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90" r:id="rId2"/>
    <p:sldId id="361" r:id="rId3"/>
    <p:sldId id="1969" r:id="rId4"/>
    <p:sldId id="336" r:id="rId5"/>
    <p:sldId id="1976" r:id="rId6"/>
    <p:sldId id="561" r:id="rId7"/>
    <p:sldId id="600" r:id="rId8"/>
    <p:sldId id="887" r:id="rId9"/>
    <p:sldId id="894" r:id="rId10"/>
    <p:sldId id="1822" r:id="rId11"/>
    <p:sldId id="1827" r:id="rId12"/>
    <p:sldId id="1832" r:id="rId13"/>
    <p:sldId id="1830" r:id="rId14"/>
    <p:sldId id="1843" r:id="rId15"/>
    <p:sldId id="1844" r:id="rId16"/>
    <p:sldId id="1931" r:id="rId17"/>
    <p:sldId id="309" r:id="rId18"/>
    <p:sldId id="1222" r:id="rId19"/>
    <p:sldId id="510" r:id="rId20"/>
    <p:sldId id="1978" r:id="rId21"/>
    <p:sldId id="197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33" autoAdjust="0"/>
    <p:restoredTop sz="94660"/>
  </p:normalViewPr>
  <p:slideViewPr>
    <p:cSldViewPr snapToGrid="0" showGuides="1">
      <p:cViewPr varScale="1">
        <p:scale>
          <a:sx n="95" d="100"/>
          <a:sy n="95" d="100"/>
        </p:scale>
        <p:origin x="34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endParaRPr lang="ru-RU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5.0000000000000001E-3"/>
          <c:y val="5.0000000000000001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3F454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E5F7-4093-8C1D-61C834D814F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E5F7-4093-8C1D-61C834D814F6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E5F7-4093-8C1D-61C834D814F6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E5F7-4093-8C1D-61C834D814F6}"/>
              </c:ext>
            </c:extLst>
          </c:dPt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5F7-4093-8C1D-61C834D814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6F79A-6378-415B-A96F-845E378B9545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352C68-BF1B-4DDD-9707-885DD9D8B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288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52C68-BF1B-4DDD-9707-885DD9D8BAC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3460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533963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13625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06596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31656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1107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23088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415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52C68-BF1B-4DDD-9707-885DD9D8BAC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8754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52C68-BF1B-4DDD-9707-885DD9D8BAC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3609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52C68-BF1B-4DDD-9707-885DD9D8BAC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866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52C68-BF1B-4DDD-9707-885DD9D8BAC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8806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52C68-BF1B-4DDD-9707-885DD9D8BAC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844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58447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52C68-BF1B-4DDD-9707-885DD9D8BAC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088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52C68-BF1B-4DDD-9707-885DD9D8BAC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8987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52C68-BF1B-4DDD-9707-885DD9D8BAC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536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52C68-BF1B-4DDD-9707-885DD9D8BAC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180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52C68-BF1B-4DDD-9707-885DD9D8BAC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713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352C68-BF1B-4DDD-9707-885DD9D8BAC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824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EB40A3-ECDB-E862-5114-A8C25CADC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A9530B2-1542-ED04-FF63-3055614B1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035F9-2236-46A2-AD4B-B7074EF14421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76669BF-7F7F-26CB-9ADF-B949AFF01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83050B8-7A2E-F9B9-FBF0-9FD2BC87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D154-F45B-43CB-8DDB-1911DC143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806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039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0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148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467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628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3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_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8401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929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0354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287">
          <p15:clr>
            <a:srgbClr val="FBAE40"/>
          </p15:clr>
        </p15:guide>
        <p15:guide id="4" pos="393">
          <p15:clr>
            <a:srgbClr val="FBAE40"/>
          </p15:clr>
        </p15:guide>
        <p15:guide id="5" orient="horz" pos="436">
          <p15:clr>
            <a:srgbClr val="FBAE40"/>
          </p15:clr>
        </p15:guide>
        <p15:guide id="6" orient="horz" pos="388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14FA14E-297A-EEB2-64D7-AEEE24406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D24758-C563-C7D0-0E79-AA9094A0B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6E4176-0E68-AAA2-9CD4-EC61AA37B7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035F9-2236-46A2-AD4B-B7074EF14421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F487E1-E78A-CC38-F468-5E12D7F09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AE1AF1-6412-65E8-938E-F021EA96B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5D154-F45B-43CB-8DDB-1911DC143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5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4375487" y="1671808"/>
            <a:ext cx="1717641" cy="1757192"/>
          </a:xfrm>
          <a:custGeom>
            <a:avLst/>
            <a:gdLst>
              <a:gd name="T0" fmla="*/ 509 w 640"/>
              <a:gd name="T1" fmla="*/ 645 h 655"/>
              <a:gd name="T2" fmla="*/ 640 w 640"/>
              <a:gd name="T3" fmla="*/ 514 h 655"/>
              <a:gd name="T4" fmla="*/ 640 w 640"/>
              <a:gd name="T5" fmla="*/ 0 h 655"/>
              <a:gd name="T6" fmla="*/ 555 w 640"/>
              <a:gd name="T7" fmla="*/ 0 h 655"/>
              <a:gd name="T8" fmla="*/ 527 w 640"/>
              <a:gd name="T9" fmla="*/ 130 h 655"/>
              <a:gd name="T10" fmla="*/ 427 w 640"/>
              <a:gd name="T11" fmla="*/ 163 h 655"/>
              <a:gd name="T12" fmla="*/ 328 w 640"/>
              <a:gd name="T13" fmla="*/ 74 h 655"/>
              <a:gd name="T14" fmla="*/ 192 w 640"/>
              <a:gd name="T15" fmla="*/ 174 h 655"/>
              <a:gd name="T16" fmla="*/ 246 w 640"/>
              <a:gd name="T17" fmla="*/ 295 h 655"/>
              <a:gd name="T18" fmla="*/ 184 w 640"/>
              <a:gd name="T19" fmla="*/ 380 h 655"/>
              <a:gd name="T20" fmla="*/ 52 w 640"/>
              <a:gd name="T21" fmla="*/ 367 h 655"/>
              <a:gd name="T22" fmla="*/ 0 w 640"/>
              <a:gd name="T23" fmla="*/ 528 h 655"/>
              <a:gd name="T24" fmla="*/ 115 w 640"/>
              <a:gd name="T25" fmla="*/ 594 h 655"/>
              <a:gd name="T26" fmla="*/ 113 w 640"/>
              <a:gd name="T27" fmla="*/ 655 h 655"/>
              <a:gd name="T28" fmla="*/ 509 w 640"/>
              <a:gd name="T29" fmla="*/ 655 h 655"/>
              <a:gd name="T30" fmla="*/ 509 w 640"/>
              <a:gd name="T31" fmla="*/ 645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0" h="655">
                <a:moveTo>
                  <a:pt x="509" y="645"/>
                </a:moveTo>
                <a:cubicBezTo>
                  <a:pt x="509" y="573"/>
                  <a:pt x="568" y="514"/>
                  <a:pt x="640" y="514"/>
                </a:cubicBezTo>
                <a:cubicBezTo>
                  <a:pt x="640" y="0"/>
                  <a:pt x="640" y="0"/>
                  <a:pt x="640" y="0"/>
                </a:cubicBezTo>
                <a:cubicBezTo>
                  <a:pt x="555" y="0"/>
                  <a:pt x="555" y="0"/>
                  <a:pt x="555" y="0"/>
                </a:cubicBezTo>
                <a:cubicBezTo>
                  <a:pt x="527" y="130"/>
                  <a:pt x="527" y="130"/>
                  <a:pt x="527" y="130"/>
                </a:cubicBezTo>
                <a:cubicBezTo>
                  <a:pt x="493" y="138"/>
                  <a:pt x="459" y="149"/>
                  <a:pt x="427" y="163"/>
                </a:cubicBezTo>
                <a:cubicBezTo>
                  <a:pt x="328" y="74"/>
                  <a:pt x="328" y="74"/>
                  <a:pt x="328" y="74"/>
                </a:cubicBezTo>
                <a:cubicBezTo>
                  <a:pt x="192" y="174"/>
                  <a:pt x="192" y="174"/>
                  <a:pt x="192" y="174"/>
                </a:cubicBezTo>
                <a:cubicBezTo>
                  <a:pt x="246" y="295"/>
                  <a:pt x="246" y="295"/>
                  <a:pt x="246" y="295"/>
                </a:cubicBezTo>
                <a:cubicBezTo>
                  <a:pt x="223" y="321"/>
                  <a:pt x="202" y="349"/>
                  <a:pt x="184" y="380"/>
                </a:cubicBezTo>
                <a:cubicBezTo>
                  <a:pt x="52" y="367"/>
                  <a:pt x="52" y="367"/>
                  <a:pt x="52" y="367"/>
                </a:cubicBezTo>
                <a:cubicBezTo>
                  <a:pt x="0" y="528"/>
                  <a:pt x="0" y="528"/>
                  <a:pt x="0" y="528"/>
                </a:cubicBezTo>
                <a:cubicBezTo>
                  <a:pt x="115" y="594"/>
                  <a:pt x="115" y="594"/>
                  <a:pt x="115" y="594"/>
                </a:cubicBezTo>
                <a:cubicBezTo>
                  <a:pt x="113" y="614"/>
                  <a:pt x="112" y="635"/>
                  <a:pt x="113" y="655"/>
                </a:cubicBezTo>
                <a:cubicBezTo>
                  <a:pt x="509" y="655"/>
                  <a:pt x="509" y="655"/>
                  <a:pt x="509" y="655"/>
                </a:cubicBezTo>
                <a:cubicBezTo>
                  <a:pt x="509" y="652"/>
                  <a:pt x="509" y="649"/>
                  <a:pt x="509" y="6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093128" y="1671808"/>
            <a:ext cx="1717641" cy="1757192"/>
          </a:xfrm>
          <a:custGeom>
            <a:avLst/>
            <a:gdLst>
              <a:gd name="T0" fmla="*/ 132 w 640"/>
              <a:gd name="T1" fmla="*/ 645 h 655"/>
              <a:gd name="T2" fmla="*/ 132 w 640"/>
              <a:gd name="T3" fmla="*/ 655 h 655"/>
              <a:gd name="T4" fmla="*/ 528 w 640"/>
              <a:gd name="T5" fmla="*/ 655 h 655"/>
              <a:gd name="T6" fmla="*/ 525 w 640"/>
              <a:gd name="T7" fmla="*/ 592 h 655"/>
              <a:gd name="T8" fmla="*/ 640 w 640"/>
              <a:gd name="T9" fmla="*/ 525 h 655"/>
              <a:gd name="T10" fmla="*/ 588 w 640"/>
              <a:gd name="T11" fmla="*/ 364 h 655"/>
              <a:gd name="T12" fmla="*/ 455 w 640"/>
              <a:gd name="T13" fmla="*/ 378 h 655"/>
              <a:gd name="T14" fmla="*/ 394 w 640"/>
              <a:gd name="T15" fmla="*/ 294 h 655"/>
              <a:gd name="T16" fmla="*/ 447 w 640"/>
              <a:gd name="T17" fmla="*/ 172 h 655"/>
              <a:gd name="T18" fmla="*/ 310 w 640"/>
              <a:gd name="T19" fmla="*/ 73 h 655"/>
              <a:gd name="T20" fmla="*/ 212 w 640"/>
              <a:gd name="T21" fmla="*/ 162 h 655"/>
              <a:gd name="T22" fmla="*/ 162 w 640"/>
              <a:gd name="T23" fmla="*/ 143 h 655"/>
              <a:gd name="T24" fmla="*/ 112 w 640"/>
              <a:gd name="T25" fmla="*/ 130 h 655"/>
              <a:gd name="T26" fmla="*/ 84 w 640"/>
              <a:gd name="T27" fmla="*/ 0 h 655"/>
              <a:gd name="T28" fmla="*/ 0 w 640"/>
              <a:gd name="T29" fmla="*/ 0 h 655"/>
              <a:gd name="T30" fmla="*/ 0 w 640"/>
              <a:gd name="T31" fmla="*/ 514 h 655"/>
              <a:gd name="T32" fmla="*/ 132 w 640"/>
              <a:gd name="T33" fmla="*/ 645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40" h="655">
                <a:moveTo>
                  <a:pt x="132" y="645"/>
                </a:moveTo>
                <a:cubicBezTo>
                  <a:pt x="132" y="649"/>
                  <a:pt x="132" y="652"/>
                  <a:pt x="132" y="655"/>
                </a:cubicBezTo>
                <a:cubicBezTo>
                  <a:pt x="528" y="655"/>
                  <a:pt x="528" y="655"/>
                  <a:pt x="528" y="655"/>
                </a:cubicBezTo>
                <a:cubicBezTo>
                  <a:pt x="528" y="634"/>
                  <a:pt x="528" y="613"/>
                  <a:pt x="525" y="592"/>
                </a:cubicBezTo>
                <a:cubicBezTo>
                  <a:pt x="640" y="525"/>
                  <a:pt x="640" y="525"/>
                  <a:pt x="640" y="525"/>
                </a:cubicBezTo>
                <a:cubicBezTo>
                  <a:pt x="588" y="364"/>
                  <a:pt x="588" y="364"/>
                  <a:pt x="588" y="364"/>
                </a:cubicBezTo>
                <a:cubicBezTo>
                  <a:pt x="455" y="378"/>
                  <a:pt x="455" y="378"/>
                  <a:pt x="455" y="378"/>
                </a:cubicBezTo>
                <a:cubicBezTo>
                  <a:pt x="438" y="348"/>
                  <a:pt x="417" y="320"/>
                  <a:pt x="394" y="294"/>
                </a:cubicBezTo>
                <a:cubicBezTo>
                  <a:pt x="447" y="172"/>
                  <a:pt x="447" y="172"/>
                  <a:pt x="447" y="172"/>
                </a:cubicBezTo>
                <a:cubicBezTo>
                  <a:pt x="310" y="73"/>
                  <a:pt x="310" y="73"/>
                  <a:pt x="310" y="73"/>
                </a:cubicBezTo>
                <a:cubicBezTo>
                  <a:pt x="212" y="162"/>
                  <a:pt x="212" y="162"/>
                  <a:pt x="212" y="162"/>
                </a:cubicBezTo>
                <a:cubicBezTo>
                  <a:pt x="196" y="155"/>
                  <a:pt x="179" y="149"/>
                  <a:pt x="162" y="143"/>
                </a:cubicBezTo>
                <a:cubicBezTo>
                  <a:pt x="146" y="138"/>
                  <a:pt x="129" y="133"/>
                  <a:pt x="112" y="130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4"/>
                  <a:pt x="0" y="514"/>
                  <a:pt x="0" y="514"/>
                </a:cubicBezTo>
                <a:cubicBezTo>
                  <a:pt x="73" y="514"/>
                  <a:pt x="132" y="573"/>
                  <a:pt x="132" y="6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093130" y="3429000"/>
            <a:ext cx="1720466" cy="1706340"/>
          </a:xfrm>
          <a:custGeom>
            <a:avLst/>
            <a:gdLst>
              <a:gd name="T0" fmla="*/ 528 w 641"/>
              <a:gd name="T1" fmla="*/ 0 h 636"/>
              <a:gd name="T2" fmla="*/ 132 w 641"/>
              <a:gd name="T3" fmla="*/ 0 h 636"/>
              <a:gd name="T4" fmla="*/ 0 w 641"/>
              <a:gd name="T5" fmla="*/ 122 h 636"/>
              <a:gd name="T6" fmla="*/ 0 w 641"/>
              <a:gd name="T7" fmla="*/ 636 h 636"/>
              <a:gd name="T8" fmla="*/ 86 w 641"/>
              <a:gd name="T9" fmla="*/ 636 h 636"/>
              <a:gd name="T10" fmla="*/ 114 w 641"/>
              <a:gd name="T11" fmla="*/ 506 h 636"/>
              <a:gd name="T12" fmla="*/ 213 w 641"/>
              <a:gd name="T13" fmla="*/ 473 h 636"/>
              <a:gd name="T14" fmla="*/ 312 w 641"/>
              <a:gd name="T15" fmla="*/ 562 h 636"/>
              <a:gd name="T16" fmla="*/ 449 w 641"/>
              <a:gd name="T17" fmla="*/ 462 h 636"/>
              <a:gd name="T18" fmla="*/ 395 w 641"/>
              <a:gd name="T19" fmla="*/ 341 h 636"/>
              <a:gd name="T20" fmla="*/ 456 w 641"/>
              <a:gd name="T21" fmla="*/ 256 h 636"/>
              <a:gd name="T22" fmla="*/ 589 w 641"/>
              <a:gd name="T23" fmla="*/ 269 h 636"/>
              <a:gd name="T24" fmla="*/ 641 w 641"/>
              <a:gd name="T25" fmla="*/ 108 h 636"/>
              <a:gd name="T26" fmla="*/ 525 w 641"/>
              <a:gd name="T27" fmla="*/ 42 h 636"/>
              <a:gd name="T28" fmla="*/ 528 w 641"/>
              <a:gd name="T29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41" h="636">
                <a:moveTo>
                  <a:pt x="528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27" y="68"/>
                  <a:pt x="70" y="122"/>
                  <a:pt x="0" y="122"/>
                </a:cubicBezTo>
                <a:cubicBezTo>
                  <a:pt x="0" y="636"/>
                  <a:pt x="0" y="636"/>
                  <a:pt x="0" y="636"/>
                </a:cubicBezTo>
                <a:cubicBezTo>
                  <a:pt x="86" y="636"/>
                  <a:pt x="86" y="636"/>
                  <a:pt x="86" y="636"/>
                </a:cubicBezTo>
                <a:cubicBezTo>
                  <a:pt x="114" y="506"/>
                  <a:pt x="114" y="506"/>
                  <a:pt x="114" y="506"/>
                </a:cubicBezTo>
                <a:cubicBezTo>
                  <a:pt x="148" y="498"/>
                  <a:pt x="181" y="487"/>
                  <a:pt x="213" y="473"/>
                </a:cubicBezTo>
                <a:cubicBezTo>
                  <a:pt x="312" y="562"/>
                  <a:pt x="312" y="562"/>
                  <a:pt x="312" y="562"/>
                </a:cubicBezTo>
                <a:cubicBezTo>
                  <a:pt x="449" y="462"/>
                  <a:pt x="449" y="462"/>
                  <a:pt x="449" y="462"/>
                </a:cubicBezTo>
                <a:cubicBezTo>
                  <a:pt x="395" y="341"/>
                  <a:pt x="395" y="341"/>
                  <a:pt x="395" y="341"/>
                </a:cubicBezTo>
                <a:cubicBezTo>
                  <a:pt x="418" y="315"/>
                  <a:pt x="439" y="286"/>
                  <a:pt x="456" y="256"/>
                </a:cubicBezTo>
                <a:cubicBezTo>
                  <a:pt x="589" y="269"/>
                  <a:pt x="589" y="269"/>
                  <a:pt x="589" y="269"/>
                </a:cubicBezTo>
                <a:cubicBezTo>
                  <a:pt x="641" y="108"/>
                  <a:pt x="641" y="108"/>
                  <a:pt x="641" y="108"/>
                </a:cubicBezTo>
                <a:cubicBezTo>
                  <a:pt x="525" y="42"/>
                  <a:pt x="525" y="42"/>
                  <a:pt x="525" y="42"/>
                </a:cubicBezTo>
                <a:cubicBezTo>
                  <a:pt x="527" y="28"/>
                  <a:pt x="528" y="14"/>
                  <a:pt x="52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378314" y="3429000"/>
            <a:ext cx="1714816" cy="1706340"/>
          </a:xfrm>
          <a:custGeom>
            <a:avLst/>
            <a:gdLst>
              <a:gd name="T0" fmla="*/ 508 w 639"/>
              <a:gd name="T1" fmla="*/ 0 h 636"/>
              <a:gd name="T2" fmla="*/ 112 w 639"/>
              <a:gd name="T3" fmla="*/ 0 h 636"/>
              <a:gd name="T4" fmla="*/ 114 w 639"/>
              <a:gd name="T5" fmla="*/ 44 h 636"/>
              <a:gd name="T6" fmla="*/ 0 w 639"/>
              <a:gd name="T7" fmla="*/ 111 h 636"/>
              <a:gd name="T8" fmla="*/ 52 w 639"/>
              <a:gd name="T9" fmla="*/ 271 h 636"/>
              <a:gd name="T10" fmla="*/ 184 w 639"/>
              <a:gd name="T11" fmla="*/ 257 h 636"/>
              <a:gd name="T12" fmla="*/ 246 w 639"/>
              <a:gd name="T13" fmla="*/ 342 h 636"/>
              <a:gd name="T14" fmla="*/ 192 w 639"/>
              <a:gd name="T15" fmla="*/ 464 h 636"/>
              <a:gd name="T16" fmla="*/ 329 w 639"/>
              <a:gd name="T17" fmla="*/ 563 h 636"/>
              <a:gd name="T18" fmla="*/ 428 w 639"/>
              <a:gd name="T19" fmla="*/ 474 h 636"/>
              <a:gd name="T20" fmla="*/ 477 w 639"/>
              <a:gd name="T21" fmla="*/ 492 h 636"/>
              <a:gd name="T22" fmla="*/ 528 w 639"/>
              <a:gd name="T23" fmla="*/ 506 h 636"/>
              <a:gd name="T24" fmla="*/ 556 w 639"/>
              <a:gd name="T25" fmla="*/ 636 h 636"/>
              <a:gd name="T26" fmla="*/ 639 w 639"/>
              <a:gd name="T27" fmla="*/ 636 h 636"/>
              <a:gd name="T28" fmla="*/ 639 w 639"/>
              <a:gd name="T29" fmla="*/ 122 h 636"/>
              <a:gd name="T30" fmla="*/ 508 w 639"/>
              <a:gd name="T31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636">
                <a:moveTo>
                  <a:pt x="508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14"/>
                  <a:pt x="113" y="29"/>
                  <a:pt x="114" y="44"/>
                </a:cubicBezTo>
                <a:cubicBezTo>
                  <a:pt x="0" y="111"/>
                  <a:pt x="0" y="111"/>
                  <a:pt x="0" y="111"/>
                </a:cubicBezTo>
                <a:cubicBezTo>
                  <a:pt x="52" y="271"/>
                  <a:pt x="52" y="271"/>
                  <a:pt x="52" y="271"/>
                </a:cubicBezTo>
                <a:cubicBezTo>
                  <a:pt x="184" y="257"/>
                  <a:pt x="184" y="257"/>
                  <a:pt x="184" y="257"/>
                </a:cubicBezTo>
                <a:cubicBezTo>
                  <a:pt x="202" y="288"/>
                  <a:pt x="223" y="316"/>
                  <a:pt x="246" y="342"/>
                </a:cubicBezTo>
                <a:cubicBezTo>
                  <a:pt x="192" y="464"/>
                  <a:pt x="192" y="464"/>
                  <a:pt x="192" y="464"/>
                </a:cubicBezTo>
                <a:cubicBezTo>
                  <a:pt x="329" y="563"/>
                  <a:pt x="329" y="563"/>
                  <a:pt x="329" y="563"/>
                </a:cubicBezTo>
                <a:cubicBezTo>
                  <a:pt x="428" y="474"/>
                  <a:pt x="428" y="474"/>
                  <a:pt x="428" y="474"/>
                </a:cubicBezTo>
                <a:cubicBezTo>
                  <a:pt x="444" y="481"/>
                  <a:pt x="460" y="487"/>
                  <a:pt x="477" y="492"/>
                </a:cubicBezTo>
                <a:cubicBezTo>
                  <a:pt x="494" y="498"/>
                  <a:pt x="511" y="502"/>
                  <a:pt x="528" y="506"/>
                </a:cubicBezTo>
                <a:cubicBezTo>
                  <a:pt x="556" y="636"/>
                  <a:pt x="556" y="636"/>
                  <a:pt x="556" y="636"/>
                </a:cubicBezTo>
                <a:cubicBezTo>
                  <a:pt x="639" y="636"/>
                  <a:pt x="639" y="636"/>
                  <a:pt x="639" y="636"/>
                </a:cubicBezTo>
                <a:cubicBezTo>
                  <a:pt x="639" y="122"/>
                  <a:pt x="639" y="122"/>
                  <a:pt x="639" y="122"/>
                </a:cubicBezTo>
                <a:cubicBezTo>
                  <a:pt x="570" y="122"/>
                  <a:pt x="513" y="68"/>
                  <a:pt x="50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538079" y="2417627"/>
            <a:ext cx="432235" cy="521225"/>
            <a:chOff x="6597651" y="2663825"/>
            <a:chExt cx="485775" cy="585788"/>
          </a:xfrm>
          <a:solidFill>
            <a:schemeClr val="bg1"/>
          </a:solidFill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784976" y="2663825"/>
              <a:ext cx="114300" cy="130175"/>
            </a:xfrm>
            <a:custGeom>
              <a:avLst/>
              <a:gdLst>
                <a:gd name="T0" fmla="*/ 2 w 38"/>
                <a:gd name="T1" fmla="*/ 28 h 43"/>
                <a:gd name="T2" fmla="*/ 3 w 38"/>
                <a:gd name="T3" fmla="*/ 28 h 43"/>
                <a:gd name="T4" fmla="*/ 19 w 38"/>
                <a:gd name="T5" fmla="*/ 43 h 43"/>
                <a:gd name="T6" fmla="*/ 35 w 38"/>
                <a:gd name="T7" fmla="*/ 29 h 43"/>
                <a:gd name="T8" fmla="*/ 35 w 38"/>
                <a:gd name="T9" fmla="*/ 29 h 43"/>
                <a:gd name="T10" fmla="*/ 38 w 38"/>
                <a:gd name="T11" fmla="*/ 25 h 43"/>
                <a:gd name="T12" fmla="*/ 36 w 38"/>
                <a:gd name="T13" fmla="*/ 20 h 43"/>
                <a:gd name="T14" fmla="*/ 19 w 38"/>
                <a:gd name="T15" fmla="*/ 0 h 43"/>
                <a:gd name="T16" fmla="*/ 2 w 38"/>
                <a:gd name="T17" fmla="*/ 19 h 43"/>
                <a:gd name="T18" fmla="*/ 0 w 38"/>
                <a:gd name="T19" fmla="*/ 24 h 43"/>
                <a:gd name="T20" fmla="*/ 2 w 38"/>
                <a:gd name="T21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3">
                  <a:moveTo>
                    <a:pt x="2" y="28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5" y="37"/>
                    <a:pt x="12" y="43"/>
                    <a:pt x="19" y="43"/>
                  </a:cubicBezTo>
                  <a:cubicBezTo>
                    <a:pt x="26" y="43"/>
                    <a:pt x="32" y="37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7" y="29"/>
                    <a:pt x="38" y="27"/>
                    <a:pt x="38" y="25"/>
                  </a:cubicBezTo>
                  <a:cubicBezTo>
                    <a:pt x="38" y="22"/>
                    <a:pt x="37" y="20"/>
                    <a:pt x="36" y="20"/>
                  </a:cubicBezTo>
                  <a:cubicBezTo>
                    <a:pt x="35" y="9"/>
                    <a:pt x="28" y="0"/>
                    <a:pt x="19" y="0"/>
                  </a:cubicBezTo>
                  <a:cubicBezTo>
                    <a:pt x="11" y="0"/>
                    <a:pt x="3" y="9"/>
                    <a:pt x="2" y="19"/>
                  </a:cubicBezTo>
                  <a:cubicBezTo>
                    <a:pt x="1" y="19"/>
                    <a:pt x="0" y="21"/>
                    <a:pt x="0" y="24"/>
                  </a:cubicBezTo>
                  <a:cubicBezTo>
                    <a:pt x="0" y="26"/>
                    <a:pt x="1" y="28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751638" y="2790825"/>
              <a:ext cx="177800" cy="458788"/>
            </a:xfrm>
            <a:custGeom>
              <a:avLst/>
              <a:gdLst>
                <a:gd name="T0" fmla="*/ 53 w 59"/>
                <a:gd name="T1" fmla="*/ 3 h 152"/>
                <a:gd name="T2" fmla="*/ 52 w 59"/>
                <a:gd name="T3" fmla="*/ 4 h 152"/>
                <a:gd name="T4" fmla="*/ 43 w 59"/>
                <a:gd name="T5" fmla="*/ 1 h 152"/>
                <a:gd name="T6" fmla="*/ 28 w 59"/>
                <a:gd name="T7" fmla="*/ 27 h 152"/>
                <a:gd name="T8" fmla="*/ 16 w 59"/>
                <a:gd name="T9" fmla="*/ 0 h 152"/>
                <a:gd name="T10" fmla="*/ 6 w 59"/>
                <a:gd name="T11" fmla="*/ 1 h 152"/>
                <a:gd name="T12" fmla="*/ 6 w 59"/>
                <a:gd name="T13" fmla="*/ 1 h 152"/>
                <a:gd name="T14" fmla="*/ 0 w 59"/>
                <a:gd name="T15" fmla="*/ 7 h 152"/>
                <a:gd name="T16" fmla="*/ 1 w 59"/>
                <a:gd name="T17" fmla="*/ 68 h 152"/>
                <a:gd name="T18" fmla="*/ 3 w 59"/>
                <a:gd name="T19" fmla="*/ 73 h 152"/>
                <a:gd name="T20" fmla="*/ 3 w 59"/>
                <a:gd name="T21" fmla="*/ 74 h 152"/>
                <a:gd name="T22" fmla="*/ 9 w 59"/>
                <a:gd name="T23" fmla="*/ 80 h 152"/>
                <a:gd name="T24" fmla="*/ 12 w 59"/>
                <a:gd name="T25" fmla="*/ 79 h 152"/>
                <a:gd name="T26" fmla="*/ 12 w 59"/>
                <a:gd name="T27" fmla="*/ 152 h 152"/>
                <a:gd name="T28" fmla="*/ 27 w 59"/>
                <a:gd name="T29" fmla="*/ 152 h 152"/>
                <a:gd name="T30" fmla="*/ 29 w 59"/>
                <a:gd name="T31" fmla="*/ 82 h 152"/>
                <a:gd name="T32" fmla="*/ 30 w 59"/>
                <a:gd name="T33" fmla="*/ 152 h 152"/>
                <a:gd name="T34" fmla="*/ 47 w 59"/>
                <a:gd name="T35" fmla="*/ 152 h 152"/>
                <a:gd name="T36" fmla="*/ 48 w 59"/>
                <a:gd name="T37" fmla="*/ 81 h 152"/>
                <a:gd name="T38" fmla="*/ 50 w 59"/>
                <a:gd name="T39" fmla="*/ 82 h 152"/>
                <a:gd name="T40" fmla="*/ 56 w 59"/>
                <a:gd name="T41" fmla="*/ 76 h 152"/>
                <a:gd name="T42" fmla="*/ 56 w 59"/>
                <a:gd name="T43" fmla="*/ 75 h 152"/>
                <a:gd name="T44" fmla="*/ 59 w 59"/>
                <a:gd name="T45" fmla="*/ 70 h 152"/>
                <a:gd name="T46" fmla="*/ 59 w 59"/>
                <a:gd name="T47" fmla="*/ 9 h 152"/>
                <a:gd name="T48" fmla="*/ 53 w 59"/>
                <a:gd name="T49" fmla="*/ 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9" h="152">
                  <a:moveTo>
                    <a:pt x="53" y="3"/>
                  </a:moveTo>
                  <a:cubicBezTo>
                    <a:pt x="53" y="3"/>
                    <a:pt x="52" y="3"/>
                    <a:pt x="52" y="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2"/>
                    <a:pt x="0" y="4"/>
                    <a:pt x="0" y="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70"/>
                    <a:pt x="2" y="72"/>
                    <a:pt x="3" y="73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7"/>
                    <a:pt x="6" y="80"/>
                    <a:pt x="9" y="80"/>
                  </a:cubicBezTo>
                  <a:cubicBezTo>
                    <a:pt x="10" y="80"/>
                    <a:pt x="11" y="80"/>
                    <a:pt x="12" y="79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152"/>
                    <a:pt x="30" y="152"/>
                    <a:pt x="30" y="152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8" y="81"/>
                    <a:pt x="49" y="82"/>
                    <a:pt x="50" y="82"/>
                  </a:cubicBezTo>
                  <a:cubicBezTo>
                    <a:pt x="54" y="82"/>
                    <a:pt x="56" y="79"/>
                    <a:pt x="56" y="76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8" y="74"/>
                    <a:pt x="59" y="72"/>
                    <a:pt x="59" y="70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6"/>
                    <a:pt x="56" y="3"/>
                    <a:pt x="5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6954838" y="2709863"/>
              <a:ext cx="101600" cy="117475"/>
            </a:xfrm>
            <a:custGeom>
              <a:avLst/>
              <a:gdLst>
                <a:gd name="T0" fmla="*/ 2 w 34"/>
                <a:gd name="T1" fmla="*/ 26 h 39"/>
                <a:gd name="T2" fmla="*/ 3 w 34"/>
                <a:gd name="T3" fmla="*/ 26 h 39"/>
                <a:gd name="T4" fmla="*/ 17 w 34"/>
                <a:gd name="T5" fmla="*/ 39 h 39"/>
                <a:gd name="T6" fmla="*/ 31 w 34"/>
                <a:gd name="T7" fmla="*/ 26 h 39"/>
                <a:gd name="T8" fmla="*/ 32 w 34"/>
                <a:gd name="T9" fmla="*/ 26 h 39"/>
                <a:gd name="T10" fmla="*/ 34 w 34"/>
                <a:gd name="T11" fmla="*/ 22 h 39"/>
                <a:gd name="T12" fmla="*/ 32 w 34"/>
                <a:gd name="T13" fmla="*/ 18 h 39"/>
                <a:gd name="T14" fmla="*/ 17 w 34"/>
                <a:gd name="T15" fmla="*/ 0 h 39"/>
                <a:gd name="T16" fmla="*/ 2 w 34"/>
                <a:gd name="T17" fmla="*/ 18 h 39"/>
                <a:gd name="T18" fmla="*/ 0 w 34"/>
                <a:gd name="T19" fmla="*/ 22 h 39"/>
                <a:gd name="T20" fmla="*/ 2 w 34"/>
                <a:gd name="T21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9">
                  <a:moveTo>
                    <a:pt x="2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5" y="33"/>
                    <a:pt x="11" y="39"/>
                    <a:pt x="17" y="39"/>
                  </a:cubicBezTo>
                  <a:cubicBezTo>
                    <a:pt x="24" y="39"/>
                    <a:pt x="29" y="34"/>
                    <a:pt x="3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3" y="26"/>
                    <a:pt x="34" y="25"/>
                    <a:pt x="34" y="22"/>
                  </a:cubicBezTo>
                  <a:cubicBezTo>
                    <a:pt x="34" y="20"/>
                    <a:pt x="33" y="19"/>
                    <a:pt x="32" y="18"/>
                  </a:cubicBezTo>
                  <a:cubicBezTo>
                    <a:pt x="32" y="8"/>
                    <a:pt x="25" y="1"/>
                    <a:pt x="17" y="0"/>
                  </a:cubicBezTo>
                  <a:cubicBezTo>
                    <a:pt x="10" y="0"/>
                    <a:pt x="3" y="8"/>
                    <a:pt x="2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6956426" y="2824163"/>
              <a:ext cx="127000" cy="412750"/>
            </a:xfrm>
            <a:custGeom>
              <a:avLst/>
              <a:gdLst>
                <a:gd name="T0" fmla="*/ 37 w 42"/>
                <a:gd name="T1" fmla="*/ 3 h 137"/>
                <a:gd name="T2" fmla="*/ 36 w 42"/>
                <a:gd name="T3" fmla="*/ 3 h 137"/>
                <a:gd name="T4" fmla="*/ 28 w 42"/>
                <a:gd name="T5" fmla="*/ 1 h 137"/>
                <a:gd name="T6" fmla="*/ 15 w 42"/>
                <a:gd name="T7" fmla="*/ 24 h 137"/>
                <a:gd name="T8" fmla="*/ 4 w 42"/>
                <a:gd name="T9" fmla="*/ 0 h 137"/>
                <a:gd name="T10" fmla="*/ 2 w 42"/>
                <a:gd name="T11" fmla="*/ 0 h 137"/>
                <a:gd name="T12" fmla="*/ 2 w 42"/>
                <a:gd name="T13" fmla="*/ 75 h 137"/>
                <a:gd name="T14" fmla="*/ 0 w 42"/>
                <a:gd name="T15" fmla="*/ 81 h 137"/>
                <a:gd name="T16" fmla="*/ 0 w 42"/>
                <a:gd name="T17" fmla="*/ 137 h 137"/>
                <a:gd name="T18" fmla="*/ 14 w 42"/>
                <a:gd name="T19" fmla="*/ 137 h 137"/>
                <a:gd name="T20" fmla="*/ 15 w 42"/>
                <a:gd name="T21" fmla="*/ 74 h 137"/>
                <a:gd name="T22" fmla="*/ 16 w 42"/>
                <a:gd name="T23" fmla="*/ 137 h 137"/>
                <a:gd name="T24" fmla="*/ 32 w 42"/>
                <a:gd name="T25" fmla="*/ 137 h 137"/>
                <a:gd name="T26" fmla="*/ 32 w 42"/>
                <a:gd name="T27" fmla="*/ 73 h 137"/>
                <a:gd name="T28" fmla="*/ 35 w 42"/>
                <a:gd name="T29" fmla="*/ 74 h 137"/>
                <a:gd name="T30" fmla="*/ 40 w 42"/>
                <a:gd name="T31" fmla="*/ 68 h 137"/>
                <a:gd name="T32" fmla="*/ 40 w 42"/>
                <a:gd name="T33" fmla="*/ 67 h 137"/>
                <a:gd name="T34" fmla="*/ 42 w 42"/>
                <a:gd name="T35" fmla="*/ 63 h 137"/>
                <a:gd name="T36" fmla="*/ 42 w 42"/>
                <a:gd name="T37" fmla="*/ 8 h 137"/>
                <a:gd name="T38" fmla="*/ 37 w 42"/>
                <a:gd name="T39" fmla="*/ 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37">
                  <a:moveTo>
                    <a:pt x="37" y="3"/>
                  </a:moveTo>
                  <a:cubicBezTo>
                    <a:pt x="37" y="3"/>
                    <a:pt x="36" y="3"/>
                    <a:pt x="36" y="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8"/>
                    <a:pt x="0" y="81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4" y="137"/>
                    <a:pt x="14" y="137"/>
                    <a:pt x="14" y="137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3" y="73"/>
                    <a:pt x="34" y="74"/>
                    <a:pt x="35" y="74"/>
                  </a:cubicBezTo>
                  <a:cubicBezTo>
                    <a:pt x="37" y="74"/>
                    <a:pt x="40" y="71"/>
                    <a:pt x="40" y="68"/>
                  </a:cubicBezTo>
                  <a:cubicBezTo>
                    <a:pt x="40" y="68"/>
                    <a:pt x="40" y="67"/>
                    <a:pt x="40" y="67"/>
                  </a:cubicBezTo>
                  <a:cubicBezTo>
                    <a:pt x="41" y="66"/>
                    <a:pt x="42" y="65"/>
                    <a:pt x="42" y="63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6"/>
                    <a:pt x="40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6624638" y="2709863"/>
              <a:ext cx="106363" cy="117475"/>
            </a:xfrm>
            <a:custGeom>
              <a:avLst/>
              <a:gdLst>
                <a:gd name="T0" fmla="*/ 32 w 35"/>
                <a:gd name="T1" fmla="*/ 18 h 39"/>
                <a:gd name="T2" fmla="*/ 17 w 35"/>
                <a:gd name="T3" fmla="*/ 0 h 39"/>
                <a:gd name="T4" fmla="*/ 2 w 35"/>
                <a:gd name="T5" fmla="*/ 18 h 39"/>
                <a:gd name="T6" fmla="*/ 0 w 35"/>
                <a:gd name="T7" fmla="*/ 22 h 39"/>
                <a:gd name="T8" fmla="*/ 3 w 35"/>
                <a:gd name="T9" fmla="*/ 26 h 39"/>
                <a:gd name="T10" fmla="*/ 3 w 35"/>
                <a:gd name="T11" fmla="*/ 26 h 39"/>
                <a:gd name="T12" fmla="*/ 17 w 35"/>
                <a:gd name="T13" fmla="*/ 39 h 39"/>
                <a:gd name="T14" fmla="*/ 32 w 35"/>
                <a:gd name="T15" fmla="*/ 26 h 39"/>
                <a:gd name="T16" fmla="*/ 32 w 35"/>
                <a:gd name="T17" fmla="*/ 26 h 39"/>
                <a:gd name="T18" fmla="*/ 35 w 35"/>
                <a:gd name="T19" fmla="*/ 22 h 39"/>
                <a:gd name="T20" fmla="*/ 32 w 35"/>
                <a:gd name="T21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9">
                  <a:moveTo>
                    <a:pt x="32" y="18"/>
                  </a:moveTo>
                  <a:cubicBezTo>
                    <a:pt x="32" y="8"/>
                    <a:pt x="25" y="0"/>
                    <a:pt x="17" y="0"/>
                  </a:cubicBezTo>
                  <a:cubicBezTo>
                    <a:pt x="10" y="0"/>
                    <a:pt x="3" y="8"/>
                    <a:pt x="2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5" y="34"/>
                    <a:pt x="11" y="39"/>
                    <a:pt x="17" y="39"/>
                  </a:cubicBezTo>
                  <a:cubicBezTo>
                    <a:pt x="24" y="39"/>
                    <a:pt x="30" y="33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4" y="26"/>
                    <a:pt x="35" y="24"/>
                    <a:pt x="35" y="22"/>
                  </a:cubicBezTo>
                  <a:cubicBezTo>
                    <a:pt x="35" y="20"/>
                    <a:pt x="34" y="18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597651" y="2824163"/>
              <a:ext cx="127000" cy="412750"/>
            </a:xfrm>
            <a:custGeom>
              <a:avLst/>
              <a:gdLst>
                <a:gd name="T0" fmla="*/ 40 w 42"/>
                <a:gd name="T1" fmla="*/ 75 h 137"/>
                <a:gd name="T2" fmla="*/ 41 w 42"/>
                <a:gd name="T3" fmla="*/ 0 h 137"/>
                <a:gd name="T4" fmla="*/ 39 w 42"/>
                <a:gd name="T5" fmla="*/ 0 h 137"/>
                <a:gd name="T6" fmla="*/ 28 w 42"/>
                <a:gd name="T7" fmla="*/ 24 h 137"/>
                <a:gd name="T8" fmla="*/ 15 w 42"/>
                <a:gd name="T9" fmla="*/ 0 h 137"/>
                <a:gd name="T10" fmla="*/ 6 w 42"/>
                <a:gd name="T11" fmla="*/ 3 h 137"/>
                <a:gd name="T12" fmla="*/ 5 w 42"/>
                <a:gd name="T13" fmla="*/ 3 h 137"/>
                <a:gd name="T14" fmla="*/ 0 w 42"/>
                <a:gd name="T15" fmla="*/ 8 h 137"/>
                <a:gd name="T16" fmla="*/ 0 w 42"/>
                <a:gd name="T17" fmla="*/ 62 h 137"/>
                <a:gd name="T18" fmla="*/ 2 w 42"/>
                <a:gd name="T19" fmla="*/ 67 h 137"/>
                <a:gd name="T20" fmla="*/ 2 w 42"/>
                <a:gd name="T21" fmla="*/ 68 h 137"/>
                <a:gd name="T22" fmla="*/ 7 w 42"/>
                <a:gd name="T23" fmla="*/ 73 h 137"/>
                <a:gd name="T24" fmla="*/ 10 w 42"/>
                <a:gd name="T25" fmla="*/ 72 h 137"/>
                <a:gd name="T26" fmla="*/ 9 w 42"/>
                <a:gd name="T27" fmla="*/ 136 h 137"/>
                <a:gd name="T28" fmla="*/ 25 w 42"/>
                <a:gd name="T29" fmla="*/ 136 h 137"/>
                <a:gd name="T30" fmla="*/ 27 w 42"/>
                <a:gd name="T31" fmla="*/ 74 h 137"/>
                <a:gd name="T32" fmla="*/ 27 w 42"/>
                <a:gd name="T33" fmla="*/ 137 h 137"/>
                <a:gd name="T34" fmla="*/ 41 w 42"/>
                <a:gd name="T35" fmla="*/ 137 h 137"/>
                <a:gd name="T36" fmla="*/ 42 w 42"/>
                <a:gd name="T37" fmla="*/ 81 h 137"/>
                <a:gd name="T38" fmla="*/ 40 w 42"/>
                <a:gd name="T39" fmla="*/ 7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37">
                  <a:moveTo>
                    <a:pt x="40" y="75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3" y="3"/>
                    <a:pt x="0" y="5"/>
                    <a:pt x="0" y="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6"/>
                    <a:pt x="2" y="67"/>
                  </a:cubicBezTo>
                  <a:cubicBezTo>
                    <a:pt x="2" y="67"/>
                    <a:pt x="2" y="67"/>
                    <a:pt x="2" y="68"/>
                  </a:cubicBezTo>
                  <a:cubicBezTo>
                    <a:pt x="2" y="71"/>
                    <a:pt x="4" y="73"/>
                    <a:pt x="7" y="73"/>
                  </a:cubicBezTo>
                  <a:cubicBezTo>
                    <a:pt x="8" y="73"/>
                    <a:pt x="9" y="73"/>
                    <a:pt x="10" y="72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39" y="78"/>
                    <a:pt x="40" y="75"/>
                    <a:pt x="4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225833" y="2385139"/>
            <a:ext cx="343246" cy="557951"/>
            <a:chOff x="5122863" y="2627313"/>
            <a:chExt cx="385763" cy="627063"/>
          </a:xfrm>
          <a:solidFill>
            <a:schemeClr val="bg1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267326" y="3230563"/>
              <a:ext cx="100013" cy="23813"/>
            </a:xfrm>
            <a:custGeom>
              <a:avLst/>
              <a:gdLst>
                <a:gd name="T0" fmla="*/ 33 w 33"/>
                <a:gd name="T1" fmla="*/ 4 h 8"/>
                <a:gd name="T2" fmla="*/ 29 w 33"/>
                <a:gd name="T3" fmla="*/ 8 h 8"/>
                <a:gd name="T4" fmla="*/ 4 w 33"/>
                <a:gd name="T5" fmla="*/ 8 h 8"/>
                <a:gd name="T6" fmla="*/ 0 w 33"/>
                <a:gd name="T7" fmla="*/ 4 h 8"/>
                <a:gd name="T8" fmla="*/ 0 w 33"/>
                <a:gd name="T9" fmla="*/ 4 h 8"/>
                <a:gd name="T10" fmla="*/ 4 w 33"/>
                <a:gd name="T11" fmla="*/ 0 h 8"/>
                <a:gd name="T12" fmla="*/ 29 w 33"/>
                <a:gd name="T13" fmla="*/ 0 h 8"/>
                <a:gd name="T14" fmla="*/ 33 w 33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8">
                  <a:moveTo>
                    <a:pt x="33" y="4"/>
                  </a:moveTo>
                  <a:cubicBezTo>
                    <a:pt x="33" y="6"/>
                    <a:pt x="31" y="8"/>
                    <a:pt x="29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2"/>
                    <a:pt x="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243513" y="3219450"/>
              <a:ext cx="147638" cy="23813"/>
            </a:xfrm>
            <a:custGeom>
              <a:avLst/>
              <a:gdLst>
                <a:gd name="T0" fmla="*/ 6 w 49"/>
                <a:gd name="T1" fmla="*/ 8 h 8"/>
                <a:gd name="T2" fmla="*/ 43 w 49"/>
                <a:gd name="T3" fmla="*/ 8 h 8"/>
                <a:gd name="T4" fmla="*/ 46 w 49"/>
                <a:gd name="T5" fmla="*/ 5 h 8"/>
                <a:gd name="T6" fmla="*/ 49 w 49"/>
                <a:gd name="T7" fmla="*/ 0 h 8"/>
                <a:gd name="T8" fmla="*/ 0 w 49"/>
                <a:gd name="T9" fmla="*/ 0 h 8"/>
                <a:gd name="T10" fmla="*/ 0 w 49"/>
                <a:gd name="T11" fmla="*/ 1 h 8"/>
                <a:gd name="T12" fmla="*/ 6 w 4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6" y="8"/>
                  </a:move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4" y="6"/>
                    <a:pt x="46" y="5"/>
                  </a:cubicBezTo>
                  <a:cubicBezTo>
                    <a:pt x="48" y="3"/>
                    <a:pt x="49" y="1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5" y="6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237163" y="3146425"/>
              <a:ext cx="160338" cy="15875"/>
            </a:xfrm>
            <a:custGeom>
              <a:avLst/>
              <a:gdLst>
                <a:gd name="T0" fmla="*/ 53 w 53"/>
                <a:gd name="T1" fmla="*/ 2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2 h 5"/>
                <a:gd name="T8" fmla="*/ 0 w 53"/>
                <a:gd name="T9" fmla="*/ 2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2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5237163" y="3167063"/>
              <a:ext cx="160338" cy="15875"/>
            </a:xfrm>
            <a:custGeom>
              <a:avLst/>
              <a:gdLst>
                <a:gd name="T0" fmla="*/ 53 w 53"/>
                <a:gd name="T1" fmla="*/ 3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3 h 5"/>
                <a:gd name="T8" fmla="*/ 0 w 53"/>
                <a:gd name="T9" fmla="*/ 3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3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237163" y="3192463"/>
              <a:ext cx="160338" cy="14288"/>
            </a:xfrm>
            <a:custGeom>
              <a:avLst/>
              <a:gdLst>
                <a:gd name="T0" fmla="*/ 53 w 53"/>
                <a:gd name="T1" fmla="*/ 2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2 h 5"/>
                <a:gd name="T8" fmla="*/ 0 w 53"/>
                <a:gd name="T9" fmla="*/ 2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2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237163" y="3209925"/>
              <a:ext cx="160338" cy="12700"/>
            </a:xfrm>
            <a:custGeom>
              <a:avLst/>
              <a:gdLst>
                <a:gd name="T0" fmla="*/ 53 w 53"/>
                <a:gd name="T1" fmla="*/ 2 h 4"/>
                <a:gd name="T2" fmla="*/ 51 w 53"/>
                <a:gd name="T3" fmla="*/ 4 h 4"/>
                <a:gd name="T4" fmla="*/ 2 w 53"/>
                <a:gd name="T5" fmla="*/ 4 h 4"/>
                <a:gd name="T6" fmla="*/ 0 w 53"/>
                <a:gd name="T7" fmla="*/ 2 h 4"/>
                <a:gd name="T8" fmla="*/ 0 w 53"/>
                <a:gd name="T9" fmla="*/ 2 h 4"/>
                <a:gd name="T10" fmla="*/ 2 w 53"/>
                <a:gd name="T11" fmla="*/ 0 h 4"/>
                <a:gd name="T12" fmla="*/ 51 w 53"/>
                <a:gd name="T13" fmla="*/ 0 h 4"/>
                <a:gd name="T14" fmla="*/ 53 w 53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4">
                  <a:moveTo>
                    <a:pt x="53" y="2"/>
                  </a:moveTo>
                  <a:cubicBezTo>
                    <a:pt x="53" y="3"/>
                    <a:pt x="52" y="4"/>
                    <a:pt x="5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235576" y="3122613"/>
              <a:ext cx="165100" cy="14288"/>
            </a:xfrm>
            <a:custGeom>
              <a:avLst/>
              <a:gdLst>
                <a:gd name="T0" fmla="*/ 55 w 55"/>
                <a:gd name="T1" fmla="*/ 3 h 5"/>
                <a:gd name="T2" fmla="*/ 52 w 55"/>
                <a:gd name="T3" fmla="*/ 5 h 5"/>
                <a:gd name="T4" fmla="*/ 3 w 55"/>
                <a:gd name="T5" fmla="*/ 5 h 5"/>
                <a:gd name="T6" fmla="*/ 0 w 55"/>
                <a:gd name="T7" fmla="*/ 3 h 5"/>
                <a:gd name="T8" fmla="*/ 0 w 55"/>
                <a:gd name="T9" fmla="*/ 3 h 5"/>
                <a:gd name="T10" fmla="*/ 3 w 55"/>
                <a:gd name="T11" fmla="*/ 0 h 5"/>
                <a:gd name="T12" fmla="*/ 52 w 55"/>
                <a:gd name="T13" fmla="*/ 0 h 5"/>
                <a:gd name="T14" fmla="*/ 55 w 5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">
                  <a:moveTo>
                    <a:pt x="55" y="3"/>
                  </a:moveTo>
                  <a:cubicBezTo>
                    <a:pt x="55" y="4"/>
                    <a:pt x="54" y="5"/>
                    <a:pt x="5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122863" y="2627313"/>
              <a:ext cx="385763" cy="479425"/>
            </a:xfrm>
            <a:custGeom>
              <a:avLst/>
              <a:gdLst>
                <a:gd name="T0" fmla="*/ 41 w 128"/>
                <a:gd name="T1" fmla="*/ 159 h 159"/>
                <a:gd name="T2" fmla="*/ 39 w 128"/>
                <a:gd name="T3" fmla="*/ 159 h 159"/>
                <a:gd name="T4" fmla="*/ 37 w 128"/>
                <a:gd name="T5" fmla="*/ 158 h 159"/>
                <a:gd name="T6" fmla="*/ 29 w 128"/>
                <a:gd name="T7" fmla="*/ 145 h 159"/>
                <a:gd name="T8" fmla="*/ 28 w 128"/>
                <a:gd name="T9" fmla="*/ 139 h 159"/>
                <a:gd name="T10" fmla="*/ 27 w 128"/>
                <a:gd name="T11" fmla="*/ 132 h 159"/>
                <a:gd name="T12" fmla="*/ 19 w 128"/>
                <a:gd name="T13" fmla="*/ 116 h 159"/>
                <a:gd name="T14" fmla="*/ 17 w 128"/>
                <a:gd name="T15" fmla="*/ 112 h 159"/>
                <a:gd name="T16" fmla="*/ 16 w 128"/>
                <a:gd name="T17" fmla="*/ 110 h 159"/>
                <a:gd name="T18" fmla="*/ 6 w 128"/>
                <a:gd name="T19" fmla="*/ 92 h 159"/>
                <a:gd name="T20" fmla="*/ 0 w 128"/>
                <a:gd name="T21" fmla="*/ 64 h 159"/>
                <a:gd name="T22" fmla="*/ 0 w 128"/>
                <a:gd name="T23" fmla="*/ 60 h 159"/>
                <a:gd name="T24" fmla="*/ 6 w 128"/>
                <a:gd name="T25" fmla="*/ 35 h 159"/>
                <a:gd name="T26" fmla="*/ 19 w 128"/>
                <a:gd name="T27" fmla="*/ 18 h 159"/>
                <a:gd name="T28" fmla="*/ 60 w 128"/>
                <a:gd name="T29" fmla="*/ 0 h 159"/>
                <a:gd name="T30" fmla="*/ 65 w 128"/>
                <a:gd name="T31" fmla="*/ 0 h 159"/>
                <a:gd name="T32" fmla="*/ 109 w 128"/>
                <a:gd name="T33" fmla="*/ 18 h 159"/>
                <a:gd name="T34" fmla="*/ 128 w 128"/>
                <a:gd name="T35" fmla="*/ 62 h 159"/>
                <a:gd name="T36" fmla="*/ 128 w 128"/>
                <a:gd name="T37" fmla="*/ 64 h 159"/>
                <a:gd name="T38" fmla="*/ 114 w 128"/>
                <a:gd name="T39" fmla="*/ 107 h 159"/>
                <a:gd name="T40" fmla="*/ 111 w 128"/>
                <a:gd name="T41" fmla="*/ 112 h 159"/>
                <a:gd name="T42" fmla="*/ 109 w 128"/>
                <a:gd name="T43" fmla="*/ 116 h 159"/>
                <a:gd name="T44" fmla="*/ 101 w 128"/>
                <a:gd name="T45" fmla="*/ 132 h 159"/>
                <a:gd name="T46" fmla="*/ 100 w 128"/>
                <a:gd name="T47" fmla="*/ 139 h 159"/>
                <a:gd name="T48" fmla="*/ 92 w 128"/>
                <a:gd name="T49" fmla="*/ 158 h 159"/>
                <a:gd name="T50" fmla="*/ 90 w 128"/>
                <a:gd name="T51" fmla="*/ 159 h 159"/>
                <a:gd name="T52" fmla="*/ 86 w 128"/>
                <a:gd name="T53" fmla="*/ 159 h 159"/>
                <a:gd name="T54" fmla="*/ 73 w 128"/>
                <a:gd name="T55" fmla="*/ 159 h 159"/>
                <a:gd name="T56" fmla="*/ 60 w 128"/>
                <a:gd name="T57" fmla="*/ 159 h 159"/>
                <a:gd name="T58" fmla="*/ 41 w 128"/>
                <a:gd name="T59" fmla="*/ 159 h 159"/>
                <a:gd name="T60" fmla="*/ 65 w 128"/>
                <a:gd name="T61" fmla="*/ 11 h 159"/>
                <a:gd name="T62" fmla="*/ 61 w 128"/>
                <a:gd name="T63" fmla="*/ 11 h 159"/>
                <a:gd name="T64" fmla="*/ 27 w 128"/>
                <a:gd name="T65" fmla="*/ 26 h 159"/>
                <a:gd name="T66" fmla="*/ 16 w 128"/>
                <a:gd name="T67" fmla="*/ 40 h 159"/>
                <a:gd name="T68" fmla="*/ 11 w 128"/>
                <a:gd name="T69" fmla="*/ 60 h 159"/>
                <a:gd name="T70" fmla="*/ 11 w 128"/>
                <a:gd name="T71" fmla="*/ 64 h 159"/>
                <a:gd name="T72" fmla="*/ 16 w 128"/>
                <a:gd name="T73" fmla="*/ 87 h 159"/>
                <a:gd name="T74" fmla="*/ 25 w 128"/>
                <a:gd name="T75" fmla="*/ 105 h 159"/>
                <a:gd name="T76" fmla="*/ 27 w 128"/>
                <a:gd name="T77" fmla="*/ 107 h 159"/>
                <a:gd name="T78" fmla="*/ 29 w 128"/>
                <a:gd name="T79" fmla="*/ 111 h 159"/>
                <a:gd name="T80" fmla="*/ 37 w 128"/>
                <a:gd name="T81" fmla="*/ 129 h 159"/>
                <a:gd name="T82" fmla="*/ 39 w 128"/>
                <a:gd name="T83" fmla="*/ 138 h 159"/>
                <a:gd name="T84" fmla="*/ 40 w 128"/>
                <a:gd name="T85" fmla="*/ 143 h 159"/>
                <a:gd name="T86" fmla="*/ 43 w 128"/>
                <a:gd name="T87" fmla="*/ 148 h 159"/>
                <a:gd name="T88" fmla="*/ 60 w 128"/>
                <a:gd name="T89" fmla="*/ 148 h 159"/>
                <a:gd name="T90" fmla="*/ 73 w 128"/>
                <a:gd name="T91" fmla="*/ 148 h 159"/>
                <a:gd name="T92" fmla="*/ 86 w 128"/>
                <a:gd name="T93" fmla="*/ 148 h 159"/>
                <a:gd name="T94" fmla="*/ 89 w 128"/>
                <a:gd name="T95" fmla="*/ 138 h 159"/>
                <a:gd name="T96" fmla="*/ 91 w 128"/>
                <a:gd name="T97" fmla="*/ 128 h 159"/>
                <a:gd name="T98" fmla="*/ 99 w 128"/>
                <a:gd name="T99" fmla="*/ 111 h 159"/>
                <a:gd name="T100" fmla="*/ 101 w 128"/>
                <a:gd name="T101" fmla="*/ 107 h 159"/>
                <a:gd name="T102" fmla="*/ 104 w 128"/>
                <a:gd name="T103" fmla="*/ 101 h 159"/>
                <a:gd name="T104" fmla="*/ 117 w 128"/>
                <a:gd name="T105" fmla="*/ 63 h 159"/>
                <a:gd name="T106" fmla="*/ 117 w 128"/>
                <a:gd name="T107" fmla="*/ 62 h 159"/>
                <a:gd name="T108" fmla="*/ 102 w 128"/>
                <a:gd name="T109" fmla="*/ 26 h 159"/>
                <a:gd name="T110" fmla="*/ 65 w 128"/>
                <a:gd name="T111" fmla="*/ 1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8" h="159">
                  <a:moveTo>
                    <a:pt x="41" y="159"/>
                  </a:moveTo>
                  <a:cubicBezTo>
                    <a:pt x="39" y="159"/>
                    <a:pt x="39" y="159"/>
                    <a:pt x="39" y="159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3" y="155"/>
                    <a:pt x="29" y="151"/>
                    <a:pt x="29" y="145"/>
                  </a:cubicBezTo>
                  <a:cubicBezTo>
                    <a:pt x="28" y="143"/>
                    <a:pt x="28" y="141"/>
                    <a:pt x="28" y="139"/>
                  </a:cubicBezTo>
                  <a:cubicBezTo>
                    <a:pt x="28" y="137"/>
                    <a:pt x="27" y="134"/>
                    <a:pt x="27" y="132"/>
                  </a:cubicBezTo>
                  <a:cubicBezTo>
                    <a:pt x="25" y="126"/>
                    <a:pt x="22" y="121"/>
                    <a:pt x="19" y="116"/>
                  </a:cubicBezTo>
                  <a:cubicBezTo>
                    <a:pt x="19" y="115"/>
                    <a:pt x="18" y="114"/>
                    <a:pt x="17" y="112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12" y="104"/>
                    <a:pt x="9" y="98"/>
                    <a:pt x="6" y="92"/>
                  </a:cubicBezTo>
                  <a:cubicBezTo>
                    <a:pt x="3" y="84"/>
                    <a:pt x="1" y="76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1"/>
                    <a:pt x="2" y="43"/>
                    <a:pt x="6" y="35"/>
                  </a:cubicBezTo>
                  <a:cubicBezTo>
                    <a:pt x="9" y="28"/>
                    <a:pt x="14" y="23"/>
                    <a:pt x="19" y="18"/>
                  </a:cubicBezTo>
                  <a:cubicBezTo>
                    <a:pt x="30" y="6"/>
                    <a:pt x="44" y="0"/>
                    <a:pt x="6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3" y="1"/>
                    <a:pt x="98" y="7"/>
                    <a:pt x="109" y="18"/>
                  </a:cubicBezTo>
                  <a:cubicBezTo>
                    <a:pt x="121" y="30"/>
                    <a:pt x="128" y="44"/>
                    <a:pt x="128" y="62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7" y="82"/>
                    <a:pt x="120" y="95"/>
                    <a:pt x="114" y="107"/>
                  </a:cubicBezTo>
                  <a:cubicBezTo>
                    <a:pt x="113" y="108"/>
                    <a:pt x="112" y="110"/>
                    <a:pt x="111" y="112"/>
                  </a:cubicBezTo>
                  <a:cubicBezTo>
                    <a:pt x="110" y="113"/>
                    <a:pt x="110" y="114"/>
                    <a:pt x="109" y="116"/>
                  </a:cubicBezTo>
                  <a:cubicBezTo>
                    <a:pt x="106" y="121"/>
                    <a:pt x="103" y="126"/>
                    <a:pt x="101" y="132"/>
                  </a:cubicBezTo>
                  <a:cubicBezTo>
                    <a:pt x="101" y="134"/>
                    <a:pt x="100" y="137"/>
                    <a:pt x="100" y="139"/>
                  </a:cubicBezTo>
                  <a:cubicBezTo>
                    <a:pt x="99" y="146"/>
                    <a:pt x="98" y="154"/>
                    <a:pt x="92" y="158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86" y="159"/>
                    <a:pt x="86" y="159"/>
                    <a:pt x="86" y="159"/>
                  </a:cubicBezTo>
                  <a:cubicBezTo>
                    <a:pt x="82" y="159"/>
                    <a:pt x="77" y="159"/>
                    <a:pt x="73" y="159"/>
                  </a:cubicBezTo>
                  <a:cubicBezTo>
                    <a:pt x="69" y="159"/>
                    <a:pt x="64" y="159"/>
                    <a:pt x="60" y="159"/>
                  </a:cubicBezTo>
                  <a:cubicBezTo>
                    <a:pt x="53" y="159"/>
                    <a:pt x="47" y="159"/>
                    <a:pt x="41" y="159"/>
                  </a:cubicBezTo>
                  <a:close/>
                  <a:moveTo>
                    <a:pt x="65" y="11"/>
                  </a:moveTo>
                  <a:cubicBezTo>
                    <a:pt x="61" y="11"/>
                    <a:pt x="61" y="11"/>
                    <a:pt x="61" y="11"/>
                  </a:cubicBezTo>
                  <a:cubicBezTo>
                    <a:pt x="47" y="11"/>
                    <a:pt x="36" y="16"/>
                    <a:pt x="27" y="26"/>
                  </a:cubicBezTo>
                  <a:cubicBezTo>
                    <a:pt x="23" y="30"/>
                    <a:pt x="19" y="34"/>
                    <a:pt x="16" y="40"/>
                  </a:cubicBezTo>
                  <a:cubicBezTo>
                    <a:pt x="13" y="47"/>
                    <a:pt x="12" y="53"/>
                    <a:pt x="11" y="60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74"/>
                    <a:pt x="13" y="81"/>
                    <a:pt x="16" y="87"/>
                  </a:cubicBezTo>
                  <a:cubicBezTo>
                    <a:pt x="19" y="93"/>
                    <a:pt x="22" y="99"/>
                    <a:pt x="25" y="105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8"/>
                    <a:pt x="28" y="109"/>
                    <a:pt x="29" y="111"/>
                  </a:cubicBezTo>
                  <a:cubicBezTo>
                    <a:pt x="32" y="116"/>
                    <a:pt x="36" y="122"/>
                    <a:pt x="37" y="129"/>
                  </a:cubicBezTo>
                  <a:cubicBezTo>
                    <a:pt x="38" y="132"/>
                    <a:pt x="39" y="135"/>
                    <a:pt x="39" y="138"/>
                  </a:cubicBezTo>
                  <a:cubicBezTo>
                    <a:pt x="39" y="140"/>
                    <a:pt x="39" y="141"/>
                    <a:pt x="40" y="143"/>
                  </a:cubicBezTo>
                  <a:cubicBezTo>
                    <a:pt x="40" y="145"/>
                    <a:pt x="41" y="147"/>
                    <a:pt x="43" y="148"/>
                  </a:cubicBezTo>
                  <a:cubicBezTo>
                    <a:pt x="48" y="148"/>
                    <a:pt x="54" y="148"/>
                    <a:pt x="60" y="148"/>
                  </a:cubicBezTo>
                  <a:cubicBezTo>
                    <a:pt x="64" y="148"/>
                    <a:pt x="69" y="148"/>
                    <a:pt x="73" y="148"/>
                  </a:cubicBezTo>
                  <a:cubicBezTo>
                    <a:pt x="77" y="148"/>
                    <a:pt x="82" y="148"/>
                    <a:pt x="86" y="148"/>
                  </a:cubicBezTo>
                  <a:cubicBezTo>
                    <a:pt x="88" y="146"/>
                    <a:pt x="88" y="142"/>
                    <a:pt x="89" y="138"/>
                  </a:cubicBezTo>
                  <a:cubicBezTo>
                    <a:pt x="89" y="134"/>
                    <a:pt x="90" y="131"/>
                    <a:pt x="91" y="128"/>
                  </a:cubicBezTo>
                  <a:cubicBezTo>
                    <a:pt x="93" y="122"/>
                    <a:pt x="96" y="116"/>
                    <a:pt x="99" y="111"/>
                  </a:cubicBezTo>
                  <a:cubicBezTo>
                    <a:pt x="100" y="109"/>
                    <a:pt x="101" y="108"/>
                    <a:pt x="101" y="107"/>
                  </a:cubicBezTo>
                  <a:cubicBezTo>
                    <a:pt x="102" y="105"/>
                    <a:pt x="103" y="103"/>
                    <a:pt x="104" y="101"/>
                  </a:cubicBezTo>
                  <a:cubicBezTo>
                    <a:pt x="110" y="90"/>
                    <a:pt x="116" y="79"/>
                    <a:pt x="117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7" y="48"/>
                    <a:pt x="111" y="36"/>
                    <a:pt x="102" y="26"/>
                  </a:cubicBezTo>
                  <a:cubicBezTo>
                    <a:pt x="92" y="17"/>
                    <a:pt x="80" y="12"/>
                    <a:pt x="6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247021" y="3753882"/>
            <a:ext cx="452011" cy="396922"/>
            <a:chOff x="5146676" y="4165600"/>
            <a:chExt cx="508000" cy="446088"/>
          </a:xfrm>
          <a:solidFill>
            <a:schemeClr val="bg1"/>
          </a:solidFill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265738" y="4165600"/>
              <a:ext cx="215900" cy="244475"/>
            </a:xfrm>
            <a:custGeom>
              <a:avLst/>
              <a:gdLst>
                <a:gd name="T0" fmla="*/ 67 w 72"/>
                <a:gd name="T1" fmla="*/ 36 h 81"/>
                <a:gd name="T2" fmla="*/ 36 w 72"/>
                <a:gd name="T3" fmla="*/ 0 h 81"/>
                <a:gd name="T4" fmla="*/ 5 w 72"/>
                <a:gd name="T5" fmla="*/ 37 h 81"/>
                <a:gd name="T6" fmla="*/ 0 w 72"/>
                <a:gd name="T7" fmla="*/ 45 h 81"/>
                <a:gd name="T8" fmla="*/ 5 w 72"/>
                <a:gd name="T9" fmla="*/ 54 h 81"/>
                <a:gd name="T10" fmla="*/ 6 w 72"/>
                <a:gd name="T11" fmla="*/ 54 h 81"/>
                <a:gd name="T12" fmla="*/ 36 w 72"/>
                <a:gd name="T13" fmla="*/ 81 h 81"/>
                <a:gd name="T14" fmla="*/ 66 w 72"/>
                <a:gd name="T15" fmla="*/ 53 h 81"/>
                <a:gd name="T16" fmla="*/ 67 w 72"/>
                <a:gd name="T17" fmla="*/ 53 h 81"/>
                <a:gd name="T18" fmla="*/ 72 w 72"/>
                <a:gd name="T19" fmla="*/ 44 h 81"/>
                <a:gd name="T20" fmla="*/ 67 w 72"/>
                <a:gd name="T21" fmla="*/ 3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81">
                  <a:moveTo>
                    <a:pt x="67" y="36"/>
                  </a:moveTo>
                  <a:cubicBezTo>
                    <a:pt x="65" y="16"/>
                    <a:pt x="52" y="0"/>
                    <a:pt x="36" y="0"/>
                  </a:cubicBezTo>
                  <a:cubicBezTo>
                    <a:pt x="19" y="0"/>
                    <a:pt x="6" y="16"/>
                    <a:pt x="5" y="37"/>
                  </a:cubicBezTo>
                  <a:cubicBezTo>
                    <a:pt x="2" y="38"/>
                    <a:pt x="0" y="41"/>
                    <a:pt x="0" y="45"/>
                  </a:cubicBezTo>
                  <a:cubicBezTo>
                    <a:pt x="0" y="50"/>
                    <a:pt x="2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1" y="69"/>
                    <a:pt x="22" y="81"/>
                    <a:pt x="36" y="81"/>
                  </a:cubicBezTo>
                  <a:cubicBezTo>
                    <a:pt x="50" y="81"/>
                    <a:pt x="62" y="69"/>
                    <a:pt x="66" y="53"/>
                  </a:cubicBezTo>
                  <a:cubicBezTo>
                    <a:pt x="66" y="53"/>
                    <a:pt x="67" y="53"/>
                    <a:pt x="67" y="53"/>
                  </a:cubicBezTo>
                  <a:cubicBezTo>
                    <a:pt x="70" y="53"/>
                    <a:pt x="72" y="49"/>
                    <a:pt x="72" y="44"/>
                  </a:cubicBezTo>
                  <a:cubicBezTo>
                    <a:pt x="72" y="40"/>
                    <a:pt x="70" y="36"/>
                    <a:pt x="6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146676" y="4403725"/>
              <a:ext cx="296863" cy="187325"/>
            </a:xfrm>
            <a:custGeom>
              <a:avLst/>
              <a:gdLst>
                <a:gd name="T0" fmla="*/ 94 w 98"/>
                <a:gd name="T1" fmla="*/ 4 h 62"/>
                <a:gd name="T2" fmla="*/ 77 w 98"/>
                <a:gd name="T3" fmla="*/ 45 h 62"/>
                <a:gd name="T4" fmla="*/ 54 w 98"/>
                <a:gd name="T5" fmla="*/ 1 h 62"/>
                <a:gd name="T6" fmla="*/ 7 w 98"/>
                <a:gd name="T7" fmla="*/ 20 h 62"/>
                <a:gd name="T8" fmla="*/ 2 w 98"/>
                <a:gd name="T9" fmla="*/ 62 h 62"/>
                <a:gd name="T10" fmla="*/ 72 w 98"/>
                <a:gd name="T11" fmla="*/ 62 h 62"/>
                <a:gd name="T12" fmla="*/ 98 w 98"/>
                <a:gd name="T13" fmla="*/ 40 h 62"/>
                <a:gd name="T14" fmla="*/ 94 w 98"/>
                <a:gd name="T15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62">
                  <a:moveTo>
                    <a:pt x="94" y="4"/>
                  </a:moveTo>
                  <a:cubicBezTo>
                    <a:pt x="77" y="45"/>
                    <a:pt x="77" y="45"/>
                    <a:pt x="77" y="45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6" y="0"/>
                    <a:pt x="15" y="7"/>
                    <a:pt x="7" y="20"/>
                  </a:cubicBezTo>
                  <a:cubicBezTo>
                    <a:pt x="0" y="33"/>
                    <a:pt x="2" y="62"/>
                    <a:pt x="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90" y="34"/>
                    <a:pt x="94" y="4"/>
                    <a:pt x="9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5410201" y="4364038"/>
              <a:ext cx="244475" cy="247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5476876" y="4406900"/>
              <a:ext cx="114300" cy="161925"/>
            </a:xfrm>
            <a:custGeom>
              <a:avLst/>
              <a:gdLst>
                <a:gd name="T0" fmla="*/ 16 w 38"/>
                <a:gd name="T1" fmla="*/ 0 h 54"/>
                <a:gd name="T2" fmla="*/ 21 w 38"/>
                <a:gd name="T3" fmla="*/ 0 h 54"/>
                <a:gd name="T4" fmla="*/ 21 w 38"/>
                <a:gd name="T5" fmla="*/ 3 h 54"/>
                <a:gd name="T6" fmla="*/ 37 w 38"/>
                <a:gd name="T7" fmla="*/ 17 h 54"/>
                <a:gd name="T8" fmla="*/ 26 w 38"/>
                <a:gd name="T9" fmla="*/ 17 h 54"/>
                <a:gd name="T10" fmla="*/ 21 w 38"/>
                <a:gd name="T11" fmla="*/ 12 h 54"/>
                <a:gd name="T12" fmla="*/ 21 w 38"/>
                <a:gd name="T13" fmla="*/ 20 h 54"/>
                <a:gd name="T14" fmla="*/ 38 w 38"/>
                <a:gd name="T15" fmla="*/ 35 h 54"/>
                <a:gd name="T16" fmla="*/ 21 w 38"/>
                <a:gd name="T17" fmla="*/ 48 h 54"/>
                <a:gd name="T18" fmla="*/ 21 w 38"/>
                <a:gd name="T19" fmla="*/ 54 h 54"/>
                <a:gd name="T20" fmla="*/ 16 w 38"/>
                <a:gd name="T21" fmla="*/ 54 h 54"/>
                <a:gd name="T22" fmla="*/ 16 w 38"/>
                <a:gd name="T23" fmla="*/ 48 h 54"/>
                <a:gd name="T24" fmla="*/ 0 w 38"/>
                <a:gd name="T25" fmla="*/ 34 h 54"/>
                <a:gd name="T26" fmla="*/ 11 w 38"/>
                <a:gd name="T27" fmla="*/ 34 h 54"/>
                <a:gd name="T28" fmla="*/ 16 w 38"/>
                <a:gd name="T29" fmla="*/ 40 h 54"/>
                <a:gd name="T30" fmla="*/ 16 w 38"/>
                <a:gd name="T31" fmla="*/ 30 h 54"/>
                <a:gd name="T32" fmla="*/ 0 w 38"/>
                <a:gd name="T33" fmla="*/ 17 h 54"/>
                <a:gd name="T34" fmla="*/ 16 w 38"/>
                <a:gd name="T35" fmla="*/ 3 h 54"/>
                <a:gd name="T36" fmla="*/ 16 w 38"/>
                <a:gd name="T37" fmla="*/ 0 h 54"/>
                <a:gd name="T38" fmla="*/ 16 w 38"/>
                <a:gd name="T39" fmla="*/ 12 h 54"/>
                <a:gd name="T40" fmla="*/ 11 w 38"/>
                <a:gd name="T41" fmla="*/ 15 h 54"/>
                <a:gd name="T42" fmla="*/ 16 w 38"/>
                <a:gd name="T43" fmla="*/ 19 h 54"/>
                <a:gd name="T44" fmla="*/ 16 w 38"/>
                <a:gd name="T45" fmla="*/ 12 h 54"/>
                <a:gd name="T46" fmla="*/ 21 w 38"/>
                <a:gd name="T47" fmla="*/ 40 h 54"/>
                <a:gd name="T48" fmla="*/ 26 w 38"/>
                <a:gd name="T49" fmla="*/ 36 h 54"/>
                <a:gd name="T50" fmla="*/ 21 w 38"/>
                <a:gd name="T51" fmla="*/ 31 h 54"/>
                <a:gd name="T52" fmla="*/ 21 w 38"/>
                <a:gd name="T5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9" y="4"/>
                    <a:pt x="37" y="7"/>
                    <a:pt x="37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4"/>
                    <a:pt x="24" y="12"/>
                    <a:pt x="21" y="12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0" y="23"/>
                    <a:pt x="38" y="26"/>
                    <a:pt x="38" y="35"/>
                  </a:cubicBezTo>
                  <a:cubicBezTo>
                    <a:pt x="38" y="45"/>
                    <a:pt x="30" y="48"/>
                    <a:pt x="21" y="48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7" y="48"/>
                    <a:pt x="0" y="43"/>
                    <a:pt x="0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7"/>
                    <a:pt x="13" y="39"/>
                    <a:pt x="16" y="4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7" y="28"/>
                    <a:pt x="0" y="26"/>
                    <a:pt x="0" y="17"/>
                  </a:cubicBezTo>
                  <a:cubicBezTo>
                    <a:pt x="0" y="7"/>
                    <a:pt x="8" y="5"/>
                    <a:pt x="16" y="3"/>
                  </a:cubicBezTo>
                  <a:lnTo>
                    <a:pt x="16" y="0"/>
                  </a:lnTo>
                  <a:close/>
                  <a:moveTo>
                    <a:pt x="16" y="12"/>
                  </a:moveTo>
                  <a:cubicBezTo>
                    <a:pt x="14" y="12"/>
                    <a:pt x="11" y="13"/>
                    <a:pt x="11" y="15"/>
                  </a:cubicBezTo>
                  <a:cubicBezTo>
                    <a:pt x="11" y="18"/>
                    <a:pt x="14" y="19"/>
                    <a:pt x="16" y="19"/>
                  </a:cubicBezTo>
                  <a:lnTo>
                    <a:pt x="16" y="12"/>
                  </a:lnTo>
                  <a:close/>
                  <a:moveTo>
                    <a:pt x="21" y="40"/>
                  </a:moveTo>
                  <a:cubicBezTo>
                    <a:pt x="24" y="40"/>
                    <a:pt x="26" y="39"/>
                    <a:pt x="26" y="36"/>
                  </a:cubicBezTo>
                  <a:cubicBezTo>
                    <a:pt x="26" y="34"/>
                    <a:pt x="24" y="32"/>
                    <a:pt x="21" y="31"/>
                  </a:cubicBezTo>
                  <a:lnTo>
                    <a:pt x="2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608703" y="3796258"/>
            <a:ext cx="310758" cy="341834"/>
            <a:chOff x="6677026" y="4213225"/>
            <a:chExt cx="349250" cy="384176"/>
          </a:xfrm>
          <a:solidFill>
            <a:schemeClr val="bg1"/>
          </a:solidFill>
        </p:grpSpPr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677026" y="4213225"/>
              <a:ext cx="349250" cy="33338"/>
            </a:xfrm>
            <a:custGeom>
              <a:avLst/>
              <a:gdLst>
                <a:gd name="T0" fmla="*/ 116 w 116"/>
                <a:gd name="T1" fmla="*/ 8 h 11"/>
                <a:gd name="T2" fmla="*/ 111 w 116"/>
                <a:gd name="T3" fmla="*/ 11 h 11"/>
                <a:gd name="T4" fmla="*/ 5 w 116"/>
                <a:gd name="T5" fmla="*/ 11 h 11"/>
                <a:gd name="T6" fmla="*/ 0 w 116"/>
                <a:gd name="T7" fmla="*/ 8 h 11"/>
                <a:gd name="T8" fmla="*/ 0 w 116"/>
                <a:gd name="T9" fmla="*/ 3 h 11"/>
                <a:gd name="T10" fmla="*/ 5 w 116"/>
                <a:gd name="T11" fmla="*/ 0 h 11"/>
                <a:gd name="T12" fmla="*/ 111 w 116"/>
                <a:gd name="T13" fmla="*/ 0 h 11"/>
                <a:gd name="T14" fmla="*/ 116 w 116"/>
                <a:gd name="T15" fmla="*/ 3 h 11"/>
                <a:gd name="T16" fmla="*/ 116 w 116"/>
                <a:gd name="T1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1">
                  <a:moveTo>
                    <a:pt x="116" y="8"/>
                  </a:moveTo>
                  <a:cubicBezTo>
                    <a:pt x="116" y="10"/>
                    <a:pt x="114" y="11"/>
                    <a:pt x="111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10"/>
                    <a:pt x="0" y="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4" y="0"/>
                    <a:pt x="116" y="2"/>
                    <a:pt x="116" y="3"/>
                  </a:cubicBezTo>
                  <a:lnTo>
                    <a:pt x="11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6694488" y="4265613"/>
              <a:ext cx="311150" cy="331788"/>
            </a:xfrm>
            <a:custGeom>
              <a:avLst/>
              <a:gdLst>
                <a:gd name="T0" fmla="*/ 93 w 103"/>
                <a:gd name="T1" fmla="*/ 100 h 110"/>
                <a:gd name="T2" fmla="*/ 53 w 103"/>
                <a:gd name="T3" fmla="*/ 59 h 110"/>
                <a:gd name="T4" fmla="*/ 100 w 103"/>
                <a:gd name="T5" fmla="*/ 0 h 110"/>
                <a:gd name="T6" fmla="*/ 4 w 103"/>
                <a:gd name="T7" fmla="*/ 59 h 110"/>
                <a:gd name="T8" fmla="*/ 49 w 103"/>
                <a:gd name="T9" fmla="*/ 76 h 110"/>
                <a:gd name="T10" fmla="*/ 6 w 103"/>
                <a:gd name="T11" fmla="*/ 98 h 110"/>
                <a:gd name="T12" fmla="*/ 6 w 103"/>
                <a:gd name="T13" fmla="*/ 110 h 110"/>
                <a:gd name="T14" fmla="*/ 12 w 103"/>
                <a:gd name="T15" fmla="*/ 102 h 110"/>
                <a:gd name="T16" fmla="*/ 49 w 103"/>
                <a:gd name="T17" fmla="*/ 97 h 110"/>
                <a:gd name="T18" fmla="*/ 51 w 103"/>
                <a:gd name="T19" fmla="*/ 108 h 110"/>
                <a:gd name="T20" fmla="*/ 53 w 103"/>
                <a:gd name="T21" fmla="*/ 97 h 110"/>
                <a:gd name="T22" fmla="*/ 91 w 103"/>
                <a:gd name="T23" fmla="*/ 102 h 110"/>
                <a:gd name="T24" fmla="*/ 97 w 103"/>
                <a:gd name="T25" fmla="*/ 110 h 110"/>
                <a:gd name="T26" fmla="*/ 97 w 103"/>
                <a:gd name="T27" fmla="*/ 98 h 110"/>
                <a:gd name="T28" fmla="*/ 74 w 103"/>
                <a:gd name="T29" fmla="*/ 10 h 110"/>
                <a:gd name="T30" fmla="*/ 83 w 103"/>
                <a:gd name="T31" fmla="*/ 12 h 110"/>
                <a:gd name="T32" fmla="*/ 72 w 103"/>
                <a:gd name="T33" fmla="*/ 45 h 110"/>
                <a:gd name="T34" fmla="*/ 56 w 103"/>
                <a:gd name="T35" fmla="*/ 26 h 110"/>
                <a:gd name="T36" fmla="*/ 65 w 103"/>
                <a:gd name="T37" fmla="*/ 24 h 110"/>
                <a:gd name="T38" fmla="*/ 66 w 103"/>
                <a:gd name="T39" fmla="*/ 45 h 110"/>
                <a:gd name="T40" fmla="*/ 56 w 103"/>
                <a:gd name="T41" fmla="*/ 26 h 110"/>
                <a:gd name="T42" fmla="*/ 41 w 103"/>
                <a:gd name="T43" fmla="*/ 31 h 110"/>
                <a:gd name="T44" fmla="*/ 50 w 103"/>
                <a:gd name="T45" fmla="*/ 33 h 110"/>
                <a:gd name="T46" fmla="*/ 39 w 103"/>
                <a:gd name="T47" fmla="*/ 45 h 110"/>
                <a:gd name="T48" fmla="*/ 23 w 103"/>
                <a:gd name="T49" fmla="*/ 37 h 110"/>
                <a:gd name="T50" fmla="*/ 32 w 103"/>
                <a:gd name="T51" fmla="*/ 36 h 110"/>
                <a:gd name="T52" fmla="*/ 34 w 103"/>
                <a:gd name="T53" fmla="*/ 45 h 110"/>
                <a:gd name="T54" fmla="*/ 23 w 103"/>
                <a:gd name="T55" fmla="*/ 37 h 110"/>
                <a:gd name="T56" fmla="*/ 16 w 103"/>
                <a:gd name="T57" fmla="*/ 52 h 110"/>
                <a:gd name="T58" fmla="*/ 14 w 103"/>
                <a:gd name="T59" fmla="*/ 10 h 110"/>
                <a:gd name="T60" fmla="*/ 18 w 103"/>
                <a:gd name="T61" fmla="*/ 10 h 110"/>
                <a:gd name="T62" fmla="*/ 87 w 103"/>
                <a:gd name="T63" fmla="*/ 49 h 110"/>
                <a:gd name="T64" fmla="*/ 87 w 103"/>
                <a:gd name="T65" fmla="*/ 5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10">
                  <a:moveTo>
                    <a:pt x="97" y="98"/>
                  </a:moveTo>
                  <a:cubicBezTo>
                    <a:pt x="96" y="98"/>
                    <a:pt x="94" y="99"/>
                    <a:pt x="93" y="100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9" y="99"/>
                    <a:pt x="8" y="98"/>
                    <a:pt x="6" y="98"/>
                  </a:cubicBezTo>
                  <a:cubicBezTo>
                    <a:pt x="3" y="98"/>
                    <a:pt x="0" y="101"/>
                    <a:pt x="0" y="104"/>
                  </a:cubicBezTo>
                  <a:cubicBezTo>
                    <a:pt x="0" y="107"/>
                    <a:pt x="3" y="110"/>
                    <a:pt x="6" y="110"/>
                  </a:cubicBezTo>
                  <a:cubicBezTo>
                    <a:pt x="9" y="110"/>
                    <a:pt x="12" y="107"/>
                    <a:pt x="12" y="104"/>
                  </a:cubicBezTo>
                  <a:cubicBezTo>
                    <a:pt x="12" y="103"/>
                    <a:pt x="12" y="103"/>
                    <a:pt x="12" y="102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7" y="98"/>
                    <a:pt x="45" y="100"/>
                    <a:pt x="45" y="103"/>
                  </a:cubicBezTo>
                  <a:cubicBezTo>
                    <a:pt x="45" y="106"/>
                    <a:pt x="48" y="108"/>
                    <a:pt x="51" y="108"/>
                  </a:cubicBezTo>
                  <a:cubicBezTo>
                    <a:pt x="54" y="108"/>
                    <a:pt x="57" y="106"/>
                    <a:pt x="57" y="103"/>
                  </a:cubicBezTo>
                  <a:cubicBezTo>
                    <a:pt x="57" y="100"/>
                    <a:pt x="55" y="98"/>
                    <a:pt x="53" y="97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91" y="103"/>
                    <a:pt x="91" y="103"/>
                    <a:pt x="91" y="104"/>
                  </a:cubicBezTo>
                  <a:cubicBezTo>
                    <a:pt x="91" y="107"/>
                    <a:pt x="94" y="110"/>
                    <a:pt x="97" y="110"/>
                  </a:cubicBezTo>
                  <a:cubicBezTo>
                    <a:pt x="100" y="110"/>
                    <a:pt x="103" y="107"/>
                    <a:pt x="103" y="104"/>
                  </a:cubicBezTo>
                  <a:cubicBezTo>
                    <a:pt x="103" y="101"/>
                    <a:pt x="100" y="98"/>
                    <a:pt x="97" y="98"/>
                  </a:cubicBezTo>
                  <a:close/>
                  <a:moveTo>
                    <a:pt x="72" y="12"/>
                  </a:moveTo>
                  <a:cubicBezTo>
                    <a:pt x="72" y="11"/>
                    <a:pt x="73" y="10"/>
                    <a:pt x="74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2" y="10"/>
                    <a:pt x="83" y="11"/>
                    <a:pt x="83" y="1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72" y="45"/>
                    <a:pt x="72" y="45"/>
                    <a:pt x="72" y="45"/>
                  </a:cubicBezTo>
                  <a:lnTo>
                    <a:pt x="72" y="12"/>
                  </a:lnTo>
                  <a:close/>
                  <a:moveTo>
                    <a:pt x="56" y="26"/>
                  </a:moveTo>
                  <a:cubicBezTo>
                    <a:pt x="56" y="25"/>
                    <a:pt x="56" y="24"/>
                    <a:pt x="57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4"/>
                    <a:pt x="66" y="25"/>
                    <a:pt x="66" y="26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56" y="45"/>
                    <a:pt x="56" y="45"/>
                    <a:pt x="56" y="45"/>
                  </a:cubicBezTo>
                  <a:lnTo>
                    <a:pt x="56" y="26"/>
                  </a:lnTo>
                  <a:close/>
                  <a:moveTo>
                    <a:pt x="39" y="33"/>
                  </a:moveTo>
                  <a:cubicBezTo>
                    <a:pt x="39" y="32"/>
                    <a:pt x="40" y="31"/>
                    <a:pt x="41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1"/>
                    <a:pt x="50" y="32"/>
                    <a:pt x="50" y="33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33"/>
                  </a:lnTo>
                  <a:close/>
                  <a:moveTo>
                    <a:pt x="23" y="37"/>
                  </a:moveTo>
                  <a:cubicBezTo>
                    <a:pt x="23" y="36"/>
                    <a:pt x="24" y="36"/>
                    <a:pt x="25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3" y="36"/>
                    <a:pt x="34" y="36"/>
                    <a:pt x="34" y="3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23" y="45"/>
                    <a:pt x="23" y="45"/>
                    <a:pt x="23" y="45"/>
                  </a:cubicBezTo>
                  <a:lnTo>
                    <a:pt x="23" y="37"/>
                  </a:lnTo>
                  <a:close/>
                  <a:moveTo>
                    <a:pt x="16" y="52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15" y="52"/>
                    <a:pt x="14" y="51"/>
                    <a:pt x="14" y="5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9"/>
                    <a:pt x="16" y="9"/>
                  </a:cubicBezTo>
                  <a:cubicBezTo>
                    <a:pt x="17" y="9"/>
                    <a:pt x="18" y="10"/>
                    <a:pt x="18" y="10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8" y="49"/>
                    <a:pt x="89" y="49"/>
                    <a:pt x="89" y="50"/>
                  </a:cubicBezTo>
                  <a:cubicBezTo>
                    <a:pt x="89" y="51"/>
                    <a:pt x="88" y="52"/>
                    <a:pt x="87" y="52"/>
                  </a:cubicBezTo>
                  <a:lnTo>
                    <a:pt x="1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BB1E452-CF9C-541D-898F-E5539AD68370}"/>
              </a:ext>
            </a:extLst>
          </p:cNvPr>
          <p:cNvGrpSpPr/>
          <p:nvPr/>
        </p:nvGrpSpPr>
        <p:grpSpPr>
          <a:xfrm>
            <a:off x="1293755" y="1979765"/>
            <a:ext cx="2846153" cy="861081"/>
            <a:chOff x="1293755" y="1979765"/>
            <a:chExt cx="2846153" cy="861081"/>
          </a:xfrm>
        </p:grpSpPr>
        <p:sp>
          <p:nvSpPr>
            <p:cNvPr id="35" name="TextBox 34"/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8151272" y="2308393"/>
            <a:ext cx="2792953" cy="5324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53807" y="1979765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添加标题文本</a:t>
            </a:r>
            <a:endParaRPr lang="en-US" sz="135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93755" y="3880894"/>
            <a:ext cx="2758578" cy="5324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16495" y="3552266"/>
            <a:ext cx="122341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添加标题文本</a:t>
            </a:r>
            <a:endParaRPr lang="en-US" sz="135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151272" y="3880894"/>
            <a:ext cx="2792953" cy="5324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053807" y="3552266"/>
            <a:ext cx="12234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添加标题文本</a:t>
            </a:r>
            <a:endParaRPr lang="en-US" sz="135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3521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1"/>
          <p:cNvGrpSpPr/>
          <p:nvPr/>
        </p:nvGrpSpPr>
        <p:grpSpPr>
          <a:xfrm>
            <a:off x="3771900" y="1154730"/>
            <a:ext cx="4730751" cy="4741863"/>
            <a:chOff x="7513637" y="2784474"/>
            <a:chExt cx="9461501" cy="9483726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2347575" y="5224462"/>
              <a:ext cx="4627563" cy="4603750"/>
            </a:xfrm>
            <a:custGeom>
              <a:avLst/>
              <a:gdLst>
                <a:gd name="T0" fmla="*/ 70 w 201"/>
                <a:gd name="T1" fmla="*/ 131 h 200"/>
                <a:gd name="T2" fmla="*/ 70 w 201"/>
                <a:gd name="T3" fmla="*/ 170 h 200"/>
                <a:gd name="T4" fmla="*/ 101 w 201"/>
                <a:gd name="T5" fmla="*/ 200 h 200"/>
                <a:gd name="T6" fmla="*/ 137 w 201"/>
                <a:gd name="T7" fmla="*/ 164 h 200"/>
                <a:gd name="T8" fmla="*/ 141 w 201"/>
                <a:gd name="T9" fmla="*/ 170 h 200"/>
                <a:gd name="T10" fmla="*/ 170 w 201"/>
                <a:gd name="T11" fmla="*/ 170 h 200"/>
                <a:gd name="T12" fmla="*/ 170 w 201"/>
                <a:gd name="T13" fmla="*/ 140 h 200"/>
                <a:gd name="T14" fmla="*/ 165 w 201"/>
                <a:gd name="T15" fmla="*/ 136 h 200"/>
                <a:gd name="T16" fmla="*/ 201 w 201"/>
                <a:gd name="T17" fmla="*/ 100 h 200"/>
                <a:gd name="T18" fmla="*/ 165 w 201"/>
                <a:gd name="T19" fmla="*/ 65 h 200"/>
                <a:gd name="T20" fmla="*/ 169 w 201"/>
                <a:gd name="T21" fmla="*/ 62 h 200"/>
                <a:gd name="T22" fmla="*/ 169 w 201"/>
                <a:gd name="T23" fmla="*/ 32 h 200"/>
                <a:gd name="T24" fmla="*/ 139 w 201"/>
                <a:gd name="T25" fmla="*/ 32 h 200"/>
                <a:gd name="T26" fmla="*/ 136 w 201"/>
                <a:gd name="T27" fmla="*/ 36 h 200"/>
                <a:gd name="T28" fmla="*/ 100 w 201"/>
                <a:gd name="T29" fmla="*/ 0 h 200"/>
                <a:gd name="T30" fmla="*/ 70 w 201"/>
                <a:gd name="T31" fmla="*/ 29 h 200"/>
                <a:gd name="T32" fmla="*/ 70 w 201"/>
                <a:gd name="T33" fmla="*/ 69 h 200"/>
                <a:gd name="T34" fmla="*/ 30 w 201"/>
                <a:gd name="T35" fmla="*/ 69 h 200"/>
                <a:gd name="T36" fmla="*/ 0 w 201"/>
                <a:gd name="T37" fmla="*/ 100 h 200"/>
                <a:gd name="T38" fmla="*/ 31 w 201"/>
                <a:gd name="T39" fmla="*/ 131 h 200"/>
                <a:gd name="T40" fmla="*/ 70 w 201"/>
                <a:gd name="T41" fmla="*/ 13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1" h="200">
                  <a:moveTo>
                    <a:pt x="70" y="131"/>
                  </a:moveTo>
                  <a:cubicBezTo>
                    <a:pt x="80" y="142"/>
                    <a:pt x="80" y="159"/>
                    <a:pt x="70" y="170"/>
                  </a:cubicBezTo>
                  <a:cubicBezTo>
                    <a:pt x="101" y="200"/>
                    <a:pt x="101" y="200"/>
                    <a:pt x="101" y="200"/>
                  </a:cubicBezTo>
                  <a:cubicBezTo>
                    <a:pt x="137" y="164"/>
                    <a:pt x="137" y="164"/>
                    <a:pt x="137" y="164"/>
                  </a:cubicBezTo>
                  <a:cubicBezTo>
                    <a:pt x="138" y="166"/>
                    <a:pt x="139" y="168"/>
                    <a:pt x="141" y="170"/>
                  </a:cubicBezTo>
                  <a:cubicBezTo>
                    <a:pt x="149" y="178"/>
                    <a:pt x="162" y="178"/>
                    <a:pt x="170" y="170"/>
                  </a:cubicBezTo>
                  <a:cubicBezTo>
                    <a:pt x="179" y="161"/>
                    <a:pt x="179" y="148"/>
                    <a:pt x="170" y="140"/>
                  </a:cubicBezTo>
                  <a:cubicBezTo>
                    <a:pt x="169" y="138"/>
                    <a:pt x="167" y="137"/>
                    <a:pt x="165" y="136"/>
                  </a:cubicBezTo>
                  <a:cubicBezTo>
                    <a:pt x="201" y="100"/>
                    <a:pt x="201" y="100"/>
                    <a:pt x="201" y="100"/>
                  </a:cubicBezTo>
                  <a:cubicBezTo>
                    <a:pt x="165" y="65"/>
                    <a:pt x="165" y="65"/>
                    <a:pt x="165" y="65"/>
                  </a:cubicBezTo>
                  <a:cubicBezTo>
                    <a:pt x="166" y="64"/>
                    <a:pt x="167" y="63"/>
                    <a:pt x="169" y="62"/>
                  </a:cubicBezTo>
                  <a:cubicBezTo>
                    <a:pt x="177" y="53"/>
                    <a:pt x="177" y="40"/>
                    <a:pt x="169" y="32"/>
                  </a:cubicBezTo>
                  <a:cubicBezTo>
                    <a:pt x="160" y="24"/>
                    <a:pt x="147" y="24"/>
                    <a:pt x="139" y="32"/>
                  </a:cubicBezTo>
                  <a:cubicBezTo>
                    <a:pt x="138" y="33"/>
                    <a:pt x="137" y="35"/>
                    <a:pt x="136" y="36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80" y="40"/>
                    <a:pt x="80" y="58"/>
                    <a:pt x="70" y="69"/>
                  </a:cubicBezTo>
                  <a:cubicBezTo>
                    <a:pt x="59" y="79"/>
                    <a:pt x="41" y="79"/>
                    <a:pt x="30" y="6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42" y="120"/>
                    <a:pt x="59" y="120"/>
                    <a:pt x="70" y="1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9885362" y="7618412"/>
              <a:ext cx="4649788" cy="4649788"/>
            </a:xfrm>
            <a:custGeom>
              <a:avLst/>
              <a:gdLst>
                <a:gd name="T0" fmla="*/ 61 w 202"/>
                <a:gd name="T1" fmla="*/ 171 h 202"/>
                <a:gd name="T2" fmla="*/ 65 w 202"/>
                <a:gd name="T3" fmla="*/ 165 h 202"/>
                <a:gd name="T4" fmla="*/ 101 w 202"/>
                <a:gd name="T5" fmla="*/ 202 h 202"/>
                <a:gd name="T6" fmla="*/ 132 w 202"/>
                <a:gd name="T7" fmla="*/ 171 h 202"/>
                <a:gd name="T8" fmla="*/ 132 w 202"/>
                <a:gd name="T9" fmla="*/ 171 h 202"/>
                <a:gd name="T10" fmla="*/ 132 w 202"/>
                <a:gd name="T11" fmla="*/ 132 h 202"/>
                <a:gd name="T12" fmla="*/ 171 w 202"/>
                <a:gd name="T13" fmla="*/ 132 h 202"/>
                <a:gd name="T14" fmla="*/ 171 w 202"/>
                <a:gd name="T15" fmla="*/ 132 h 202"/>
                <a:gd name="T16" fmla="*/ 202 w 202"/>
                <a:gd name="T17" fmla="*/ 101 h 202"/>
                <a:gd name="T18" fmla="*/ 166 w 202"/>
                <a:gd name="T19" fmla="*/ 65 h 202"/>
                <a:gd name="T20" fmla="*/ 170 w 202"/>
                <a:gd name="T21" fmla="*/ 62 h 202"/>
                <a:gd name="T22" fmla="*/ 170 w 202"/>
                <a:gd name="T23" fmla="*/ 32 h 202"/>
                <a:gd name="T24" fmla="*/ 141 w 202"/>
                <a:gd name="T25" fmla="*/ 32 h 202"/>
                <a:gd name="T26" fmla="*/ 137 w 202"/>
                <a:gd name="T27" fmla="*/ 37 h 202"/>
                <a:gd name="T28" fmla="*/ 101 w 202"/>
                <a:gd name="T29" fmla="*/ 0 h 202"/>
                <a:gd name="T30" fmla="*/ 71 w 202"/>
                <a:gd name="T31" fmla="*/ 31 h 202"/>
                <a:gd name="T32" fmla="*/ 70 w 202"/>
                <a:gd name="T33" fmla="*/ 70 h 202"/>
                <a:gd name="T34" fmla="*/ 31 w 202"/>
                <a:gd name="T35" fmla="*/ 70 h 202"/>
                <a:gd name="T36" fmla="*/ 0 w 202"/>
                <a:gd name="T37" fmla="*/ 101 h 202"/>
                <a:gd name="T38" fmla="*/ 37 w 202"/>
                <a:gd name="T39" fmla="*/ 138 h 202"/>
                <a:gd name="T40" fmla="*/ 32 w 202"/>
                <a:gd name="T41" fmla="*/ 141 h 202"/>
                <a:gd name="T42" fmla="*/ 32 w 202"/>
                <a:gd name="T43" fmla="*/ 171 h 202"/>
                <a:gd name="T44" fmla="*/ 61 w 202"/>
                <a:gd name="T45" fmla="*/ 17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2" h="202">
                  <a:moveTo>
                    <a:pt x="61" y="171"/>
                  </a:moveTo>
                  <a:cubicBezTo>
                    <a:pt x="63" y="169"/>
                    <a:pt x="64" y="167"/>
                    <a:pt x="65" y="165"/>
                  </a:cubicBezTo>
                  <a:cubicBezTo>
                    <a:pt x="101" y="202"/>
                    <a:pt x="101" y="202"/>
                    <a:pt x="101" y="202"/>
                  </a:cubicBezTo>
                  <a:cubicBezTo>
                    <a:pt x="132" y="171"/>
                    <a:pt x="132" y="171"/>
                    <a:pt x="132" y="171"/>
                  </a:cubicBezTo>
                  <a:cubicBezTo>
                    <a:pt x="132" y="171"/>
                    <a:pt x="132" y="171"/>
                    <a:pt x="132" y="171"/>
                  </a:cubicBezTo>
                  <a:cubicBezTo>
                    <a:pt x="121" y="160"/>
                    <a:pt x="121" y="142"/>
                    <a:pt x="132" y="132"/>
                  </a:cubicBezTo>
                  <a:cubicBezTo>
                    <a:pt x="143" y="121"/>
                    <a:pt x="160" y="121"/>
                    <a:pt x="171" y="132"/>
                  </a:cubicBezTo>
                  <a:cubicBezTo>
                    <a:pt x="171" y="132"/>
                    <a:pt x="171" y="132"/>
                    <a:pt x="171" y="132"/>
                  </a:cubicBezTo>
                  <a:cubicBezTo>
                    <a:pt x="202" y="101"/>
                    <a:pt x="202" y="101"/>
                    <a:pt x="202" y="101"/>
                  </a:cubicBezTo>
                  <a:cubicBezTo>
                    <a:pt x="166" y="65"/>
                    <a:pt x="166" y="65"/>
                    <a:pt x="166" y="65"/>
                  </a:cubicBezTo>
                  <a:cubicBezTo>
                    <a:pt x="167" y="64"/>
                    <a:pt x="169" y="63"/>
                    <a:pt x="170" y="62"/>
                  </a:cubicBezTo>
                  <a:cubicBezTo>
                    <a:pt x="178" y="53"/>
                    <a:pt x="178" y="40"/>
                    <a:pt x="170" y="32"/>
                  </a:cubicBezTo>
                  <a:cubicBezTo>
                    <a:pt x="162" y="24"/>
                    <a:pt x="149" y="24"/>
                    <a:pt x="141" y="32"/>
                  </a:cubicBezTo>
                  <a:cubicBezTo>
                    <a:pt x="140" y="33"/>
                    <a:pt x="138" y="35"/>
                    <a:pt x="137" y="3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81" y="41"/>
                    <a:pt x="81" y="59"/>
                    <a:pt x="70" y="70"/>
                  </a:cubicBezTo>
                  <a:cubicBezTo>
                    <a:pt x="59" y="80"/>
                    <a:pt x="42" y="80"/>
                    <a:pt x="31" y="7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5" y="138"/>
                    <a:pt x="33" y="140"/>
                    <a:pt x="32" y="141"/>
                  </a:cubicBezTo>
                  <a:cubicBezTo>
                    <a:pt x="23" y="150"/>
                    <a:pt x="23" y="163"/>
                    <a:pt x="32" y="171"/>
                  </a:cubicBezTo>
                  <a:cubicBezTo>
                    <a:pt x="40" y="179"/>
                    <a:pt x="53" y="179"/>
                    <a:pt x="61" y="1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9907587" y="2784474"/>
              <a:ext cx="4627563" cy="4627563"/>
            </a:xfrm>
            <a:custGeom>
              <a:avLst/>
              <a:gdLst>
                <a:gd name="T0" fmla="*/ 69 w 201"/>
                <a:gd name="T1" fmla="*/ 132 h 201"/>
                <a:gd name="T2" fmla="*/ 70 w 201"/>
                <a:gd name="T3" fmla="*/ 171 h 201"/>
                <a:gd name="T4" fmla="*/ 101 w 201"/>
                <a:gd name="T5" fmla="*/ 201 h 201"/>
                <a:gd name="T6" fmla="*/ 137 w 201"/>
                <a:gd name="T7" fmla="*/ 165 h 201"/>
                <a:gd name="T8" fmla="*/ 140 w 201"/>
                <a:gd name="T9" fmla="*/ 169 h 201"/>
                <a:gd name="T10" fmla="*/ 170 w 201"/>
                <a:gd name="T11" fmla="*/ 169 h 201"/>
                <a:gd name="T12" fmla="*/ 170 w 201"/>
                <a:gd name="T13" fmla="*/ 140 h 201"/>
                <a:gd name="T14" fmla="*/ 165 w 201"/>
                <a:gd name="T15" fmla="*/ 136 h 201"/>
                <a:gd name="T16" fmla="*/ 201 w 201"/>
                <a:gd name="T17" fmla="*/ 101 h 201"/>
                <a:gd name="T18" fmla="*/ 165 w 201"/>
                <a:gd name="T19" fmla="*/ 65 h 201"/>
                <a:gd name="T20" fmla="*/ 169 w 201"/>
                <a:gd name="T21" fmla="*/ 62 h 201"/>
                <a:gd name="T22" fmla="*/ 169 w 201"/>
                <a:gd name="T23" fmla="*/ 33 h 201"/>
                <a:gd name="T24" fmla="*/ 139 w 201"/>
                <a:gd name="T25" fmla="*/ 33 h 201"/>
                <a:gd name="T26" fmla="*/ 136 w 201"/>
                <a:gd name="T27" fmla="*/ 36 h 201"/>
                <a:gd name="T28" fmla="*/ 100 w 201"/>
                <a:gd name="T29" fmla="*/ 0 h 201"/>
                <a:gd name="T30" fmla="*/ 0 w 201"/>
                <a:gd name="T31" fmla="*/ 100 h 201"/>
                <a:gd name="T32" fmla="*/ 31 w 201"/>
                <a:gd name="T33" fmla="*/ 131 h 201"/>
                <a:gd name="T34" fmla="*/ 69 w 201"/>
                <a:gd name="T35" fmla="*/ 13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1" h="201">
                  <a:moveTo>
                    <a:pt x="69" y="132"/>
                  </a:moveTo>
                  <a:cubicBezTo>
                    <a:pt x="80" y="142"/>
                    <a:pt x="80" y="160"/>
                    <a:pt x="70" y="171"/>
                  </a:cubicBezTo>
                  <a:cubicBezTo>
                    <a:pt x="101" y="201"/>
                    <a:pt x="101" y="201"/>
                    <a:pt x="101" y="201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38" y="166"/>
                    <a:pt x="139" y="168"/>
                    <a:pt x="140" y="169"/>
                  </a:cubicBezTo>
                  <a:cubicBezTo>
                    <a:pt x="149" y="177"/>
                    <a:pt x="162" y="177"/>
                    <a:pt x="170" y="169"/>
                  </a:cubicBezTo>
                  <a:cubicBezTo>
                    <a:pt x="178" y="161"/>
                    <a:pt x="178" y="148"/>
                    <a:pt x="170" y="140"/>
                  </a:cubicBezTo>
                  <a:cubicBezTo>
                    <a:pt x="169" y="138"/>
                    <a:pt x="167" y="137"/>
                    <a:pt x="165" y="136"/>
                  </a:cubicBezTo>
                  <a:cubicBezTo>
                    <a:pt x="201" y="101"/>
                    <a:pt x="201" y="101"/>
                    <a:pt x="201" y="101"/>
                  </a:cubicBezTo>
                  <a:cubicBezTo>
                    <a:pt x="165" y="65"/>
                    <a:pt x="165" y="65"/>
                    <a:pt x="165" y="65"/>
                  </a:cubicBezTo>
                  <a:cubicBezTo>
                    <a:pt x="166" y="64"/>
                    <a:pt x="167" y="63"/>
                    <a:pt x="169" y="62"/>
                  </a:cubicBezTo>
                  <a:cubicBezTo>
                    <a:pt x="177" y="54"/>
                    <a:pt x="177" y="41"/>
                    <a:pt x="169" y="33"/>
                  </a:cubicBezTo>
                  <a:cubicBezTo>
                    <a:pt x="160" y="25"/>
                    <a:pt x="147" y="25"/>
                    <a:pt x="139" y="33"/>
                  </a:cubicBezTo>
                  <a:cubicBezTo>
                    <a:pt x="138" y="34"/>
                    <a:pt x="137" y="35"/>
                    <a:pt x="136" y="36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42" y="121"/>
                    <a:pt x="59" y="121"/>
                    <a:pt x="69" y="1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7513637" y="5224462"/>
              <a:ext cx="4627563" cy="4603750"/>
            </a:xfrm>
            <a:custGeom>
              <a:avLst/>
              <a:gdLst>
                <a:gd name="T0" fmla="*/ 58 w 201"/>
                <a:gd name="T1" fmla="*/ 172 h 200"/>
                <a:gd name="T2" fmla="*/ 63 w 201"/>
                <a:gd name="T3" fmla="*/ 163 h 200"/>
                <a:gd name="T4" fmla="*/ 100 w 201"/>
                <a:gd name="T5" fmla="*/ 200 h 200"/>
                <a:gd name="T6" fmla="*/ 136 w 201"/>
                <a:gd name="T7" fmla="*/ 164 h 200"/>
                <a:gd name="T8" fmla="*/ 139 w 201"/>
                <a:gd name="T9" fmla="*/ 169 h 200"/>
                <a:gd name="T10" fmla="*/ 169 w 201"/>
                <a:gd name="T11" fmla="*/ 169 h 200"/>
                <a:gd name="T12" fmla="*/ 169 w 201"/>
                <a:gd name="T13" fmla="*/ 139 h 200"/>
                <a:gd name="T14" fmla="*/ 164 w 201"/>
                <a:gd name="T15" fmla="*/ 136 h 200"/>
                <a:gd name="T16" fmla="*/ 201 w 201"/>
                <a:gd name="T17" fmla="*/ 100 h 200"/>
                <a:gd name="T18" fmla="*/ 170 w 201"/>
                <a:gd name="T19" fmla="*/ 69 h 200"/>
                <a:gd name="T20" fmla="*/ 165 w 201"/>
                <a:gd name="T21" fmla="*/ 64 h 200"/>
                <a:gd name="T22" fmla="*/ 169 w 201"/>
                <a:gd name="T23" fmla="*/ 61 h 200"/>
                <a:gd name="T24" fmla="*/ 169 w 201"/>
                <a:gd name="T25" fmla="*/ 31 h 200"/>
                <a:gd name="T26" fmla="*/ 140 w 201"/>
                <a:gd name="T27" fmla="*/ 31 h 200"/>
                <a:gd name="T28" fmla="*/ 136 w 201"/>
                <a:gd name="T29" fmla="*/ 35 h 200"/>
                <a:gd name="T30" fmla="*/ 131 w 201"/>
                <a:gd name="T31" fmla="*/ 30 h 200"/>
                <a:gd name="T32" fmla="*/ 101 w 201"/>
                <a:gd name="T33" fmla="*/ 0 h 200"/>
                <a:gd name="T34" fmla="*/ 63 w 201"/>
                <a:gd name="T35" fmla="*/ 37 h 200"/>
                <a:gd name="T36" fmla="*/ 59 w 201"/>
                <a:gd name="T37" fmla="*/ 31 h 200"/>
                <a:gd name="T38" fmla="*/ 30 w 201"/>
                <a:gd name="T39" fmla="*/ 31 h 200"/>
                <a:gd name="T40" fmla="*/ 30 w 201"/>
                <a:gd name="T41" fmla="*/ 60 h 200"/>
                <a:gd name="T42" fmla="*/ 36 w 201"/>
                <a:gd name="T43" fmla="*/ 64 h 200"/>
                <a:gd name="T44" fmla="*/ 0 w 201"/>
                <a:gd name="T45" fmla="*/ 100 h 200"/>
                <a:gd name="T46" fmla="*/ 37 w 201"/>
                <a:gd name="T47" fmla="*/ 137 h 200"/>
                <a:gd name="T48" fmla="*/ 28 w 201"/>
                <a:gd name="T49" fmla="*/ 142 h 200"/>
                <a:gd name="T50" fmla="*/ 28 w 201"/>
                <a:gd name="T51" fmla="*/ 172 h 200"/>
                <a:gd name="T52" fmla="*/ 58 w 201"/>
                <a:gd name="T53" fmla="*/ 17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1" h="200">
                  <a:moveTo>
                    <a:pt x="58" y="172"/>
                  </a:moveTo>
                  <a:cubicBezTo>
                    <a:pt x="60" y="169"/>
                    <a:pt x="62" y="167"/>
                    <a:pt x="63" y="163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37" y="166"/>
                    <a:pt x="138" y="167"/>
                    <a:pt x="139" y="169"/>
                  </a:cubicBezTo>
                  <a:cubicBezTo>
                    <a:pt x="148" y="177"/>
                    <a:pt x="161" y="177"/>
                    <a:pt x="169" y="169"/>
                  </a:cubicBezTo>
                  <a:cubicBezTo>
                    <a:pt x="177" y="161"/>
                    <a:pt x="177" y="147"/>
                    <a:pt x="169" y="139"/>
                  </a:cubicBezTo>
                  <a:cubicBezTo>
                    <a:pt x="168" y="138"/>
                    <a:pt x="166" y="137"/>
                    <a:pt x="164" y="136"/>
                  </a:cubicBezTo>
                  <a:cubicBezTo>
                    <a:pt x="201" y="100"/>
                    <a:pt x="201" y="100"/>
                    <a:pt x="201" y="100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5" y="64"/>
                    <a:pt x="165" y="64"/>
                    <a:pt x="165" y="64"/>
                  </a:cubicBezTo>
                  <a:cubicBezTo>
                    <a:pt x="166" y="63"/>
                    <a:pt x="168" y="62"/>
                    <a:pt x="169" y="61"/>
                  </a:cubicBezTo>
                  <a:cubicBezTo>
                    <a:pt x="177" y="52"/>
                    <a:pt x="177" y="39"/>
                    <a:pt x="169" y="31"/>
                  </a:cubicBezTo>
                  <a:cubicBezTo>
                    <a:pt x="161" y="23"/>
                    <a:pt x="148" y="23"/>
                    <a:pt x="140" y="31"/>
                  </a:cubicBezTo>
                  <a:cubicBezTo>
                    <a:pt x="138" y="32"/>
                    <a:pt x="137" y="34"/>
                    <a:pt x="136" y="35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2" y="34"/>
                    <a:pt x="61" y="32"/>
                    <a:pt x="59" y="31"/>
                  </a:cubicBezTo>
                  <a:cubicBezTo>
                    <a:pt x="51" y="22"/>
                    <a:pt x="38" y="22"/>
                    <a:pt x="30" y="31"/>
                  </a:cubicBezTo>
                  <a:cubicBezTo>
                    <a:pt x="22" y="39"/>
                    <a:pt x="22" y="52"/>
                    <a:pt x="30" y="60"/>
                  </a:cubicBezTo>
                  <a:cubicBezTo>
                    <a:pt x="32" y="62"/>
                    <a:pt x="34" y="63"/>
                    <a:pt x="36" y="6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4" y="138"/>
                    <a:pt x="31" y="140"/>
                    <a:pt x="28" y="142"/>
                  </a:cubicBezTo>
                  <a:cubicBezTo>
                    <a:pt x="20" y="151"/>
                    <a:pt x="20" y="164"/>
                    <a:pt x="28" y="172"/>
                  </a:cubicBezTo>
                  <a:cubicBezTo>
                    <a:pt x="36" y="180"/>
                    <a:pt x="50" y="180"/>
                    <a:pt x="58" y="1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10" name="Freeform 29"/>
            <p:cNvSpPr>
              <a:spLocks noChangeArrowheads="1"/>
            </p:cNvSpPr>
            <p:nvPr/>
          </p:nvSpPr>
          <p:spPr bwMode="auto">
            <a:xfrm>
              <a:off x="11762920" y="4522067"/>
              <a:ext cx="1008517" cy="1040533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grpSp>
          <p:nvGrpSpPr>
            <p:cNvPr id="11" name="Group 1"/>
            <p:cNvGrpSpPr>
              <a:grpSpLocks/>
            </p:cNvGrpSpPr>
            <p:nvPr/>
          </p:nvGrpSpPr>
          <p:grpSpPr bwMode="auto">
            <a:xfrm>
              <a:off x="11722902" y="9296400"/>
              <a:ext cx="1048535" cy="1032526"/>
              <a:chOff x="7197121" y="8332916"/>
              <a:chExt cx="553830" cy="543285"/>
            </a:xfrm>
          </p:grpSpPr>
          <p:sp>
            <p:nvSpPr>
              <p:cNvPr id="14" name="Freeform 31"/>
              <p:cNvSpPr>
                <a:spLocks noChangeArrowheads="1"/>
              </p:cNvSpPr>
              <p:nvPr/>
            </p:nvSpPr>
            <p:spPr bwMode="auto">
              <a:xfrm>
                <a:off x="7197121" y="8332916"/>
                <a:ext cx="553830" cy="543285"/>
              </a:xfrm>
              <a:custGeom>
                <a:avLst/>
                <a:gdLst>
                  <a:gd name="T0" fmla="*/ 231 w 462"/>
                  <a:gd name="T1" fmla="*/ 0 h 453"/>
                  <a:gd name="T2" fmla="*/ 231 w 462"/>
                  <a:gd name="T3" fmla="*/ 0 h 453"/>
                  <a:gd name="T4" fmla="*/ 0 w 462"/>
                  <a:gd name="T5" fmla="*/ 222 h 453"/>
                  <a:gd name="T6" fmla="*/ 231 w 462"/>
                  <a:gd name="T7" fmla="*/ 452 h 453"/>
                  <a:gd name="T8" fmla="*/ 461 w 462"/>
                  <a:gd name="T9" fmla="*/ 222 h 453"/>
                  <a:gd name="T10" fmla="*/ 231 w 462"/>
                  <a:gd name="T11" fmla="*/ 0 h 453"/>
                  <a:gd name="T12" fmla="*/ 231 w 462"/>
                  <a:gd name="T13" fmla="*/ 399 h 453"/>
                  <a:gd name="T14" fmla="*/ 231 w 462"/>
                  <a:gd name="T15" fmla="*/ 399 h 453"/>
                  <a:gd name="T16" fmla="*/ 53 w 462"/>
                  <a:gd name="T17" fmla="*/ 222 h 453"/>
                  <a:gd name="T18" fmla="*/ 231 w 462"/>
                  <a:gd name="T19" fmla="*/ 45 h 453"/>
                  <a:gd name="T20" fmla="*/ 408 w 462"/>
                  <a:gd name="T21" fmla="*/ 222 h 453"/>
                  <a:gd name="T22" fmla="*/ 231 w 462"/>
                  <a:gd name="T23" fmla="*/ 399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2" h="453">
                    <a:moveTo>
                      <a:pt x="231" y="0"/>
                    </a:moveTo>
                    <a:lnTo>
                      <a:pt x="231" y="0"/>
                    </a:lnTo>
                    <a:cubicBezTo>
                      <a:pt x="106" y="0"/>
                      <a:pt x="0" y="98"/>
                      <a:pt x="0" y="222"/>
                    </a:cubicBezTo>
                    <a:cubicBezTo>
                      <a:pt x="0" y="346"/>
                      <a:pt x="106" y="452"/>
                      <a:pt x="231" y="452"/>
                    </a:cubicBezTo>
                    <a:cubicBezTo>
                      <a:pt x="355" y="452"/>
                      <a:pt x="461" y="346"/>
                      <a:pt x="461" y="222"/>
                    </a:cubicBezTo>
                    <a:cubicBezTo>
                      <a:pt x="461" y="98"/>
                      <a:pt x="355" y="0"/>
                      <a:pt x="231" y="0"/>
                    </a:cubicBezTo>
                    <a:close/>
                    <a:moveTo>
                      <a:pt x="231" y="399"/>
                    </a:moveTo>
                    <a:lnTo>
                      <a:pt x="231" y="399"/>
                    </a:lnTo>
                    <a:cubicBezTo>
                      <a:pt x="133" y="399"/>
                      <a:pt x="53" y="319"/>
                      <a:pt x="53" y="222"/>
                    </a:cubicBezTo>
                    <a:cubicBezTo>
                      <a:pt x="53" y="124"/>
                      <a:pt x="133" y="45"/>
                      <a:pt x="231" y="45"/>
                    </a:cubicBezTo>
                    <a:cubicBezTo>
                      <a:pt x="328" y="45"/>
                      <a:pt x="408" y="124"/>
                      <a:pt x="408" y="222"/>
                    </a:cubicBezTo>
                    <a:cubicBezTo>
                      <a:pt x="408" y="319"/>
                      <a:pt x="328" y="399"/>
                      <a:pt x="231" y="3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16" name="Freeform 32"/>
              <p:cNvSpPr>
                <a:spLocks noChangeArrowheads="1"/>
              </p:cNvSpPr>
              <p:nvPr/>
            </p:nvSpPr>
            <p:spPr bwMode="auto">
              <a:xfrm>
                <a:off x="7450784" y="8450839"/>
                <a:ext cx="126832" cy="261114"/>
              </a:xfrm>
              <a:custGeom>
                <a:avLst/>
                <a:gdLst>
                  <a:gd name="T0" fmla="*/ 36 w 107"/>
                  <a:gd name="T1" fmla="*/ 0 h 222"/>
                  <a:gd name="T2" fmla="*/ 0 w 107"/>
                  <a:gd name="T3" fmla="*/ 0 h 222"/>
                  <a:gd name="T4" fmla="*/ 0 w 107"/>
                  <a:gd name="T5" fmla="*/ 133 h 222"/>
                  <a:gd name="T6" fmla="*/ 89 w 107"/>
                  <a:gd name="T7" fmla="*/ 221 h 222"/>
                  <a:gd name="T8" fmla="*/ 106 w 107"/>
                  <a:gd name="T9" fmla="*/ 195 h 222"/>
                  <a:gd name="T10" fmla="*/ 36 w 107"/>
                  <a:gd name="T11" fmla="*/ 114 h 222"/>
                  <a:gd name="T12" fmla="*/ 36 w 107"/>
                  <a:gd name="T1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222">
                    <a:moveTo>
                      <a:pt x="36" y="0"/>
                    </a:moveTo>
                    <a:lnTo>
                      <a:pt x="0" y="0"/>
                    </a:lnTo>
                    <a:lnTo>
                      <a:pt x="0" y="133"/>
                    </a:lnTo>
                    <a:lnTo>
                      <a:pt x="89" y="221"/>
                    </a:lnTo>
                    <a:lnTo>
                      <a:pt x="106" y="195"/>
                    </a:lnTo>
                    <a:lnTo>
                      <a:pt x="36" y="114"/>
                    </a:lnTo>
                    <a:lnTo>
                      <a:pt x="36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65"/>
            <p:cNvSpPr>
              <a:spLocks noChangeArrowheads="1"/>
            </p:cNvSpPr>
            <p:nvPr/>
          </p:nvSpPr>
          <p:spPr bwMode="auto">
            <a:xfrm>
              <a:off x="14447837" y="7086600"/>
              <a:ext cx="952491" cy="944484"/>
            </a:xfrm>
            <a:custGeom>
              <a:avLst/>
              <a:gdLst>
                <a:gd name="T0" fmla="*/ 381 w 417"/>
                <a:gd name="T1" fmla="*/ 203 h 417"/>
                <a:gd name="T2" fmla="*/ 381 w 417"/>
                <a:gd name="T3" fmla="*/ 203 h 417"/>
                <a:gd name="T4" fmla="*/ 416 w 417"/>
                <a:gd name="T5" fmla="*/ 141 h 417"/>
                <a:gd name="T6" fmla="*/ 408 w 417"/>
                <a:gd name="T7" fmla="*/ 106 h 417"/>
                <a:gd name="T8" fmla="*/ 337 w 417"/>
                <a:gd name="T9" fmla="*/ 79 h 417"/>
                <a:gd name="T10" fmla="*/ 319 w 417"/>
                <a:gd name="T11" fmla="*/ 17 h 417"/>
                <a:gd name="T12" fmla="*/ 275 w 417"/>
                <a:gd name="T13" fmla="*/ 0 h 417"/>
                <a:gd name="T14" fmla="*/ 213 w 417"/>
                <a:gd name="T15" fmla="*/ 35 h 417"/>
                <a:gd name="T16" fmla="*/ 151 w 417"/>
                <a:gd name="T17" fmla="*/ 0 h 417"/>
                <a:gd name="T18" fmla="*/ 107 w 417"/>
                <a:gd name="T19" fmla="*/ 17 h 417"/>
                <a:gd name="T20" fmla="*/ 89 w 417"/>
                <a:gd name="T21" fmla="*/ 79 h 417"/>
                <a:gd name="T22" fmla="*/ 18 w 417"/>
                <a:gd name="T23" fmla="*/ 106 h 417"/>
                <a:gd name="T24" fmla="*/ 0 w 417"/>
                <a:gd name="T25" fmla="*/ 141 h 417"/>
                <a:gd name="T26" fmla="*/ 44 w 417"/>
                <a:gd name="T27" fmla="*/ 203 h 417"/>
                <a:gd name="T28" fmla="*/ 0 w 417"/>
                <a:gd name="T29" fmla="*/ 275 h 417"/>
                <a:gd name="T30" fmla="*/ 18 w 417"/>
                <a:gd name="T31" fmla="*/ 310 h 417"/>
                <a:gd name="T32" fmla="*/ 89 w 417"/>
                <a:gd name="T33" fmla="*/ 328 h 417"/>
                <a:gd name="T34" fmla="*/ 107 w 417"/>
                <a:gd name="T35" fmla="*/ 398 h 417"/>
                <a:gd name="T36" fmla="*/ 151 w 417"/>
                <a:gd name="T37" fmla="*/ 416 h 417"/>
                <a:gd name="T38" fmla="*/ 213 w 417"/>
                <a:gd name="T39" fmla="*/ 372 h 417"/>
                <a:gd name="T40" fmla="*/ 275 w 417"/>
                <a:gd name="T41" fmla="*/ 416 h 417"/>
                <a:gd name="T42" fmla="*/ 319 w 417"/>
                <a:gd name="T43" fmla="*/ 398 h 417"/>
                <a:gd name="T44" fmla="*/ 337 w 417"/>
                <a:gd name="T45" fmla="*/ 328 h 417"/>
                <a:gd name="T46" fmla="*/ 408 w 417"/>
                <a:gd name="T47" fmla="*/ 310 h 417"/>
                <a:gd name="T48" fmla="*/ 416 w 417"/>
                <a:gd name="T49" fmla="*/ 265 h 417"/>
                <a:gd name="T50" fmla="*/ 381 w 417"/>
                <a:gd name="T51" fmla="*/ 203 h 417"/>
                <a:gd name="T52" fmla="*/ 213 w 417"/>
                <a:gd name="T53" fmla="*/ 292 h 417"/>
                <a:gd name="T54" fmla="*/ 213 w 417"/>
                <a:gd name="T55" fmla="*/ 292 h 417"/>
                <a:gd name="T56" fmla="*/ 125 w 417"/>
                <a:gd name="T57" fmla="*/ 203 h 417"/>
                <a:gd name="T58" fmla="*/ 213 w 417"/>
                <a:gd name="T59" fmla="*/ 115 h 417"/>
                <a:gd name="T60" fmla="*/ 301 w 417"/>
                <a:gd name="T61" fmla="*/ 203 h 417"/>
                <a:gd name="T62" fmla="*/ 213 w 417"/>
                <a:gd name="T6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13" name="Freeform 116"/>
            <p:cNvSpPr>
              <a:spLocks noChangeArrowheads="1"/>
            </p:cNvSpPr>
            <p:nvPr/>
          </p:nvSpPr>
          <p:spPr bwMode="auto">
            <a:xfrm>
              <a:off x="9248320" y="7010400"/>
              <a:ext cx="1008517" cy="1040533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</p:grpSp>
      <p:grpSp>
        <p:nvGrpSpPr>
          <p:cNvPr id="19" name="กลุ่ม 40"/>
          <p:cNvGrpSpPr/>
          <p:nvPr/>
        </p:nvGrpSpPr>
        <p:grpSpPr>
          <a:xfrm>
            <a:off x="2255573" y="1134093"/>
            <a:ext cx="1646591" cy="376533"/>
            <a:chOff x="9762826" y="5958899"/>
            <a:chExt cx="3293181" cy="753065"/>
          </a:xfrm>
        </p:grpSpPr>
        <p:sp>
          <p:nvSpPr>
            <p:cNvPr id="20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409700" y="1580048"/>
            <a:ext cx="2552701" cy="618613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กลุ่ม 44"/>
          <p:cNvGrpSpPr/>
          <p:nvPr/>
        </p:nvGrpSpPr>
        <p:grpSpPr>
          <a:xfrm>
            <a:off x="8382000" y="1210293"/>
            <a:ext cx="1646591" cy="376533"/>
            <a:chOff x="9762826" y="5958899"/>
            <a:chExt cx="3293181" cy="753065"/>
          </a:xfrm>
        </p:grpSpPr>
        <p:sp>
          <p:nvSpPr>
            <p:cNvPr id="24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382000" y="1656248"/>
            <a:ext cx="2514600" cy="618613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กลุ่ม 48"/>
          <p:cNvGrpSpPr/>
          <p:nvPr/>
        </p:nvGrpSpPr>
        <p:grpSpPr>
          <a:xfrm>
            <a:off x="8496300" y="4518664"/>
            <a:ext cx="1646591" cy="376533"/>
            <a:chOff x="9762826" y="5958899"/>
            <a:chExt cx="3293181" cy="753065"/>
          </a:xfrm>
        </p:grpSpPr>
        <p:sp>
          <p:nvSpPr>
            <p:cNvPr id="28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8503973" y="4964619"/>
            <a:ext cx="2514600" cy="618613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กลุ่ม 52"/>
          <p:cNvGrpSpPr/>
          <p:nvPr/>
        </p:nvGrpSpPr>
        <p:grpSpPr>
          <a:xfrm>
            <a:off x="2209800" y="4448793"/>
            <a:ext cx="1646591" cy="376533"/>
            <a:chOff x="9762826" y="5958899"/>
            <a:chExt cx="3293181" cy="753065"/>
          </a:xfrm>
        </p:grpSpPr>
        <p:sp>
          <p:nvSpPr>
            <p:cNvPr id="32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409700" y="4894748"/>
            <a:ext cx="2506928" cy="618613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278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12"/>
          <p:cNvGrpSpPr/>
          <p:nvPr/>
        </p:nvGrpSpPr>
        <p:grpSpPr>
          <a:xfrm>
            <a:off x="2805112" y="2294731"/>
            <a:ext cx="6681788" cy="4563269"/>
            <a:chOff x="5580061" y="2590800"/>
            <a:chExt cx="13363576" cy="9126538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580061" y="4740275"/>
              <a:ext cx="6681788" cy="6977063"/>
            </a:xfrm>
            <a:custGeom>
              <a:avLst/>
              <a:gdLst>
                <a:gd name="T0" fmla="*/ 0 w 317"/>
                <a:gd name="T1" fmla="*/ 128 h 331"/>
                <a:gd name="T2" fmla="*/ 317 w 317"/>
                <a:gd name="T3" fmla="*/ 231 h 331"/>
                <a:gd name="T4" fmla="*/ 0 w 317"/>
                <a:gd name="T5" fmla="*/ 1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7" h="331">
                  <a:moveTo>
                    <a:pt x="0" y="128"/>
                  </a:moveTo>
                  <a:cubicBezTo>
                    <a:pt x="62" y="331"/>
                    <a:pt x="317" y="231"/>
                    <a:pt x="317" y="231"/>
                  </a:cubicBezTo>
                  <a:cubicBezTo>
                    <a:pt x="317" y="231"/>
                    <a:pt x="170" y="0"/>
                    <a:pt x="0" y="12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2261849" y="4740275"/>
              <a:ext cx="6681788" cy="6977063"/>
            </a:xfrm>
            <a:custGeom>
              <a:avLst/>
              <a:gdLst>
                <a:gd name="T0" fmla="*/ 317 w 317"/>
                <a:gd name="T1" fmla="*/ 128 h 331"/>
                <a:gd name="T2" fmla="*/ 0 w 317"/>
                <a:gd name="T3" fmla="*/ 231 h 331"/>
                <a:gd name="T4" fmla="*/ 317 w 317"/>
                <a:gd name="T5" fmla="*/ 1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7" h="331">
                  <a:moveTo>
                    <a:pt x="317" y="128"/>
                  </a:moveTo>
                  <a:cubicBezTo>
                    <a:pt x="148" y="0"/>
                    <a:pt x="0" y="231"/>
                    <a:pt x="0" y="231"/>
                  </a:cubicBezTo>
                  <a:cubicBezTo>
                    <a:pt x="0" y="231"/>
                    <a:pt x="256" y="331"/>
                    <a:pt x="317" y="1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211886" y="6743700"/>
              <a:ext cx="2698750" cy="2697163"/>
            </a:xfrm>
            <a:custGeom>
              <a:avLst/>
              <a:gdLst>
                <a:gd name="T0" fmla="*/ 48 w 128"/>
                <a:gd name="T1" fmla="*/ 10 h 128"/>
                <a:gd name="T2" fmla="*/ 10 w 128"/>
                <a:gd name="T3" fmla="*/ 81 h 128"/>
                <a:gd name="T4" fmla="*/ 81 w 128"/>
                <a:gd name="T5" fmla="*/ 119 h 128"/>
                <a:gd name="T6" fmla="*/ 119 w 128"/>
                <a:gd name="T7" fmla="*/ 48 h 128"/>
                <a:gd name="T8" fmla="*/ 48 w 128"/>
                <a:gd name="T9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8">
                  <a:moveTo>
                    <a:pt x="48" y="10"/>
                  </a:moveTo>
                  <a:cubicBezTo>
                    <a:pt x="17" y="19"/>
                    <a:pt x="0" y="51"/>
                    <a:pt x="10" y="81"/>
                  </a:cubicBezTo>
                  <a:cubicBezTo>
                    <a:pt x="19" y="111"/>
                    <a:pt x="51" y="128"/>
                    <a:pt x="81" y="119"/>
                  </a:cubicBezTo>
                  <a:cubicBezTo>
                    <a:pt x="111" y="110"/>
                    <a:pt x="128" y="78"/>
                    <a:pt x="119" y="48"/>
                  </a:cubicBezTo>
                  <a:cubicBezTo>
                    <a:pt x="110" y="17"/>
                    <a:pt x="78" y="0"/>
                    <a:pt x="4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5781336" y="6657975"/>
              <a:ext cx="2698750" cy="2698750"/>
            </a:xfrm>
            <a:custGeom>
              <a:avLst/>
              <a:gdLst>
                <a:gd name="T0" fmla="*/ 119 w 128"/>
                <a:gd name="T1" fmla="*/ 47 h 128"/>
                <a:gd name="T2" fmla="*/ 47 w 128"/>
                <a:gd name="T3" fmla="*/ 9 h 128"/>
                <a:gd name="T4" fmla="*/ 9 w 128"/>
                <a:gd name="T5" fmla="*/ 80 h 128"/>
                <a:gd name="T6" fmla="*/ 81 w 128"/>
                <a:gd name="T7" fmla="*/ 118 h 128"/>
                <a:gd name="T8" fmla="*/ 119 w 128"/>
                <a:gd name="T9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8">
                  <a:moveTo>
                    <a:pt x="119" y="47"/>
                  </a:moveTo>
                  <a:cubicBezTo>
                    <a:pt x="109" y="17"/>
                    <a:pt x="77" y="0"/>
                    <a:pt x="47" y="9"/>
                  </a:cubicBezTo>
                  <a:cubicBezTo>
                    <a:pt x="17" y="18"/>
                    <a:pt x="0" y="50"/>
                    <a:pt x="9" y="80"/>
                  </a:cubicBezTo>
                  <a:cubicBezTo>
                    <a:pt x="18" y="111"/>
                    <a:pt x="50" y="128"/>
                    <a:pt x="81" y="118"/>
                  </a:cubicBezTo>
                  <a:cubicBezTo>
                    <a:pt x="111" y="109"/>
                    <a:pt x="128" y="77"/>
                    <a:pt x="11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675436" y="3833813"/>
              <a:ext cx="5945188" cy="5775325"/>
            </a:xfrm>
            <a:custGeom>
              <a:avLst/>
              <a:gdLst>
                <a:gd name="T0" fmla="*/ 70 w 282"/>
                <a:gd name="T1" fmla="*/ 4 h 274"/>
                <a:gd name="T2" fmla="*/ 266 w 282"/>
                <a:gd name="T3" fmla="*/ 274 h 274"/>
                <a:gd name="T4" fmla="*/ 70 w 282"/>
                <a:gd name="T5" fmla="*/ 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2" h="274">
                  <a:moveTo>
                    <a:pt x="70" y="4"/>
                  </a:moveTo>
                  <a:cubicBezTo>
                    <a:pt x="0" y="205"/>
                    <a:pt x="266" y="274"/>
                    <a:pt x="266" y="274"/>
                  </a:cubicBezTo>
                  <a:cubicBezTo>
                    <a:pt x="266" y="274"/>
                    <a:pt x="282" y="0"/>
                    <a:pt x="70" y="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1925299" y="3833813"/>
              <a:ext cx="5943600" cy="5775325"/>
            </a:xfrm>
            <a:custGeom>
              <a:avLst/>
              <a:gdLst>
                <a:gd name="T0" fmla="*/ 213 w 282"/>
                <a:gd name="T1" fmla="*/ 4 h 274"/>
                <a:gd name="T2" fmla="*/ 17 w 282"/>
                <a:gd name="T3" fmla="*/ 274 h 274"/>
                <a:gd name="T4" fmla="*/ 213 w 282"/>
                <a:gd name="T5" fmla="*/ 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2" h="274">
                  <a:moveTo>
                    <a:pt x="213" y="4"/>
                  </a:moveTo>
                  <a:cubicBezTo>
                    <a:pt x="0" y="0"/>
                    <a:pt x="17" y="274"/>
                    <a:pt x="17" y="274"/>
                  </a:cubicBezTo>
                  <a:cubicBezTo>
                    <a:pt x="17" y="274"/>
                    <a:pt x="282" y="205"/>
                    <a:pt x="213" y="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7940674" y="4129088"/>
              <a:ext cx="2676525" cy="2698750"/>
            </a:xfrm>
            <a:custGeom>
              <a:avLst/>
              <a:gdLst>
                <a:gd name="T0" fmla="*/ 47 w 127"/>
                <a:gd name="T1" fmla="*/ 9 h 128"/>
                <a:gd name="T2" fmla="*/ 9 w 127"/>
                <a:gd name="T3" fmla="*/ 80 h 128"/>
                <a:gd name="T4" fmla="*/ 80 w 127"/>
                <a:gd name="T5" fmla="*/ 118 h 128"/>
                <a:gd name="T6" fmla="*/ 118 w 127"/>
                <a:gd name="T7" fmla="*/ 47 h 128"/>
                <a:gd name="T8" fmla="*/ 47 w 127"/>
                <a:gd name="T9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8">
                  <a:moveTo>
                    <a:pt x="47" y="9"/>
                  </a:moveTo>
                  <a:cubicBezTo>
                    <a:pt x="17" y="18"/>
                    <a:pt x="0" y="50"/>
                    <a:pt x="9" y="80"/>
                  </a:cubicBezTo>
                  <a:cubicBezTo>
                    <a:pt x="18" y="111"/>
                    <a:pt x="50" y="128"/>
                    <a:pt x="80" y="118"/>
                  </a:cubicBezTo>
                  <a:cubicBezTo>
                    <a:pt x="110" y="109"/>
                    <a:pt x="127" y="77"/>
                    <a:pt x="118" y="47"/>
                  </a:cubicBezTo>
                  <a:cubicBezTo>
                    <a:pt x="109" y="17"/>
                    <a:pt x="77" y="0"/>
                    <a:pt x="4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13947774" y="4108450"/>
              <a:ext cx="2698750" cy="2676525"/>
            </a:xfrm>
            <a:custGeom>
              <a:avLst/>
              <a:gdLst>
                <a:gd name="T0" fmla="*/ 119 w 128"/>
                <a:gd name="T1" fmla="*/ 47 h 127"/>
                <a:gd name="T2" fmla="*/ 47 w 128"/>
                <a:gd name="T3" fmla="*/ 9 h 127"/>
                <a:gd name="T4" fmla="*/ 9 w 128"/>
                <a:gd name="T5" fmla="*/ 80 h 127"/>
                <a:gd name="T6" fmla="*/ 81 w 128"/>
                <a:gd name="T7" fmla="*/ 118 h 127"/>
                <a:gd name="T8" fmla="*/ 119 w 128"/>
                <a:gd name="T9" fmla="*/ 4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7">
                  <a:moveTo>
                    <a:pt x="119" y="47"/>
                  </a:moveTo>
                  <a:cubicBezTo>
                    <a:pt x="109" y="17"/>
                    <a:pt x="78" y="0"/>
                    <a:pt x="47" y="9"/>
                  </a:cubicBezTo>
                  <a:cubicBezTo>
                    <a:pt x="17" y="18"/>
                    <a:pt x="0" y="50"/>
                    <a:pt x="9" y="80"/>
                  </a:cubicBezTo>
                  <a:cubicBezTo>
                    <a:pt x="19" y="110"/>
                    <a:pt x="51" y="127"/>
                    <a:pt x="81" y="118"/>
                  </a:cubicBezTo>
                  <a:cubicBezTo>
                    <a:pt x="111" y="109"/>
                    <a:pt x="128" y="77"/>
                    <a:pt x="11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14" name="Freeform 24"/>
            <p:cNvSpPr>
              <a:spLocks noChangeArrowheads="1"/>
            </p:cNvSpPr>
            <p:nvPr/>
          </p:nvSpPr>
          <p:spPr bwMode="auto">
            <a:xfrm>
              <a:off x="16637291" y="7534128"/>
              <a:ext cx="1163344" cy="924072"/>
            </a:xfrm>
            <a:custGeom>
              <a:avLst/>
              <a:gdLst>
                <a:gd name="T0" fmla="*/ 248 w 497"/>
                <a:gd name="T1" fmla="*/ 150 h 399"/>
                <a:gd name="T2" fmla="*/ 248 w 497"/>
                <a:gd name="T3" fmla="*/ 150 h 399"/>
                <a:gd name="T4" fmla="*/ 177 w 497"/>
                <a:gd name="T5" fmla="*/ 221 h 399"/>
                <a:gd name="T6" fmla="*/ 248 w 497"/>
                <a:gd name="T7" fmla="*/ 292 h 399"/>
                <a:gd name="T8" fmla="*/ 319 w 497"/>
                <a:gd name="T9" fmla="*/ 221 h 399"/>
                <a:gd name="T10" fmla="*/ 248 w 497"/>
                <a:gd name="T11" fmla="*/ 150 h 399"/>
                <a:gd name="T12" fmla="*/ 442 w 497"/>
                <a:gd name="T13" fmla="*/ 70 h 399"/>
                <a:gd name="T14" fmla="*/ 442 w 497"/>
                <a:gd name="T15" fmla="*/ 70 h 399"/>
                <a:gd name="T16" fmla="*/ 389 w 497"/>
                <a:gd name="T17" fmla="*/ 70 h 399"/>
                <a:gd name="T18" fmla="*/ 363 w 497"/>
                <a:gd name="T19" fmla="*/ 61 h 399"/>
                <a:gd name="T20" fmla="*/ 354 w 497"/>
                <a:gd name="T21" fmla="*/ 8 h 399"/>
                <a:gd name="T22" fmla="*/ 327 w 497"/>
                <a:gd name="T23" fmla="*/ 0 h 399"/>
                <a:gd name="T24" fmla="*/ 159 w 497"/>
                <a:gd name="T25" fmla="*/ 0 h 399"/>
                <a:gd name="T26" fmla="*/ 142 w 497"/>
                <a:gd name="T27" fmla="*/ 8 h 399"/>
                <a:gd name="T28" fmla="*/ 123 w 497"/>
                <a:gd name="T29" fmla="*/ 61 h 399"/>
                <a:gd name="T30" fmla="*/ 106 w 497"/>
                <a:gd name="T31" fmla="*/ 70 h 399"/>
                <a:gd name="T32" fmla="*/ 53 w 497"/>
                <a:gd name="T33" fmla="*/ 70 h 399"/>
                <a:gd name="T34" fmla="*/ 0 w 497"/>
                <a:gd name="T35" fmla="*/ 123 h 399"/>
                <a:gd name="T36" fmla="*/ 0 w 497"/>
                <a:gd name="T37" fmla="*/ 345 h 399"/>
                <a:gd name="T38" fmla="*/ 53 w 497"/>
                <a:gd name="T39" fmla="*/ 398 h 399"/>
                <a:gd name="T40" fmla="*/ 442 w 497"/>
                <a:gd name="T41" fmla="*/ 398 h 399"/>
                <a:gd name="T42" fmla="*/ 496 w 497"/>
                <a:gd name="T43" fmla="*/ 345 h 399"/>
                <a:gd name="T44" fmla="*/ 496 w 497"/>
                <a:gd name="T45" fmla="*/ 123 h 399"/>
                <a:gd name="T46" fmla="*/ 442 w 497"/>
                <a:gd name="T47" fmla="*/ 70 h 399"/>
                <a:gd name="T48" fmla="*/ 248 w 497"/>
                <a:gd name="T49" fmla="*/ 345 h 399"/>
                <a:gd name="T50" fmla="*/ 248 w 497"/>
                <a:gd name="T51" fmla="*/ 345 h 399"/>
                <a:gd name="T52" fmla="*/ 123 w 497"/>
                <a:gd name="T53" fmla="*/ 221 h 399"/>
                <a:gd name="T54" fmla="*/ 248 w 497"/>
                <a:gd name="T55" fmla="*/ 97 h 399"/>
                <a:gd name="T56" fmla="*/ 372 w 497"/>
                <a:gd name="T57" fmla="*/ 221 h 399"/>
                <a:gd name="T58" fmla="*/ 248 w 497"/>
                <a:gd name="T59" fmla="*/ 345 h 399"/>
                <a:gd name="T60" fmla="*/ 425 w 497"/>
                <a:gd name="T61" fmla="*/ 159 h 399"/>
                <a:gd name="T62" fmla="*/ 425 w 497"/>
                <a:gd name="T63" fmla="*/ 159 h 399"/>
                <a:gd name="T64" fmla="*/ 407 w 497"/>
                <a:gd name="T65" fmla="*/ 141 h 399"/>
                <a:gd name="T66" fmla="*/ 425 w 497"/>
                <a:gd name="T67" fmla="*/ 123 h 399"/>
                <a:gd name="T68" fmla="*/ 442 w 497"/>
                <a:gd name="T69" fmla="*/ 141 h 399"/>
                <a:gd name="T70" fmla="*/ 425 w 497"/>
                <a:gd name="T71" fmla="*/ 1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99">
                  <a:moveTo>
                    <a:pt x="248" y="150"/>
                  </a:moveTo>
                  <a:lnTo>
                    <a:pt x="248" y="150"/>
                  </a:lnTo>
                  <a:cubicBezTo>
                    <a:pt x="203" y="150"/>
                    <a:pt x="177" y="176"/>
                    <a:pt x="177" y="221"/>
                  </a:cubicBezTo>
                  <a:cubicBezTo>
                    <a:pt x="177" y="266"/>
                    <a:pt x="203" y="292"/>
                    <a:pt x="248" y="292"/>
                  </a:cubicBezTo>
                  <a:cubicBezTo>
                    <a:pt x="292" y="292"/>
                    <a:pt x="319" y="266"/>
                    <a:pt x="319" y="221"/>
                  </a:cubicBezTo>
                  <a:cubicBezTo>
                    <a:pt x="319" y="176"/>
                    <a:pt x="292" y="150"/>
                    <a:pt x="248" y="150"/>
                  </a:cubicBezTo>
                  <a:close/>
                  <a:moveTo>
                    <a:pt x="442" y="70"/>
                  </a:moveTo>
                  <a:lnTo>
                    <a:pt x="442" y="70"/>
                  </a:lnTo>
                  <a:cubicBezTo>
                    <a:pt x="389" y="70"/>
                    <a:pt x="389" y="70"/>
                    <a:pt x="389" y="70"/>
                  </a:cubicBezTo>
                  <a:cubicBezTo>
                    <a:pt x="380" y="70"/>
                    <a:pt x="372" y="70"/>
                    <a:pt x="363" y="61"/>
                  </a:cubicBezTo>
                  <a:cubicBezTo>
                    <a:pt x="354" y="8"/>
                    <a:pt x="354" y="8"/>
                    <a:pt x="354" y="8"/>
                  </a:cubicBezTo>
                  <a:cubicBezTo>
                    <a:pt x="345" y="8"/>
                    <a:pt x="336" y="0"/>
                    <a:pt x="327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0" y="8"/>
                    <a:pt x="142" y="8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70"/>
                    <a:pt x="115" y="70"/>
                    <a:pt x="106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17" y="70"/>
                    <a:pt x="0" y="97"/>
                    <a:pt x="0" y="123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2"/>
                    <a:pt x="17" y="398"/>
                    <a:pt x="53" y="398"/>
                  </a:cubicBezTo>
                  <a:cubicBezTo>
                    <a:pt x="442" y="398"/>
                    <a:pt x="442" y="398"/>
                    <a:pt x="442" y="398"/>
                  </a:cubicBezTo>
                  <a:cubicBezTo>
                    <a:pt x="470" y="398"/>
                    <a:pt x="496" y="372"/>
                    <a:pt x="496" y="345"/>
                  </a:cubicBezTo>
                  <a:cubicBezTo>
                    <a:pt x="496" y="123"/>
                    <a:pt x="496" y="123"/>
                    <a:pt x="496" y="123"/>
                  </a:cubicBezTo>
                  <a:cubicBezTo>
                    <a:pt x="496" y="97"/>
                    <a:pt x="470" y="70"/>
                    <a:pt x="442" y="70"/>
                  </a:cubicBezTo>
                  <a:close/>
                  <a:moveTo>
                    <a:pt x="248" y="345"/>
                  </a:moveTo>
                  <a:lnTo>
                    <a:pt x="248" y="345"/>
                  </a:lnTo>
                  <a:cubicBezTo>
                    <a:pt x="177" y="345"/>
                    <a:pt x="123" y="292"/>
                    <a:pt x="123" y="221"/>
                  </a:cubicBezTo>
                  <a:cubicBezTo>
                    <a:pt x="123" y="150"/>
                    <a:pt x="177" y="97"/>
                    <a:pt x="248" y="97"/>
                  </a:cubicBezTo>
                  <a:cubicBezTo>
                    <a:pt x="319" y="97"/>
                    <a:pt x="372" y="150"/>
                    <a:pt x="372" y="221"/>
                  </a:cubicBezTo>
                  <a:cubicBezTo>
                    <a:pt x="372" y="292"/>
                    <a:pt x="319" y="345"/>
                    <a:pt x="248" y="345"/>
                  </a:cubicBezTo>
                  <a:close/>
                  <a:moveTo>
                    <a:pt x="425" y="159"/>
                  </a:moveTo>
                  <a:lnTo>
                    <a:pt x="425" y="159"/>
                  </a:lnTo>
                  <a:cubicBezTo>
                    <a:pt x="416" y="159"/>
                    <a:pt x="407" y="150"/>
                    <a:pt x="407" y="141"/>
                  </a:cubicBezTo>
                  <a:cubicBezTo>
                    <a:pt x="407" y="132"/>
                    <a:pt x="416" y="123"/>
                    <a:pt x="425" y="123"/>
                  </a:cubicBezTo>
                  <a:cubicBezTo>
                    <a:pt x="433" y="123"/>
                    <a:pt x="442" y="132"/>
                    <a:pt x="442" y="141"/>
                  </a:cubicBezTo>
                  <a:cubicBezTo>
                    <a:pt x="442" y="150"/>
                    <a:pt x="433" y="159"/>
                    <a:pt x="425" y="1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grpSp>
          <p:nvGrpSpPr>
            <p:cNvPr id="16" name="Group 1"/>
            <p:cNvGrpSpPr>
              <a:grpSpLocks/>
            </p:cNvGrpSpPr>
            <p:nvPr/>
          </p:nvGrpSpPr>
          <p:grpSpPr bwMode="auto">
            <a:xfrm>
              <a:off x="8732835" y="4867275"/>
              <a:ext cx="1080831" cy="1064330"/>
              <a:chOff x="7197121" y="8332916"/>
              <a:chExt cx="553830" cy="543285"/>
            </a:xfrm>
            <a:solidFill>
              <a:schemeClr val="accent5"/>
            </a:solidFill>
          </p:grpSpPr>
          <p:sp>
            <p:nvSpPr>
              <p:cNvPr id="24" name="Freeform 31"/>
              <p:cNvSpPr>
                <a:spLocks noChangeArrowheads="1"/>
              </p:cNvSpPr>
              <p:nvPr/>
            </p:nvSpPr>
            <p:spPr bwMode="auto">
              <a:xfrm>
                <a:off x="7197121" y="8332916"/>
                <a:ext cx="553830" cy="543285"/>
              </a:xfrm>
              <a:custGeom>
                <a:avLst/>
                <a:gdLst>
                  <a:gd name="T0" fmla="*/ 231 w 462"/>
                  <a:gd name="T1" fmla="*/ 0 h 453"/>
                  <a:gd name="T2" fmla="*/ 231 w 462"/>
                  <a:gd name="T3" fmla="*/ 0 h 453"/>
                  <a:gd name="T4" fmla="*/ 0 w 462"/>
                  <a:gd name="T5" fmla="*/ 222 h 453"/>
                  <a:gd name="T6" fmla="*/ 231 w 462"/>
                  <a:gd name="T7" fmla="*/ 452 h 453"/>
                  <a:gd name="T8" fmla="*/ 461 w 462"/>
                  <a:gd name="T9" fmla="*/ 222 h 453"/>
                  <a:gd name="T10" fmla="*/ 231 w 462"/>
                  <a:gd name="T11" fmla="*/ 0 h 453"/>
                  <a:gd name="T12" fmla="*/ 231 w 462"/>
                  <a:gd name="T13" fmla="*/ 399 h 453"/>
                  <a:gd name="T14" fmla="*/ 231 w 462"/>
                  <a:gd name="T15" fmla="*/ 399 h 453"/>
                  <a:gd name="T16" fmla="*/ 53 w 462"/>
                  <a:gd name="T17" fmla="*/ 222 h 453"/>
                  <a:gd name="T18" fmla="*/ 231 w 462"/>
                  <a:gd name="T19" fmla="*/ 45 h 453"/>
                  <a:gd name="T20" fmla="*/ 408 w 462"/>
                  <a:gd name="T21" fmla="*/ 222 h 453"/>
                  <a:gd name="T22" fmla="*/ 231 w 462"/>
                  <a:gd name="T23" fmla="*/ 399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2" h="453">
                    <a:moveTo>
                      <a:pt x="231" y="0"/>
                    </a:moveTo>
                    <a:lnTo>
                      <a:pt x="231" y="0"/>
                    </a:lnTo>
                    <a:cubicBezTo>
                      <a:pt x="106" y="0"/>
                      <a:pt x="0" y="98"/>
                      <a:pt x="0" y="222"/>
                    </a:cubicBezTo>
                    <a:cubicBezTo>
                      <a:pt x="0" y="346"/>
                      <a:pt x="106" y="452"/>
                      <a:pt x="231" y="452"/>
                    </a:cubicBezTo>
                    <a:cubicBezTo>
                      <a:pt x="355" y="452"/>
                      <a:pt x="461" y="346"/>
                      <a:pt x="461" y="222"/>
                    </a:cubicBezTo>
                    <a:cubicBezTo>
                      <a:pt x="461" y="98"/>
                      <a:pt x="355" y="0"/>
                      <a:pt x="231" y="0"/>
                    </a:cubicBezTo>
                    <a:close/>
                    <a:moveTo>
                      <a:pt x="231" y="399"/>
                    </a:moveTo>
                    <a:lnTo>
                      <a:pt x="231" y="399"/>
                    </a:lnTo>
                    <a:cubicBezTo>
                      <a:pt x="133" y="399"/>
                      <a:pt x="53" y="319"/>
                      <a:pt x="53" y="222"/>
                    </a:cubicBezTo>
                    <a:cubicBezTo>
                      <a:pt x="53" y="124"/>
                      <a:pt x="133" y="45"/>
                      <a:pt x="231" y="45"/>
                    </a:cubicBezTo>
                    <a:cubicBezTo>
                      <a:pt x="328" y="45"/>
                      <a:pt x="408" y="124"/>
                      <a:pt x="408" y="222"/>
                    </a:cubicBezTo>
                    <a:cubicBezTo>
                      <a:pt x="408" y="319"/>
                      <a:pt x="328" y="399"/>
                      <a:pt x="231" y="3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25" name="Freeform 32"/>
              <p:cNvSpPr>
                <a:spLocks noChangeArrowheads="1"/>
              </p:cNvSpPr>
              <p:nvPr/>
            </p:nvSpPr>
            <p:spPr bwMode="auto">
              <a:xfrm>
                <a:off x="7450784" y="8450839"/>
                <a:ext cx="126832" cy="261114"/>
              </a:xfrm>
              <a:custGeom>
                <a:avLst/>
                <a:gdLst>
                  <a:gd name="T0" fmla="*/ 36 w 107"/>
                  <a:gd name="T1" fmla="*/ 0 h 222"/>
                  <a:gd name="T2" fmla="*/ 0 w 107"/>
                  <a:gd name="T3" fmla="*/ 0 h 222"/>
                  <a:gd name="T4" fmla="*/ 0 w 107"/>
                  <a:gd name="T5" fmla="*/ 133 h 222"/>
                  <a:gd name="T6" fmla="*/ 89 w 107"/>
                  <a:gd name="T7" fmla="*/ 221 h 222"/>
                  <a:gd name="T8" fmla="*/ 106 w 107"/>
                  <a:gd name="T9" fmla="*/ 195 h 222"/>
                  <a:gd name="T10" fmla="*/ 36 w 107"/>
                  <a:gd name="T11" fmla="*/ 114 h 222"/>
                  <a:gd name="T12" fmla="*/ 36 w 107"/>
                  <a:gd name="T1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222">
                    <a:moveTo>
                      <a:pt x="36" y="0"/>
                    </a:moveTo>
                    <a:lnTo>
                      <a:pt x="0" y="0"/>
                    </a:lnTo>
                    <a:lnTo>
                      <a:pt x="0" y="133"/>
                    </a:lnTo>
                    <a:lnTo>
                      <a:pt x="89" y="221"/>
                    </a:lnTo>
                    <a:lnTo>
                      <a:pt x="106" y="195"/>
                    </a:lnTo>
                    <a:lnTo>
                      <a:pt x="36" y="114"/>
                    </a:lnTo>
                    <a:lnTo>
                      <a:pt x="36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 39"/>
            <p:cNvSpPr>
              <a:spLocks noChangeArrowheads="1"/>
            </p:cNvSpPr>
            <p:nvPr/>
          </p:nvSpPr>
          <p:spPr bwMode="auto">
            <a:xfrm>
              <a:off x="14752635" y="4980220"/>
              <a:ext cx="1039580" cy="1039580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20" name="Freeform 65"/>
            <p:cNvSpPr>
              <a:spLocks noChangeArrowheads="1"/>
            </p:cNvSpPr>
            <p:nvPr/>
          </p:nvSpPr>
          <p:spPr bwMode="auto">
            <a:xfrm>
              <a:off x="7056435" y="7543800"/>
              <a:ext cx="981829" cy="973576"/>
            </a:xfrm>
            <a:custGeom>
              <a:avLst/>
              <a:gdLst>
                <a:gd name="T0" fmla="*/ 381 w 417"/>
                <a:gd name="T1" fmla="*/ 203 h 417"/>
                <a:gd name="T2" fmla="*/ 381 w 417"/>
                <a:gd name="T3" fmla="*/ 203 h 417"/>
                <a:gd name="T4" fmla="*/ 416 w 417"/>
                <a:gd name="T5" fmla="*/ 141 h 417"/>
                <a:gd name="T6" fmla="*/ 408 w 417"/>
                <a:gd name="T7" fmla="*/ 106 h 417"/>
                <a:gd name="T8" fmla="*/ 337 w 417"/>
                <a:gd name="T9" fmla="*/ 79 h 417"/>
                <a:gd name="T10" fmla="*/ 319 w 417"/>
                <a:gd name="T11" fmla="*/ 17 h 417"/>
                <a:gd name="T12" fmla="*/ 275 w 417"/>
                <a:gd name="T13" fmla="*/ 0 h 417"/>
                <a:gd name="T14" fmla="*/ 213 w 417"/>
                <a:gd name="T15" fmla="*/ 35 h 417"/>
                <a:gd name="T16" fmla="*/ 151 w 417"/>
                <a:gd name="T17" fmla="*/ 0 h 417"/>
                <a:gd name="T18" fmla="*/ 107 w 417"/>
                <a:gd name="T19" fmla="*/ 17 h 417"/>
                <a:gd name="T20" fmla="*/ 89 w 417"/>
                <a:gd name="T21" fmla="*/ 79 h 417"/>
                <a:gd name="T22" fmla="*/ 18 w 417"/>
                <a:gd name="T23" fmla="*/ 106 h 417"/>
                <a:gd name="T24" fmla="*/ 0 w 417"/>
                <a:gd name="T25" fmla="*/ 141 h 417"/>
                <a:gd name="T26" fmla="*/ 44 w 417"/>
                <a:gd name="T27" fmla="*/ 203 h 417"/>
                <a:gd name="T28" fmla="*/ 0 w 417"/>
                <a:gd name="T29" fmla="*/ 275 h 417"/>
                <a:gd name="T30" fmla="*/ 18 w 417"/>
                <a:gd name="T31" fmla="*/ 310 h 417"/>
                <a:gd name="T32" fmla="*/ 89 w 417"/>
                <a:gd name="T33" fmla="*/ 328 h 417"/>
                <a:gd name="T34" fmla="*/ 107 w 417"/>
                <a:gd name="T35" fmla="*/ 398 h 417"/>
                <a:gd name="T36" fmla="*/ 151 w 417"/>
                <a:gd name="T37" fmla="*/ 416 h 417"/>
                <a:gd name="T38" fmla="*/ 213 w 417"/>
                <a:gd name="T39" fmla="*/ 372 h 417"/>
                <a:gd name="T40" fmla="*/ 275 w 417"/>
                <a:gd name="T41" fmla="*/ 416 h 417"/>
                <a:gd name="T42" fmla="*/ 319 w 417"/>
                <a:gd name="T43" fmla="*/ 398 h 417"/>
                <a:gd name="T44" fmla="*/ 337 w 417"/>
                <a:gd name="T45" fmla="*/ 328 h 417"/>
                <a:gd name="T46" fmla="*/ 408 w 417"/>
                <a:gd name="T47" fmla="*/ 310 h 417"/>
                <a:gd name="T48" fmla="*/ 416 w 417"/>
                <a:gd name="T49" fmla="*/ 265 h 417"/>
                <a:gd name="T50" fmla="*/ 381 w 417"/>
                <a:gd name="T51" fmla="*/ 203 h 417"/>
                <a:gd name="T52" fmla="*/ 213 w 417"/>
                <a:gd name="T53" fmla="*/ 292 h 417"/>
                <a:gd name="T54" fmla="*/ 213 w 417"/>
                <a:gd name="T55" fmla="*/ 292 h 417"/>
                <a:gd name="T56" fmla="*/ 125 w 417"/>
                <a:gd name="T57" fmla="*/ 203 h 417"/>
                <a:gd name="T58" fmla="*/ 213 w 417"/>
                <a:gd name="T59" fmla="*/ 115 h 417"/>
                <a:gd name="T60" fmla="*/ 301 w 417"/>
                <a:gd name="T61" fmla="*/ 203 h 417"/>
                <a:gd name="T62" fmla="*/ 213 w 417"/>
                <a:gd name="T6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8615361" y="2590800"/>
              <a:ext cx="7335838" cy="7018338"/>
            </a:xfrm>
            <a:custGeom>
              <a:avLst/>
              <a:gdLst>
                <a:gd name="T0" fmla="*/ 174 w 348"/>
                <a:gd name="T1" fmla="*/ 0 h 333"/>
                <a:gd name="T2" fmla="*/ 174 w 348"/>
                <a:gd name="T3" fmla="*/ 333 h 333"/>
                <a:gd name="T4" fmla="*/ 174 w 348"/>
                <a:gd name="T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8" h="333">
                  <a:moveTo>
                    <a:pt x="174" y="0"/>
                  </a:moveTo>
                  <a:cubicBezTo>
                    <a:pt x="0" y="121"/>
                    <a:pt x="174" y="333"/>
                    <a:pt x="174" y="333"/>
                  </a:cubicBezTo>
                  <a:cubicBezTo>
                    <a:pt x="174" y="333"/>
                    <a:pt x="348" y="121"/>
                    <a:pt x="17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0764836" y="3370263"/>
              <a:ext cx="3014663" cy="2994025"/>
            </a:xfrm>
            <a:custGeom>
              <a:avLst/>
              <a:gdLst>
                <a:gd name="T0" fmla="*/ 53 w 143"/>
                <a:gd name="T1" fmla="*/ 10 h 142"/>
                <a:gd name="T2" fmla="*/ 11 w 143"/>
                <a:gd name="T3" fmla="*/ 89 h 142"/>
                <a:gd name="T4" fmla="*/ 90 w 143"/>
                <a:gd name="T5" fmla="*/ 132 h 142"/>
                <a:gd name="T6" fmla="*/ 132 w 143"/>
                <a:gd name="T7" fmla="*/ 52 h 142"/>
                <a:gd name="T8" fmla="*/ 53 w 143"/>
                <a:gd name="T9" fmla="*/ 1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42">
                  <a:moveTo>
                    <a:pt x="53" y="10"/>
                  </a:moveTo>
                  <a:cubicBezTo>
                    <a:pt x="19" y="20"/>
                    <a:pt x="0" y="56"/>
                    <a:pt x="11" y="89"/>
                  </a:cubicBezTo>
                  <a:cubicBezTo>
                    <a:pt x="21" y="123"/>
                    <a:pt x="57" y="142"/>
                    <a:pt x="90" y="132"/>
                  </a:cubicBezTo>
                  <a:cubicBezTo>
                    <a:pt x="124" y="121"/>
                    <a:pt x="143" y="86"/>
                    <a:pt x="132" y="52"/>
                  </a:cubicBezTo>
                  <a:cubicBezTo>
                    <a:pt x="122" y="19"/>
                    <a:pt x="87" y="0"/>
                    <a:pt x="5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23" name="Freeform 29"/>
            <p:cNvSpPr>
              <a:spLocks noChangeArrowheads="1"/>
            </p:cNvSpPr>
            <p:nvPr/>
          </p:nvSpPr>
          <p:spPr bwMode="auto">
            <a:xfrm>
              <a:off x="11763490" y="4208390"/>
              <a:ext cx="1039580" cy="1072583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</p:grpSp>
      <p:grpSp>
        <p:nvGrpSpPr>
          <p:cNvPr id="46" name="กลุ่ม 39"/>
          <p:cNvGrpSpPr/>
          <p:nvPr/>
        </p:nvGrpSpPr>
        <p:grpSpPr>
          <a:xfrm>
            <a:off x="5295900" y="1147468"/>
            <a:ext cx="1646591" cy="376533"/>
            <a:chOff x="9762826" y="5958899"/>
            <a:chExt cx="3293181" cy="753065"/>
          </a:xfrm>
        </p:grpSpPr>
        <p:sp>
          <p:nvSpPr>
            <p:cNvPr id="47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5002279" y="1583121"/>
            <a:ext cx="2351021" cy="618613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0" name="กลุ่ม 43"/>
          <p:cNvGrpSpPr/>
          <p:nvPr/>
        </p:nvGrpSpPr>
        <p:grpSpPr>
          <a:xfrm>
            <a:off x="2179373" y="2209800"/>
            <a:ext cx="1646591" cy="376533"/>
            <a:chOff x="9762826" y="5958899"/>
            <a:chExt cx="3293181" cy="753065"/>
          </a:xfrm>
        </p:grpSpPr>
        <p:sp>
          <p:nvSpPr>
            <p:cNvPr id="51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2179373" y="2655755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4" name="กลุ่ม 47"/>
          <p:cNvGrpSpPr/>
          <p:nvPr/>
        </p:nvGrpSpPr>
        <p:grpSpPr>
          <a:xfrm>
            <a:off x="876300" y="4610100"/>
            <a:ext cx="1646591" cy="376533"/>
            <a:chOff x="9762826" y="5958899"/>
            <a:chExt cx="3293181" cy="753065"/>
          </a:xfrm>
        </p:grpSpPr>
        <p:sp>
          <p:nvSpPr>
            <p:cNvPr id="55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876300" y="5056055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กลุ่ม 51"/>
          <p:cNvGrpSpPr/>
          <p:nvPr/>
        </p:nvGrpSpPr>
        <p:grpSpPr>
          <a:xfrm>
            <a:off x="8534400" y="2247900"/>
            <a:ext cx="1646591" cy="376533"/>
            <a:chOff x="9762826" y="5958899"/>
            <a:chExt cx="3293181" cy="753065"/>
          </a:xfrm>
        </p:grpSpPr>
        <p:sp>
          <p:nvSpPr>
            <p:cNvPr id="59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8534400" y="2693855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2" name="กลุ่ม 55"/>
          <p:cNvGrpSpPr/>
          <p:nvPr/>
        </p:nvGrpSpPr>
        <p:grpSpPr>
          <a:xfrm>
            <a:off x="9753600" y="4610100"/>
            <a:ext cx="1646591" cy="376533"/>
            <a:chOff x="9762826" y="5958899"/>
            <a:chExt cx="3293181" cy="753065"/>
          </a:xfrm>
        </p:grpSpPr>
        <p:sp>
          <p:nvSpPr>
            <p:cNvPr id="63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9761273" y="5056055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982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1"/>
          <p:cNvGrpSpPr/>
          <p:nvPr/>
        </p:nvGrpSpPr>
        <p:grpSpPr>
          <a:xfrm>
            <a:off x="3839369" y="1145778"/>
            <a:ext cx="4580731" cy="4566444"/>
            <a:chOff x="7742238" y="2743200"/>
            <a:chExt cx="9161462" cy="9132888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7742238" y="7626350"/>
              <a:ext cx="4251325" cy="4249738"/>
            </a:xfrm>
            <a:custGeom>
              <a:avLst/>
              <a:gdLst>
                <a:gd name="T0" fmla="*/ 59 w 148"/>
                <a:gd name="T1" fmla="*/ 1 h 148"/>
                <a:gd name="T2" fmla="*/ 1 w 148"/>
                <a:gd name="T3" fmla="*/ 59 h 148"/>
                <a:gd name="T4" fmla="*/ 1 w 148"/>
                <a:gd name="T5" fmla="*/ 63 h 148"/>
                <a:gd name="T6" fmla="*/ 86 w 148"/>
                <a:gd name="T7" fmla="*/ 147 h 148"/>
                <a:gd name="T8" fmla="*/ 89 w 148"/>
                <a:gd name="T9" fmla="*/ 147 h 148"/>
                <a:gd name="T10" fmla="*/ 148 w 148"/>
                <a:gd name="T11" fmla="*/ 89 h 148"/>
                <a:gd name="T12" fmla="*/ 148 w 148"/>
                <a:gd name="T13" fmla="*/ 87 h 148"/>
                <a:gd name="T14" fmla="*/ 148 w 148"/>
                <a:gd name="T15" fmla="*/ 3 h 148"/>
                <a:gd name="T16" fmla="*/ 146 w 148"/>
                <a:gd name="T17" fmla="*/ 0 h 148"/>
                <a:gd name="T18" fmla="*/ 61 w 148"/>
                <a:gd name="T19" fmla="*/ 0 h 148"/>
                <a:gd name="T20" fmla="*/ 59 w 148"/>
                <a:gd name="T21" fmla="*/ 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8" h="148">
                  <a:moveTo>
                    <a:pt x="59" y="1"/>
                  </a:moveTo>
                  <a:cubicBezTo>
                    <a:pt x="1" y="59"/>
                    <a:pt x="1" y="59"/>
                    <a:pt x="1" y="59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7" y="148"/>
                    <a:pt x="88" y="148"/>
                    <a:pt x="89" y="147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8"/>
                    <a:pt x="148" y="87"/>
                  </a:cubicBezTo>
                  <a:cubicBezTo>
                    <a:pt x="148" y="3"/>
                    <a:pt x="148" y="3"/>
                    <a:pt x="148" y="3"/>
                  </a:cubicBezTo>
                  <a:cubicBezTo>
                    <a:pt x="148" y="1"/>
                    <a:pt x="147" y="0"/>
                    <a:pt x="14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2566650" y="7626350"/>
              <a:ext cx="4337050" cy="4249738"/>
            </a:xfrm>
            <a:custGeom>
              <a:avLst/>
              <a:gdLst>
                <a:gd name="T0" fmla="*/ 1 w 151"/>
                <a:gd name="T1" fmla="*/ 1 h 148"/>
                <a:gd name="T2" fmla="*/ 1 w 151"/>
                <a:gd name="T3" fmla="*/ 1 h 148"/>
                <a:gd name="T4" fmla="*/ 0 w 151"/>
                <a:gd name="T5" fmla="*/ 3 h 148"/>
                <a:gd name="T6" fmla="*/ 0 w 151"/>
                <a:gd name="T7" fmla="*/ 85 h 148"/>
                <a:gd name="T8" fmla="*/ 1 w 151"/>
                <a:gd name="T9" fmla="*/ 86 h 148"/>
                <a:gd name="T10" fmla="*/ 62 w 151"/>
                <a:gd name="T11" fmla="*/ 147 h 148"/>
                <a:gd name="T12" fmla="*/ 65 w 151"/>
                <a:gd name="T13" fmla="*/ 147 h 148"/>
                <a:gd name="T14" fmla="*/ 150 w 151"/>
                <a:gd name="T15" fmla="*/ 63 h 148"/>
                <a:gd name="T16" fmla="*/ 150 w 151"/>
                <a:gd name="T17" fmla="*/ 59 h 148"/>
                <a:gd name="T18" fmla="*/ 92 w 151"/>
                <a:gd name="T19" fmla="*/ 1 h 148"/>
                <a:gd name="T20" fmla="*/ 90 w 151"/>
                <a:gd name="T21" fmla="*/ 0 h 148"/>
                <a:gd name="T22" fmla="*/ 2 w 151"/>
                <a:gd name="T23" fmla="*/ 0 h 148"/>
                <a:gd name="T24" fmla="*/ 1 w 151"/>
                <a:gd name="T25" fmla="*/ 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" h="148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1" y="86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3" y="148"/>
                    <a:pt x="64" y="148"/>
                    <a:pt x="65" y="147"/>
                  </a:cubicBezTo>
                  <a:cubicBezTo>
                    <a:pt x="150" y="63"/>
                    <a:pt x="150" y="63"/>
                    <a:pt x="150" y="63"/>
                  </a:cubicBezTo>
                  <a:cubicBezTo>
                    <a:pt x="151" y="62"/>
                    <a:pt x="151" y="60"/>
                    <a:pt x="150" y="59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1" y="0"/>
                    <a:pt x="91" y="0"/>
                    <a:pt x="9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2566650" y="2743200"/>
              <a:ext cx="4337050" cy="4337050"/>
            </a:xfrm>
            <a:custGeom>
              <a:avLst/>
              <a:gdLst>
                <a:gd name="T0" fmla="*/ 5 w 151"/>
                <a:gd name="T1" fmla="*/ 151 h 151"/>
                <a:gd name="T2" fmla="*/ 87 w 151"/>
                <a:gd name="T3" fmla="*/ 151 h 151"/>
                <a:gd name="T4" fmla="*/ 89 w 151"/>
                <a:gd name="T5" fmla="*/ 150 h 151"/>
                <a:gd name="T6" fmla="*/ 150 w 151"/>
                <a:gd name="T7" fmla="*/ 89 h 151"/>
                <a:gd name="T8" fmla="*/ 150 w 151"/>
                <a:gd name="T9" fmla="*/ 85 h 151"/>
                <a:gd name="T10" fmla="*/ 65 w 151"/>
                <a:gd name="T11" fmla="*/ 1 h 151"/>
                <a:gd name="T12" fmla="*/ 62 w 151"/>
                <a:gd name="T13" fmla="*/ 1 h 151"/>
                <a:gd name="T14" fmla="*/ 1 w 151"/>
                <a:gd name="T15" fmla="*/ 62 h 151"/>
                <a:gd name="T16" fmla="*/ 0 w 151"/>
                <a:gd name="T17" fmla="*/ 63 h 151"/>
                <a:gd name="T18" fmla="*/ 0 w 151"/>
                <a:gd name="T19" fmla="*/ 147 h 151"/>
                <a:gd name="T20" fmla="*/ 5 w 151"/>
                <a:gd name="T2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151">
                  <a:moveTo>
                    <a:pt x="5" y="151"/>
                  </a:moveTo>
                  <a:cubicBezTo>
                    <a:pt x="87" y="151"/>
                    <a:pt x="87" y="151"/>
                    <a:pt x="87" y="151"/>
                  </a:cubicBezTo>
                  <a:cubicBezTo>
                    <a:pt x="88" y="151"/>
                    <a:pt x="88" y="150"/>
                    <a:pt x="89" y="150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51" y="88"/>
                    <a:pt x="151" y="86"/>
                    <a:pt x="150" y="85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4" y="0"/>
                    <a:pt x="63" y="0"/>
                    <a:pt x="62" y="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1"/>
                    <a:pt x="2" y="151"/>
                    <a:pt x="5" y="1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7742238" y="2743200"/>
              <a:ext cx="4251325" cy="4337050"/>
            </a:xfrm>
            <a:custGeom>
              <a:avLst/>
              <a:gdLst>
                <a:gd name="T0" fmla="*/ 148 w 148"/>
                <a:gd name="T1" fmla="*/ 150 h 151"/>
                <a:gd name="T2" fmla="*/ 148 w 148"/>
                <a:gd name="T3" fmla="*/ 150 h 151"/>
                <a:gd name="T4" fmla="*/ 148 w 148"/>
                <a:gd name="T5" fmla="*/ 148 h 151"/>
                <a:gd name="T6" fmla="*/ 148 w 148"/>
                <a:gd name="T7" fmla="*/ 60 h 151"/>
                <a:gd name="T8" fmla="*/ 148 w 148"/>
                <a:gd name="T9" fmla="*/ 59 h 151"/>
                <a:gd name="T10" fmla="*/ 89 w 148"/>
                <a:gd name="T11" fmla="*/ 1 h 151"/>
                <a:gd name="T12" fmla="*/ 86 w 148"/>
                <a:gd name="T13" fmla="*/ 1 h 151"/>
                <a:gd name="T14" fmla="*/ 1 w 148"/>
                <a:gd name="T15" fmla="*/ 85 h 151"/>
                <a:gd name="T16" fmla="*/ 1 w 148"/>
                <a:gd name="T17" fmla="*/ 89 h 151"/>
                <a:gd name="T18" fmla="*/ 62 w 148"/>
                <a:gd name="T19" fmla="*/ 150 h 151"/>
                <a:gd name="T20" fmla="*/ 64 w 148"/>
                <a:gd name="T21" fmla="*/ 151 h 151"/>
                <a:gd name="T22" fmla="*/ 146 w 148"/>
                <a:gd name="T23" fmla="*/ 151 h 151"/>
                <a:gd name="T24" fmla="*/ 148 w 148"/>
                <a:gd name="T25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51">
                  <a:moveTo>
                    <a:pt x="148" y="150"/>
                  </a:moveTo>
                  <a:cubicBezTo>
                    <a:pt x="148" y="150"/>
                    <a:pt x="148" y="150"/>
                    <a:pt x="148" y="150"/>
                  </a:cubicBezTo>
                  <a:cubicBezTo>
                    <a:pt x="148" y="149"/>
                    <a:pt x="148" y="149"/>
                    <a:pt x="148" y="148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60"/>
                    <a:pt x="148" y="59"/>
                    <a:pt x="148" y="5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8" y="0"/>
                    <a:pt x="87" y="0"/>
                    <a:pt x="86" y="1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0" y="86"/>
                    <a:pt x="0" y="88"/>
                    <a:pt x="1" y="89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3" y="150"/>
                    <a:pt x="63" y="151"/>
                    <a:pt x="64" y="151"/>
                  </a:cubicBezTo>
                  <a:cubicBezTo>
                    <a:pt x="146" y="151"/>
                    <a:pt x="146" y="151"/>
                    <a:pt x="146" y="151"/>
                  </a:cubicBezTo>
                  <a:cubicBezTo>
                    <a:pt x="146" y="151"/>
                    <a:pt x="147" y="150"/>
                    <a:pt x="148" y="15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10" name="Freeform 29"/>
            <p:cNvSpPr>
              <a:spLocks noChangeArrowheads="1"/>
            </p:cNvSpPr>
            <p:nvPr/>
          </p:nvSpPr>
          <p:spPr bwMode="auto">
            <a:xfrm>
              <a:off x="13794722" y="4669442"/>
              <a:ext cx="1124425" cy="1160121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grpSp>
          <p:nvGrpSpPr>
            <p:cNvPr id="11" name="Group 1"/>
            <p:cNvGrpSpPr>
              <a:grpSpLocks/>
            </p:cNvGrpSpPr>
            <p:nvPr/>
          </p:nvGrpSpPr>
          <p:grpSpPr bwMode="auto">
            <a:xfrm>
              <a:off x="9799637" y="8839200"/>
              <a:ext cx="1169043" cy="1151195"/>
              <a:chOff x="7197121" y="8332916"/>
              <a:chExt cx="553830" cy="543285"/>
            </a:xfrm>
          </p:grpSpPr>
          <p:sp>
            <p:nvSpPr>
              <p:cNvPr id="14" name="Freeform 31"/>
              <p:cNvSpPr>
                <a:spLocks noChangeArrowheads="1"/>
              </p:cNvSpPr>
              <p:nvPr/>
            </p:nvSpPr>
            <p:spPr bwMode="auto">
              <a:xfrm>
                <a:off x="7197121" y="8332916"/>
                <a:ext cx="553830" cy="543285"/>
              </a:xfrm>
              <a:custGeom>
                <a:avLst/>
                <a:gdLst>
                  <a:gd name="T0" fmla="*/ 231 w 462"/>
                  <a:gd name="T1" fmla="*/ 0 h 453"/>
                  <a:gd name="T2" fmla="*/ 231 w 462"/>
                  <a:gd name="T3" fmla="*/ 0 h 453"/>
                  <a:gd name="T4" fmla="*/ 0 w 462"/>
                  <a:gd name="T5" fmla="*/ 222 h 453"/>
                  <a:gd name="T6" fmla="*/ 231 w 462"/>
                  <a:gd name="T7" fmla="*/ 452 h 453"/>
                  <a:gd name="T8" fmla="*/ 461 w 462"/>
                  <a:gd name="T9" fmla="*/ 222 h 453"/>
                  <a:gd name="T10" fmla="*/ 231 w 462"/>
                  <a:gd name="T11" fmla="*/ 0 h 453"/>
                  <a:gd name="T12" fmla="*/ 231 w 462"/>
                  <a:gd name="T13" fmla="*/ 399 h 453"/>
                  <a:gd name="T14" fmla="*/ 231 w 462"/>
                  <a:gd name="T15" fmla="*/ 399 h 453"/>
                  <a:gd name="T16" fmla="*/ 53 w 462"/>
                  <a:gd name="T17" fmla="*/ 222 h 453"/>
                  <a:gd name="T18" fmla="*/ 231 w 462"/>
                  <a:gd name="T19" fmla="*/ 45 h 453"/>
                  <a:gd name="T20" fmla="*/ 408 w 462"/>
                  <a:gd name="T21" fmla="*/ 222 h 453"/>
                  <a:gd name="T22" fmla="*/ 231 w 462"/>
                  <a:gd name="T23" fmla="*/ 399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2" h="453">
                    <a:moveTo>
                      <a:pt x="231" y="0"/>
                    </a:moveTo>
                    <a:lnTo>
                      <a:pt x="231" y="0"/>
                    </a:lnTo>
                    <a:cubicBezTo>
                      <a:pt x="106" y="0"/>
                      <a:pt x="0" y="98"/>
                      <a:pt x="0" y="222"/>
                    </a:cubicBezTo>
                    <a:cubicBezTo>
                      <a:pt x="0" y="346"/>
                      <a:pt x="106" y="452"/>
                      <a:pt x="231" y="452"/>
                    </a:cubicBezTo>
                    <a:cubicBezTo>
                      <a:pt x="355" y="452"/>
                      <a:pt x="461" y="346"/>
                      <a:pt x="461" y="222"/>
                    </a:cubicBezTo>
                    <a:cubicBezTo>
                      <a:pt x="461" y="98"/>
                      <a:pt x="355" y="0"/>
                      <a:pt x="231" y="0"/>
                    </a:cubicBezTo>
                    <a:close/>
                    <a:moveTo>
                      <a:pt x="231" y="399"/>
                    </a:moveTo>
                    <a:lnTo>
                      <a:pt x="231" y="399"/>
                    </a:lnTo>
                    <a:cubicBezTo>
                      <a:pt x="133" y="399"/>
                      <a:pt x="53" y="319"/>
                      <a:pt x="53" y="222"/>
                    </a:cubicBezTo>
                    <a:cubicBezTo>
                      <a:pt x="53" y="124"/>
                      <a:pt x="133" y="45"/>
                      <a:pt x="231" y="45"/>
                    </a:cubicBezTo>
                    <a:cubicBezTo>
                      <a:pt x="328" y="45"/>
                      <a:pt x="408" y="124"/>
                      <a:pt x="408" y="222"/>
                    </a:cubicBezTo>
                    <a:cubicBezTo>
                      <a:pt x="408" y="319"/>
                      <a:pt x="328" y="399"/>
                      <a:pt x="231" y="3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16" name="Freeform 32"/>
              <p:cNvSpPr>
                <a:spLocks noChangeArrowheads="1"/>
              </p:cNvSpPr>
              <p:nvPr/>
            </p:nvSpPr>
            <p:spPr bwMode="auto">
              <a:xfrm>
                <a:off x="7450784" y="8450839"/>
                <a:ext cx="126832" cy="261114"/>
              </a:xfrm>
              <a:custGeom>
                <a:avLst/>
                <a:gdLst>
                  <a:gd name="T0" fmla="*/ 36 w 107"/>
                  <a:gd name="T1" fmla="*/ 0 h 222"/>
                  <a:gd name="T2" fmla="*/ 0 w 107"/>
                  <a:gd name="T3" fmla="*/ 0 h 222"/>
                  <a:gd name="T4" fmla="*/ 0 w 107"/>
                  <a:gd name="T5" fmla="*/ 133 h 222"/>
                  <a:gd name="T6" fmla="*/ 89 w 107"/>
                  <a:gd name="T7" fmla="*/ 221 h 222"/>
                  <a:gd name="T8" fmla="*/ 106 w 107"/>
                  <a:gd name="T9" fmla="*/ 195 h 222"/>
                  <a:gd name="T10" fmla="*/ 36 w 107"/>
                  <a:gd name="T11" fmla="*/ 114 h 222"/>
                  <a:gd name="T12" fmla="*/ 36 w 107"/>
                  <a:gd name="T1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222">
                    <a:moveTo>
                      <a:pt x="36" y="0"/>
                    </a:moveTo>
                    <a:lnTo>
                      <a:pt x="0" y="0"/>
                    </a:lnTo>
                    <a:lnTo>
                      <a:pt x="0" y="133"/>
                    </a:lnTo>
                    <a:lnTo>
                      <a:pt x="89" y="221"/>
                    </a:lnTo>
                    <a:lnTo>
                      <a:pt x="106" y="195"/>
                    </a:lnTo>
                    <a:lnTo>
                      <a:pt x="36" y="114"/>
                    </a:lnTo>
                    <a:lnTo>
                      <a:pt x="36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39"/>
            <p:cNvSpPr>
              <a:spLocks noChangeArrowheads="1"/>
            </p:cNvSpPr>
            <p:nvPr/>
          </p:nvSpPr>
          <p:spPr bwMode="auto">
            <a:xfrm>
              <a:off x="13628212" y="8763000"/>
              <a:ext cx="1124425" cy="1124425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13" name="Freeform 65"/>
            <p:cNvSpPr>
              <a:spLocks noChangeArrowheads="1"/>
            </p:cNvSpPr>
            <p:nvPr/>
          </p:nvSpPr>
          <p:spPr bwMode="auto">
            <a:xfrm>
              <a:off x="9804477" y="4661967"/>
              <a:ext cx="1061960" cy="1053033"/>
            </a:xfrm>
            <a:custGeom>
              <a:avLst/>
              <a:gdLst>
                <a:gd name="T0" fmla="*/ 381 w 417"/>
                <a:gd name="T1" fmla="*/ 203 h 417"/>
                <a:gd name="T2" fmla="*/ 381 w 417"/>
                <a:gd name="T3" fmla="*/ 203 h 417"/>
                <a:gd name="T4" fmla="*/ 416 w 417"/>
                <a:gd name="T5" fmla="*/ 141 h 417"/>
                <a:gd name="T6" fmla="*/ 408 w 417"/>
                <a:gd name="T7" fmla="*/ 106 h 417"/>
                <a:gd name="T8" fmla="*/ 337 w 417"/>
                <a:gd name="T9" fmla="*/ 79 h 417"/>
                <a:gd name="T10" fmla="*/ 319 w 417"/>
                <a:gd name="T11" fmla="*/ 17 h 417"/>
                <a:gd name="T12" fmla="*/ 275 w 417"/>
                <a:gd name="T13" fmla="*/ 0 h 417"/>
                <a:gd name="T14" fmla="*/ 213 w 417"/>
                <a:gd name="T15" fmla="*/ 35 h 417"/>
                <a:gd name="T16" fmla="*/ 151 w 417"/>
                <a:gd name="T17" fmla="*/ 0 h 417"/>
                <a:gd name="T18" fmla="*/ 107 w 417"/>
                <a:gd name="T19" fmla="*/ 17 h 417"/>
                <a:gd name="T20" fmla="*/ 89 w 417"/>
                <a:gd name="T21" fmla="*/ 79 h 417"/>
                <a:gd name="T22" fmla="*/ 18 w 417"/>
                <a:gd name="T23" fmla="*/ 106 h 417"/>
                <a:gd name="T24" fmla="*/ 0 w 417"/>
                <a:gd name="T25" fmla="*/ 141 h 417"/>
                <a:gd name="T26" fmla="*/ 44 w 417"/>
                <a:gd name="T27" fmla="*/ 203 h 417"/>
                <a:gd name="T28" fmla="*/ 0 w 417"/>
                <a:gd name="T29" fmla="*/ 275 h 417"/>
                <a:gd name="T30" fmla="*/ 18 w 417"/>
                <a:gd name="T31" fmla="*/ 310 h 417"/>
                <a:gd name="T32" fmla="*/ 89 w 417"/>
                <a:gd name="T33" fmla="*/ 328 h 417"/>
                <a:gd name="T34" fmla="*/ 107 w 417"/>
                <a:gd name="T35" fmla="*/ 398 h 417"/>
                <a:gd name="T36" fmla="*/ 151 w 417"/>
                <a:gd name="T37" fmla="*/ 416 h 417"/>
                <a:gd name="T38" fmla="*/ 213 w 417"/>
                <a:gd name="T39" fmla="*/ 372 h 417"/>
                <a:gd name="T40" fmla="*/ 275 w 417"/>
                <a:gd name="T41" fmla="*/ 416 h 417"/>
                <a:gd name="T42" fmla="*/ 319 w 417"/>
                <a:gd name="T43" fmla="*/ 398 h 417"/>
                <a:gd name="T44" fmla="*/ 337 w 417"/>
                <a:gd name="T45" fmla="*/ 328 h 417"/>
                <a:gd name="T46" fmla="*/ 408 w 417"/>
                <a:gd name="T47" fmla="*/ 310 h 417"/>
                <a:gd name="T48" fmla="*/ 416 w 417"/>
                <a:gd name="T49" fmla="*/ 265 h 417"/>
                <a:gd name="T50" fmla="*/ 381 w 417"/>
                <a:gd name="T51" fmla="*/ 203 h 417"/>
                <a:gd name="T52" fmla="*/ 213 w 417"/>
                <a:gd name="T53" fmla="*/ 292 h 417"/>
                <a:gd name="T54" fmla="*/ 213 w 417"/>
                <a:gd name="T55" fmla="*/ 292 h 417"/>
                <a:gd name="T56" fmla="*/ 125 w 417"/>
                <a:gd name="T57" fmla="*/ 203 h 417"/>
                <a:gd name="T58" fmla="*/ 213 w 417"/>
                <a:gd name="T59" fmla="*/ 115 h 417"/>
                <a:gd name="T60" fmla="*/ 301 w 417"/>
                <a:gd name="T61" fmla="*/ 203 h 417"/>
                <a:gd name="T62" fmla="*/ 213 w 417"/>
                <a:gd name="T6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</p:grpSp>
      <p:grpSp>
        <p:nvGrpSpPr>
          <p:cNvPr id="19" name="กลุ่ม 40"/>
          <p:cNvGrpSpPr/>
          <p:nvPr/>
        </p:nvGrpSpPr>
        <p:grpSpPr>
          <a:xfrm>
            <a:off x="1676400" y="1706446"/>
            <a:ext cx="1646591" cy="376533"/>
            <a:chOff x="9762826" y="5958899"/>
            <a:chExt cx="3293181" cy="753065"/>
          </a:xfrm>
        </p:grpSpPr>
        <p:sp>
          <p:nvSpPr>
            <p:cNvPr id="20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676400" y="2152401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กลุ่ม 44"/>
          <p:cNvGrpSpPr/>
          <p:nvPr/>
        </p:nvGrpSpPr>
        <p:grpSpPr>
          <a:xfrm>
            <a:off x="8991600" y="1717278"/>
            <a:ext cx="1646591" cy="376533"/>
            <a:chOff x="9762826" y="5958899"/>
            <a:chExt cx="3293181" cy="753065"/>
          </a:xfrm>
        </p:grpSpPr>
        <p:sp>
          <p:nvSpPr>
            <p:cNvPr id="24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991600" y="2163233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กลุ่ม 48"/>
          <p:cNvGrpSpPr/>
          <p:nvPr/>
        </p:nvGrpSpPr>
        <p:grpSpPr>
          <a:xfrm>
            <a:off x="1736637" y="4106746"/>
            <a:ext cx="1646591" cy="376533"/>
            <a:chOff x="9762826" y="5958899"/>
            <a:chExt cx="3293181" cy="753065"/>
          </a:xfrm>
        </p:grpSpPr>
        <p:sp>
          <p:nvSpPr>
            <p:cNvPr id="28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736637" y="4552701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กลุ่ม 52"/>
          <p:cNvGrpSpPr/>
          <p:nvPr/>
        </p:nvGrpSpPr>
        <p:grpSpPr>
          <a:xfrm>
            <a:off x="9051837" y="4117578"/>
            <a:ext cx="1646591" cy="376533"/>
            <a:chOff x="9762826" y="5958899"/>
            <a:chExt cx="3293181" cy="753065"/>
          </a:xfrm>
        </p:grpSpPr>
        <p:sp>
          <p:nvSpPr>
            <p:cNvPr id="32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9051837" y="4563533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008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1"/>
          <p:cNvGrpSpPr/>
          <p:nvPr/>
        </p:nvGrpSpPr>
        <p:grpSpPr>
          <a:xfrm>
            <a:off x="4144886" y="1278334"/>
            <a:ext cx="4132263" cy="4301332"/>
            <a:chOff x="8240713" y="3208337"/>
            <a:chExt cx="8264526" cy="8602663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8240713" y="3208337"/>
              <a:ext cx="4033838" cy="4211638"/>
            </a:xfrm>
            <a:custGeom>
              <a:avLst/>
              <a:gdLst>
                <a:gd name="T0" fmla="*/ 167 w 204"/>
                <a:gd name="T1" fmla="*/ 34 h 213"/>
                <a:gd name="T2" fmla="*/ 0 w 204"/>
                <a:gd name="T3" fmla="*/ 0 h 213"/>
                <a:gd name="T4" fmla="*/ 24 w 204"/>
                <a:gd name="T5" fmla="*/ 166 h 213"/>
                <a:gd name="T6" fmla="*/ 71 w 204"/>
                <a:gd name="T7" fmla="*/ 213 h 213"/>
                <a:gd name="T8" fmla="*/ 204 w 204"/>
                <a:gd name="T9" fmla="*/ 212 h 213"/>
                <a:gd name="T10" fmla="*/ 204 w 204"/>
                <a:gd name="T11" fmla="*/ 80 h 213"/>
                <a:gd name="T12" fmla="*/ 167 w 204"/>
                <a:gd name="T13" fmla="*/ 3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13">
                  <a:moveTo>
                    <a:pt x="167" y="3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24" y="192"/>
                    <a:pt x="45" y="213"/>
                    <a:pt x="71" y="213"/>
                  </a:cubicBezTo>
                  <a:cubicBezTo>
                    <a:pt x="204" y="212"/>
                    <a:pt x="204" y="212"/>
                    <a:pt x="204" y="212"/>
                  </a:cubicBezTo>
                  <a:cubicBezTo>
                    <a:pt x="204" y="80"/>
                    <a:pt x="204" y="80"/>
                    <a:pt x="204" y="80"/>
                  </a:cubicBezTo>
                  <a:cubicBezTo>
                    <a:pt x="204" y="57"/>
                    <a:pt x="188" y="38"/>
                    <a:pt x="167" y="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2471401" y="3208337"/>
              <a:ext cx="4033838" cy="4192588"/>
            </a:xfrm>
            <a:custGeom>
              <a:avLst/>
              <a:gdLst>
                <a:gd name="T0" fmla="*/ 37 w 204"/>
                <a:gd name="T1" fmla="*/ 34 h 212"/>
                <a:gd name="T2" fmla="*/ 204 w 204"/>
                <a:gd name="T3" fmla="*/ 0 h 212"/>
                <a:gd name="T4" fmla="*/ 180 w 204"/>
                <a:gd name="T5" fmla="*/ 166 h 212"/>
                <a:gd name="T6" fmla="*/ 133 w 204"/>
                <a:gd name="T7" fmla="*/ 212 h 212"/>
                <a:gd name="T8" fmla="*/ 0 w 204"/>
                <a:gd name="T9" fmla="*/ 212 h 212"/>
                <a:gd name="T10" fmla="*/ 0 w 204"/>
                <a:gd name="T11" fmla="*/ 79 h 212"/>
                <a:gd name="T12" fmla="*/ 37 w 204"/>
                <a:gd name="T13" fmla="*/ 3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12">
                  <a:moveTo>
                    <a:pt x="37" y="34"/>
                  </a:moveTo>
                  <a:cubicBezTo>
                    <a:pt x="204" y="0"/>
                    <a:pt x="204" y="0"/>
                    <a:pt x="204" y="0"/>
                  </a:cubicBezTo>
                  <a:cubicBezTo>
                    <a:pt x="180" y="166"/>
                    <a:pt x="180" y="166"/>
                    <a:pt x="180" y="166"/>
                  </a:cubicBezTo>
                  <a:cubicBezTo>
                    <a:pt x="180" y="191"/>
                    <a:pt x="159" y="212"/>
                    <a:pt x="133" y="212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57"/>
                    <a:pt x="16" y="38"/>
                    <a:pt x="37" y="3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2452351" y="7597775"/>
              <a:ext cx="4052888" cy="4213225"/>
            </a:xfrm>
            <a:custGeom>
              <a:avLst/>
              <a:gdLst>
                <a:gd name="T0" fmla="*/ 38 w 205"/>
                <a:gd name="T1" fmla="*/ 179 h 213"/>
                <a:gd name="T2" fmla="*/ 205 w 205"/>
                <a:gd name="T3" fmla="*/ 213 h 213"/>
                <a:gd name="T4" fmla="*/ 180 w 205"/>
                <a:gd name="T5" fmla="*/ 47 h 213"/>
                <a:gd name="T6" fmla="*/ 133 w 205"/>
                <a:gd name="T7" fmla="*/ 0 h 213"/>
                <a:gd name="T8" fmla="*/ 0 w 205"/>
                <a:gd name="T9" fmla="*/ 1 h 213"/>
                <a:gd name="T10" fmla="*/ 0 w 205"/>
                <a:gd name="T11" fmla="*/ 133 h 213"/>
                <a:gd name="T12" fmla="*/ 38 w 205"/>
                <a:gd name="T13" fmla="*/ 17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213">
                  <a:moveTo>
                    <a:pt x="38" y="179"/>
                  </a:moveTo>
                  <a:cubicBezTo>
                    <a:pt x="205" y="213"/>
                    <a:pt x="205" y="213"/>
                    <a:pt x="205" y="213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0" y="21"/>
                    <a:pt x="159" y="0"/>
                    <a:pt x="13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56"/>
                    <a:pt x="16" y="175"/>
                    <a:pt x="38" y="17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8240713" y="7618412"/>
              <a:ext cx="4033838" cy="4192588"/>
            </a:xfrm>
            <a:custGeom>
              <a:avLst/>
              <a:gdLst>
                <a:gd name="T0" fmla="*/ 167 w 204"/>
                <a:gd name="T1" fmla="*/ 178 h 212"/>
                <a:gd name="T2" fmla="*/ 0 w 204"/>
                <a:gd name="T3" fmla="*/ 212 h 212"/>
                <a:gd name="T4" fmla="*/ 24 w 204"/>
                <a:gd name="T5" fmla="*/ 47 h 212"/>
                <a:gd name="T6" fmla="*/ 71 w 204"/>
                <a:gd name="T7" fmla="*/ 0 h 212"/>
                <a:gd name="T8" fmla="*/ 204 w 204"/>
                <a:gd name="T9" fmla="*/ 0 h 212"/>
                <a:gd name="T10" fmla="*/ 204 w 204"/>
                <a:gd name="T11" fmla="*/ 133 h 212"/>
                <a:gd name="T12" fmla="*/ 167 w 204"/>
                <a:gd name="T13" fmla="*/ 17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12">
                  <a:moveTo>
                    <a:pt x="167" y="178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21"/>
                    <a:pt x="45" y="0"/>
                    <a:pt x="71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55"/>
                    <a:pt x="188" y="174"/>
                    <a:pt x="167" y="1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14" name="Freeform 21"/>
            <p:cNvSpPr>
              <a:spLocks noChangeArrowheads="1"/>
            </p:cNvSpPr>
            <p:nvPr/>
          </p:nvSpPr>
          <p:spPr bwMode="auto">
            <a:xfrm>
              <a:off x="13581439" y="9098298"/>
              <a:ext cx="1023254" cy="573316"/>
            </a:xfrm>
            <a:custGeom>
              <a:avLst/>
              <a:gdLst>
                <a:gd name="T0" fmla="*/ 249 w 497"/>
                <a:gd name="T1" fmla="*/ 0 h 276"/>
                <a:gd name="T2" fmla="*/ 249 w 497"/>
                <a:gd name="T3" fmla="*/ 0 h 276"/>
                <a:gd name="T4" fmla="*/ 0 w 497"/>
                <a:gd name="T5" fmla="*/ 133 h 276"/>
                <a:gd name="T6" fmla="*/ 249 w 497"/>
                <a:gd name="T7" fmla="*/ 275 h 276"/>
                <a:gd name="T8" fmla="*/ 496 w 497"/>
                <a:gd name="T9" fmla="*/ 133 h 276"/>
                <a:gd name="T10" fmla="*/ 249 w 497"/>
                <a:gd name="T11" fmla="*/ 0 h 276"/>
                <a:gd name="T12" fmla="*/ 249 w 497"/>
                <a:gd name="T13" fmla="*/ 239 h 276"/>
                <a:gd name="T14" fmla="*/ 249 w 497"/>
                <a:gd name="T15" fmla="*/ 239 h 276"/>
                <a:gd name="T16" fmla="*/ 142 w 497"/>
                <a:gd name="T17" fmla="*/ 133 h 276"/>
                <a:gd name="T18" fmla="*/ 249 w 497"/>
                <a:gd name="T19" fmla="*/ 26 h 276"/>
                <a:gd name="T20" fmla="*/ 355 w 497"/>
                <a:gd name="T21" fmla="*/ 133 h 276"/>
                <a:gd name="T22" fmla="*/ 249 w 497"/>
                <a:gd name="T23" fmla="*/ 239 h 276"/>
                <a:gd name="T24" fmla="*/ 249 w 497"/>
                <a:gd name="T25" fmla="*/ 133 h 276"/>
                <a:gd name="T26" fmla="*/ 249 w 497"/>
                <a:gd name="T27" fmla="*/ 133 h 276"/>
                <a:gd name="T28" fmla="*/ 249 w 497"/>
                <a:gd name="T29" fmla="*/ 79 h 276"/>
                <a:gd name="T30" fmla="*/ 195 w 497"/>
                <a:gd name="T31" fmla="*/ 133 h 276"/>
                <a:gd name="T32" fmla="*/ 249 w 497"/>
                <a:gd name="T33" fmla="*/ 186 h 276"/>
                <a:gd name="T34" fmla="*/ 302 w 497"/>
                <a:gd name="T35" fmla="*/ 133 h 276"/>
                <a:gd name="T36" fmla="*/ 249 w 497"/>
                <a:gd name="T37" fmla="*/ 13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7" h="276">
                  <a:moveTo>
                    <a:pt x="249" y="0"/>
                  </a:moveTo>
                  <a:lnTo>
                    <a:pt x="249" y="0"/>
                  </a:lnTo>
                  <a:cubicBezTo>
                    <a:pt x="89" y="0"/>
                    <a:pt x="0" y="115"/>
                    <a:pt x="0" y="133"/>
                  </a:cubicBezTo>
                  <a:cubicBezTo>
                    <a:pt x="0" y="151"/>
                    <a:pt x="89" y="275"/>
                    <a:pt x="249" y="275"/>
                  </a:cubicBezTo>
                  <a:cubicBezTo>
                    <a:pt x="408" y="275"/>
                    <a:pt x="496" y="151"/>
                    <a:pt x="496" y="133"/>
                  </a:cubicBezTo>
                  <a:cubicBezTo>
                    <a:pt x="496" y="115"/>
                    <a:pt x="408" y="0"/>
                    <a:pt x="249" y="0"/>
                  </a:cubicBezTo>
                  <a:close/>
                  <a:moveTo>
                    <a:pt x="249" y="239"/>
                  </a:moveTo>
                  <a:lnTo>
                    <a:pt x="249" y="239"/>
                  </a:lnTo>
                  <a:cubicBezTo>
                    <a:pt x="186" y="239"/>
                    <a:pt x="142" y="195"/>
                    <a:pt x="142" y="133"/>
                  </a:cubicBezTo>
                  <a:cubicBezTo>
                    <a:pt x="142" y="79"/>
                    <a:pt x="186" y="26"/>
                    <a:pt x="249" y="26"/>
                  </a:cubicBezTo>
                  <a:cubicBezTo>
                    <a:pt x="310" y="26"/>
                    <a:pt x="355" y="79"/>
                    <a:pt x="355" y="133"/>
                  </a:cubicBezTo>
                  <a:cubicBezTo>
                    <a:pt x="355" y="195"/>
                    <a:pt x="310" y="239"/>
                    <a:pt x="249" y="239"/>
                  </a:cubicBezTo>
                  <a:close/>
                  <a:moveTo>
                    <a:pt x="249" y="133"/>
                  </a:moveTo>
                  <a:lnTo>
                    <a:pt x="249" y="133"/>
                  </a:lnTo>
                  <a:cubicBezTo>
                    <a:pt x="239" y="123"/>
                    <a:pt x="266" y="79"/>
                    <a:pt x="249" y="79"/>
                  </a:cubicBezTo>
                  <a:cubicBezTo>
                    <a:pt x="221" y="79"/>
                    <a:pt x="195" y="107"/>
                    <a:pt x="195" y="133"/>
                  </a:cubicBezTo>
                  <a:cubicBezTo>
                    <a:pt x="195" y="168"/>
                    <a:pt x="221" y="186"/>
                    <a:pt x="249" y="186"/>
                  </a:cubicBezTo>
                  <a:cubicBezTo>
                    <a:pt x="274" y="186"/>
                    <a:pt x="302" y="168"/>
                    <a:pt x="302" y="133"/>
                  </a:cubicBezTo>
                  <a:cubicBezTo>
                    <a:pt x="302" y="123"/>
                    <a:pt x="257" y="142"/>
                    <a:pt x="249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16" name="Freeform 29"/>
            <p:cNvSpPr>
              <a:spLocks noChangeArrowheads="1"/>
            </p:cNvSpPr>
            <p:nvPr/>
          </p:nvSpPr>
          <p:spPr bwMode="auto">
            <a:xfrm>
              <a:off x="13694521" y="5120687"/>
              <a:ext cx="914400" cy="943428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grpSp>
          <p:nvGrpSpPr>
            <p:cNvPr id="19" name="Group 1"/>
            <p:cNvGrpSpPr>
              <a:grpSpLocks/>
            </p:cNvGrpSpPr>
            <p:nvPr/>
          </p:nvGrpSpPr>
          <p:grpSpPr bwMode="auto">
            <a:xfrm>
              <a:off x="10086007" y="8916869"/>
              <a:ext cx="950682" cy="936168"/>
              <a:chOff x="7197121" y="8687537"/>
              <a:chExt cx="553830" cy="543285"/>
            </a:xfrm>
          </p:grpSpPr>
          <p:sp>
            <p:nvSpPr>
              <p:cNvPr id="21" name="Freeform 31"/>
              <p:cNvSpPr>
                <a:spLocks noChangeArrowheads="1"/>
              </p:cNvSpPr>
              <p:nvPr/>
            </p:nvSpPr>
            <p:spPr bwMode="auto">
              <a:xfrm>
                <a:off x="7197121" y="8687537"/>
                <a:ext cx="553830" cy="543285"/>
              </a:xfrm>
              <a:custGeom>
                <a:avLst/>
                <a:gdLst>
                  <a:gd name="T0" fmla="*/ 231 w 462"/>
                  <a:gd name="T1" fmla="*/ 0 h 453"/>
                  <a:gd name="T2" fmla="*/ 231 w 462"/>
                  <a:gd name="T3" fmla="*/ 0 h 453"/>
                  <a:gd name="T4" fmla="*/ 0 w 462"/>
                  <a:gd name="T5" fmla="*/ 222 h 453"/>
                  <a:gd name="T6" fmla="*/ 231 w 462"/>
                  <a:gd name="T7" fmla="*/ 452 h 453"/>
                  <a:gd name="T8" fmla="*/ 461 w 462"/>
                  <a:gd name="T9" fmla="*/ 222 h 453"/>
                  <a:gd name="T10" fmla="*/ 231 w 462"/>
                  <a:gd name="T11" fmla="*/ 0 h 453"/>
                  <a:gd name="T12" fmla="*/ 231 w 462"/>
                  <a:gd name="T13" fmla="*/ 399 h 453"/>
                  <a:gd name="T14" fmla="*/ 231 w 462"/>
                  <a:gd name="T15" fmla="*/ 399 h 453"/>
                  <a:gd name="T16" fmla="*/ 53 w 462"/>
                  <a:gd name="T17" fmla="*/ 222 h 453"/>
                  <a:gd name="T18" fmla="*/ 231 w 462"/>
                  <a:gd name="T19" fmla="*/ 45 h 453"/>
                  <a:gd name="T20" fmla="*/ 408 w 462"/>
                  <a:gd name="T21" fmla="*/ 222 h 453"/>
                  <a:gd name="T22" fmla="*/ 231 w 462"/>
                  <a:gd name="T23" fmla="*/ 399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2" h="453">
                    <a:moveTo>
                      <a:pt x="231" y="0"/>
                    </a:moveTo>
                    <a:lnTo>
                      <a:pt x="231" y="0"/>
                    </a:lnTo>
                    <a:cubicBezTo>
                      <a:pt x="106" y="0"/>
                      <a:pt x="0" y="98"/>
                      <a:pt x="0" y="222"/>
                    </a:cubicBezTo>
                    <a:cubicBezTo>
                      <a:pt x="0" y="346"/>
                      <a:pt x="106" y="452"/>
                      <a:pt x="231" y="452"/>
                    </a:cubicBezTo>
                    <a:cubicBezTo>
                      <a:pt x="355" y="452"/>
                      <a:pt x="461" y="346"/>
                      <a:pt x="461" y="222"/>
                    </a:cubicBezTo>
                    <a:cubicBezTo>
                      <a:pt x="461" y="98"/>
                      <a:pt x="355" y="0"/>
                      <a:pt x="231" y="0"/>
                    </a:cubicBezTo>
                    <a:close/>
                    <a:moveTo>
                      <a:pt x="231" y="399"/>
                    </a:moveTo>
                    <a:lnTo>
                      <a:pt x="231" y="399"/>
                    </a:lnTo>
                    <a:cubicBezTo>
                      <a:pt x="133" y="399"/>
                      <a:pt x="53" y="319"/>
                      <a:pt x="53" y="222"/>
                    </a:cubicBezTo>
                    <a:cubicBezTo>
                      <a:pt x="53" y="124"/>
                      <a:pt x="133" y="45"/>
                      <a:pt x="231" y="45"/>
                    </a:cubicBezTo>
                    <a:cubicBezTo>
                      <a:pt x="328" y="45"/>
                      <a:pt x="408" y="124"/>
                      <a:pt x="408" y="222"/>
                    </a:cubicBezTo>
                    <a:cubicBezTo>
                      <a:pt x="408" y="319"/>
                      <a:pt x="328" y="399"/>
                      <a:pt x="231" y="3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22" name="Freeform 32"/>
              <p:cNvSpPr>
                <a:spLocks noChangeArrowheads="1"/>
              </p:cNvSpPr>
              <p:nvPr/>
            </p:nvSpPr>
            <p:spPr bwMode="auto">
              <a:xfrm>
                <a:off x="7450784" y="8805461"/>
                <a:ext cx="126832" cy="261114"/>
              </a:xfrm>
              <a:custGeom>
                <a:avLst/>
                <a:gdLst>
                  <a:gd name="T0" fmla="*/ 36 w 107"/>
                  <a:gd name="T1" fmla="*/ 0 h 222"/>
                  <a:gd name="T2" fmla="*/ 0 w 107"/>
                  <a:gd name="T3" fmla="*/ 0 h 222"/>
                  <a:gd name="T4" fmla="*/ 0 w 107"/>
                  <a:gd name="T5" fmla="*/ 133 h 222"/>
                  <a:gd name="T6" fmla="*/ 89 w 107"/>
                  <a:gd name="T7" fmla="*/ 221 h 222"/>
                  <a:gd name="T8" fmla="*/ 106 w 107"/>
                  <a:gd name="T9" fmla="*/ 195 h 222"/>
                  <a:gd name="T10" fmla="*/ 36 w 107"/>
                  <a:gd name="T11" fmla="*/ 114 h 222"/>
                  <a:gd name="T12" fmla="*/ 36 w 107"/>
                  <a:gd name="T1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222">
                    <a:moveTo>
                      <a:pt x="36" y="0"/>
                    </a:moveTo>
                    <a:lnTo>
                      <a:pt x="0" y="0"/>
                    </a:lnTo>
                    <a:lnTo>
                      <a:pt x="0" y="133"/>
                    </a:lnTo>
                    <a:lnTo>
                      <a:pt x="89" y="221"/>
                    </a:lnTo>
                    <a:lnTo>
                      <a:pt x="106" y="195"/>
                    </a:lnTo>
                    <a:lnTo>
                      <a:pt x="36" y="114"/>
                    </a:lnTo>
                    <a:lnTo>
                      <a:pt x="36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0" name="Freeform 65"/>
            <p:cNvSpPr>
              <a:spLocks noChangeArrowheads="1"/>
            </p:cNvSpPr>
            <p:nvPr/>
          </p:nvSpPr>
          <p:spPr bwMode="auto">
            <a:xfrm>
              <a:off x="10079037" y="5102001"/>
              <a:ext cx="863602" cy="856342"/>
            </a:xfrm>
            <a:custGeom>
              <a:avLst/>
              <a:gdLst>
                <a:gd name="T0" fmla="*/ 381 w 417"/>
                <a:gd name="T1" fmla="*/ 203 h 417"/>
                <a:gd name="T2" fmla="*/ 381 w 417"/>
                <a:gd name="T3" fmla="*/ 203 h 417"/>
                <a:gd name="T4" fmla="*/ 416 w 417"/>
                <a:gd name="T5" fmla="*/ 141 h 417"/>
                <a:gd name="T6" fmla="*/ 408 w 417"/>
                <a:gd name="T7" fmla="*/ 106 h 417"/>
                <a:gd name="T8" fmla="*/ 337 w 417"/>
                <a:gd name="T9" fmla="*/ 79 h 417"/>
                <a:gd name="T10" fmla="*/ 319 w 417"/>
                <a:gd name="T11" fmla="*/ 17 h 417"/>
                <a:gd name="T12" fmla="*/ 275 w 417"/>
                <a:gd name="T13" fmla="*/ 0 h 417"/>
                <a:gd name="T14" fmla="*/ 213 w 417"/>
                <a:gd name="T15" fmla="*/ 35 h 417"/>
                <a:gd name="T16" fmla="*/ 151 w 417"/>
                <a:gd name="T17" fmla="*/ 0 h 417"/>
                <a:gd name="T18" fmla="*/ 107 w 417"/>
                <a:gd name="T19" fmla="*/ 17 h 417"/>
                <a:gd name="T20" fmla="*/ 89 w 417"/>
                <a:gd name="T21" fmla="*/ 79 h 417"/>
                <a:gd name="T22" fmla="*/ 18 w 417"/>
                <a:gd name="T23" fmla="*/ 106 h 417"/>
                <a:gd name="T24" fmla="*/ 0 w 417"/>
                <a:gd name="T25" fmla="*/ 141 h 417"/>
                <a:gd name="T26" fmla="*/ 44 w 417"/>
                <a:gd name="T27" fmla="*/ 203 h 417"/>
                <a:gd name="T28" fmla="*/ 0 w 417"/>
                <a:gd name="T29" fmla="*/ 275 h 417"/>
                <a:gd name="T30" fmla="*/ 18 w 417"/>
                <a:gd name="T31" fmla="*/ 310 h 417"/>
                <a:gd name="T32" fmla="*/ 89 w 417"/>
                <a:gd name="T33" fmla="*/ 328 h 417"/>
                <a:gd name="T34" fmla="*/ 107 w 417"/>
                <a:gd name="T35" fmla="*/ 398 h 417"/>
                <a:gd name="T36" fmla="*/ 151 w 417"/>
                <a:gd name="T37" fmla="*/ 416 h 417"/>
                <a:gd name="T38" fmla="*/ 213 w 417"/>
                <a:gd name="T39" fmla="*/ 372 h 417"/>
                <a:gd name="T40" fmla="*/ 275 w 417"/>
                <a:gd name="T41" fmla="*/ 416 h 417"/>
                <a:gd name="T42" fmla="*/ 319 w 417"/>
                <a:gd name="T43" fmla="*/ 398 h 417"/>
                <a:gd name="T44" fmla="*/ 337 w 417"/>
                <a:gd name="T45" fmla="*/ 328 h 417"/>
                <a:gd name="T46" fmla="*/ 408 w 417"/>
                <a:gd name="T47" fmla="*/ 310 h 417"/>
                <a:gd name="T48" fmla="*/ 416 w 417"/>
                <a:gd name="T49" fmla="*/ 265 h 417"/>
                <a:gd name="T50" fmla="*/ 381 w 417"/>
                <a:gd name="T51" fmla="*/ 203 h 417"/>
                <a:gd name="T52" fmla="*/ 213 w 417"/>
                <a:gd name="T53" fmla="*/ 292 h 417"/>
                <a:gd name="T54" fmla="*/ 213 w 417"/>
                <a:gd name="T55" fmla="*/ 292 h 417"/>
                <a:gd name="T56" fmla="*/ 125 w 417"/>
                <a:gd name="T57" fmla="*/ 203 h 417"/>
                <a:gd name="T58" fmla="*/ 213 w 417"/>
                <a:gd name="T59" fmla="*/ 115 h 417"/>
                <a:gd name="T60" fmla="*/ 301 w 417"/>
                <a:gd name="T61" fmla="*/ 203 h 417"/>
                <a:gd name="T62" fmla="*/ 213 w 417"/>
                <a:gd name="T6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</p:grpSp>
      <p:grpSp>
        <p:nvGrpSpPr>
          <p:cNvPr id="23" name="กลุ่ม 48"/>
          <p:cNvGrpSpPr/>
          <p:nvPr/>
        </p:nvGrpSpPr>
        <p:grpSpPr>
          <a:xfrm>
            <a:off x="1645026" y="1956787"/>
            <a:ext cx="2246680" cy="1034111"/>
            <a:chOff x="1084743" y="20942"/>
            <a:chExt cx="4493359" cy="2068220"/>
          </a:xfrm>
        </p:grpSpPr>
        <p:sp>
          <p:nvSpPr>
            <p:cNvPr id="24" name="TextBox 23"/>
            <p:cNvSpPr txBox="1"/>
            <p:nvPr/>
          </p:nvSpPr>
          <p:spPr>
            <a:xfrm>
              <a:off x="2164447" y="20942"/>
              <a:ext cx="3413655" cy="2068220"/>
            </a:xfrm>
            <a:prstGeom prst="rect">
              <a:avLst/>
            </a:prstGeom>
            <a:noFill/>
          </p:spPr>
          <p:txBody>
            <a:bodyPr wrap="square" lIns="109710" tIns="54855" rIns="109710" bIns="54855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กลุ่ม 50"/>
            <p:cNvGrpSpPr/>
            <p:nvPr/>
          </p:nvGrpSpPr>
          <p:grpSpPr>
            <a:xfrm>
              <a:off x="1084743" y="222069"/>
              <a:ext cx="927304" cy="927304"/>
              <a:chOff x="1095022" y="-1242008"/>
              <a:chExt cx="1371600" cy="1371600"/>
            </a:xfrm>
          </p:grpSpPr>
          <p:sp>
            <p:nvSpPr>
              <p:cNvPr id="26" name="วงรี 51"/>
              <p:cNvSpPr/>
              <p:nvPr/>
            </p:nvSpPr>
            <p:spPr>
              <a:xfrm>
                <a:off x="1095022" y="-1242008"/>
                <a:ext cx="1371600" cy="13716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900" dirty="0">
                  <a:cs typeface="+mn-ea"/>
                  <a:sym typeface="+mn-lt"/>
                </a:endParaRPr>
              </a:p>
            </p:txBody>
          </p:sp>
          <p:sp>
            <p:nvSpPr>
              <p:cNvPr id="27" name="Freeform 33"/>
              <p:cNvSpPr>
                <a:spLocks noChangeArrowheads="1"/>
              </p:cNvSpPr>
              <p:nvPr/>
            </p:nvSpPr>
            <p:spPr bwMode="auto">
              <a:xfrm>
                <a:off x="1374421" y="-998190"/>
                <a:ext cx="779815" cy="820429"/>
              </a:xfrm>
              <a:custGeom>
                <a:avLst/>
                <a:gdLst>
                  <a:gd name="T0" fmla="*/ 124 w 338"/>
                  <a:gd name="T1" fmla="*/ 355 h 356"/>
                  <a:gd name="T2" fmla="*/ 124 w 338"/>
                  <a:gd name="T3" fmla="*/ 355 h 356"/>
                  <a:gd name="T4" fmla="*/ 98 w 338"/>
                  <a:gd name="T5" fmla="*/ 337 h 356"/>
                  <a:gd name="T6" fmla="*/ 9 w 338"/>
                  <a:gd name="T7" fmla="*/ 222 h 356"/>
                  <a:gd name="T8" fmla="*/ 18 w 338"/>
                  <a:gd name="T9" fmla="*/ 178 h 356"/>
                  <a:gd name="T10" fmla="*/ 62 w 338"/>
                  <a:gd name="T11" fmla="*/ 178 h 356"/>
                  <a:gd name="T12" fmla="*/ 124 w 338"/>
                  <a:gd name="T13" fmla="*/ 258 h 356"/>
                  <a:gd name="T14" fmla="*/ 266 w 338"/>
                  <a:gd name="T15" fmla="*/ 27 h 356"/>
                  <a:gd name="T16" fmla="*/ 319 w 338"/>
                  <a:gd name="T17" fmla="*/ 9 h 356"/>
                  <a:gd name="T18" fmla="*/ 328 w 338"/>
                  <a:gd name="T19" fmla="*/ 62 h 356"/>
                  <a:gd name="T20" fmla="*/ 160 w 338"/>
                  <a:gd name="T21" fmla="*/ 337 h 356"/>
                  <a:gd name="T22" fmla="*/ 124 w 338"/>
                  <a:gd name="T23" fmla="*/ 355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8" h="356">
                    <a:moveTo>
                      <a:pt x="124" y="355"/>
                    </a:moveTo>
                    <a:lnTo>
                      <a:pt x="124" y="355"/>
                    </a:lnTo>
                    <a:cubicBezTo>
                      <a:pt x="115" y="355"/>
                      <a:pt x="107" y="346"/>
                      <a:pt x="98" y="337"/>
                    </a:cubicBezTo>
                    <a:cubicBezTo>
                      <a:pt x="9" y="222"/>
                      <a:pt x="9" y="222"/>
                      <a:pt x="9" y="222"/>
                    </a:cubicBezTo>
                    <a:cubicBezTo>
                      <a:pt x="0" y="204"/>
                      <a:pt x="0" y="187"/>
                      <a:pt x="18" y="178"/>
                    </a:cubicBezTo>
                    <a:cubicBezTo>
                      <a:pt x="36" y="160"/>
                      <a:pt x="53" y="168"/>
                      <a:pt x="62" y="178"/>
                    </a:cubicBezTo>
                    <a:cubicBezTo>
                      <a:pt x="124" y="258"/>
                      <a:pt x="124" y="258"/>
                      <a:pt x="124" y="258"/>
                    </a:cubicBezTo>
                    <a:cubicBezTo>
                      <a:pt x="266" y="27"/>
                      <a:pt x="266" y="27"/>
                      <a:pt x="266" y="27"/>
                    </a:cubicBezTo>
                    <a:cubicBezTo>
                      <a:pt x="284" y="9"/>
                      <a:pt x="301" y="0"/>
                      <a:pt x="319" y="9"/>
                    </a:cubicBezTo>
                    <a:cubicBezTo>
                      <a:pt x="337" y="18"/>
                      <a:pt x="337" y="45"/>
                      <a:pt x="328" y="62"/>
                    </a:cubicBezTo>
                    <a:cubicBezTo>
                      <a:pt x="160" y="337"/>
                      <a:pt x="160" y="337"/>
                      <a:pt x="160" y="337"/>
                    </a:cubicBezTo>
                    <a:cubicBezTo>
                      <a:pt x="151" y="346"/>
                      <a:pt x="142" y="355"/>
                      <a:pt x="124" y="35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17145" tIns="8573" rIns="17145" bIns="8573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กลุ่ม 53"/>
          <p:cNvGrpSpPr/>
          <p:nvPr/>
        </p:nvGrpSpPr>
        <p:grpSpPr>
          <a:xfrm>
            <a:off x="8506970" y="2010046"/>
            <a:ext cx="2246680" cy="1034111"/>
            <a:chOff x="1084743" y="20942"/>
            <a:chExt cx="4493359" cy="2068220"/>
          </a:xfrm>
        </p:grpSpPr>
        <p:sp>
          <p:nvSpPr>
            <p:cNvPr id="29" name="TextBox 28"/>
            <p:cNvSpPr txBox="1"/>
            <p:nvPr/>
          </p:nvSpPr>
          <p:spPr>
            <a:xfrm>
              <a:off x="2164447" y="20942"/>
              <a:ext cx="3413655" cy="2068220"/>
            </a:xfrm>
            <a:prstGeom prst="rect">
              <a:avLst/>
            </a:prstGeom>
            <a:noFill/>
          </p:spPr>
          <p:txBody>
            <a:bodyPr wrap="square" lIns="109710" tIns="54855" rIns="109710" bIns="54855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กลุ่ม 55"/>
            <p:cNvGrpSpPr/>
            <p:nvPr/>
          </p:nvGrpSpPr>
          <p:grpSpPr>
            <a:xfrm>
              <a:off x="1084743" y="222069"/>
              <a:ext cx="927304" cy="927304"/>
              <a:chOff x="1095022" y="-1242008"/>
              <a:chExt cx="1371600" cy="1371600"/>
            </a:xfrm>
          </p:grpSpPr>
          <p:sp>
            <p:nvSpPr>
              <p:cNvPr id="31" name="วงรี 56"/>
              <p:cNvSpPr/>
              <p:nvPr/>
            </p:nvSpPr>
            <p:spPr>
              <a:xfrm>
                <a:off x="1095022" y="-1242008"/>
                <a:ext cx="1371600" cy="13716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900" dirty="0">
                  <a:cs typeface="+mn-ea"/>
                  <a:sym typeface="+mn-lt"/>
                </a:endParaRPr>
              </a:p>
            </p:txBody>
          </p:sp>
          <p:sp>
            <p:nvSpPr>
              <p:cNvPr id="32" name="Freeform 33"/>
              <p:cNvSpPr>
                <a:spLocks noChangeArrowheads="1"/>
              </p:cNvSpPr>
              <p:nvPr/>
            </p:nvSpPr>
            <p:spPr bwMode="auto">
              <a:xfrm>
                <a:off x="1374421" y="-998190"/>
                <a:ext cx="779815" cy="820429"/>
              </a:xfrm>
              <a:custGeom>
                <a:avLst/>
                <a:gdLst>
                  <a:gd name="T0" fmla="*/ 124 w 338"/>
                  <a:gd name="T1" fmla="*/ 355 h 356"/>
                  <a:gd name="T2" fmla="*/ 124 w 338"/>
                  <a:gd name="T3" fmla="*/ 355 h 356"/>
                  <a:gd name="T4" fmla="*/ 98 w 338"/>
                  <a:gd name="T5" fmla="*/ 337 h 356"/>
                  <a:gd name="T6" fmla="*/ 9 w 338"/>
                  <a:gd name="T7" fmla="*/ 222 h 356"/>
                  <a:gd name="T8" fmla="*/ 18 w 338"/>
                  <a:gd name="T9" fmla="*/ 178 h 356"/>
                  <a:gd name="T10" fmla="*/ 62 w 338"/>
                  <a:gd name="T11" fmla="*/ 178 h 356"/>
                  <a:gd name="T12" fmla="*/ 124 w 338"/>
                  <a:gd name="T13" fmla="*/ 258 h 356"/>
                  <a:gd name="T14" fmla="*/ 266 w 338"/>
                  <a:gd name="T15" fmla="*/ 27 h 356"/>
                  <a:gd name="T16" fmla="*/ 319 w 338"/>
                  <a:gd name="T17" fmla="*/ 9 h 356"/>
                  <a:gd name="T18" fmla="*/ 328 w 338"/>
                  <a:gd name="T19" fmla="*/ 62 h 356"/>
                  <a:gd name="T20" fmla="*/ 160 w 338"/>
                  <a:gd name="T21" fmla="*/ 337 h 356"/>
                  <a:gd name="T22" fmla="*/ 124 w 338"/>
                  <a:gd name="T23" fmla="*/ 355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8" h="356">
                    <a:moveTo>
                      <a:pt x="124" y="355"/>
                    </a:moveTo>
                    <a:lnTo>
                      <a:pt x="124" y="355"/>
                    </a:lnTo>
                    <a:cubicBezTo>
                      <a:pt x="115" y="355"/>
                      <a:pt x="107" y="346"/>
                      <a:pt x="98" y="337"/>
                    </a:cubicBezTo>
                    <a:cubicBezTo>
                      <a:pt x="9" y="222"/>
                      <a:pt x="9" y="222"/>
                      <a:pt x="9" y="222"/>
                    </a:cubicBezTo>
                    <a:cubicBezTo>
                      <a:pt x="0" y="204"/>
                      <a:pt x="0" y="187"/>
                      <a:pt x="18" y="178"/>
                    </a:cubicBezTo>
                    <a:cubicBezTo>
                      <a:pt x="36" y="160"/>
                      <a:pt x="53" y="168"/>
                      <a:pt x="62" y="178"/>
                    </a:cubicBezTo>
                    <a:cubicBezTo>
                      <a:pt x="124" y="258"/>
                      <a:pt x="124" y="258"/>
                      <a:pt x="124" y="258"/>
                    </a:cubicBezTo>
                    <a:cubicBezTo>
                      <a:pt x="266" y="27"/>
                      <a:pt x="266" y="27"/>
                      <a:pt x="266" y="27"/>
                    </a:cubicBezTo>
                    <a:cubicBezTo>
                      <a:pt x="284" y="9"/>
                      <a:pt x="301" y="0"/>
                      <a:pt x="319" y="9"/>
                    </a:cubicBezTo>
                    <a:cubicBezTo>
                      <a:pt x="337" y="18"/>
                      <a:pt x="337" y="45"/>
                      <a:pt x="328" y="62"/>
                    </a:cubicBezTo>
                    <a:cubicBezTo>
                      <a:pt x="160" y="337"/>
                      <a:pt x="160" y="337"/>
                      <a:pt x="160" y="337"/>
                    </a:cubicBezTo>
                    <a:cubicBezTo>
                      <a:pt x="151" y="346"/>
                      <a:pt x="142" y="355"/>
                      <a:pt x="124" y="35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17145" tIns="8573" rIns="17145" bIns="8573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กลุ่ม 58"/>
          <p:cNvGrpSpPr/>
          <p:nvPr/>
        </p:nvGrpSpPr>
        <p:grpSpPr>
          <a:xfrm>
            <a:off x="1648970" y="3747910"/>
            <a:ext cx="2246680" cy="1034111"/>
            <a:chOff x="1084743" y="20942"/>
            <a:chExt cx="4493359" cy="2068220"/>
          </a:xfrm>
        </p:grpSpPr>
        <p:sp>
          <p:nvSpPr>
            <p:cNvPr id="34" name="TextBox 33"/>
            <p:cNvSpPr txBox="1"/>
            <p:nvPr/>
          </p:nvSpPr>
          <p:spPr>
            <a:xfrm>
              <a:off x="2164447" y="20942"/>
              <a:ext cx="3413655" cy="2068220"/>
            </a:xfrm>
            <a:prstGeom prst="rect">
              <a:avLst/>
            </a:prstGeom>
            <a:noFill/>
          </p:spPr>
          <p:txBody>
            <a:bodyPr wrap="square" lIns="109710" tIns="54855" rIns="109710" bIns="54855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กลุ่ม 60"/>
            <p:cNvGrpSpPr/>
            <p:nvPr/>
          </p:nvGrpSpPr>
          <p:grpSpPr>
            <a:xfrm>
              <a:off x="1084743" y="222069"/>
              <a:ext cx="927304" cy="927304"/>
              <a:chOff x="1095022" y="-1242008"/>
              <a:chExt cx="1371600" cy="1371600"/>
            </a:xfrm>
          </p:grpSpPr>
          <p:sp>
            <p:nvSpPr>
              <p:cNvPr id="36" name="วงรี 61"/>
              <p:cNvSpPr/>
              <p:nvPr/>
            </p:nvSpPr>
            <p:spPr>
              <a:xfrm>
                <a:off x="1095022" y="-1242008"/>
                <a:ext cx="1371600" cy="13716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900"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 33"/>
              <p:cNvSpPr>
                <a:spLocks noChangeArrowheads="1"/>
              </p:cNvSpPr>
              <p:nvPr/>
            </p:nvSpPr>
            <p:spPr bwMode="auto">
              <a:xfrm>
                <a:off x="1374421" y="-998190"/>
                <a:ext cx="779815" cy="820429"/>
              </a:xfrm>
              <a:custGeom>
                <a:avLst/>
                <a:gdLst>
                  <a:gd name="T0" fmla="*/ 124 w 338"/>
                  <a:gd name="T1" fmla="*/ 355 h 356"/>
                  <a:gd name="T2" fmla="*/ 124 w 338"/>
                  <a:gd name="T3" fmla="*/ 355 h 356"/>
                  <a:gd name="T4" fmla="*/ 98 w 338"/>
                  <a:gd name="T5" fmla="*/ 337 h 356"/>
                  <a:gd name="T6" fmla="*/ 9 w 338"/>
                  <a:gd name="T7" fmla="*/ 222 h 356"/>
                  <a:gd name="T8" fmla="*/ 18 w 338"/>
                  <a:gd name="T9" fmla="*/ 178 h 356"/>
                  <a:gd name="T10" fmla="*/ 62 w 338"/>
                  <a:gd name="T11" fmla="*/ 178 h 356"/>
                  <a:gd name="T12" fmla="*/ 124 w 338"/>
                  <a:gd name="T13" fmla="*/ 258 h 356"/>
                  <a:gd name="T14" fmla="*/ 266 w 338"/>
                  <a:gd name="T15" fmla="*/ 27 h 356"/>
                  <a:gd name="T16" fmla="*/ 319 w 338"/>
                  <a:gd name="T17" fmla="*/ 9 h 356"/>
                  <a:gd name="T18" fmla="*/ 328 w 338"/>
                  <a:gd name="T19" fmla="*/ 62 h 356"/>
                  <a:gd name="T20" fmla="*/ 160 w 338"/>
                  <a:gd name="T21" fmla="*/ 337 h 356"/>
                  <a:gd name="T22" fmla="*/ 124 w 338"/>
                  <a:gd name="T23" fmla="*/ 355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8" h="356">
                    <a:moveTo>
                      <a:pt x="124" y="355"/>
                    </a:moveTo>
                    <a:lnTo>
                      <a:pt x="124" y="355"/>
                    </a:lnTo>
                    <a:cubicBezTo>
                      <a:pt x="115" y="355"/>
                      <a:pt x="107" y="346"/>
                      <a:pt x="98" y="337"/>
                    </a:cubicBezTo>
                    <a:cubicBezTo>
                      <a:pt x="9" y="222"/>
                      <a:pt x="9" y="222"/>
                      <a:pt x="9" y="222"/>
                    </a:cubicBezTo>
                    <a:cubicBezTo>
                      <a:pt x="0" y="204"/>
                      <a:pt x="0" y="187"/>
                      <a:pt x="18" y="178"/>
                    </a:cubicBezTo>
                    <a:cubicBezTo>
                      <a:pt x="36" y="160"/>
                      <a:pt x="53" y="168"/>
                      <a:pt x="62" y="178"/>
                    </a:cubicBezTo>
                    <a:cubicBezTo>
                      <a:pt x="124" y="258"/>
                      <a:pt x="124" y="258"/>
                      <a:pt x="124" y="258"/>
                    </a:cubicBezTo>
                    <a:cubicBezTo>
                      <a:pt x="266" y="27"/>
                      <a:pt x="266" y="27"/>
                      <a:pt x="266" y="27"/>
                    </a:cubicBezTo>
                    <a:cubicBezTo>
                      <a:pt x="284" y="9"/>
                      <a:pt x="301" y="0"/>
                      <a:pt x="319" y="9"/>
                    </a:cubicBezTo>
                    <a:cubicBezTo>
                      <a:pt x="337" y="18"/>
                      <a:pt x="337" y="45"/>
                      <a:pt x="328" y="62"/>
                    </a:cubicBezTo>
                    <a:cubicBezTo>
                      <a:pt x="160" y="337"/>
                      <a:pt x="160" y="337"/>
                      <a:pt x="160" y="337"/>
                    </a:cubicBezTo>
                    <a:cubicBezTo>
                      <a:pt x="151" y="346"/>
                      <a:pt x="142" y="355"/>
                      <a:pt x="124" y="35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17145" tIns="8573" rIns="17145" bIns="8573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กลุ่ม 63"/>
          <p:cNvGrpSpPr/>
          <p:nvPr/>
        </p:nvGrpSpPr>
        <p:grpSpPr>
          <a:xfrm>
            <a:off x="8535621" y="3945757"/>
            <a:ext cx="2246680" cy="1034111"/>
            <a:chOff x="1084743" y="20942"/>
            <a:chExt cx="4493359" cy="2068220"/>
          </a:xfrm>
        </p:grpSpPr>
        <p:sp>
          <p:nvSpPr>
            <p:cNvPr id="39" name="TextBox 38"/>
            <p:cNvSpPr txBox="1"/>
            <p:nvPr/>
          </p:nvSpPr>
          <p:spPr>
            <a:xfrm>
              <a:off x="2164447" y="20942"/>
              <a:ext cx="3413655" cy="2068220"/>
            </a:xfrm>
            <a:prstGeom prst="rect">
              <a:avLst/>
            </a:prstGeom>
            <a:noFill/>
          </p:spPr>
          <p:txBody>
            <a:bodyPr wrap="square" lIns="109710" tIns="54855" rIns="109710" bIns="54855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กลุ่ม 65"/>
            <p:cNvGrpSpPr/>
            <p:nvPr/>
          </p:nvGrpSpPr>
          <p:grpSpPr>
            <a:xfrm>
              <a:off x="1084743" y="222069"/>
              <a:ext cx="927304" cy="927304"/>
              <a:chOff x="1095022" y="-1242008"/>
              <a:chExt cx="1371600" cy="1371600"/>
            </a:xfrm>
          </p:grpSpPr>
          <p:sp>
            <p:nvSpPr>
              <p:cNvPr id="41" name="วงรี 66"/>
              <p:cNvSpPr/>
              <p:nvPr/>
            </p:nvSpPr>
            <p:spPr>
              <a:xfrm>
                <a:off x="1095022" y="-1242008"/>
                <a:ext cx="1371600" cy="13716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900" dirty="0">
                  <a:cs typeface="+mn-ea"/>
                  <a:sym typeface="+mn-lt"/>
                </a:endParaRPr>
              </a:p>
            </p:txBody>
          </p:sp>
          <p:sp>
            <p:nvSpPr>
              <p:cNvPr id="42" name="Freeform 33"/>
              <p:cNvSpPr>
                <a:spLocks noChangeArrowheads="1"/>
              </p:cNvSpPr>
              <p:nvPr/>
            </p:nvSpPr>
            <p:spPr bwMode="auto">
              <a:xfrm>
                <a:off x="1374421" y="-998190"/>
                <a:ext cx="779815" cy="820429"/>
              </a:xfrm>
              <a:custGeom>
                <a:avLst/>
                <a:gdLst>
                  <a:gd name="T0" fmla="*/ 124 w 338"/>
                  <a:gd name="T1" fmla="*/ 355 h 356"/>
                  <a:gd name="T2" fmla="*/ 124 w 338"/>
                  <a:gd name="T3" fmla="*/ 355 h 356"/>
                  <a:gd name="T4" fmla="*/ 98 w 338"/>
                  <a:gd name="T5" fmla="*/ 337 h 356"/>
                  <a:gd name="T6" fmla="*/ 9 w 338"/>
                  <a:gd name="T7" fmla="*/ 222 h 356"/>
                  <a:gd name="T8" fmla="*/ 18 w 338"/>
                  <a:gd name="T9" fmla="*/ 178 h 356"/>
                  <a:gd name="T10" fmla="*/ 62 w 338"/>
                  <a:gd name="T11" fmla="*/ 178 h 356"/>
                  <a:gd name="T12" fmla="*/ 124 w 338"/>
                  <a:gd name="T13" fmla="*/ 258 h 356"/>
                  <a:gd name="T14" fmla="*/ 266 w 338"/>
                  <a:gd name="T15" fmla="*/ 27 h 356"/>
                  <a:gd name="T16" fmla="*/ 319 w 338"/>
                  <a:gd name="T17" fmla="*/ 9 h 356"/>
                  <a:gd name="T18" fmla="*/ 328 w 338"/>
                  <a:gd name="T19" fmla="*/ 62 h 356"/>
                  <a:gd name="T20" fmla="*/ 160 w 338"/>
                  <a:gd name="T21" fmla="*/ 337 h 356"/>
                  <a:gd name="T22" fmla="*/ 124 w 338"/>
                  <a:gd name="T23" fmla="*/ 355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8" h="356">
                    <a:moveTo>
                      <a:pt x="124" y="355"/>
                    </a:moveTo>
                    <a:lnTo>
                      <a:pt x="124" y="355"/>
                    </a:lnTo>
                    <a:cubicBezTo>
                      <a:pt x="115" y="355"/>
                      <a:pt x="107" y="346"/>
                      <a:pt x="98" y="337"/>
                    </a:cubicBezTo>
                    <a:cubicBezTo>
                      <a:pt x="9" y="222"/>
                      <a:pt x="9" y="222"/>
                      <a:pt x="9" y="222"/>
                    </a:cubicBezTo>
                    <a:cubicBezTo>
                      <a:pt x="0" y="204"/>
                      <a:pt x="0" y="187"/>
                      <a:pt x="18" y="178"/>
                    </a:cubicBezTo>
                    <a:cubicBezTo>
                      <a:pt x="36" y="160"/>
                      <a:pt x="53" y="168"/>
                      <a:pt x="62" y="178"/>
                    </a:cubicBezTo>
                    <a:cubicBezTo>
                      <a:pt x="124" y="258"/>
                      <a:pt x="124" y="258"/>
                      <a:pt x="124" y="258"/>
                    </a:cubicBezTo>
                    <a:cubicBezTo>
                      <a:pt x="266" y="27"/>
                      <a:pt x="266" y="27"/>
                      <a:pt x="266" y="27"/>
                    </a:cubicBezTo>
                    <a:cubicBezTo>
                      <a:pt x="284" y="9"/>
                      <a:pt x="301" y="0"/>
                      <a:pt x="319" y="9"/>
                    </a:cubicBezTo>
                    <a:cubicBezTo>
                      <a:pt x="337" y="18"/>
                      <a:pt x="337" y="45"/>
                      <a:pt x="328" y="62"/>
                    </a:cubicBezTo>
                    <a:cubicBezTo>
                      <a:pt x="160" y="337"/>
                      <a:pt x="160" y="337"/>
                      <a:pt x="160" y="337"/>
                    </a:cubicBezTo>
                    <a:cubicBezTo>
                      <a:pt x="151" y="346"/>
                      <a:pt x="142" y="355"/>
                      <a:pt x="124" y="35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17145" tIns="8573" rIns="17145" bIns="8573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34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50"/>
          <p:cNvGrpSpPr/>
          <p:nvPr/>
        </p:nvGrpSpPr>
        <p:grpSpPr>
          <a:xfrm>
            <a:off x="3962400" y="1524396"/>
            <a:ext cx="4361657" cy="3809207"/>
            <a:chOff x="7894637" y="3506787"/>
            <a:chExt cx="8723314" cy="7618413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0223500" y="4000500"/>
              <a:ext cx="3832225" cy="3197225"/>
            </a:xfrm>
            <a:custGeom>
              <a:avLst/>
              <a:gdLst>
                <a:gd name="T0" fmla="*/ 3 w 163"/>
                <a:gd name="T1" fmla="*/ 115 h 136"/>
                <a:gd name="T2" fmla="*/ 70 w 163"/>
                <a:gd name="T3" fmla="*/ 6 h 136"/>
                <a:gd name="T4" fmla="*/ 82 w 163"/>
                <a:gd name="T5" fmla="*/ 0 h 136"/>
                <a:gd name="T6" fmla="*/ 93 w 163"/>
                <a:gd name="T7" fmla="*/ 6 h 136"/>
                <a:gd name="T8" fmla="*/ 161 w 163"/>
                <a:gd name="T9" fmla="*/ 115 h 136"/>
                <a:gd name="T10" fmla="*/ 161 w 163"/>
                <a:gd name="T11" fmla="*/ 129 h 136"/>
                <a:gd name="T12" fmla="*/ 149 w 163"/>
                <a:gd name="T13" fmla="*/ 136 h 136"/>
                <a:gd name="T14" fmla="*/ 14 w 163"/>
                <a:gd name="T15" fmla="*/ 136 h 136"/>
                <a:gd name="T16" fmla="*/ 2 w 163"/>
                <a:gd name="T17" fmla="*/ 129 h 136"/>
                <a:gd name="T18" fmla="*/ 3 w 163"/>
                <a:gd name="T19" fmla="*/ 11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36">
                  <a:moveTo>
                    <a:pt x="3" y="115"/>
                  </a:moveTo>
                  <a:cubicBezTo>
                    <a:pt x="70" y="6"/>
                    <a:pt x="70" y="6"/>
                    <a:pt x="70" y="6"/>
                  </a:cubicBezTo>
                  <a:cubicBezTo>
                    <a:pt x="73" y="2"/>
                    <a:pt x="77" y="0"/>
                    <a:pt x="82" y="0"/>
                  </a:cubicBezTo>
                  <a:cubicBezTo>
                    <a:pt x="86" y="0"/>
                    <a:pt x="91" y="2"/>
                    <a:pt x="93" y="6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3" y="119"/>
                    <a:pt x="163" y="125"/>
                    <a:pt x="161" y="129"/>
                  </a:cubicBezTo>
                  <a:cubicBezTo>
                    <a:pt x="159" y="133"/>
                    <a:pt x="154" y="136"/>
                    <a:pt x="149" y="136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9" y="136"/>
                    <a:pt x="5" y="133"/>
                    <a:pt x="2" y="129"/>
                  </a:cubicBezTo>
                  <a:cubicBezTo>
                    <a:pt x="0" y="125"/>
                    <a:pt x="0" y="119"/>
                    <a:pt x="3" y="11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894637" y="3506787"/>
              <a:ext cx="3856038" cy="3197225"/>
            </a:xfrm>
            <a:custGeom>
              <a:avLst/>
              <a:gdLst>
                <a:gd name="T0" fmla="*/ 161 w 164"/>
                <a:gd name="T1" fmla="*/ 20 h 136"/>
                <a:gd name="T2" fmla="*/ 94 w 164"/>
                <a:gd name="T3" fmla="*/ 129 h 136"/>
                <a:gd name="T4" fmla="*/ 82 w 164"/>
                <a:gd name="T5" fmla="*/ 136 h 136"/>
                <a:gd name="T6" fmla="*/ 71 w 164"/>
                <a:gd name="T7" fmla="*/ 129 h 136"/>
                <a:gd name="T8" fmla="*/ 3 w 164"/>
                <a:gd name="T9" fmla="*/ 20 h 136"/>
                <a:gd name="T10" fmla="*/ 3 w 164"/>
                <a:gd name="T11" fmla="*/ 7 h 136"/>
                <a:gd name="T12" fmla="*/ 15 w 164"/>
                <a:gd name="T13" fmla="*/ 0 h 136"/>
                <a:gd name="T14" fmla="*/ 150 w 164"/>
                <a:gd name="T15" fmla="*/ 0 h 136"/>
                <a:gd name="T16" fmla="*/ 162 w 164"/>
                <a:gd name="T17" fmla="*/ 7 h 136"/>
                <a:gd name="T18" fmla="*/ 161 w 164"/>
                <a:gd name="T19" fmla="*/ 2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36">
                  <a:moveTo>
                    <a:pt x="161" y="20"/>
                  </a:moveTo>
                  <a:cubicBezTo>
                    <a:pt x="94" y="129"/>
                    <a:pt x="94" y="129"/>
                    <a:pt x="94" y="129"/>
                  </a:cubicBezTo>
                  <a:cubicBezTo>
                    <a:pt x="91" y="133"/>
                    <a:pt x="87" y="136"/>
                    <a:pt x="82" y="136"/>
                  </a:cubicBezTo>
                  <a:cubicBezTo>
                    <a:pt x="78" y="136"/>
                    <a:pt x="73" y="133"/>
                    <a:pt x="71" y="12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16"/>
                    <a:pt x="0" y="11"/>
                    <a:pt x="3" y="7"/>
                  </a:cubicBezTo>
                  <a:cubicBezTo>
                    <a:pt x="5" y="2"/>
                    <a:pt x="10" y="0"/>
                    <a:pt x="15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5" y="0"/>
                    <a:pt x="159" y="2"/>
                    <a:pt x="162" y="7"/>
                  </a:cubicBezTo>
                  <a:cubicBezTo>
                    <a:pt x="164" y="11"/>
                    <a:pt x="164" y="16"/>
                    <a:pt x="161" y="2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2761913" y="7926387"/>
              <a:ext cx="3856038" cy="3198813"/>
            </a:xfrm>
            <a:custGeom>
              <a:avLst/>
              <a:gdLst>
                <a:gd name="T0" fmla="*/ 3 w 164"/>
                <a:gd name="T1" fmla="*/ 115 h 136"/>
                <a:gd name="T2" fmla="*/ 71 w 164"/>
                <a:gd name="T3" fmla="*/ 6 h 136"/>
                <a:gd name="T4" fmla="*/ 82 w 164"/>
                <a:gd name="T5" fmla="*/ 0 h 136"/>
                <a:gd name="T6" fmla="*/ 94 w 164"/>
                <a:gd name="T7" fmla="*/ 6 h 136"/>
                <a:gd name="T8" fmla="*/ 161 w 164"/>
                <a:gd name="T9" fmla="*/ 115 h 136"/>
                <a:gd name="T10" fmla="*/ 162 w 164"/>
                <a:gd name="T11" fmla="*/ 129 h 136"/>
                <a:gd name="T12" fmla="*/ 150 w 164"/>
                <a:gd name="T13" fmla="*/ 136 h 136"/>
                <a:gd name="T14" fmla="*/ 15 w 164"/>
                <a:gd name="T15" fmla="*/ 136 h 136"/>
                <a:gd name="T16" fmla="*/ 3 w 164"/>
                <a:gd name="T17" fmla="*/ 129 h 136"/>
                <a:gd name="T18" fmla="*/ 3 w 164"/>
                <a:gd name="T19" fmla="*/ 11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36">
                  <a:moveTo>
                    <a:pt x="3" y="115"/>
                  </a:moveTo>
                  <a:cubicBezTo>
                    <a:pt x="71" y="6"/>
                    <a:pt x="71" y="6"/>
                    <a:pt x="71" y="6"/>
                  </a:cubicBezTo>
                  <a:cubicBezTo>
                    <a:pt x="73" y="2"/>
                    <a:pt x="78" y="0"/>
                    <a:pt x="82" y="0"/>
                  </a:cubicBezTo>
                  <a:cubicBezTo>
                    <a:pt x="87" y="0"/>
                    <a:pt x="91" y="2"/>
                    <a:pt x="94" y="6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4" y="119"/>
                    <a:pt x="164" y="125"/>
                    <a:pt x="162" y="129"/>
                  </a:cubicBezTo>
                  <a:cubicBezTo>
                    <a:pt x="159" y="133"/>
                    <a:pt x="155" y="136"/>
                    <a:pt x="150" y="136"/>
                  </a:cubicBezTo>
                  <a:cubicBezTo>
                    <a:pt x="15" y="136"/>
                    <a:pt x="15" y="136"/>
                    <a:pt x="15" y="136"/>
                  </a:cubicBezTo>
                  <a:cubicBezTo>
                    <a:pt x="10" y="136"/>
                    <a:pt x="5" y="133"/>
                    <a:pt x="3" y="129"/>
                  </a:cubicBezTo>
                  <a:cubicBezTo>
                    <a:pt x="0" y="125"/>
                    <a:pt x="1" y="119"/>
                    <a:pt x="3" y="1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0458450" y="7456487"/>
              <a:ext cx="3856038" cy="3198813"/>
            </a:xfrm>
            <a:custGeom>
              <a:avLst/>
              <a:gdLst>
                <a:gd name="T0" fmla="*/ 161 w 164"/>
                <a:gd name="T1" fmla="*/ 20 h 136"/>
                <a:gd name="T2" fmla="*/ 93 w 164"/>
                <a:gd name="T3" fmla="*/ 129 h 136"/>
                <a:gd name="T4" fmla="*/ 82 w 164"/>
                <a:gd name="T5" fmla="*/ 136 h 136"/>
                <a:gd name="T6" fmla="*/ 70 w 164"/>
                <a:gd name="T7" fmla="*/ 129 h 136"/>
                <a:gd name="T8" fmla="*/ 3 w 164"/>
                <a:gd name="T9" fmla="*/ 20 h 136"/>
                <a:gd name="T10" fmla="*/ 2 w 164"/>
                <a:gd name="T11" fmla="*/ 7 h 136"/>
                <a:gd name="T12" fmla="*/ 14 w 164"/>
                <a:gd name="T13" fmla="*/ 0 h 136"/>
                <a:gd name="T14" fmla="*/ 149 w 164"/>
                <a:gd name="T15" fmla="*/ 0 h 136"/>
                <a:gd name="T16" fmla="*/ 161 w 164"/>
                <a:gd name="T17" fmla="*/ 7 h 136"/>
                <a:gd name="T18" fmla="*/ 161 w 164"/>
                <a:gd name="T19" fmla="*/ 2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36">
                  <a:moveTo>
                    <a:pt x="161" y="20"/>
                  </a:moveTo>
                  <a:cubicBezTo>
                    <a:pt x="93" y="129"/>
                    <a:pt x="93" y="129"/>
                    <a:pt x="93" y="129"/>
                  </a:cubicBezTo>
                  <a:cubicBezTo>
                    <a:pt x="91" y="133"/>
                    <a:pt x="86" y="136"/>
                    <a:pt x="82" y="136"/>
                  </a:cubicBezTo>
                  <a:cubicBezTo>
                    <a:pt x="77" y="136"/>
                    <a:pt x="73" y="133"/>
                    <a:pt x="70" y="12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16"/>
                    <a:pt x="0" y="11"/>
                    <a:pt x="2" y="7"/>
                  </a:cubicBezTo>
                  <a:cubicBezTo>
                    <a:pt x="5" y="2"/>
                    <a:pt x="9" y="0"/>
                    <a:pt x="14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4" y="0"/>
                    <a:pt x="159" y="2"/>
                    <a:pt x="161" y="7"/>
                  </a:cubicBezTo>
                  <a:cubicBezTo>
                    <a:pt x="164" y="11"/>
                    <a:pt x="163" y="16"/>
                    <a:pt x="161" y="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900">
                <a:cs typeface="+mn-ea"/>
                <a:sym typeface="+mn-lt"/>
              </a:endParaRPr>
            </a:p>
          </p:txBody>
        </p:sp>
        <p:sp>
          <p:nvSpPr>
            <p:cNvPr id="10" name="Freeform 29"/>
            <p:cNvSpPr>
              <a:spLocks noChangeArrowheads="1"/>
            </p:cNvSpPr>
            <p:nvPr/>
          </p:nvSpPr>
          <p:spPr bwMode="auto">
            <a:xfrm>
              <a:off x="9276470" y="4165272"/>
              <a:ext cx="1132767" cy="1168728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grpSp>
          <p:nvGrpSpPr>
            <p:cNvPr id="11" name="Group 1"/>
            <p:cNvGrpSpPr>
              <a:grpSpLocks/>
            </p:cNvGrpSpPr>
            <p:nvPr/>
          </p:nvGrpSpPr>
          <p:grpSpPr bwMode="auto">
            <a:xfrm>
              <a:off x="11552237" y="5257800"/>
              <a:ext cx="1177716" cy="1159736"/>
              <a:chOff x="7197121" y="8332916"/>
              <a:chExt cx="553830" cy="543285"/>
            </a:xfrm>
          </p:grpSpPr>
          <p:sp>
            <p:nvSpPr>
              <p:cNvPr id="14" name="Freeform 31"/>
              <p:cNvSpPr>
                <a:spLocks noChangeArrowheads="1"/>
              </p:cNvSpPr>
              <p:nvPr/>
            </p:nvSpPr>
            <p:spPr bwMode="auto">
              <a:xfrm>
                <a:off x="7197121" y="8332916"/>
                <a:ext cx="553830" cy="543285"/>
              </a:xfrm>
              <a:custGeom>
                <a:avLst/>
                <a:gdLst>
                  <a:gd name="T0" fmla="*/ 231 w 462"/>
                  <a:gd name="T1" fmla="*/ 0 h 453"/>
                  <a:gd name="T2" fmla="*/ 231 w 462"/>
                  <a:gd name="T3" fmla="*/ 0 h 453"/>
                  <a:gd name="T4" fmla="*/ 0 w 462"/>
                  <a:gd name="T5" fmla="*/ 222 h 453"/>
                  <a:gd name="T6" fmla="*/ 231 w 462"/>
                  <a:gd name="T7" fmla="*/ 452 h 453"/>
                  <a:gd name="T8" fmla="*/ 461 w 462"/>
                  <a:gd name="T9" fmla="*/ 222 h 453"/>
                  <a:gd name="T10" fmla="*/ 231 w 462"/>
                  <a:gd name="T11" fmla="*/ 0 h 453"/>
                  <a:gd name="T12" fmla="*/ 231 w 462"/>
                  <a:gd name="T13" fmla="*/ 399 h 453"/>
                  <a:gd name="T14" fmla="*/ 231 w 462"/>
                  <a:gd name="T15" fmla="*/ 399 h 453"/>
                  <a:gd name="T16" fmla="*/ 53 w 462"/>
                  <a:gd name="T17" fmla="*/ 222 h 453"/>
                  <a:gd name="T18" fmla="*/ 231 w 462"/>
                  <a:gd name="T19" fmla="*/ 45 h 453"/>
                  <a:gd name="T20" fmla="*/ 408 w 462"/>
                  <a:gd name="T21" fmla="*/ 222 h 453"/>
                  <a:gd name="T22" fmla="*/ 231 w 462"/>
                  <a:gd name="T23" fmla="*/ 399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2" h="453">
                    <a:moveTo>
                      <a:pt x="231" y="0"/>
                    </a:moveTo>
                    <a:lnTo>
                      <a:pt x="231" y="0"/>
                    </a:lnTo>
                    <a:cubicBezTo>
                      <a:pt x="106" y="0"/>
                      <a:pt x="0" y="98"/>
                      <a:pt x="0" y="222"/>
                    </a:cubicBezTo>
                    <a:cubicBezTo>
                      <a:pt x="0" y="346"/>
                      <a:pt x="106" y="452"/>
                      <a:pt x="231" y="452"/>
                    </a:cubicBezTo>
                    <a:cubicBezTo>
                      <a:pt x="355" y="452"/>
                      <a:pt x="461" y="346"/>
                      <a:pt x="461" y="222"/>
                    </a:cubicBezTo>
                    <a:cubicBezTo>
                      <a:pt x="461" y="98"/>
                      <a:pt x="355" y="0"/>
                      <a:pt x="231" y="0"/>
                    </a:cubicBezTo>
                    <a:close/>
                    <a:moveTo>
                      <a:pt x="231" y="399"/>
                    </a:moveTo>
                    <a:lnTo>
                      <a:pt x="231" y="399"/>
                    </a:lnTo>
                    <a:cubicBezTo>
                      <a:pt x="133" y="399"/>
                      <a:pt x="53" y="319"/>
                      <a:pt x="53" y="222"/>
                    </a:cubicBezTo>
                    <a:cubicBezTo>
                      <a:pt x="53" y="124"/>
                      <a:pt x="133" y="45"/>
                      <a:pt x="231" y="45"/>
                    </a:cubicBezTo>
                    <a:cubicBezTo>
                      <a:pt x="328" y="45"/>
                      <a:pt x="408" y="124"/>
                      <a:pt x="408" y="222"/>
                    </a:cubicBezTo>
                    <a:cubicBezTo>
                      <a:pt x="408" y="319"/>
                      <a:pt x="328" y="399"/>
                      <a:pt x="231" y="3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16" name="Freeform 32"/>
              <p:cNvSpPr>
                <a:spLocks noChangeArrowheads="1"/>
              </p:cNvSpPr>
              <p:nvPr/>
            </p:nvSpPr>
            <p:spPr bwMode="auto">
              <a:xfrm>
                <a:off x="7450784" y="8450839"/>
                <a:ext cx="126832" cy="261114"/>
              </a:xfrm>
              <a:custGeom>
                <a:avLst/>
                <a:gdLst>
                  <a:gd name="T0" fmla="*/ 36 w 107"/>
                  <a:gd name="T1" fmla="*/ 0 h 222"/>
                  <a:gd name="T2" fmla="*/ 0 w 107"/>
                  <a:gd name="T3" fmla="*/ 0 h 222"/>
                  <a:gd name="T4" fmla="*/ 0 w 107"/>
                  <a:gd name="T5" fmla="*/ 133 h 222"/>
                  <a:gd name="T6" fmla="*/ 89 w 107"/>
                  <a:gd name="T7" fmla="*/ 221 h 222"/>
                  <a:gd name="T8" fmla="*/ 106 w 107"/>
                  <a:gd name="T9" fmla="*/ 195 h 222"/>
                  <a:gd name="T10" fmla="*/ 36 w 107"/>
                  <a:gd name="T11" fmla="*/ 114 h 222"/>
                  <a:gd name="T12" fmla="*/ 36 w 107"/>
                  <a:gd name="T1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222">
                    <a:moveTo>
                      <a:pt x="36" y="0"/>
                    </a:moveTo>
                    <a:lnTo>
                      <a:pt x="0" y="0"/>
                    </a:lnTo>
                    <a:lnTo>
                      <a:pt x="0" y="133"/>
                    </a:lnTo>
                    <a:lnTo>
                      <a:pt x="89" y="221"/>
                    </a:lnTo>
                    <a:lnTo>
                      <a:pt x="106" y="195"/>
                    </a:lnTo>
                    <a:lnTo>
                      <a:pt x="36" y="114"/>
                    </a:lnTo>
                    <a:lnTo>
                      <a:pt x="36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65"/>
            <p:cNvSpPr>
              <a:spLocks noChangeArrowheads="1"/>
            </p:cNvSpPr>
            <p:nvPr/>
          </p:nvSpPr>
          <p:spPr bwMode="auto">
            <a:xfrm>
              <a:off x="14066837" y="9251851"/>
              <a:ext cx="1069839" cy="1060846"/>
            </a:xfrm>
            <a:custGeom>
              <a:avLst/>
              <a:gdLst>
                <a:gd name="T0" fmla="*/ 381 w 417"/>
                <a:gd name="T1" fmla="*/ 203 h 417"/>
                <a:gd name="T2" fmla="*/ 381 w 417"/>
                <a:gd name="T3" fmla="*/ 203 h 417"/>
                <a:gd name="T4" fmla="*/ 416 w 417"/>
                <a:gd name="T5" fmla="*/ 141 h 417"/>
                <a:gd name="T6" fmla="*/ 408 w 417"/>
                <a:gd name="T7" fmla="*/ 106 h 417"/>
                <a:gd name="T8" fmla="*/ 337 w 417"/>
                <a:gd name="T9" fmla="*/ 79 h 417"/>
                <a:gd name="T10" fmla="*/ 319 w 417"/>
                <a:gd name="T11" fmla="*/ 17 h 417"/>
                <a:gd name="T12" fmla="*/ 275 w 417"/>
                <a:gd name="T13" fmla="*/ 0 h 417"/>
                <a:gd name="T14" fmla="*/ 213 w 417"/>
                <a:gd name="T15" fmla="*/ 35 h 417"/>
                <a:gd name="T16" fmla="*/ 151 w 417"/>
                <a:gd name="T17" fmla="*/ 0 h 417"/>
                <a:gd name="T18" fmla="*/ 107 w 417"/>
                <a:gd name="T19" fmla="*/ 17 h 417"/>
                <a:gd name="T20" fmla="*/ 89 w 417"/>
                <a:gd name="T21" fmla="*/ 79 h 417"/>
                <a:gd name="T22" fmla="*/ 18 w 417"/>
                <a:gd name="T23" fmla="*/ 106 h 417"/>
                <a:gd name="T24" fmla="*/ 0 w 417"/>
                <a:gd name="T25" fmla="*/ 141 h 417"/>
                <a:gd name="T26" fmla="*/ 44 w 417"/>
                <a:gd name="T27" fmla="*/ 203 h 417"/>
                <a:gd name="T28" fmla="*/ 0 w 417"/>
                <a:gd name="T29" fmla="*/ 275 h 417"/>
                <a:gd name="T30" fmla="*/ 18 w 417"/>
                <a:gd name="T31" fmla="*/ 310 h 417"/>
                <a:gd name="T32" fmla="*/ 89 w 417"/>
                <a:gd name="T33" fmla="*/ 328 h 417"/>
                <a:gd name="T34" fmla="*/ 107 w 417"/>
                <a:gd name="T35" fmla="*/ 398 h 417"/>
                <a:gd name="T36" fmla="*/ 151 w 417"/>
                <a:gd name="T37" fmla="*/ 416 h 417"/>
                <a:gd name="T38" fmla="*/ 213 w 417"/>
                <a:gd name="T39" fmla="*/ 372 h 417"/>
                <a:gd name="T40" fmla="*/ 275 w 417"/>
                <a:gd name="T41" fmla="*/ 416 h 417"/>
                <a:gd name="T42" fmla="*/ 319 w 417"/>
                <a:gd name="T43" fmla="*/ 398 h 417"/>
                <a:gd name="T44" fmla="*/ 337 w 417"/>
                <a:gd name="T45" fmla="*/ 328 h 417"/>
                <a:gd name="T46" fmla="*/ 408 w 417"/>
                <a:gd name="T47" fmla="*/ 310 h 417"/>
                <a:gd name="T48" fmla="*/ 416 w 417"/>
                <a:gd name="T49" fmla="*/ 265 h 417"/>
                <a:gd name="T50" fmla="*/ 381 w 417"/>
                <a:gd name="T51" fmla="*/ 203 h 417"/>
                <a:gd name="T52" fmla="*/ 213 w 417"/>
                <a:gd name="T53" fmla="*/ 292 h 417"/>
                <a:gd name="T54" fmla="*/ 213 w 417"/>
                <a:gd name="T55" fmla="*/ 292 h 417"/>
                <a:gd name="T56" fmla="*/ 125 w 417"/>
                <a:gd name="T57" fmla="*/ 203 h 417"/>
                <a:gd name="T58" fmla="*/ 213 w 417"/>
                <a:gd name="T59" fmla="*/ 115 h 417"/>
                <a:gd name="T60" fmla="*/ 301 w 417"/>
                <a:gd name="T61" fmla="*/ 203 h 417"/>
                <a:gd name="T62" fmla="*/ 213 w 417"/>
                <a:gd name="T6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13" name="Freeform 102"/>
            <p:cNvSpPr>
              <a:spLocks noChangeArrowheads="1"/>
            </p:cNvSpPr>
            <p:nvPr/>
          </p:nvSpPr>
          <p:spPr bwMode="auto">
            <a:xfrm>
              <a:off x="11668512" y="8115949"/>
              <a:ext cx="1258631" cy="1132768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</p:grpSp>
      <p:cxnSp>
        <p:nvCxnSpPr>
          <p:cNvPr id="19" name="ตัวเชื่อมต่อตรง 237"/>
          <p:cNvCxnSpPr/>
          <p:nvPr/>
        </p:nvCxnSpPr>
        <p:spPr>
          <a:xfrm>
            <a:off x="3114571" y="1715049"/>
            <a:ext cx="1266929" cy="685800"/>
          </a:xfrm>
          <a:prstGeom prst="bentConnector3">
            <a:avLst>
              <a:gd name="adj1" fmla="val 50000"/>
            </a:avLst>
          </a:prstGeom>
          <a:ln w="44450">
            <a:solidFill>
              <a:schemeClr val="bg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กลุ่ม 71"/>
          <p:cNvGrpSpPr/>
          <p:nvPr/>
        </p:nvGrpSpPr>
        <p:grpSpPr>
          <a:xfrm>
            <a:off x="1455473" y="1512770"/>
            <a:ext cx="1646591" cy="376533"/>
            <a:chOff x="9762826" y="5958899"/>
            <a:chExt cx="3293181" cy="753065"/>
          </a:xfrm>
        </p:grpSpPr>
        <p:sp>
          <p:nvSpPr>
            <p:cNvPr id="21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455473" y="1958725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4" name="ตัวเชื่อมต่อตรง 237"/>
          <p:cNvCxnSpPr/>
          <p:nvPr/>
        </p:nvCxnSpPr>
        <p:spPr>
          <a:xfrm rot="10800000" flipV="1">
            <a:off x="6380059" y="1688111"/>
            <a:ext cx="2192442" cy="407396"/>
          </a:xfrm>
          <a:prstGeom prst="bentConnector3">
            <a:avLst>
              <a:gd name="adj1" fmla="val 50000"/>
            </a:avLst>
          </a:prstGeom>
          <a:ln w="44450">
            <a:solidFill>
              <a:schemeClr val="bg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กลุ่ม 77"/>
          <p:cNvGrpSpPr/>
          <p:nvPr/>
        </p:nvGrpSpPr>
        <p:grpSpPr>
          <a:xfrm>
            <a:off x="8694473" y="1523602"/>
            <a:ext cx="1646591" cy="376533"/>
            <a:chOff x="9762826" y="5958899"/>
            <a:chExt cx="3293181" cy="753065"/>
          </a:xfrm>
        </p:grpSpPr>
        <p:sp>
          <p:nvSpPr>
            <p:cNvPr id="26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8694473" y="1969557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ตัวเชื่อมต่อตรง 237"/>
          <p:cNvCxnSpPr/>
          <p:nvPr/>
        </p:nvCxnSpPr>
        <p:spPr>
          <a:xfrm>
            <a:off x="3190771" y="4077856"/>
            <a:ext cx="2600429" cy="456043"/>
          </a:xfrm>
          <a:prstGeom prst="bentConnector3">
            <a:avLst>
              <a:gd name="adj1" fmla="val 50000"/>
            </a:avLst>
          </a:prstGeom>
          <a:ln w="44450">
            <a:solidFill>
              <a:schemeClr val="bg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กลุ่ม 82"/>
          <p:cNvGrpSpPr/>
          <p:nvPr/>
        </p:nvGrpSpPr>
        <p:grpSpPr>
          <a:xfrm>
            <a:off x="1515710" y="3913070"/>
            <a:ext cx="1646591" cy="376533"/>
            <a:chOff x="9762826" y="5958899"/>
            <a:chExt cx="3293181" cy="753065"/>
          </a:xfrm>
        </p:grpSpPr>
        <p:sp>
          <p:nvSpPr>
            <p:cNvPr id="31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515710" y="4359025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4" name="ตัวเชื่อมต่อตรง 237"/>
          <p:cNvCxnSpPr/>
          <p:nvPr/>
        </p:nvCxnSpPr>
        <p:spPr>
          <a:xfrm rot="10800000">
            <a:off x="7552480" y="3906642"/>
            <a:ext cx="1096220" cy="205528"/>
          </a:xfrm>
          <a:prstGeom prst="bentConnector3">
            <a:avLst>
              <a:gd name="adj1" fmla="val 50000"/>
            </a:avLst>
          </a:prstGeom>
          <a:ln w="44450">
            <a:solidFill>
              <a:schemeClr val="bg1">
                <a:lumMod val="50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กลุ่ม 87"/>
          <p:cNvGrpSpPr/>
          <p:nvPr/>
        </p:nvGrpSpPr>
        <p:grpSpPr>
          <a:xfrm>
            <a:off x="8754710" y="3923902"/>
            <a:ext cx="1646591" cy="376533"/>
            <a:chOff x="9762826" y="5958899"/>
            <a:chExt cx="3293181" cy="753065"/>
          </a:xfrm>
        </p:grpSpPr>
        <p:sp>
          <p:nvSpPr>
            <p:cNvPr id="36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8754710" y="4369857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637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1"/>
          <p:cNvGrpSpPr/>
          <p:nvPr/>
        </p:nvGrpSpPr>
        <p:grpSpPr>
          <a:xfrm>
            <a:off x="3848100" y="1165873"/>
            <a:ext cx="4551363" cy="4439444"/>
            <a:chOff x="7666037" y="3048000"/>
            <a:chExt cx="9102726" cy="8878888"/>
          </a:xfrm>
        </p:grpSpPr>
        <p:grpSp>
          <p:nvGrpSpPr>
            <p:cNvPr id="6" name="กลุ่ม 21"/>
            <p:cNvGrpSpPr/>
            <p:nvPr/>
          </p:nvGrpSpPr>
          <p:grpSpPr>
            <a:xfrm>
              <a:off x="7666037" y="3048000"/>
              <a:ext cx="9102726" cy="8878888"/>
              <a:chOff x="7859711" y="3160712"/>
              <a:chExt cx="9102726" cy="8878888"/>
            </a:xfrm>
          </p:grpSpPr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14043024" y="4941887"/>
                <a:ext cx="2919413" cy="5341938"/>
              </a:xfrm>
              <a:custGeom>
                <a:avLst/>
                <a:gdLst>
                  <a:gd name="T0" fmla="*/ 5 w 118"/>
                  <a:gd name="T1" fmla="*/ 71 h 216"/>
                  <a:gd name="T2" fmla="*/ 4 w 118"/>
                  <a:gd name="T3" fmla="*/ 145 h 216"/>
                  <a:gd name="T4" fmla="*/ 7 w 118"/>
                  <a:gd name="T5" fmla="*/ 167 h 216"/>
                  <a:gd name="T6" fmla="*/ 48 w 118"/>
                  <a:gd name="T7" fmla="*/ 208 h 216"/>
                  <a:gd name="T8" fmla="*/ 76 w 118"/>
                  <a:gd name="T9" fmla="*/ 206 h 216"/>
                  <a:gd name="T10" fmla="*/ 77 w 118"/>
                  <a:gd name="T11" fmla="*/ 10 h 216"/>
                  <a:gd name="T12" fmla="*/ 49 w 118"/>
                  <a:gd name="T13" fmla="*/ 8 h 216"/>
                  <a:gd name="T14" fmla="*/ 8 w 118"/>
                  <a:gd name="T15" fmla="*/ 49 h 216"/>
                  <a:gd name="T16" fmla="*/ 5 w 118"/>
                  <a:gd name="T17" fmla="*/ 7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216">
                    <a:moveTo>
                      <a:pt x="5" y="71"/>
                    </a:moveTo>
                    <a:cubicBezTo>
                      <a:pt x="18" y="94"/>
                      <a:pt x="17" y="122"/>
                      <a:pt x="4" y="145"/>
                    </a:cubicBezTo>
                    <a:cubicBezTo>
                      <a:pt x="0" y="152"/>
                      <a:pt x="1" y="161"/>
                      <a:pt x="7" y="167"/>
                    </a:cubicBezTo>
                    <a:cubicBezTo>
                      <a:pt x="48" y="208"/>
                      <a:pt x="48" y="208"/>
                      <a:pt x="48" y="208"/>
                    </a:cubicBezTo>
                    <a:cubicBezTo>
                      <a:pt x="56" y="216"/>
                      <a:pt x="69" y="215"/>
                      <a:pt x="76" y="206"/>
                    </a:cubicBezTo>
                    <a:cubicBezTo>
                      <a:pt x="118" y="147"/>
                      <a:pt x="118" y="69"/>
                      <a:pt x="77" y="10"/>
                    </a:cubicBezTo>
                    <a:cubicBezTo>
                      <a:pt x="70" y="1"/>
                      <a:pt x="57" y="0"/>
                      <a:pt x="49" y="8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2" y="55"/>
                      <a:pt x="1" y="64"/>
                      <a:pt x="5" y="7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900">
                  <a:cs typeface="+mn-ea"/>
                  <a:sym typeface="+mn-lt"/>
                </a:endParaRPr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9863137" y="9121775"/>
                <a:ext cx="5343525" cy="2917825"/>
              </a:xfrm>
              <a:custGeom>
                <a:avLst/>
                <a:gdLst>
                  <a:gd name="T0" fmla="*/ 145 w 216"/>
                  <a:gd name="T1" fmla="*/ 4 h 118"/>
                  <a:gd name="T2" fmla="*/ 71 w 216"/>
                  <a:gd name="T3" fmla="*/ 4 h 118"/>
                  <a:gd name="T4" fmla="*/ 49 w 216"/>
                  <a:gd name="T5" fmla="*/ 8 h 118"/>
                  <a:gd name="T6" fmla="*/ 8 w 216"/>
                  <a:gd name="T7" fmla="*/ 48 h 118"/>
                  <a:gd name="T8" fmla="*/ 11 w 216"/>
                  <a:gd name="T9" fmla="*/ 77 h 118"/>
                  <a:gd name="T10" fmla="*/ 206 w 216"/>
                  <a:gd name="T11" fmla="*/ 76 h 118"/>
                  <a:gd name="T12" fmla="*/ 208 w 216"/>
                  <a:gd name="T13" fmla="*/ 48 h 118"/>
                  <a:gd name="T14" fmla="*/ 168 w 216"/>
                  <a:gd name="T15" fmla="*/ 7 h 118"/>
                  <a:gd name="T16" fmla="*/ 145 w 216"/>
                  <a:gd name="T17" fmla="*/ 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" h="118">
                    <a:moveTo>
                      <a:pt x="145" y="4"/>
                    </a:moveTo>
                    <a:cubicBezTo>
                      <a:pt x="122" y="17"/>
                      <a:pt x="94" y="17"/>
                      <a:pt x="71" y="4"/>
                    </a:cubicBezTo>
                    <a:cubicBezTo>
                      <a:pt x="64" y="0"/>
                      <a:pt x="55" y="2"/>
                      <a:pt x="49" y="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0" y="56"/>
                      <a:pt x="1" y="70"/>
                      <a:pt x="11" y="77"/>
                    </a:cubicBezTo>
                    <a:cubicBezTo>
                      <a:pt x="69" y="118"/>
                      <a:pt x="148" y="117"/>
                      <a:pt x="206" y="76"/>
                    </a:cubicBezTo>
                    <a:cubicBezTo>
                      <a:pt x="215" y="69"/>
                      <a:pt x="216" y="56"/>
                      <a:pt x="208" y="48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2" y="1"/>
                      <a:pt x="153" y="0"/>
                      <a:pt x="145" y="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900">
                  <a:cs typeface="+mn-ea"/>
                  <a:sym typeface="+mn-lt"/>
                </a:endParaRPr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9839324" y="3160712"/>
                <a:ext cx="5391150" cy="2943225"/>
              </a:xfrm>
              <a:custGeom>
                <a:avLst/>
                <a:gdLst>
                  <a:gd name="T0" fmla="*/ 71 w 218"/>
                  <a:gd name="T1" fmla="*/ 114 h 119"/>
                  <a:gd name="T2" fmla="*/ 147 w 218"/>
                  <a:gd name="T3" fmla="*/ 114 h 119"/>
                  <a:gd name="T4" fmla="*/ 170 w 218"/>
                  <a:gd name="T5" fmla="*/ 112 h 119"/>
                  <a:gd name="T6" fmla="*/ 210 w 218"/>
                  <a:gd name="T7" fmla="*/ 71 h 119"/>
                  <a:gd name="T8" fmla="*/ 208 w 218"/>
                  <a:gd name="T9" fmla="*/ 43 h 119"/>
                  <a:gd name="T10" fmla="*/ 11 w 218"/>
                  <a:gd name="T11" fmla="*/ 42 h 119"/>
                  <a:gd name="T12" fmla="*/ 8 w 218"/>
                  <a:gd name="T13" fmla="*/ 70 h 119"/>
                  <a:gd name="T14" fmla="*/ 49 w 218"/>
                  <a:gd name="T15" fmla="*/ 111 h 119"/>
                  <a:gd name="T16" fmla="*/ 71 w 218"/>
                  <a:gd name="T17" fmla="*/ 11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119">
                    <a:moveTo>
                      <a:pt x="71" y="114"/>
                    </a:moveTo>
                    <a:cubicBezTo>
                      <a:pt x="95" y="100"/>
                      <a:pt x="124" y="101"/>
                      <a:pt x="147" y="114"/>
                    </a:cubicBezTo>
                    <a:cubicBezTo>
                      <a:pt x="155" y="119"/>
                      <a:pt x="164" y="118"/>
                      <a:pt x="170" y="112"/>
                    </a:cubicBezTo>
                    <a:cubicBezTo>
                      <a:pt x="210" y="71"/>
                      <a:pt x="210" y="71"/>
                      <a:pt x="210" y="71"/>
                    </a:cubicBezTo>
                    <a:cubicBezTo>
                      <a:pt x="218" y="63"/>
                      <a:pt x="217" y="50"/>
                      <a:pt x="208" y="43"/>
                    </a:cubicBezTo>
                    <a:cubicBezTo>
                      <a:pt x="149" y="0"/>
                      <a:pt x="70" y="0"/>
                      <a:pt x="11" y="42"/>
                    </a:cubicBezTo>
                    <a:cubicBezTo>
                      <a:pt x="1" y="49"/>
                      <a:pt x="0" y="62"/>
                      <a:pt x="8" y="70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55" y="117"/>
                      <a:pt x="64" y="118"/>
                      <a:pt x="71" y="11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900">
                  <a:cs typeface="+mn-ea"/>
                  <a:sym typeface="+mn-lt"/>
                </a:endParaRPr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7859711" y="4794250"/>
                <a:ext cx="3116263" cy="5688013"/>
              </a:xfrm>
              <a:custGeom>
                <a:avLst/>
                <a:gdLst>
                  <a:gd name="T0" fmla="*/ 121 w 126"/>
                  <a:gd name="T1" fmla="*/ 155 h 230"/>
                  <a:gd name="T2" fmla="*/ 121 w 126"/>
                  <a:gd name="T3" fmla="*/ 75 h 230"/>
                  <a:gd name="T4" fmla="*/ 117 w 126"/>
                  <a:gd name="T5" fmla="*/ 51 h 230"/>
                  <a:gd name="T6" fmla="*/ 75 w 126"/>
                  <a:gd name="T7" fmla="*/ 8 h 230"/>
                  <a:gd name="T8" fmla="*/ 45 w 126"/>
                  <a:gd name="T9" fmla="*/ 11 h 230"/>
                  <a:gd name="T10" fmla="*/ 46 w 126"/>
                  <a:gd name="T11" fmla="*/ 219 h 230"/>
                  <a:gd name="T12" fmla="*/ 75 w 126"/>
                  <a:gd name="T13" fmla="*/ 221 h 230"/>
                  <a:gd name="T14" fmla="*/ 118 w 126"/>
                  <a:gd name="T15" fmla="*/ 179 h 230"/>
                  <a:gd name="T16" fmla="*/ 121 w 126"/>
                  <a:gd name="T17" fmla="*/ 15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230">
                    <a:moveTo>
                      <a:pt x="121" y="155"/>
                    </a:moveTo>
                    <a:cubicBezTo>
                      <a:pt x="106" y="130"/>
                      <a:pt x="106" y="99"/>
                      <a:pt x="121" y="75"/>
                    </a:cubicBezTo>
                    <a:cubicBezTo>
                      <a:pt x="125" y="67"/>
                      <a:pt x="124" y="57"/>
                      <a:pt x="117" y="51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66" y="0"/>
                      <a:pt x="52" y="1"/>
                      <a:pt x="45" y="11"/>
                    </a:cubicBezTo>
                    <a:cubicBezTo>
                      <a:pt x="0" y="73"/>
                      <a:pt x="1" y="157"/>
                      <a:pt x="46" y="219"/>
                    </a:cubicBezTo>
                    <a:cubicBezTo>
                      <a:pt x="53" y="229"/>
                      <a:pt x="67" y="230"/>
                      <a:pt x="75" y="221"/>
                    </a:cubicBezTo>
                    <a:cubicBezTo>
                      <a:pt x="118" y="179"/>
                      <a:pt x="118" y="179"/>
                      <a:pt x="118" y="179"/>
                    </a:cubicBezTo>
                    <a:cubicBezTo>
                      <a:pt x="124" y="172"/>
                      <a:pt x="126" y="162"/>
                      <a:pt x="121" y="15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th-TH" sz="900">
                  <a:cs typeface="+mn-ea"/>
                  <a:sym typeface="+mn-lt"/>
                </a:endParaRPr>
              </a:p>
            </p:txBody>
          </p:sp>
        </p:grpSp>
        <p:sp>
          <p:nvSpPr>
            <p:cNvPr id="7" name="TextBox 31"/>
            <p:cNvSpPr txBox="1">
              <a:spLocks noChangeArrowheads="1"/>
            </p:cNvSpPr>
            <p:nvPr/>
          </p:nvSpPr>
          <p:spPr bwMode="auto">
            <a:xfrm>
              <a:off x="10706179" y="6096000"/>
              <a:ext cx="3284460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200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DATA</a:t>
              </a:r>
              <a:endParaRPr lang="id-ID" sz="22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10561637" y="6858000"/>
              <a:ext cx="3537884" cy="207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21"/>
            <p:cNvSpPr>
              <a:spLocks noChangeArrowheads="1"/>
            </p:cNvSpPr>
            <p:nvPr/>
          </p:nvSpPr>
          <p:spPr bwMode="auto">
            <a:xfrm>
              <a:off x="11668512" y="9969920"/>
              <a:ext cx="1426522" cy="799262"/>
            </a:xfrm>
            <a:custGeom>
              <a:avLst/>
              <a:gdLst>
                <a:gd name="T0" fmla="*/ 249 w 497"/>
                <a:gd name="T1" fmla="*/ 0 h 276"/>
                <a:gd name="T2" fmla="*/ 249 w 497"/>
                <a:gd name="T3" fmla="*/ 0 h 276"/>
                <a:gd name="T4" fmla="*/ 0 w 497"/>
                <a:gd name="T5" fmla="*/ 133 h 276"/>
                <a:gd name="T6" fmla="*/ 249 w 497"/>
                <a:gd name="T7" fmla="*/ 275 h 276"/>
                <a:gd name="T8" fmla="*/ 496 w 497"/>
                <a:gd name="T9" fmla="*/ 133 h 276"/>
                <a:gd name="T10" fmla="*/ 249 w 497"/>
                <a:gd name="T11" fmla="*/ 0 h 276"/>
                <a:gd name="T12" fmla="*/ 249 w 497"/>
                <a:gd name="T13" fmla="*/ 239 h 276"/>
                <a:gd name="T14" fmla="*/ 249 w 497"/>
                <a:gd name="T15" fmla="*/ 239 h 276"/>
                <a:gd name="T16" fmla="*/ 142 w 497"/>
                <a:gd name="T17" fmla="*/ 133 h 276"/>
                <a:gd name="T18" fmla="*/ 249 w 497"/>
                <a:gd name="T19" fmla="*/ 26 h 276"/>
                <a:gd name="T20" fmla="*/ 355 w 497"/>
                <a:gd name="T21" fmla="*/ 133 h 276"/>
                <a:gd name="T22" fmla="*/ 249 w 497"/>
                <a:gd name="T23" fmla="*/ 239 h 276"/>
                <a:gd name="T24" fmla="*/ 249 w 497"/>
                <a:gd name="T25" fmla="*/ 133 h 276"/>
                <a:gd name="T26" fmla="*/ 249 w 497"/>
                <a:gd name="T27" fmla="*/ 133 h 276"/>
                <a:gd name="T28" fmla="*/ 249 w 497"/>
                <a:gd name="T29" fmla="*/ 79 h 276"/>
                <a:gd name="T30" fmla="*/ 195 w 497"/>
                <a:gd name="T31" fmla="*/ 133 h 276"/>
                <a:gd name="T32" fmla="*/ 249 w 497"/>
                <a:gd name="T33" fmla="*/ 186 h 276"/>
                <a:gd name="T34" fmla="*/ 302 w 497"/>
                <a:gd name="T35" fmla="*/ 133 h 276"/>
                <a:gd name="T36" fmla="*/ 249 w 497"/>
                <a:gd name="T37" fmla="*/ 13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7" h="276">
                  <a:moveTo>
                    <a:pt x="249" y="0"/>
                  </a:moveTo>
                  <a:lnTo>
                    <a:pt x="249" y="0"/>
                  </a:lnTo>
                  <a:cubicBezTo>
                    <a:pt x="89" y="0"/>
                    <a:pt x="0" y="115"/>
                    <a:pt x="0" y="133"/>
                  </a:cubicBezTo>
                  <a:cubicBezTo>
                    <a:pt x="0" y="151"/>
                    <a:pt x="89" y="275"/>
                    <a:pt x="249" y="275"/>
                  </a:cubicBezTo>
                  <a:cubicBezTo>
                    <a:pt x="408" y="275"/>
                    <a:pt x="496" y="151"/>
                    <a:pt x="496" y="133"/>
                  </a:cubicBezTo>
                  <a:cubicBezTo>
                    <a:pt x="496" y="115"/>
                    <a:pt x="408" y="0"/>
                    <a:pt x="249" y="0"/>
                  </a:cubicBezTo>
                  <a:close/>
                  <a:moveTo>
                    <a:pt x="249" y="239"/>
                  </a:moveTo>
                  <a:lnTo>
                    <a:pt x="249" y="239"/>
                  </a:lnTo>
                  <a:cubicBezTo>
                    <a:pt x="186" y="239"/>
                    <a:pt x="142" y="195"/>
                    <a:pt x="142" y="133"/>
                  </a:cubicBezTo>
                  <a:cubicBezTo>
                    <a:pt x="142" y="79"/>
                    <a:pt x="186" y="26"/>
                    <a:pt x="249" y="26"/>
                  </a:cubicBezTo>
                  <a:cubicBezTo>
                    <a:pt x="310" y="26"/>
                    <a:pt x="355" y="79"/>
                    <a:pt x="355" y="133"/>
                  </a:cubicBezTo>
                  <a:cubicBezTo>
                    <a:pt x="355" y="195"/>
                    <a:pt x="310" y="239"/>
                    <a:pt x="249" y="239"/>
                  </a:cubicBezTo>
                  <a:close/>
                  <a:moveTo>
                    <a:pt x="249" y="133"/>
                  </a:moveTo>
                  <a:lnTo>
                    <a:pt x="249" y="133"/>
                  </a:lnTo>
                  <a:cubicBezTo>
                    <a:pt x="239" y="123"/>
                    <a:pt x="266" y="79"/>
                    <a:pt x="249" y="79"/>
                  </a:cubicBezTo>
                  <a:cubicBezTo>
                    <a:pt x="221" y="79"/>
                    <a:pt x="195" y="107"/>
                    <a:pt x="195" y="133"/>
                  </a:cubicBezTo>
                  <a:cubicBezTo>
                    <a:pt x="195" y="168"/>
                    <a:pt x="221" y="186"/>
                    <a:pt x="249" y="186"/>
                  </a:cubicBezTo>
                  <a:cubicBezTo>
                    <a:pt x="274" y="186"/>
                    <a:pt x="302" y="168"/>
                    <a:pt x="302" y="133"/>
                  </a:cubicBezTo>
                  <a:cubicBezTo>
                    <a:pt x="302" y="123"/>
                    <a:pt x="257" y="142"/>
                    <a:pt x="249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10" name="Freeform 29"/>
            <p:cNvSpPr>
              <a:spLocks noChangeArrowheads="1"/>
            </p:cNvSpPr>
            <p:nvPr/>
          </p:nvSpPr>
          <p:spPr bwMode="auto">
            <a:xfrm>
              <a:off x="11703841" y="3774713"/>
              <a:ext cx="1274767" cy="1315236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grpSp>
          <p:nvGrpSpPr>
            <p:cNvPr id="11" name="Group 1"/>
            <p:cNvGrpSpPr>
              <a:grpSpLocks/>
            </p:cNvGrpSpPr>
            <p:nvPr/>
          </p:nvGrpSpPr>
          <p:grpSpPr bwMode="auto">
            <a:xfrm>
              <a:off x="14793756" y="6781800"/>
              <a:ext cx="1325350" cy="1305115"/>
              <a:chOff x="7197121" y="8332916"/>
              <a:chExt cx="553830" cy="543285"/>
            </a:xfrm>
          </p:grpSpPr>
          <p:sp>
            <p:nvSpPr>
              <p:cNvPr id="13" name="Freeform 31"/>
              <p:cNvSpPr>
                <a:spLocks noChangeArrowheads="1"/>
              </p:cNvSpPr>
              <p:nvPr/>
            </p:nvSpPr>
            <p:spPr bwMode="auto">
              <a:xfrm>
                <a:off x="7197121" y="8332916"/>
                <a:ext cx="553830" cy="543285"/>
              </a:xfrm>
              <a:custGeom>
                <a:avLst/>
                <a:gdLst>
                  <a:gd name="T0" fmla="*/ 231 w 462"/>
                  <a:gd name="T1" fmla="*/ 0 h 453"/>
                  <a:gd name="T2" fmla="*/ 231 w 462"/>
                  <a:gd name="T3" fmla="*/ 0 h 453"/>
                  <a:gd name="T4" fmla="*/ 0 w 462"/>
                  <a:gd name="T5" fmla="*/ 222 h 453"/>
                  <a:gd name="T6" fmla="*/ 231 w 462"/>
                  <a:gd name="T7" fmla="*/ 452 h 453"/>
                  <a:gd name="T8" fmla="*/ 461 w 462"/>
                  <a:gd name="T9" fmla="*/ 222 h 453"/>
                  <a:gd name="T10" fmla="*/ 231 w 462"/>
                  <a:gd name="T11" fmla="*/ 0 h 453"/>
                  <a:gd name="T12" fmla="*/ 231 w 462"/>
                  <a:gd name="T13" fmla="*/ 399 h 453"/>
                  <a:gd name="T14" fmla="*/ 231 w 462"/>
                  <a:gd name="T15" fmla="*/ 399 h 453"/>
                  <a:gd name="T16" fmla="*/ 53 w 462"/>
                  <a:gd name="T17" fmla="*/ 222 h 453"/>
                  <a:gd name="T18" fmla="*/ 231 w 462"/>
                  <a:gd name="T19" fmla="*/ 45 h 453"/>
                  <a:gd name="T20" fmla="*/ 408 w 462"/>
                  <a:gd name="T21" fmla="*/ 222 h 453"/>
                  <a:gd name="T22" fmla="*/ 231 w 462"/>
                  <a:gd name="T23" fmla="*/ 399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2" h="453">
                    <a:moveTo>
                      <a:pt x="231" y="0"/>
                    </a:moveTo>
                    <a:lnTo>
                      <a:pt x="231" y="0"/>
                    </a:lnTo>
                    <a:cubicBezTo>
                      <a:pt x="106" y="0"/>
                      <a:pt x="0" y="98"/>
                      <a:pt x="0" y="222"/>
                    </a:cubicBezTo>
                    <a:cubicBezTo>
                      <a:pt x="0" y="346"/>
                      <a:pt x="106" y="452"/>
                      <a:pt x="231" y="452"/>
                    </a:cubicBezTo>
                    <a:cubicBezTo>
                      <a:pt x="355" y="452"/>
                      <a:pt x="461" y="346"/>
                      <a:pt x="461" y="222"/>
                    </a:cubicBezTo>
                    <a:cubicBezTo>
                      <a:pt x="461" y="98"/>
                      <a:pt x="355" y="0"/>
                      <a:pt x="231" y="0"/>
                    </a:cubicBezTo>
                    <a:close/>
                    <a:moveTo>
                      <a:pt x="231" y="399"/>
                    </a:moveTo>
                    <a:lnTo>
                      <a:pt x="231" y="399"/>
                    </a:lnTo>
                    <a:cubicBezTo>
                      <a:pt x="133" y="399"/>
                      <a:pt x="53" y="319"/>
                      <a:pt x="53" y="222"/>
                    </a:cubicBezTo>
                    <a:cubicBezTo>
                      <a:pt x="53" y="124"/>
                      <a:pt x="133" y="45"/>
                      <a:pt x="231" y="45"/>
                    </a:cubicBezTo>
                    <a:cubicBezTo>
                      <a:pt x="328" y="45"/>
                      <a:pt x="408" y="124"/>
                      <a:pt x="408" y="222"/>
                    </a:cubicBezTo>
                    <a:cubicBezTo>
                      <a:pt x="408" y="319"/>
                      <a:pt x="328" y="399"/>
                      <a:pt x="231" y="3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14" name="Freeform 32"/>
              <p:cNvSpPr>
                <a:spLocks noChangeArrowheads="1"/>
              </p:cNvSpPr>
              <p:nvPr/>
            </p:nvSpPr>
            <p:spPr bwMode="auto">
              <a:xfrm>
                <a:off x="7450784" y="8450839"/>
                <a:ext cx="126832" cy="261114"/>
              </a:xfrm>
              <a:custGeom>
                <a:avLst/>
                <a:gdLst>
                  <a:gd name="T0" fmla="*/ 36 w 107"/>
                  <a:gd name="T1" fmla="*/ 0 h 222"/>
                  <a:gd name="T2" fmla="*/ 0 w 107"/>
                  <a:gd name="T3" fmla="*/ 0 h 222"/>
                  <a:gd name="T4" fmla="*/ 0 w 107"/>
                  <a:gd name="T5" fmla="*/ 133 h 222"/>
                  <a:gd name="T6" fmla="*/ 89 w 107"/>
                  <a:gd name="T7" fmla="*/ 221 h 222"/>
                  <a:gd name="T8" fmla="*/ 106 w 107"/>
                  <a:gd name="T9" fmla="*/ 195 h 222"/>
                  <a:gd name="T10" fmla="*/ 36 w 107"/>
                  <a:gd name="T11" fmla="*/ 114 h 222"/>
                  <a:gd name="T12" fmla="*/ 36 w 107"/>
                  <a:gd name="T1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222">
                    <a:moveTo>
                      <a:pt x="36" y="0"/>
                    </a:moveTo>
                    <a:lnTo>
                      <a:pt x="0" y="0"/>
                    </a:lnTo>
                    <a:lnTo>
                      <a:pt x="0" y="133"/>
                    </a:lnTo>
                    <a:lnTo>
                      <a:pt x="89" y="221"/>
                    </a:lnTo>
                    <a:lnTo>
                      <a:pt x="106" y="195"/>
                    </a:lnTo>
                    <a:lnTo>
                      <a:pt x="36" y="114"/>
                    </a:lnTo>
                    <a:lnTo>
                      <a:pt x="36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9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2" name="Freeform 65"/>
            <p:cNvSpPr>
              <a:spLocks noChangeArrowheads="1"/>
            </p:cNvSpPr>
            <p:nvPr/>
          </p:nvSpPr>
          <p:spPr bwMode="auto">
            <a:xfrm>
              <a:off x="8622193" y="6705600"/>
              <a:ext cx="1203950" cy="1193830"/>
            </a:xfrm>
            <a:custGeom>
              <a:avLst/>
              <a:gdLst>
                <a:gd name="T0" fmla="*/ 381 w 417"/>
                <a:gd name="T1" fmla="*/ 203 h 417"/>
                <a:gd name="T2" fmla="*/ 381 w 417"/>
                <a:gd name="T3" fmla="*/ 203 h 417"/>
                <a:gd name="T4" fmla="*/ 416 w 417"/>
                <a:gd name="T5" fmla="*/ 141 h 417"/>
                <a:gd name="T6" fmla="*/ 408 w 417"/>
                <a:gd name="T7" fmla="*/ 106 h 417"/>
                <a:gd name="T8" fmla="*/ 337 w 417"/>
                <a:gd name="T9" fmla="*/ 79 h 417"/>
                <a:gd name="T10" fmla="*/ 319 w 417"/>
                <a:gd name="T11" fmla="*/ 17 h 417"/>
                <a:gd name="T12" fmla="*/ 275 w 417"/>
                <a:gd name="T13" fmla="*/ 0 h 417"/>
                <a:gd name="T14" fmla="*/ 213 w 417"/>
                <a:gd name="T15" fmla="*/ 35 h 417"/>
                <a:gd name="T16" fmla="*/ 151 w 417"/>
                <a:gd name="T17" fmla="*/ 0 h 417"/>
                <a:gd name="T18" fmla="*/ 107 w 417"/>
                <a:gd name="T19" fmla="*/ 17 h 417"/>
                <a:gd name="T20" fmla="*/ 89 w 417"/>
                <a:gd name="T21" fmla="*/ 79 h 417"/>
                <a:gd name="T22" fmla="*/ 18 w 417"/>
                <a:gd name="T23" fmla="*/ 106 h 417"/>
                <a:gd name="T24" fmla="*/ 0 w 417"/>
                <a:gd name="T25" fmla="*/ 141 h 417"/>
                <a:gd name="T26" fmla="*/ 44 w 417"/>
                <a:gd name="T27" fmla="*/ 203 h 417"/>
                <a:gd name="T28" fmla="*/ 0 w 417"/>
                <a:gd name="T29" fmla="*/ 275 h 417"/>
                <a:gd name="T30" fmla="*/ 18 w 417"/>
                <a:gd name="T31" fmla="*/ 310 h 417"/>
                <a:gd name="T32" fmla="*/ 89 w 417"/>
                <a:gd name="T33" fmla="*/ 328 h 417"/>
                <a:gd name="T34" fmla="*/ 107 w 417"/>
                <a:gd name="T35" fmla="*/ 398 h 417"/>
                <a:gd name="T36" fmla="*/ 151 w 417"/>
                <a:gd name="T37" fmla="*/ 416 h 417"/>
                <a:gd name="T38" fmla="*/ 213 w 417"/>
                <a:gd name="T39" fmla="*/ 372 h 417"/>
                <a:gd name="T40" fmla="*/ 275 w 417"/>
                <a:gd name="T41" fmla="*/ 416 h 417"/>
                <a:gd name="T42" fmla="*/ 319 w 417"/>
                <a:gd name="T43" fmla="*/ 398 h 417"/>
                <a:gd name="T44" fmla="*/ 337 w 417"/>
                <a:gd name="T45" fmla="*/ 328 h 417"/>
                <a:gd name="T46" fmla="*/ 408 w 417"/>
                <a:gd name="T47" fmla="*/ 310 h 417"/>
                <a:gd name="T48" fmla="*/ 416 w 417"/>
                <a:gd name="T49" fmla="*/ 265 h 417"/>
                <a:gd name="T50" fmla="*/ 381 w 417"/>
                <a:gd name="T51" fmla="*/ 203 h 417"/>
                <a:gd name="T52" fmla="*/ 213 w 417"/>
                <a:gd name="T53" fmla="*/ 292 h 417"/>
                <a:gd name="T54" fmla="*/ 213 w 417"/>
                <a:gd name="T55" fmla="*/ 292 h 417"/>
                <a:gd name="T56" fmla="*/ 125 w 417"/>
                <a:gd name="T57" fmla="*/ 203 h 417"/>
                <a:gd name="T58" fmla="*/ 213 w 417"/>
                <a:gd name="T59" fmla="*/ 115 h 417"/>
                <a:gd name="T60" fmla="*/ 301 w 417"/>
                <a:gd name="T61" fmla="*/ 203 h 417"/>
                <a:gd name="T62" fmla="*/ 213 w 417"/>
                <a:gd name="T6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7145" tIns="8573" rIns="17145" bIns="8573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</p:grpSp>
      <p:grpSp>
        <p:nvGrpSpPr>
          <p:cNvPr id="22" name="กลุ่ม 44"/>
          <p:cNvGrpSpPr/>
          <p:nvPr/>
        </p:nvGrpSpPr>
        <p:grpSpPr>
          <a:xfrm>
            <a:off x="1776236" y="1470673"/>
            <a:ext cx="1646591" cy="376533"/>
            <a:chOff x="9762826" y="5958899"/>
            <a:chExt cx="3293181" cy="753065"/>
          </a:xfrm>
        </p:grpSpPr>
        <p:sp>
          <p:nvSpPr>
            <p:cNvPr id="23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776236" y="1916628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กลุ่ม 48"/>
          <p:cNvGrpSpPr/>
          <p:nvPr/>
        </p:nvGrpSpPr>
        <p:grpSpPr>
          <a:xfrm>
            <a:off x="9015236" y="1481506"/>
            <a:ext cx="1646591" cy="376533"/>
            <a:chOff x="9762826" y="5958899"/>
            <a:chExt cx="3293181" cy="753065"/>
          </a:xfrm>
        </p:grpSpPr>
        <p:sp>
          <p:nvSpPr>
            <p:cNvPr id="27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9015236" y="1927461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กลุ่ม 52"/>
          <p:cNvGrpSpPr/>
          <p:nvPr/>
        </p:nvGrpSpPr>
        <p:grpSpPr>
          <a:xfrm>
            <a:off x="1836473" y="3870973"/>
            <a:ext cx="1646591" cy="376533"/>
            <a:chOff x="9762826" y="5958899"/>
            <a:chExt cx="3293181" cy="753065"/>
          </a:xfrm>
        </p:grpSpPr>
        <p:sp>
          <p:nvSpPr>
            <p:cNvPr id="31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836473" y="4316928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" name="กลุ่ม 56"/>
          <p:cNvGrpSpPr/>
          <p:nvPr/>
        </p:nvGrpSpPr>
        <p:grpSpPr>
          <a:xfrm>
            <a:off x="9075473" y="3881806"/>
            <a:ext cx="1646591" cy="376533"/>
            <a:chOff x="9762826" y="5958899"/>
            <a:chExt cx="3293181" cy="753065"/>
          </a:xfrm>
        </p:grpSpPr>
        <p:sp>
          <p:nvSpPr>
            <p:cNvPr id="35" name="Round Same Side Corner Rectangle 59"/>
            <p:cNvSpPr/>
            <p:nvPr/>
          </p:nvSpPr>
          <p:spPr>
            <a:xfrm rot="5400000">
              <a:off x="11037255" y="4743353"/>
              <a:ext cx="753065" cy="318415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762826" y="6001807"/>
              <a:ext cx="3293181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Data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9075473" y="4327761"/>
            <a:ext cx="1706828" cy="78789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807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886200" y="1290094"/>
            <a:ext cx="4121151" cy="4191001"/>
            <a:chOff x="7742237" y="3352799"/>
            <a:chExt cx="8242301" cy="8382001"/>
          </a:xfrm>
        </p:grpSpPr>
        <p:grpSp>
          <p:nvGrpSpPr>
            <p:cNvPr id="2" name="Group 1"/>
            <p:cNvGrpSpPr/>
            <p:nvPr/>
          </p:nvGrpSpPr>
          <p:grpSpPr>
            <a:xfrm>
              <a:off x="7742237" y="3352799"/>
              <a:ext cx="8242301" cy="8382001"/>
              <a:chOff x="7858125" y="3268662"/>
              <a:chExt cx="8242301" cy="8382001"/>
            </a:xfrm>
          </p:grpSpPr>
          <p:sp>
            <p:nvSpPr>
              <p:cNvPr id="21560" name="Freeform 86"/>
              <p:cNvSpPr>
                <a:spLocks/>
              </p:cNvSpPr>
              <p:nvPr/>
            </p:nvSpPr>
            <p:spPr bwMode="auto">
              <a:xfrm>
                <a:off x="13555663" y="3268662"/>
                <a:ext cx="2544763" cy="6556375"/>
              </a:xfrm>
              <a:custGeom>
                <a:avLst/>
                <a:gdLst>
                  <a:gd name="T0" fmla="*/ 88 w 92"/>
                  <a:gd name="T1" fmla="*/ 13 h 237"/>
                  <a:gd name="T2" fmla="*/ 55 w 92"/>
                  <a:gd name="T3" fmla="*/ 5 h 237"/>
                  <a:gd name="T4" fmla="*/ 25 w 92"/>
                  <a:gd name="T5" fmla="*/ 13 h 237"/>
                  <a:gd name="T6" fmla="*/ 28 w 92"/>
                  <a:gd name="T7" fmla="*/ 28 h 237"/>
                  <a:gd name="T8" fmla="*/ 26 w 92"/>
                  <a:gd name="T9" fmla="*/ 39 h 237"/>
                  <a:gd name="T10" fmla="*/ 14 w 92"/>
                  <a:gd name="T11" fmla="*/ 79 h 237"/>
                  <a:gd name="T12" fmla="*/ 8 w 92"/>
                  <a:gd name="T13" fmla="*/ 102 h 237"/>
                  <a:gd name="T14" fmla="*/ 8 w 92"/>
                  <a:gd name="T15" fmla="*/ 200 h 237"/>
                  <a:gd name="T16" fmla="*/ 14 w 92"/>
                  <a:gd name="T17" fmla="*/ 223 h 237"/>
                  <a:gd name="T18" fmla="*/ 55 w 92"/>
                  <a:gd name="T19" fmla="*/ 235 h 237"/>
                  <a:gd name="T20" fmla="*/ 66 w 92"/>
                  <a:gd name="T21" fmla="*/ 237 h 237"/>
                  <a:gd name="T22" fmla="*/ 81 w 92"/>
                  <a:gd name="T23" fmla="*/ 234 h 237"/>
                  <a:gd name="T24" fmla="*/ 71 w 92"/>
                  <a:gd name="T25" fmla="*/ 200 h 237"/>
                  <a:gd name="T26" fmla="*/ 71 w 92"/>
                  <a:gd name="T27" fmla="*/ 102 h 237"/>
                  <a:gd name="T28" fmla="*/ 89 w 92"/>
                  <a:gd name="T29" fmla="*/ 39 h 237"/>
                  <a:gd name="T30" fmla="*/ 90 w 92"/>
                  <a:gd name="T31" fmla="*/ 36 h 237"/>
                  <a:gd name="T32" fmla="*/ 90 w 92"/>
                  <a:gd name="T33" fmla="*/ 36 h 237"/>
                  <a:gd name="T34" fmla="*/ 90 w 92"/>
                  <a:gd name="T35" fmla="*/ 35 h 237"/>
                  <a:gd name="T36" fmla="*/ 90 w 92"/>
                  <a:gd name="T37" fmla="*/ 34 h 237"/>
                  <a:gd name="T38" fmla="*/ 91 w 92"/>
                  <a:gd name="T39" fmla="*/ 33 h 237"/>
                  <a:gd name="T40" fmla="*/ 91 w 92"/>
                  <a:gd name="T41" fmla="*/ 32 h 237"/>
                  <a:gd name="T42" fmla="*/ 91 w 92"/>
                  <a:gd name="T43" fmla="*/ 31 h 237"/>
                  <a:gd name="T44" fmla="*/ 91 w 92"/>
                  <a:gd name="T45" fmla="*/ 30 h 237"/>
                  <a:gd name="T46" fmla="*/ 91 w 92"/>
                  <a:gd name="T47" fmla="*/ 30 h 237"/>
                  <a:gd name="T48" fmla="*/ 88 w 92"/>
                  <a:gd name="T49" fmla="*/ 13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237">
                    <a:moveTo>
                      <a:pt x="88" y="13"/>
                    </a:moveTo>
                    <a:cubicBezTo>
                      <a:pt x="83" y="4"/>
                      <a:pt x="71" y="0"/>
                      <a:pt x="55" y="5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7" y="17"/>
                      <a:pt x="28" y="22"/>
                      <a:pt x="28" y="28"/>
                    </a:cubicBezTo>
                    <a:cubicBezTo>
                      <a:pt x="28" y="31"/>
                      <a:pt x="27" y="35"/>
                      <a:pt x="26" y="3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8" y="102"/>
                      <a:pt x="8" y="102"/>
                      <a:pt x="8" y="102"/>
                    </a:cubicBezTo>
                    <a:cubicBezTo>
                      <a:pt x="0" y="129"/>
                      <a:pt x="0" y="173"/>
                      <a:pt x="8" y="200"/>
                    </a:cubicBezTo>
                    <a:cubicBezTo>
                      <a:pt x="14" y="223"/>
                      <a:pt x="14" y="223"/>
                      <a:pt x="14" y="223"/>
                    </a:cubicBezTo>
                    <a:cubicBezTo>
                      <a:pt x="55" y="235"/>
                      <a:pt x="55" y="235"/>
                      <a:pt x="55" y="235"/>
                    </a:cubicBezTo>
                    <a:cubicBezTo>
                      <a:pt x="59" y="236"/>
                      <a:pt x="62" y="237"/>
                      <a:pt x="66" y="237"/>
                    </a:cubicBezTo>
                    <a:cubicBezTo>
                      <a:pt x="72" y="237"/>
                      <a:pt x="77" y="236"/>
                      <a:pt x="81" y="234"/>
                    </a:cubicBezTo>
                    <a:cubicBezTo>
                      <a:pt x="71" y="200"/>
                      <a:pt x="71" y="200"/>
                      <a:pt x="71" y="200"/>
                    </a:cubicBezTo>
                    <a:cubicBezTo>
                      <a:pt x="63" y="173"/>
                      <a:pt x="63" y="129"/>
                      <a:pt x="71" y="102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38"/>
                      <a:pt x="90" y="37"/>
                      <a:pt x="90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0" y="36"/>
                      <a:pt x="90" y="35"/>
                      <a:pt x="90" y="35"/>
                    </a:cubicBezTo>
                    <a:cubicBezTo>
                      <a:pt x="90" y="35"/>
                      <a:pt x="90" y="35"/>
                      <a:pt x="90" y="34"/>
                    </a:cubicBezTo>
                    <a:cubicBezTo>
                      <a:pt x="90" y="34"/>
                      <a:pt x="91" y="33"/>
                      <a:pt x="91" y="33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91" y="32"/>
                      <a:pt x="91" y="31"/>
                      <a:pt x="91" y="31"/>
                    </a:cubicBezTo>
                    <a:cubicBezTo>
                      <a:pt x="91" y="31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23"/>
                      <a:pt x="91" y="18"/>
                      <a:pt x="88" y="1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21561" name="Freeform 87"/>
              <p:cNvSpPr>
                <a:spLocks/>
              </p:cNvSpPr>
              <p:nvPr/>
            </p:nvSpPr>
            <p:spPr bwMode="auto">
              <a:xfrm>
                <a:off x="7858125" y="3352800"/>
                <a:ext cx="6472238" cy="2516188"/>
              </a:xfrm>
              <a:custGeom>
                <a:avLst/>
                <a:gdLst>
                  <a:gd name="T0" fmla="*/ 231 w 234"/>
                  <a:gd name="T1" fmla="*/ 10 h 91"/>
                  <a:gd name="T2" fmla="*/ 197 w 234"/>
                  <a:gd name="T3" fmla="*/ 20 h 91"/>
                  <a:gd name="T4" fmla="*/ 37 w 234"/>
                  <a:gd name="T5" fmla="*/ 2 h 91"/>
                  <a:gd name="T6" fmla="*/ 35 w 234"/>
                  <a:gd name="T7" fmla="*/ 1 h 91"/>
                  <a:gd name="T8" fmla="*/ 33 w 234"/>
                  <a:gd name="T9" fmla="*/ 1 h 91"/>
                  <a:gd name="T10" fmla="*/ 31 w 234"/>
                  <a:gd name="T11" fmla="*/ 0 h 91"/>
                  <a:gd name="T12" fmla="*/ 29 w 234"/>
                  <a:gd name="T13" fmla="*/ 0 h 91"/>
                  <a:gd name="T14" fmla="*/ 27 w 234"/>
                  <a:gd name="T15" fmla="*/ 0 h 91"/>
                  <a:gd name="T16" fmla="*/ 26 w 234"/>
                  <a:gd name="T17" fmla="*/ 0 h 91"/>
                  <a:gd name="T18" fmla="*/ 24 w 234"/>
                  <a:gd name="T19" fmla="*/ 0 h 91"/>
                  <a:gd name="T20" fmla="*/ 22 w 234"/>
                  <a:gd name="T21" fmla="*/ 0 h 91"/>
                  <a:gd name="T22" fmla="*/ 20 w 234"/>
                  <a:gd name="T23" fmla="*/ 0 h 91"/>
                  <a:gd name="T24" fmla="*/ 19 w 234"/>
                  <a:gd name="T25" fmla="*/ 0 h 91"/>
                  <a:gd name="T26" fmla="*/ 17 w 234"/>
                  <a:gd name="T27" fmla="*/ 0 h 91"/>
                  <a:gd name="T28" fmla="*/ 14 w 234"/>
                  <a:gd name="T29" fmla="*/ 1 h 91"/>
                  <a:gd name="T30" fmla="*/ 13 w 234"/>
                  <a:gd name="T31" fmla="*/ 1 h 91"/>
                  <a:gd name="T32" fmla="*/ 11 w 234"/>
                  <a:gd name="T33" fmla="*/ 3 h 91"/>
                  <a:gd name="T34" fmla="*/ 10 w 234"/>
                  <a:gd name="T35" fmla="*/ 3 h 91"/>
                  <a:gd name="T36" fmla="*/ 9 w 234"/>
                  <a:gd name="T37" fmla="*/ 4 h 91"/>
                  <a:gd name="T38" fmla="*/ 8 w 234"/>
                  <a:gd name="T39" fmla="*/ 4 h 91"/>
                  <a:gd name="T40" fmla="*/ 7 w 234"/>
                  <a:gd name="T41" fmla="*/ 5 h 91"/>
                  <a:gd name="T42" fmla="*/ 7 w 234"/>
                  <a:gd name="T43" fmla="*/ 6 h 91"/>
                  <a:gd name="T44" fmla="*/ 6 w 234"/>
                  <a:gd name="T45" fmla="*/ 6 h 91"/>
                  <a:gd name="T46" fmla="*/ 5 w 234"/>
                  <a:gd name="T47" fmla="*/ 7 h 91"/>
                  <a:gd name="T48" fmla="*/ 5 w 234"/>
                  <a:gd name="T49" fmla="*/ 8 h 91"/>
                  <a:gd name="T50" fmla="*/ 4 w 234"/>
                  <a:gd name="T51" fmla="*/ 9 h 91"/>
                  <a:gd name="T52" fmla="*/ 3 w 234"/>
                  <a:gd name="T53" fmla="*/ 9 h 91"/>
                  <a:gd name="T54" fmla="*/ 3 w 234"/>
                  <a:gd name="T55" fmla="*/ 10 h 91"/>
                  <a:gd name="T56" fmla="*/ 2 w 234"/>
                  <a:gd name="T57" fmla="*/ 13 h 91"/>
                  <a:gd name="T58" fmla="*/ 1 w 234"/>
                  <a:gd name="T59" fmla="*/ 14 h 91"/>
                  <a:gd name="T60" fmla="*/ 1 w 234"/>
                  <a:gd name="T61" fmla="*/ 17 h 91"/>
                  <a:gd name="T62" fmla="*/ 0 w 234"/>
                  <a:gd name="T63" fmla="*/ 19 h 91"/>
                  <a:gd name="T64" fmla="*/ 0 w 234"/>
                  <a:gd name="T65" fmla="*/ 20 h 91"/>
                  <a:gd name="T66" fmla="*/ 0 w 234"/>
                  <a:gd name="T67" fmla="*/ 22 h 91"/>
                  <a:gd name="T68" fmla="*/ 0 w 234"/>
                  <a:gd name="T69" fmla="*/ 23 h 91"/>
                  <a:gd name="T70" fmla="*/ 0 w 234"/>
                  <a:gd name="T71" fmla="*/ 25 h 91"/>
                  <a:gd name="T72" fmla="*/ 0 w 234"/>
                  <a:gd name="T73" fmla="*/ 27 h 91"/>
                  <a:gd name="T74" fmla="*/ 0 w 234"/>
                  <a:gd name="T75" fmla="*/ 29 h 91"/>
                  <a:gd name="T76" fmla="*/ 1 w 234"/>
                  <a:gd name="T77" fmla="*/ 31 h 91"/>
                  <a:gd name="T78" fmla="*/ 1 w 234"/>
                  <a:gd name="T79" fmla="*/ 33 h 91"/>
                  <a:gd name="T80" fmla="*/ 2 w 234"/>
                  <a:gd name="T81" fmla="*/ 35 h 91"/>
                  <a:gd name="T82" fmla="*/ 2 w 234"/>
                  <a:gd name="T83" fmla="*/ 36 h 91"/>
                  <a:gd name="T84" fmla="*/ 25 w 234"/>
                  <a:gd name="T85" fmla="*/ 63 h 91"/>
                  <a:gd name="T86" fmla="*/ 77 w 234"/>
                  <a:gd name="T87" fmla="*/ 76 h 91"/>
                  <a:gd name="T88" fmla="*/ 197 w 234"/>
                  <a:gd name="T89" fmla="*/ 83 h 91"/>
                  <a:gd name="T90" fmla="*/ 232 w 234"/>
                  <a:gd name="T91" fmla="*/ 36 h 91"/>
                  <a:gd name="T92" fmla="*/ 231 w 234"/>
                  <a:gd name="T93" fmla="*/ 1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4" h="91">
                    <a:moveTo>
                      <a:pt x="231" y="10"/>
                    </a:moveTo>
                    <a:cubicBezTo>
                      <a:pt x="231" y="10"/>
                      <a:pt x="231" y="10"/>
                      <a:pt x="231" y="10"/>
                    </a:cubicBezTo>
                    <a:cubicBezTo>
                      <a:pt x="231" y="10"/>
                      <a:pt x="231" y="10"/>
                      <a:pt x="231" y="10"/>
                    </a:cubicBezTo>
                    <a:cubicBezTo>
                      <a:pt x="197" y="20"/>
                      <a:pt x="197" y="20"/>
                      <a:pt x="197" y="20"/>
                    </a:cubicBezTo>
                    <a:cubicBezTo>
                      <a:pt x="171" y="28"/>
                      <a:pt x="127" y="28"/>
                      <a:pt x="100" y="2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6" y="2"/>
                      <a:pt x="36" y="1"/>
                    </a:cubicBezTo>
                    <a:cubicBezTo>
                      <a:pt x="36" y="1"/>
                      <a:pt x="35" y="1"/>
                      <a:pt x="35" y="1"/>
                    </a:cubicBezTo>
                    <a:cubicBezTo>
                      <a:pt x="35" y="1"/>
                      <a:pt x="34" y="1"/>
                      <a:pt x="34" y="1"/>
                    </a:cubicBezTo>
                    <a:cubicBezTo>
                      <a:pt x="34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2" y="1"/>
                    </a:cubicBezTo>
                    <a:cubicBezTo>
                      <a:pt x="32" y="1"/>
                      <a:pt x="32" y="0"/>
                      <a:pt x="31" y="0"/>
                    </a:cubicBezTo>
                    <a:cubicBezTo>
                      <a:pt x="31" y="0"/>
                      <a:pt x="31" y="0"/>
                      <a:pt x="30" y="0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9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8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1" y="2"/>
                      <a:pt x="11" y="3"/>
                    </a:cubicBezTo>
                    <a:cubicBezTo>
                      <a:pt x="11" y="3"/>
                      <a:pt x="11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2" y="12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6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9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8"/>
                      <a:pt x="0" y="28"/>
                    </a:cubicBezTo>
                    <a:cubicBezTo>
                      <a:pt x="0" y="28"/>
                      <a:pt x="0" y="29"/>
                      <a:pt x="0" y="29"/>
                    </a:cubicBezTo>
                    <a:cubicBezTo>
                      <a:pt x="0" y="29"/>
                      <a:pt x="0" y="30"/>
                      <a:pt x="1" y="30"/>
                    </a:cubicBezTo>
                    <a:cubicBezTo>
                      <a:pt x="1" y="30"/>
                      <a:pt x="1" y="31"/>
                      <a:pt x="1" y="31"/>
                    </a:cubicBezTo>
                    <a:cubicBezTo>
                      <a:pt x="1" y="31"/>
                      <a:pt x="1" y="32"/>
                      <a:pt x="1" y="32"/>
                    </a:cubicBezTo>
                    <a:cubicBezTo>
                      <a:pt x="1" y="32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4"/>
                    </a:cubicBezTo>
                    <a:cubicBezTo>
                      <a:pt x="1" y="34"/>
                      <a:pt x="1" y="34"/>
                      <a:pt x="2" y="35"/>
                    </a:cubicBezTo>
                    <a:cubicBezTo>
                      <a:pt x="2" y="35"/>
                      <a:pt x="2" y="3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5" y="63"/>
                      <a:pt x="19" y="62"/>
                      <a:pt x="25" y="63"/>
                    </a:cubicBezTo>
                    <a:cubicBezTo>
                      <a:pt x="29" y="63"/>
                      <a:pt x="33" y="63"/>
                      <a:pt x="37" y="65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100" y="83"/>
                      <a:pt x="100" y="83"/>
                      <a:pt x="100" y="83"/>
                    </a:cubicBezTo>
                    <a:cubicBezTo>
                      <a:pt x="127" y="91"/>
                      <a:pt x="171" y="91"/>
                      <a:pt x="197" y="83"/>
                    </a:cubicBezTo>
                    <a:cubicBezTo>
                      <a:pt x="220" y="76"/>
                      <a:pt x="220" y="76"/>
                      <a:pt x="220" y="7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33" y="32"/>
                      <a:pt x="234" y="28"/>
                      <a:pt x="234" y="25"/>
                    </a:cubicBezTo>
                    <a:cubicBezTo>
                      <a:pt x="234" y="19"/>
                      <a:pt x="233" y="14"/>
                      <a:pt x="231" y="1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21566" name="Freeform 92"/>
              <p:cNvSpPr>
                <a:spLocks/>
              </p:cNvSpPr>
              <p:nvPr/>
            </p:nvSpPr>
            <p:spPr bwMode="auto">
              <a:xfrm>
                <a:off x="7858125" y="9050338"/>
                <a:ext cx="8215313" cy="2600325"/>
              </a:xfrm>
              <a:custGeom>
                <a:avLst/>
                <a:gdLst>
                  <a:gd name="T0" fmla="*/ 297 w 297"/>
                  <a:gd name="T1" fmla="*/ 64 h 94"/>
                  <a:gd name="T2" fmla="*/ 297 w 297"/>
                  <a:gd name="T3" fmla="*/ 62 h 94"/>
                  <a:gd name="T4" fmla="*/ 296 w 297"/>
                  <a:gd name="T5" fmla="*/ 58 h 94"/>
                  <a:gd name="T6" fmla="*/ 296 w 297"/>
                  <a:gd name="T7" fmla="*/ 56 h 94"/>
                  <a:gd name="T8" fmla="*/ 287 w 297"/>
                  <a:gd name="T9" fmla="*/ 25 h 94"/>
                  <a:gd name="T10" fmla="*/ 261 w 297"/>
                  <a:gd name="T11" fmla="*/ 26 h 94"/>
                  <a:gd name="T12" fmla="*/ 197 w 297"/>
                  <a:gd name="T13" fmla="*/ 7 h 94"/>
                  <a:gd name="T14" fmla="*/ 77 w 297"/>
                  <a:gd name="T15" fmla="*/ 14 h 94"/>
                  <a:gd name="T16" fmla="*/ 63 w 297"/>
                  <a:gd name="T17" fmla="*/ 66 h 94"/>
                  <a:gd name="T18" fmla="*/ 37 w 297"/>
                  <a:gd name="T19" fmla="*/ 89 h 94"/>
                  <a:gd name="T20" fmla="*/ 0 w 297"/>
                  <a:gd name="T21" fmla="*/ 69 h 94"/>
                  <a:gd name="T22" fmla="*/ 37 w 297"/>
                  <a:gd name="T23" fmla="*/ 89 h 94"/>
                  <a:gd name="T24" fmla="*/ 197 w 297"/>
                  <a:gd name="T25" fmla="*/ 70 h 94"/>
                  <a:gd name="T26" fmla="*/ 261 w 297"/>
                  <a:gd name="T27" fmla="*/ 89 h 94"/>
                  <a:gd name="T28" fmla="*/ 263 w 297"/>
                  <a:gd name="T29" fmla="*/ 89 h 94"/>
                  <a:gd name="T30" fmla="*/ 265 w 297"/>
                  <a:gd name="T31" fmla="*/ 90 h 94"/>
                  <a:gd name="T32" fmla="*/ 267 w 297"/>
                  <a:gd name="T33" fmla="*/ 90 h 94"/>
                  <a:gd name="T34" fmla="*/ 269 w 297"/>
                  <a:gd name="T35" fmla="*/ 91 h 94"/>
                  <a:gd name="T36" fmla="*/ 270 w 297"/>
                  <a:gd name="T37" fmla="*/ 91 h 94"/>
                  <a:gd name="T38" fmla="*/ 272 w 297"/>
                  <a:gd name="T39" fmla="*/ 91 h 94"/>
                  <a:gd name="T40" fmla="*/ 274 w 297"/>
                  <a:gd name="T41" fmla="*/ 91 h 94"/>
                  <a:gd name="T42" fmla="*/ 275 w 297"/>
                  <a:gd name="T43" fmla="*/ 91 h 94"/>
                  <a:gd name="T44" fmla="*/ 277 w 297"/>
                  <a:gd name="T45" fmla="*/ 91 h 94"/>
                  <a:gd name="T46" fmla="*/ 279 w 297"/>
                  <a:gd name="T47" fmla="*/ 91 h 94"/>
                  <a:gd name="T48" fmla="*/ 280 w 297"/>
                  <a:gd name="T49" fmla="*/ 90 h 94"/>
                  <a:gd name="T50" fmla="*/ 283 w 297"/>
                  <a:gd name="T51" fmla="*/ 89 h 94"/>
                  <a:gd name="T52" fmla="*/ 284 w 297"/>
                  <a:gd name="T53" fmla="*/ 89 h 94"/>
                  <a:gd name="T54" fmla="*/ 285 w 297"/>
                  <a:gd name="T55" fmla="*/ 88 h 94"/>
                  <a:gd name="T56" fmla="*/ 287 w 297"/>
                  <a:gd name="T57" fmla="*/ 88 h 94"/>
                  <a:gd name="T58" fmla="*/ 288 w 297"/>
                  <a:gd name="T59" fmla="*/ 87 h 94"/>
                  <a:gd name="T60" fmla="*/ 289 w 297"/>
                  <a:gd name="T61" fmla="*/ 86 h 94"/>
                  <a:gd name="T62" fmla="*/ 289 w 297"/>
                  <a:gd name="T63" fmla="*/ 86 h 94"/>
                  <a:gd name="T64" fmla="*/ 290 w 297"/>
                  <a:gd name="T65" fmla="*/ 85 h 94"/>
                  <a:gd name="T66" fmla="*/ 291 w 297"/>
                  <a:gd name="T67" fmla="*/ 84 h 94"/>
                  <a:gd name="T68" fmla="*/ 292 w 297"/>
                  <a:gd name="T69" fmla="*/ 84 h 94"/>
                  <a:gd name="T70" fmla="*/ 294 w 297"/>
                  <a:gd name="T71" fmla="*/ 80 h 94"/>
                  <a:gd name="T72" fmla="*/ 297 w 297"/>
                  <a:gd name="T73" fmla="*/ 69 h 94"/>
                  <a:gd name="T74" fmla="*/ 297 w 297"/>
                  <a:gd name="T75" fmla="*/ 6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7" h="94">
                    <a:moveTo>
                      <a:pt x="297" y="64"/>
                    </a:moveTo>
                    <a:cubicBezTo>
                      <a:pt x="297" y="64"/>
                      <a:pt x="297" y="64"/>
                      <a:pt x="297" y="64"/>
                    </a:cubicBezTo>
                    <a:cubicBezTo>
                      <a:pt x="297" y="63"/>
                      <a:pt x="297" y="63"/>
                      <a:pt x="297" y="62"/>
                    </a:cubicBezTo>
                    <a:cubicBezTo>
                      <a:pt x="297" y="62"/>
                      <a:pt x="297" y="62"/>
                      <a:pt x="297" y="62"/>
                    </a:cubicBezTo>
                    <a:cubicBezTo>
                      <a:pt x="297" y="61"/>
                      <a:pt x="296" y="60"/>
                      <a:pt x="296" y="58"/>
                    </a:cubicBezTo>
                    <a:cubicBezTo>
                      <a:pt x="296" y="58"/>
                      <a:pt x="296" y="58"/>
                      <a:pt x="296" y="58"/>
                    </a:cubicBezTo>
                    <a:cubicBezTo>
                      <a:pt x="296" y="57"/>
                      <a:pt x="296" y="57"/>
                      <a:pt x="296" y="56"/>
                    </a:cubicBezTo>
                    <a:cubicBezTo>
                      <a:pt x="296" y="56"/>
                      <a:pt x="296" y="56"/>
                      <a:pt x="296" y="56"/>
                    </a:cubicBezTo>
                    <a:cubicBezTo>
                      <a:pt x="295" y="55"/>
                      <a:pt x="295" y="55"/>
                      <a:pt x="295" y="54"/>
                    </a:cubicBezTo>
                    <a:cubicBezTo>
                      <a:pt x="287" y="25"/>
                      <a:pt x="287" y="25"/>
                      <a:pt x="287" y="25"/>
                    </a:cubicBezTo>
                    <a:cubicBezTo>
                      <a:pt x="283" y="27"/>
                      <a:pt x="278" y="28"/>
                      <a:pt x="272" y="28"/>
                    </a:cubicBezTo>
                    <a:cubicBezTo>
                      <a:pt x="268" y="28"/>
                      <a:pt x="265" y="27"/>
                      <a:pt x="261" y="26"/>
                    </a:cubicBezTo>
                    <a:cubicBezTo>
                      <a:pt x="220" y="14"/>
                      <a:pt x="220" y="14"/>
                      <a:pt x="220" y="14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171" y="0"/>
                      <a:pt x="127" y="0"/>
                      <a:pt x="100" y="7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4" y="58"/>
                      <a:pt x="63" y="62"/>
                      <a:pt x="63" y="66"/>
                    </a:cubicBezTo>
                    <a:cubicBezTo>
                      <a:pt x="63" y="71"/>
                      <a:pt x="64" y="76"/>
                      <a:pt x="66" y="80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20" y="94"/>
                      <a:pt x="8" y="90"/>
                      <a:pt x="3" y="80"/>
                    </a:cubicBezTo>
                    <a:cubicBezTo>
                      <a:pt x="1" y="77"/>
                      <a:pt x="0" y="73"/>
                      <a:pt x="0" y="69"/>
                    </a:cubicBezTo>
                    <a:cubicBezTo>
                      <a:pt x="0" y="78"/>
                      <a:pt x="4" y="84"/>
                      <a:pt x="11" y="88"/>
                    </a:cubicBezTo>
                    <a:cubicBezTo>
                      <a:pt x="17" y="91"/>
                      <a:pt x="26" y="92"/>
                      <a:pt x="37" y="89"/>
                    </a:cubicBezTo>
                    <a:cubicBezTo>
                      <a:pt x="100" y="70"/>
                      <a:pt x="100" y="70"/>
                      <a:pt x="100" y="70"/>
                    </a:cubicBezTo>
                    <a:cubicBezTo>
                      <a:pt x="127" y="62"/>
                      <a:pt x="171" y="62"/>
                      <a:pt x="197" y="70"/>
                    </a:cubicBezTo>
                    <a:cubicBezTo>
                      <a:pt x="261" y="89"/>
                      <a:pt x="261" y="89"/>
                      <a:pt x="261" y="89"/>
                    </a:cubicBezTo>
                    <a:cubicBezTo>
                      <a:pt x="261" y="89"/>
                      <a:pt x="261" y="89"/>
                      <a:pt x="261" y="89"/>
                    </a:cubicBezTo>
                    <a:cubicBezTo>
                      <a:pt x="261" y="89"/>
                      <a:pt x="262" y="89"/>
                      <a:pt x="262" y="89"/>
                    </a:cubicBezTo>
                    <a:cubicBezTo>
                      <a:pt x="262" y="89"/>
                      <a:pt x="263" y="89"/>
                      <a:pt x="263" y="89"/>
                    </a:cubicBezTo>
                    <a:cubicBezTo>
                      <a:pt x="263" y="90"/>
                      <a:pt x="264" y="90"/>
                      <a:pt x="264" y="90"/>
                    </a:cubicBezTo>
                    <a:cubicBezTo>
                      <a:pt x="264" y="90"/>
                      <a:pt x="264" y="90"/>
                      <a:pt x="265" y="90"/>
                    </a:cubicBezTo>
                    <a:cubicBezTo>
                      <a:pt x="265" y="90"/>
                      <a:pt x="266" y="90"/>
                      <a:pt x="266" y="90"/>
                    </a:cubicBezTo>
                    <a:cubicBezTo>
                      <a:pt x="266" y="90"/>
                      <a:pt x="266" y="90"/>
                      <a:pt x="267" y="90"/>
                    </a:cubicBezTo>
                    <a:cubicBezTo>
                      <a:pt x="267" y="90"/>
                      <a:pt x="268" y="90"/>
                      <a:pt x="268" y="90"/>
                    </a:cubicBezTo>
                    <a:cubicBezTo>
                      <a:pt x="268" y="91"/>
                      <a:pt x="268" y="91"/>
                      <a:pt x="269" y="91"/>
                    </a:cubicBezTo>
                    <a:cubicBezTo>
                      <a:pt x="269" y="91"/>
                      <a:pt x="269" y="91"/>
                      <a:pt x="270" y="91"/>
                    </a:cubicBezTo>
                    <a:cubicBezTo>
                      <a:pt x="270" y="91"/>
                      <a:pt x="270" y="91"/>
                      <a:pt x="270" y="91"/>
                    </a:cubicBezTo>
                    <a:cubicBezTo>
                      <a:pt x="271" y="91"/>
                      <a:pt x="271" y="91"/>
                      <a:pt x="272" y="91"/>
                    </a:cubicBezTo>
                    <a:cubicBezTo>
                      <a:pt x="272" y="91"/>
                      <a:pt x="272" y="91"/>
                      <a:pt x="272" y="91"/>
                    </a:cubicBezTo>
                    <a:cubicBezTo>
                      <a:pt x="272" y="91"/>
                      <a:pt x="273" y="91"/>
                      <a:pt x="273" y="91"/>
                    </a:cubicBezTo>
                    <a:cubicBezTo>
                      <a:pt x="274" y="91"/>
                      <a:pt x="274" y="91"/>
                      <a:pt x="274" y="91"/>
                    </a:cubicBezTo>
                    <a:cubicBezTo>
                      <a:pt x="274" y="91"/>
                      <a:pt x="275" y="91"/>
                      <a:pt x="275" y="91"/>
                    </a:cubicBezTo>
                    <a:cubicBezTo>
                      <a:pt x="275" y="91"/>
                      <a:pt x="275" y="91"/>
                      <a:pt x="275" y="91"/>
                    </a:cubicBezTo>
                    <a:cubicBezTo>
                      <a:pt x="276" y="91"/>
                      <a:pt x="276" y="91"/>
                      <a:pt x="277" y="91"/>
                    </a:cubicBezTo>
                    <a:cubicBezTo>
                      <a:pt x="277" y="91"/>
                      <a:pt x="277" y="91"/>
                      <a:pt x="277" y="91"/>
                    </a:cubicBezTo>
                    <a:cubicBezTo>
                      <a:pt x="277" y="91"/>
                      <a:pt x="278" y="91"/>
                      <a:pt x="278" y="91"/>
                    </a:cubicBezTo>
                    <a:cubicBezTo>
                      <a:pt x="278" y="91"/>
                      <a:pt x="278" y="91"/>
                      <a:pt x="279" y="91"/>
                    </a:cubicBezTo>
                    <a:cubicBezTo>
                      <a:pt x="279" y="90"/>
                      <a:pt x="279" y="90"/>
                      <a:pt x="280" y="90"/>
                    </a:cubicBezTo>
                    <a:cubicBezTo>
                      <a:pt x="280" y="90"/>
                      <a:pt x="280" y="90"/>
                      <a:pt x="280" y="90"/>
                    </a:cubicBezTo>
                    <a:cubicBezTo>
                      <a:pt x="281" y="90"/>
                      <a:pt x="282" y="90"/>
                      <a:pt x="283" y="90"/>
                    </a:cubicBezTo>
                    <a:cubicBezTo>
                      <a:pt x="283" y="90"/>
                      <a:pt x="283" y="89"/>
                      <a:pt x="283" y="89"/>
                    </a:cubicBezTo>
                    <a:cubicBezTo>
                      <a:pt x="283" y="89"/>
                      <a:pt x="284" y="89"/>
                      <a:pt x="284" y="89"/>
                    </a:cubicBezTo>
                    <a:cubicBezTo>
                      <a:pt x="284" y="89"/>
                      <a:pt x="284" y="89"/>
                      <a:pt x="284" y="89"/>
                    </a:cubicBezTo>
                    <a:cubicBezTo>
                      <a:pt x="285" y="89"/>
                      <a:pt x="285" y="89"/>
                      <a:pt x="285" y="89"/>
                    </a:cubicBezTo>
                    <a:cubicBezTo>
                      <a:pt x="285" y="88"/>
                      <a:pt x="285" y="88"/>
                      <a:pt x="285" y="88"/>
                    </a:cubicBezTo>
                    <a:cubicBezTo>
                      <a:pt x="286" y="88"/>
                      <a:pt x="286" y="88"/>
                      <a:pt x="286" y="88"/>
                    </a:cubicBezTo>
                    <a:cubicBezTo>
                      <a:pt x="287" y="88"/>
                      <a:pt x="287" y="88"/>
                      <a:pt x="287" y="88"/>
                    </a:cubicBezTo>
                    <a:cubicBezTo>
                      <a:pt x="287" y="88"/>
                      <a:pt x="287" y="87"/>
                      <a:pt x="287" y="87"/>
                    </a:cubicBezTo>
                    <a:cubicBezTo>
                      <a:pt x="287" y="87"/>
                      <a:pt x="288" y="87"/>
                      <a:pt x="288" y="87"/>
                    </a:cubicBezTo>
                    <a:cubicBezTo>
                      <a:pt x="288" y="87"/>
                      <a:pt x="288" y="87"/>
                      <a:pt x="288" y="87"/>
                    </a:cubicBezTo>
                    <a:cubicBezTo>
                      <a:pt x="288" y="87"/>
                      <a:pt x="288" y="87"/>
                      <a:pt x="289" y="86"/>
                    </a:cubicBezTo>
                    <a:cubicBezTo>
                      <a:pt x="289" y="86"/>
                      <a:pt x="289" y="86"/>
                      <a:pt x="289" y="86"/>
                    </a:cubicBezTo>
                    <a:cubicBezTo>
                      <a:pt x="289" y="86"/>
                      <a:pt x="289" y="86"/>
                      <a:pt x="289" y="86"/>
                    </a:cubicBezTo>
                    <a:cubicBezTo>
                      <a:pt x="290" y="86"/>
                      <a:pt x="290" y="86"/>
                      <a:pt x="290" y="86"/>
                    </a:cubicBezTo>
                    <a:cubicBezTo>
                      <a:pt x="290" y="85"/>
                      <a:pt x="290" y="85"/>
                      <a:pt x="290" y="85"/>
                    </a:cubicBezTo>
                    <a:cubicBezTo>
                      <a:pt x="290" y="85"/>
                      <a:pt x="290" y="85"/>
                      <a:pt x="290" y="85"/>
                    </a:cubicBezTo>
                    <a:cubicBezTo>
                      <a:pt x="291" y="85"/>
                      <a:pt x="291" y="85"/>
                      <a:pt x="291" y="84"/>
                    </a:cubicBezTo>
                    <a:cubicBezTo>
                      <a:pt x="291" y="84"/>
                      <a:pt x="291" y="84"/>
                      <a:pt x="291" y="84"/>
                    </a:cubicBezTo>
                    <a:cubicBezTo>
                      <a:pt x="291" y="84"/>
                      <a:pt x="292" y="84"/>
                      <a:pt x="292" y="84"/>
                    </a:cubicBezTo>
                    <a:cubicBezTo>
                      <a:pt x="292" y="84"/>
                      <a:pt x="292" y="84"/>
                      <a:pt x="292" y="84"/>
                    </a:cubicBezTo>
                    <a:cubicBezTo>
                      <a:pt x="293" y="83"/>
                      <a:pt x="293" y="81"/>
                      <a:pt x="294" y="80"/>
                    </a:cubicBezTo>
                    <a:cubicBezTo>
                      <a:pt x="296" y="77"/>
                      <a:pt x="297" y="73"/>
                      <a:pt x="297" y="69"/>
                    </a:cubicBezTo>
                    <a:cubicBezTo>
                      <a:pt x="297" y="69"/>
                      <a:pt x="297" y="69"/>
                      <a:pt x="297" y="69"/>
                    </a:cubicBezTo>
                    <a:cubicBezTo>
                      <a:pt x="297" y="68"/>
                      <a:pt x="297" y="68"/>
                      <a:pt x="297" y="67"/>
                    </a:cubicBezTo>
                    <a:cubicBezTo>
                      <a:pt x="297" y="67"/>
                      <a:pt x="297" y="67"/>
                      <a:pt x="297" y="67"/>
                    </a:cubicBezTo>
                    <a:cubicBezTo>
                      <a:pt x="297" y="66"/>
                      <a:pt x="297" y="65"/>
                      <a:pt x="297" y="6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  <p:sp>
            <p:nvSpPr>
              <p:cNvPr id="21567" name="Freeform 93"/>
              <p:cNvSpPr>
                <a:spLocks/>
              </p:cNvSpPr>
              <p:nvPr/>
            </p:nvSpPr>
            <p:spPr bwMode="auto">
              <a:xfrm>
                <a:off x="7858125" y="5067300"/>
                <a:ext cx="2516188" cy="6583363"/>
              </a:xfrm>
              <a:custGeom>
                <a:avLst/>
                <a:gdLst>
                  <a:gd name="T0" fmla="*/ 83 w 91"/>
                  <a:gd name="T1" fmla="*/ 37 h 238"/>
                  <a:gd name="T2" fmla="*/ 77 w 91"/>
                  <a:gd name="T3" fmla="*/ 14 h 238"/>
                  <a:gd name="T4" fmla="*/ 37 w 91"/>
                  <a:gd name="T5" fmla="*/ 3 h 238"/>
                  <a:gd name="T6" fmla="*/ 25 w 91"/>
                  <a:gd name="T7" fmla="*/ 1 h 238"/>
                  <a:gd name="T8" fmla="*/ 11 w 91"/>
                  <a:gd name="T9" fmla="*/ 4 h 238"/>
                  <a:gd name="T10" fmla="*/ 11 w 91"/>
                  <a:gd name="T11" fmla="*/ 3 h 238"/>
                  <a:gd name="T12" fmla="*/ 11 w 91"/>
                  <a:gd name="T13" fmla="*/ 3 h 238"/>
                  <a:gd name="T14" fmla="*/ 20 w 91"/>
                  <a:gd name="T15" fmla="*/ 37 h 238"/>
                  <a:gd name="T16" fmla="*/ 20 w 91"/>
                  <a:gd name="T17" fmla="*/ 135 h 238"/>
                  <a:gd name="T18" fmla="*/ 2 w 91"/>
                  <a:gd name="T19" fmla="*/ 198 h 238"/>
                  <a:gd name="T20" fmla="*/ 0 w 91"/>
                  <a:gd name="T21" fmla="*/ 207 h 238"/>
                  <a:gd name="T22" fmla="*/ 0 w 91"/>
                  <a:gd name="T23" fmla="*/ 207 h 238"/>
                  <a:gd name="T24" fmla="*/ 0 w 91"/>
                  <a:gd name="T25" fmla="*/ 208 h 238"/>
                  <a:gd name="T26" fmla="*/ 0 w 91"/>
                  <a:gd name="T27" fmla="*/ 209 h 238"/>
                  <a:gd name="T28" fmla="*/ 0 w 91"/>
                  <a:gd name="T29" fmla="*/ 210 h 238"/>
                  <a:gd name="T30" fmla="*/ 0 w 91"/>
                  <a:gd name="T31" fmla="*/ 211 h 238"/>
                  <a:gd name="T32" fmla="*/ 0 w 91"/>
                  <a:gd name="T33" fmla="*/ 211 h 238"/>
                  <a:gd name="T34" fmla="*/ 0 w 91"/>
                  <a:gd name="T35" fmla="*/ 213 h 238"/>
                  <a:gd name="T36" fmla="*/ 0 w 91"/>
                  <a:gd name="T37" fmla="*/ 213 h 238"/>
                  <a:gd name="T38" fmla="*/ 3 w 91"/>
                  <a:gd name="T39" fmla="*/ 224 h 238"/>
                  <a:gd name="T40" fmla="*/ 37 w 91"/>
                  <a:gd name="T41" fmla="*/ 233 h 238"/>
                  <a:gd name="T42" fmla="*/ 66 w 91"/>
                  <a:gd name="T43" fmla="*/ 224 h 238"/>
                  <a:gd name="T44" fmla="*/ 63 w 91"/>
                  <a:gd name="T45" fmla="*/ 210 h 238"/>
                  <a:gd name="T46" fmla="*/ 65 w 91"/>
                  <a:gd name="T47" fmla="*/ 198 h 238"/>
                  <a:gd name="T48" fmla="*/ 77 w 91"/>
                  <a:gd name="T49" fmla="*/ 158 h 238"/>
                  <a:gd name="T50" fmla="*/ 83 w 91"/>
                  <a:gd name="T51" fmla="*/ 135 h 238"/>
                  <a:gd name="T52" fmla="*/ 83 w 91"/>
                  <a:gd name="T53" fmla="*/ 37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238">
                    <a:moveTo>
                      <a:pt x="83" y="37"/>
                    </a:moveTo>
                    <a:cubicBezTo>
                      <a:pt x="77" y="14"/>
                      <a:pt x="77" y="14"/>
                      <a:pt x="77" y="14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3" y="1"/>
                      <a:pt x="29" y="1"/>
                      <a:pt x="25" y="1"/>
                    </a:cubicBezTo>
                    <a:cubicBezTo>
                      <a:pt x="19" y="0"/>
                      <a:pt x="15" y="1"/>
                      <a:pt x="11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8" y="64"/>
                      <a:pt x="28" y="108"/>
                      <a:pt x="20" y="135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1" y="201"/>
                      <a:pt x="1" y="204"/>
                      <a:pt x="0" y="207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07"/>
                      <a:pt x="0" y="208"/>
                      <a:pt x="0" y="208"/>
                    </a:cubicBezTo>
                    <a:cubicBezTo>
                      <a:pt x="0" y="208"/>
                      <a:pt x="0" y="209"/>
                      <a:pt x="0" y="209"/>
                    </a:cubicBezTo>
                    <a:cubicBezTo>
                      <a:pt x="0" y="209"/>
                      <a:pt x="0" y="209"/>
                      <a:pt x="0" y="210"/>
                    </a:cubicBezTo>
                    <a:cubicBezTo>
                      <a:pt x="0" y="210"/>
                      <a:pt x="0" y="211"/>
                      <a:pt x="0" y="211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2"/>
                      <a:pt x="0" y="212"/>
                      <a:pt x="0" y="213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0" y="217"/>
                      <a:pt x="1" y="221"/>
                      <a:pt x="3" y="224"/>
                    </a:cubicBezTo>
                    <a:cubicBezTo>
                      <a:pt x="8" y="234"/>
                      <a:pt x="20" y="238"/>
                      <a:pt x="37" y="233"/>
                    </a:cubicBezTo>
                    <a:cubicBezTo>
                      <a:pt x="66" y="224"/>
                      <a:pt x="66" y="224"/>
                      <a:pt x="66" y="224"/>
                    </a:cubicBezTo>
                    <a:cubicBezTo>
                      <a:pt x="64" y="220"/>
                      <a:pt x="63" y="215"/>
                      <a:pt x="63" y="210"/>
                    </a:cubicBezTo>
                    <a:cubicBezTo>
                      <a:pt x="63" y="206"/>
                      <a:pt x="64" y="202"/>
                      <a:pt x="65" y="198"/>
                    </a:cubicBezTo>
                    <a:cubicBezTo>
                      <a:pt x="77" y="158"/>
                      <a:pt x="77" y="158"/>
                      <a:pt x="77" y="158"/>
                    </a:cubicBezTo>
                    <a:cubicBezTo>
                      <a:pt x="83" y="135"/>
                      <a:pt x="83" y="135"/>
                      <a:pt x="83" y="135"/>
                    </a:cubicBezTo>
                    <a:cubicBezTo>
                      <a:pt x="91" y="108"/>
                      <a:pt x="91" y="64"/>
                      <a:pt x="83" y="3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900">
                  <a:cs typeface="+mn-ea"/>
                  <a:sym typeface="+mn-lt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0180637" y="6694779"/>
              <a:ext cx="3429000" cy="1698890"/>
            </a:xfrm>
            <a:prstGeom prst="rect">
              <a:avLst/>
            </a:prstGeom>
            <a:noFill/>
          </p:spPr>
          <p:txBody>
            <a:bodyPr wrap="square" lIns="109710" tIns="54855" rIns="109710" bIns="54855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386486" y="1754235"/>
            <a:ext cx="1745469" cy="30775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zh-CN" altLang="en-US" sz="1400" b="1" dirty="0">
                <a:solidFill>
                  <a:schemeClr val="accent3"/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73327" y="2084783"/>
            <a:ext cx="2675673" cy="664779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97832" y="1747294"/>
            <a:ext cx="1745469" cy="30775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6"/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52500" y="2077843"/>
            <a:ext cx="2667000" cy="664779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86486" y="4567801"/>
            <a:ext cx="1745469" cy="30775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zh-CN" altLang="en-US" sz="1400" b="1" dirty="0">
                <a:solidFill>
                  <a:schemeClr val="accent5"/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73327" y="4898349"/>
            <a:ext cx="2675673" cy="664779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97832" y="4560860"/>
            <a:ext cx="1745469" cy="307758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2"/>
                </a:solidFill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52500" y="4891409"/>
            <a:ext cx="2667000" cy="664779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7" name="Group 1"/>
          <p:cNvGrpSpPr>
            <a:grpSpLocks/>
          </p:cNvGrpSpPr>
          <p:nvPr/>
        </p:nvGrpSpPr>
        <p:grpSpPr bwMode="auto">
          <a:xfrm>
            <a:off x="2514600" y="1175794"/>
            <a:ext cx="533178" cy="525037"/>
            <a:chOff x="7197121" y="8332916"/>
            <a:chExt cx="553830" cy="543285"/>
          </a:xfrm>
          <a:solidFill>
            <a:schemeClr val="accent6"/>
          </a:solidFill>
        </p:grpSpPr>
        <p:sp>
          <p:nvSpPr>
            <p:cNvPr id="38" name="Freeform 31"/>
            <p:cNvSpPr>
              <a:spLocks noChangeArrowheads="1"/>
            </p:cNvSpPr>
            <p:nvPr/>
          </p:nvSpPr>
          <p:spPr bwMode="auto">
            <a:xfrm>
              <a:off x="7197121" y="8332916"/>
              <a:ext cx="553830" cy="543285"/>
            </a:xfrm>
            <a:custGeom>
              <a:avLst/>
              <a:gdLst>
                <a:gd name="T0" fmla="*/ 231 w 462"/>
                <a:gd name="T1" fmla="*/ 0 h 453"/>
                <a:gd name="T2" fmla="*/ 231 w 462"/>
                <a:gd name="T3" fmla="*/ 0 h 453"/>
                <a:gd name="T4" fmla="*/ 0 w 462"/>
                <a:gd name="T5" fmla="*/ 222 h 453"/>
                <a:gd name="T6" fmla="*/ 231 w 462"/>
                <a:gd name="T7" fmla="*/ 452 h 453"/>
                <a:gd name="T8" fmla="*/ 461 w 462"/>
                <a:gd name="T9" fmla="*/ 222 h 453"/>
                <a:gd name="T10" fmla="*/ 231 w 462"/>
                <a:gd name="T11" fmla="*/ 0 h 453"/>
                <a:gd name="T12" fmla="*/ 231 w 462"/>
                <a:gd name="T13" fmla="*/ 399 h 453"/>
                <a:gd name="T14" fmla="*/ 231 w 462"/>
                <a:gd name="T15" fmla="*/ 399 h 453"/>
                <a:gd name="T16" fmla="*/ 53 w 462"/>
                <a:gd name="T17" fmla="*/ 222 h 453"/>
                <a:gd name="T18" fmla="*/ 231 w 462"/>
                <a:gd name="T19" fmla="*/ 45 h 453"/>
                <a:gd name="T20" fmla="*/ 408 w 462"/>
                <a:gd name="T21" fmla="*/ 222 h 453"/>
                <a:gd name="T22" fmla="*/ 231 w 462"/>
                <a:gd name="T23" fmla="*/ 39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2" h="453">
                  <a:moveTo>
                    <a:pt x="231" y="0"/>
                  </a:moveTo>
                  <a:lnTo>
                    <a:pt x="231" y="0"/>
                  </a:lnTo>
                  <a:cubicBezTo>
                    <a:pt x="106" y="0"/>
                    <a:pt x="0" y="98"/>
                    <a:pt x="0" y="222"/>
                  </a:cubicBezTo>
                  <a:cubicBezTo>
                    <a:pt x="0" y="346"/>
                    <a:pt x="106" y="452"/>
                    <a:pt x="231" y="452"/>
                  </a:cubicBezTo>
                  <a:cubicBezTo>
                    <a:pt x="355" y="452"/>
                    <a:pt x="461" y="346"/>
                    <a:pt x="461" y="222"/>
                  </a:cubicBezTo>
                  <a:cubicBezTo>
                    <a:pt x="461" y="98"/>
                    <a:pt x="355" y="0"/>
                    <a:pt x="231" y="0"/>
                  </a:cubicBezTo>
                  <a:close/>
                  <a:moveTo>
                    <a:pt x="231" y="399"/>
                  </a:moveTo>
                  <a:lnTo>
                    <a:pt x="231" y="399"/>
                  </a:lnTo>
                  <a:cubicBezTo>
                    <a:pt x="133" y="399"/>
                    <a:pt x="53" y="319"/>
                    <a:pt x="53" y="222"/>
                  </a:cubicBezTo>
                  <a:cubicBezTo>
                    <a:pt x="53" y="124"/>
                    <a:pt x="133" y="45"/>
                    <a:pt x="231" y="45"/>
                  </a:cubicBezTo>
                  <a:cubicBezTo>
                    <a:pt x="328" y="45"/>
                    <a:pt x="408" y="124"/>
                    <a:pt x="408" y="222"/>
                  </a:cubicBezTo>
                  <a:cubicBezTo>
                    <a:pt x="408" y="319"/>
                    <a:pt x="328" y="399"/>
                    <a:pt x="231" y="3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39" name="Freeform 32"/>
            <p:cNvSpPr>
              <a:spLocks noChangeArrowheads="1"/>
            </p:cNvSpPr>
            <p:nvPr/>
          </p:nvSpPr>
          <p:spPr bwMode="auto">
            <a:xfrm>
              <a:off x="7450784" y="8450839"/>
              <a:ext cx="126832" cy="261114"/>
            </a:xfrm>
            <a:custGeom>
              <a:avLst/>
              <a:gdLst>
                <a:gd name="T0" fmla="*/ 36 w 107"/>
                <a:gd name="T1" fmla="*/ 0 h 222"/>
                <a:gd name="T2" fmla="*/ 0 w 107"/>
                <a:gd name="T3" fmla="*/ 0 h 222"/>
                <a:gd name="T4" fmla="*/ 0 w 107"/>
                <a:gd name="T5" fmla="*/ 133 h 222"/>
                <a:gd name="T6" fmla="*/ 89 w 107"/>
                <a:gd name="T7" fmla="*/ 221 h 222"/>
                <a:gd name="T8" fmla="*/ 106 w 107"/>
                <a:gd name="T9" fmla="*/ 195 h 222"/>
                <a:gd name="T10" fmla="*/ 36 w 107"/>
                <a:gd name="T11" fmla="*/ 114 h 222"/>
                <a:gd name="T12" fmla="*/ 36 w 107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222">
                  <a:moveTo>
                    <a:pt x="36" y="0"/>
                  </a:moveTo>
                  <a:lnTo>
                    <a:pt x="0" y="0"/>
                  </a:lnTo>
                  <a:lnTo>
                    <a:pt x="0" y="133"/>
                  </a:lnTo>
                  <a:lnTo>
                    <a:pt x="89" y="221"/>
                  </a:lnTo>
                  <a:lnTo>
                    <a:pt x="106" y="195"/>
                  </a:lnTo>
                  <a:lnTo>
                    <a:pt x="36" y="114"/>
                  </a:lnTo>
                  <a:lnTo>
                    <a:pt x="36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</p:grpSp>
      <p:sp>
        <p:nvSpPr>
          <p:cNvPr id="40" name="Freeform 149"/>
          <p:cNvSpPr>
            <a:spLocks noChangeArrowheads="1"/>
          </p:cNvSpPr>
          <p:nvPr/>
        </p:nvSpPr>
        <p:spPr bwMode="auto">
          <a:xfrm>
            <a:off x="2534001" y="3920685"/>
            <a:ext cx="419216" cy="569809"/>
          </a:xfrm>
          <a:custGeom>
            <a:avLst/>
            <a:gdLst>
              <a:gd name="T0" fmla="*/ 106 w 364"/>
              <a:gd name="T1" fmla="*/ 479 h 498"/>
              <a:gd name="T2" fmla="*/ 106 w 364"/>
              <a:gd name="T3" fmla="*/ 479 h 498"/>
              <a:gd name="T4" fmla="*/ 176 w 364"/>
              <a:gd name="T5" fmla="*/ 497 h 498"/>
              <a:gd name="T6" fmla="*/ 248 w 364"/>
              <a:gd name="T7" fmla="*/ 479 h 498"/>
              <a:gd name="T8" fmla="*/ 248 w 364"/>
              <a:gd name="T9" fmla="*/ 426 h 498"/>
              <a:gd name="T10" fmla="*/ 106 w 364"/>
              <a:gd name="T11" fmla="*/ 426 h 498"/>
              <a:gd name="T12" fmla="*/ 106 w 364"/>
              <a:gd name="T13" fmla="*/ 479 h 498"/>
              <a:gd name="T14" fmla="*/ 248 w 364"/>
              <a:gd name="T15" fmla="*/ 400 h 498"/>
              <a:gd name="T16" fmla="*/ 248 w 364"/>
              <a:gd name="T17" fmla="*/ 400 h 498"/>
              <a:gd name="T18" fmla="*/ 354 w 364"/>
              <a:gd name="T19" fmla="*/ 151 h 498"/>
              <a:gd name="T20" fmla="*/ 176 w 364"/>
              <a:gd name="T21" fmla="*/ 0 h 498"/>
              <a:gd name="T22" fmla="*/ 0 w 364"/>
              <a:gd name="T23" fmla="*/ 151 h 498"/>
              <a:gd name="T24" fmla="*/ 106 w 364"/>
              <a:gd name="T25" fmla="*/ 400 h 498"/>
              <a:gd name="T26" fmla="*/ 248 w 364"/>
              <a:gd name="T27" fmla="*/ 400 h 498"/>
              <a:gd name="T28" fmla="*/ 53 w 364"/>
              <a:gd name="T29" fmla="*/ 151 h 498"/>
              <a:gd name="T30" fmla="*/ 53 w 364"/>
              <a:gd name="T31" fmla="*/ 151 h 498"/>
              <a:gd name="T32" fmla="*/ 176 w 364"/>
              <a:gd name="T33" fmla="*/ 53 h 498"/>
              <a:gd name="T34" fmla="*/ 301 w 364"/>
              <a:gd name="T35" fmla="*/ 151 h 498"/>
              <a:gd name="T36" fmla="*/ 257 w 364"/>
              <a:gd name="T37" fmla="*/ 249 h 498"/>
              <a:gd name="T38" fmla="*/ 194 w 364"/>
              <a:gd name="T39" fmla="*/ 355 h 498"/>
              <a:gd name="T40" fmla="*/ 159 w 364"/>
              <a:gd name="T41" fmla="*/ 355 h 498"/>
              <a:gd name="T42" fmla="*/ 97 w 364"/>
              <a:gd name="T43" fmla="*/ 249 h 498"/>
              <a:gd name="T44" fmla="*/ 53 w 364"/>
              <a:gd name="T45" fmla="*/ 151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4" h="498">
                <a:moveTo>
                  <a:pt x="106" y="479"/>
                </a:moveTo>
                <a:lnTo>
                  <a:pt x="106" y="479"/>
                </a:lnTo>
                <a:cubicBezTo>
                  <a:pt x="123" y="488"/>
                  <a:pt x="150" y="497"/>
                  <a:pt x="176" y="497"/>
                </a:cubicBezTo>
                <a:cubicBezTo>
                  <a:pt x="203" y="497"/>
                  <a:pt x="229" y="488"/>
                  <a:pt x="248" y="479"/>
                </a:cubicBezTo>
                <a:cubicBezTo>
                  <a:pt x="248" y="426"/>
                  <a:pt x="248" y="426"/>
                  <a:pt x="248" y="426"/>
                </a:cubicBezTo>
                <a:cubicBezTo>
                  <a:pt x="106" y="426"/>
                  <a:pt x="106" y="426"/>
                  <a:pt x="106" y="426"/>
                </a:cubicBezTo>
                <a:lnTo>
                  <a:pt x="106" y="479"/>
                </a:lnTo>
                <a:close/>
                <a:moveTo>
                  <a:pt x="248" y="400"/>
                </a:moveTo>
                <a:lnTo>
                  <a:pt x="248" y="400"/>
                </a:lnTo>
                <a:cubicBezTo>
                  <a:pt x="248" y="293"/>
                  <a:pt x="363" y="258"/>
                  <a:pt x="354" y="151"/>
                </a:cubicBezTo>
                <a:cubicBezTo>
                  <a:pt x="345" y="80"/>
                  <a:pt x="301" y="0"/>
                  <a:pt x="176" y="0"/>
                </a:cubicBezTo>
                <a:cubicBezTo>
                  <a:pt x="53" y="0"/>
                  <a:pt x="9" y="80"/>
                  <a:pt x="0" y="151"/>
                </a:cubicBezTo>
                <a:cubicBezTo>
                  <a:pt x="0" y="258"/>
                  <a:pt x="106" y="293"/>
                  <a:pt x="106" y="400"/>
                </a:cubicBezTo>
                <a:lnTo>
                  <a:pt x="248" y="400"/>
                </a:lnTo>
                <a:close/>
                <a:moveTo>
                  <a:pt x="53" y="151"/>
                </a:moveTo>
                <a:lnTo>
                  <a:pt x="53" y="151"/>
                </a:lnTo>
                <a:cubicBezTo>
                  <a:pt x="62" y="89"/>
                  <a:pt x="106" y="53"/>
                  <a:pt x="176" y="53"/>
                </a:cubicBezTo>
                <a:cubicBezTo>
                  <a:pt x="248" y="53"/>
                  <a:pt x="292" y="89"/>
                  <a:pt x="301" y="151"/>
                </a:cubicBezTo>
                <a:cubicBezTo>
                  <a:pt x="301" y="187"/>
                  <a:pt x="283" y="213"/>
                  <a:pt x="257" y="249"/>
                </a:cubicBezTo>
                <a:cubicBezTo>
                  <a:pt x="229" y="275"/>
                  <a:pt x="213" y="311"/>
                  <a:pt x="194" y="355"/>
                </a:cubicBezTo>
                <a:cubicBezTo>
                  <a:pt x="159" y="355"/>
                  <a:pt x="159" y="355"/>
                  <a:pt x="159" y="355"/>
                </a:cubicBezTo>
                <a:cubicBezTo>
                  <a:pt x="141" y="311"/>
                  <a:pt x="123" y="275"/>
                  <a:pt x="97" y="249"/>
                </a:cubicBezTo>
                <a:cubicBezTo>
                  <a:pt x="70" y="213"/>
                  <a:pt x="53" y="187"/>
                  <a:pt x="53" y="1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7145" tIns="8573" rIns="17145" bIns="8573" anchor="ctr"/>
          <a:lstStyle/>
          <a:p>
            <a:pPr>
              <a:defRPr/>
            </a:pPr>
            <a:endParaRPr lang="en-US" sz="900" dirty="0">
              <a:cs typeface="+mn-ea"/>
              <a:sym typeface="+mn-lt"/>
            </a:endParaRPr>
          </a:p>
        </p:txBody>
      </p:sp>
      <p:sp>
        <p:nvSpPr>
          <p:cNvPr id="41" name="Freeform 79"/>
          <p:cNvSpPr>
            <a:spLocks noChangeArrowheads="1"/>
          </p:cNvSpPr>
          <p:nvPr/>
        </p:nvSpPr>
        <p:spPr bwMode="auto">
          <a:xfrm>
            <a:off x="8823141" y="1099594"/>
            <a:ext cx="549460" cy="553528"/>
          </a:xfrm>
          <a:custGeom>
            <a:avLst/>
            <a:gdLst>
              <a:gd name="T0" fmla="*/ 239 w 479"/>
              <a:gd name="T1" fmla="*/ 0 h 479"/>
              <a:gd name="T2" fmla="*/ 239 w 479"/>
              <a:gd name="T3" fmla="*/ 0 h 479"/>
              <a:gd name="T4" fmla="*/ 0 w 479"/>
              <a:gd name="T5" fmla="*/ 239 h 479"/>
              <a:gd name="T6" fmla="*/ 239 w 479"/>
              <a:gd name="T7" fmla="*/ 478 h 479"/>
              <a:gd name="T8" fmla="*/ 478 w 479"/>
              <a:gd name="T9" fmla="*/ 239 h 479"/>
              <a:gd name="T10" fmla="*/ 239 w 479"/>
              <a:gd name="T11" fmla="*/ 0 h 479"/>
              <a:gd name="T12" fmla="*/ 443 w 479"/>
              <a:gd name="T13" fmla="*/ 239 h 479"/>
              <a:gd name="T14" fmla="*/ 443 w 479"/>
              <a:gd name="T15" fmla="*/ 239 h 479"/>
              <a:gd name="T16" fmla="*/ 399 w 479"/>
              <a:gd name="T17" fmla="*/ 363 h 479"/>
              <a:gd name="T18" fmla="*/ 390 w 479"/>
              <a:gd name="T19" fmla="*/ 328 h 479"/>
              <a:gd name="T20" fmla="*/ 399 w 479"/>
              <a:gd name="T21" fmla="*/ 257 h 479"/>
              <a:gd name="T22" fmla="*/ 372 w 479"/>
              <a:gd name="T23" fmla="*/ 204 h 479"/>
              <a:gd name="T24" fmla="*/ 319 w 479"/>
              <a:gd name="T25" fmla="*/ 178 h 479"/>
              <a:gd name="T26" fmla="*/ 346 w 479"/>
              <a:gd name="T27" fmla="*/ 88 h 479"/>
              <a:gd name="T28" fmla="*/ 293 w 479"/>
              <a:gd name="T29" fmla="*/ 62 h 479"/>
              <a:gd name="T30" fmla="*/ 301 w 479"/>
              <a:gd name="T31" fmla="*/ 53 h 479"/>
              <a:gd name="T32" fmla="*/ 443 w 479"/>
              <a:gd name="T33" fmla="*/ 239 h 479"/>
              <a:gd name="T34" fmla="*/ 212 w 479"/>
              <a:gd name="T35" fmla="*/ 44 h 479"/>
              <a:gd name="T36" fmla="*/ 212 w 479"/>
              <a:gd name="T37" fmla="*/ 44 h 479"/>
              <a:gd name="T38" fmla="*/ 186 w 479"/>
              <a:gd name="T39" fmla="*/ 62 h 479"/>
              <a:gd name="T40" fmla="*/ 150 w 479"/>
              <a:gd name="T41" fmla="*/ 88 h 479"/>
              <a:gd name="T42" fmla="*/ 115 w 479"/>
              <a:gd name="T43" fmla="*/ 133 h 479"/>
              <a:gd name="T44" fmla="*/ 133 w 479"/>
              <a:gd name="T45" fmla="*/ 159 h 479"/>
              <a:gd name="T46" fmla="*/ 177 w 479"/>
              <a:gd name="T47" fmla="*/ 159 h 479"/>
              <a:gd name="T48" fmla="*/ 248 w 479"/>
              <a:gd name="T49" fmla="*/ 239 h 479"/>
              <a:gd name="T50" fmla="*/ 186 w 479"/>
              <a:gd name="T51" fmla="*/ 292 h 479"/>
              <a:gd name="T52" fmla="*/ 177 w 479"/>
              <a:gd name="T53" fmla="*/ 337 h 479"/>
              <a:gd name="T54" fmla="*/ 177 w 479"/>
              <a:gd name="T55" fmla="*/ 390 h 479"/>
              <a:gd name="T56" fmla="*/ 133 w 479"/>
              <a:gd name="T57" fmla="*/ 345 h 479"/>
              <a:gd name="T58" fmla="*/ 124 w 479"/>
              <a:gd name="T59" fmla="*/ 284 h 479"/>
              <a:gd name="T60" fmla="*/ 88 w 479"/>
              <a:gd name="T61" fmla="*/ 239 h 479"/>
              <a:gd name="T62" fmla="*/ 106 w 479"/>
              <a:gd name="T63" fmla="*/ 186 h 479"/>
              <a:gd name="T64" fmla="*/ 53 w 479"/>
              <a:gd name="T65" fmla="*/ 169 h 479"/>
              <a:gd name="T66" fmla="*/ 212 w 479"/>
              <a:gd name="T67" fmla="*/ 44 h 479"/>
              <a:gd name="T68" fmla="*/ 177 w 479"/>
              <a:gd name="T69" fmla="*/ 434 h 479"/>
              <a:gd name="T70" fmla="*/ 177 w 479"/>
              <a:gd name="T71" fmla="*/ 434 h 479"/>
              <a:gd name="T72" fmla="*/ 204 w 479"/>
              <a:gd name="T73" fmla="*/ 416 h 479"/>
              <a:gd name="T74" fmla="*/ 239 w 479"/>
              <a:gd name="T75" fmla="*/ 407 h 479"/>
              <a:gd name="T76" fmla="*/ 293 w 479"/>
              <a:gd name="T77" fmla="*/ 390 h 479"/>
              <a:gd name="T78" fmla="*/ 354 w 479"/>
              <a:gd name="T79" fmla="*/ 407 h 479"/>
              <a:gd name="T80" fmla="*/ 239 w 479"/>
              <a:gd name="T81" fmla="*/ 443 h 479"/>
              <a:gd name="T82" fmla="*/ 177 w 479"/>
              <a:gd name="T83" fmla="*/ 434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79" h="479">
                <a:moveTo>
                  <a:pt x="239" y="0"/>
                </a:moveTo>
                <a:lnTo>
                  <a:pt x="239" y="0"/>
                </a:lnTo>
                <a:cubicBezTo>
                  <a:pt x="106" y="0"/>
                  <a:pt x="0" y="106"/>
                  <a:pt x="0" y="239"/>
                </a:cubicBezTo>
                <a:cubicBezTo>
                  <a:pt x="0" y="372"/>
                  <a:pt x="106" y="478"/>
                  <a:pt x="239" y="478"/>
                </a:cubicBezTo>
                <a:cubicBezTo>
                  <a:pt x="372" y="478"/>
                  <a:pt x="478" y="372"/>
                  <a:pt x="478" y="239"/>
                </a:cubicBezTo>
                <a:cubicBezTo>
                  <a:pt x="478" y="106"/>
                  <a:pt x="372" y="0"/>
                  <a:pt x="239" y="0"/>
                </a:cubicBezTo>
                <a:close/>
                <a:moveTo>
                  <a:pt x="443" y="239"/>
                </a:moveTo>
                <a:lnTo>
                  <a:pt x="443" y="239"/>
                </a:lnTo>
                <a:cubicBezTo>
                  <a:pt x="443" y="292"/>
                  <a:pt x="425" y="328"/>
                  <a:pt x="399" y="363"/>
                </a:cubicBezTo>
                <a:cubicBezTo>
                  <a:pt x="390" y="363"/>
                  <a:pt x="381" y="345"/>
                  <a:pt x="390" y="328"/>
                </a:cubicBezTo>
                <a:cubicBezTo>
                  <a:pt x="399" y="310"/>
                  <a:pt x="399" y="275"/>
                  <a:pt x="399" y="257"/>
                </a:cubicBezTo>
                <a:cubicBezTo>
                  <a:pt x="399" y="239"/>
                  <a:pt x="390" y="204"/>
                  <a:pt x="372" y="204"/>
                </a:cubicBezTo>
                <a:cubicBezTo>
                  <a:pt x="346" y="204"/>
                  <a:pt x="337" y="204"/>
                  <a:pt x="319" y="178"/>
                </a:cubicBezTo>
                <a:cubicBezTo>
                  <a:pt x="301" y="124"/>
                  <a:pt x="372" y="115"/>
                  <a:pt x="346" y="88"/>
                </a:cubicBezTo>
                <a:cubicBezTo>
                  <a:pt x="337" y="80"/>
                  <a:pt x="301" y="115"/>
                  <a:pt x="293" y="62"/>
                </a:cubicBezTo>
                <a:lnTo>
                  <a:pt x="301" y="53"/>
                </a:lnTo>
                <a:cubicBezTo>
                  <a:pt x="381" y="80"/>
                  <a:pt x="443" y="150"/>
                  <a:pt x="443" y="239"/>
                </a:cubicBezTo>
                <a:close/>
                <a:moveTo>
                  <a:pt x="212" y="44"/>
                </a:moveTo>
                <a:lnTo>
                  <a:pt x="212" y="44"/>
                </a:lnTo>
                <a:cubicBezTo>
                  <a:pt x="204" y="53"/>
                  <a:pt x="194" y="53"/>
                  <a:pt x="186" y="62"/>
                </a:cubicBezTo>
                <a:cubicBezTo>
                  <a:pt x="168" y="80"/>
                  <a:pt x="159" y="71"/>
                  <a:pt x="150" y="88"/>
                </a:cubicBezTo>
                <a:cubicBezTo>
                  <a:pt x="141" y="106"/>
                  <a:pt x="115" y="124"/>
                  <a:pt x="115" y="133"/>
                </a:cubicBezTo>
                <a:cubicBezTo>
                  <a:pt x="115" y="142"/>
                  <a:pt x="133" y="159"/>
                  <a:pt x="133" y="159"/>
                </a:cubicBezTo>
                <a:cubicBezTo>
                  <a:pt x="141" y="150"/>
                  <a:pt x="159" y="150"/>
                  <a:pt x="177" y="159"/>
                </a:cubicBezTo>
                <a:cubicBezTo>
                  <a:pt x="186" y="159"/>
                  <a:pt x="275" y="169"/>
                  <a:pt x="248" y="239"/>
                </a:cubicBezTo>
                <a:cubicBezTo>
                  <a:pt x="239" y="266"/>
                  <a:pt x="194" y="257"/>
                  <a:pt x="186" y="292"/>
                </a:cubicBezTo>
                <a:cubicBezTo>
                  <a:pt x="186" y="301"/>
                  <a:pt x="186" y="328"/>
                  <a:pt x="177" y="337"/>
                </a:cubicBezTo>
                <a:cubicBezTo>
                  <a:pt x="177" y="345"/>
                  <a:pt x="186" y="390"/>
                  <a:pt x="177" y="390"/>
                </a:cubicBezTo>
                <a:cubicBezTo>
                  <a:pt x="168" y="390"/>
                  <a:pt x="133" y="345"/>
                  <a:pt x="133" y="345"/>
                </a:cubicBezTo>
                <a:cubicBezTo>
                  <a:pt x="133" y="337"/>
                  <a:pt x="124" y="310"/>
                  <a:pt x="124" y="284"/>
                </a:cubicBezTo>
                <a:cubicBezTo>
                  <a:pt x="124" y="266"/>
                  <a:pt x="88" y="266"/>
                  <a:pt x="88" y="239"/>
                </a:cubicBezTo>
                <a:cubicBezTo>
                  <a:pt x="88" y="213"/>
                  <a:pt x="106" y="195"/>
                  <a:pt x="106" y="186"/>
                </a:cubicBezTo>
                <a:cubicBezTo>
                  <a:pt x="97" y="169"/>
                  <a:pt x="62" y="169"/>
                  <a:pt x="53" y="169"/>
                </a:cubicBezTo>
                <a:cubicBezTo>
                  <a:pt x="80" y="97"/>
                  <a:pt x="141" y="53"/>
                  <a:pt x="212" y="44"/>
                </a:cubicBezTo>
                <a:close/>
                <a:moveTo>
                  <a:pt x="177" y="434"/>
                </a:moveTo>
                <a:lnTo>
                  <a:pt x="177" y="434"/>
                </a:lnTo>
                <a:cubicBezTo>
                  <a:pt x="186" y="425"/>
                  <a:pt x="186" y="416"/>
                  <a:pt x="204" y="416"/>
                </a:cubicBezTo>
                <a:cubicBezTo>
                  <a:pt x="212" y="416"/>
                  <a:pt x="221" y="416"/>
                  <a:pt x="239" y="407"/>
                </a:cubicBezTo>
                <a:cubicBezTo>
                  <a:pt x="248" y="407"/>
                  <a:pt x="275" y="398"/>
                  <a:pt x="293" y="390"/>
                </a:cubicBezTo>
                <a:cubicBezTo>
                  <a:pt x="310" y="390"/>
                  <a:pt x="346" y="398"/>
                  <a:pt x="354" y="407"/>
                </a:cubicBezTo>
                <a:cubicBezTo>
                  <a:pt x="319" y="434"/>
                  <a:pt x="284" y="443"/>
                  <a:pt x="239" y="443"/>
                </a:cubicBezTo>
                <a:cubicBezTo>
                  <a:pt x="221" y="443"/>
                  <a:pt x="194" y="443"/>
                  <a:pt x="177" y="4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7145" tIns="8573" rIns="17145" bIns="8573" anchor="ctr"/>
          <a:lstStyle/>
          <a:p>
            <a:pPr>
              <a:defRPr/>
            </a:pPr>
            <a:endParaRPr lang="en-US" sz="900" dirty="0">
              <a:cs typeface="+mn-ea"/>
              <a:sym typeface="+mn-lt"/>
            </a:endParaRPr>
          </a:p>
        </p:txBody>
      </p:sp>
      <p:sp>
        <p:nvSpPr>
          <p:cNvPr id="42" name="Freeform 123"/>
          <p:cNvSpPr>
            <a:spLocks noChangeArrowheads="1"/>
          </p:cNvSpPr>
          <p:nvPr/>
        </p:nvSpPr>
        <p:spPr bwMode="auto">
          <a:xfrm>
            <a:off x="8762300" y="3918994"/>
            <a:ext cx="520969" cy="533178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17145" tIns="8573" rIns="17145" bIns="8573" anchor="ctr"/>
          <a:lstStyle/>
          <a:p>
            <a:pPr>
              <a:defRPr/>
            </a:pPr>
            <a:endParaRPr lang="en-US" sz="9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061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073564" y="1304473"/>
            <a:ext cx="3942181" cy="4096225"/>
            <a:chOff x="3394636" y="1552177"/>
            <a:chExt cx="3285151" cy="3413521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3394636" y="1552177"/>
              <a:ext cx="3285151" cy="3413521"/>
              <a:chOff x="8313835" y="3451481"/>
              <a:chExt cx="7756330" cy="7756330"/>
            </a:xfrm>
          </p:grpSpPr>
          <p:graphicFrame>
            <p:nvGraphicFramePr>
              <p:cNvPr id="44" name="Chart 2670"/>
              <p:cNvGraphicFramePr/>
              <p:nvPr/>
            </p:nvGraphicFramePr>
            <p:xfrm>
              <a:off x="8313835" y="3451481"/>
              <a:ext cx="7756330" cy="775633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5" name="Shape 2671"/>
              <p:cNvSpPr/>
              <p:nvPr/>
            </p:nvSpPr>
            <p:spPr>
              <a:xfrm>
                <a:off x="10297544" y="5435195"/>
                <a:ext cx="3788913" cy="37889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67733" tIns="67733" rIns="67733" bIns="67733" anchor="ctr"/>
              <a:lstStyle/>
              <a:p>
                <a:pPr defTabSz="1100656">
                  <a:defRPr sz="3200"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46" name="Shape 2672"/>
              <p:cNvSpPr/>
              <p:nvPr/>
            </p:nvSpPr>
            <p:spPr>
              <a:xfrm>
                <a:off x="8966750" y="4153804"/>
                <a:ext cx="1270000" cy="1270002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67733" tIns="67733" rIns="67733" bIns="67733" anchor="ctr"/>
              <a:lstStyle/>
              <a:p>
                <a:pPr defTabSz="1100656">
                  <a:defRPr sz="3200"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47" name="Shape 2673"/>
              <p:cNvSpPr/>
              <p:nvPr/>
            </p:nvSpPr>
            <p:spPr>
              <a:xfrm>
                <a:off x="14190517" y="4153804"/>
                <a:ext cx="1270000" cy="1270002"/>
              </a:xfrm>
              <a:prstGeom prst="rect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lIns="67733" tIns="67733" rIns="67733" bIns="67733" anchor="ctr"/>
              <a:lstStyle/>
              <a:p>
                <a:pPr defTabSz="1100656">
                  <a:defRPr sz="3200"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48" name="Shape 2674"/>
              <p:cNvSpPr/>
              <p:nvPr/>
            </p:nvSpPr>
            <p:spPr>
              <a:xfrm>
                <a:off x="8945116" y="9258944"/>
                <a:ext cx="1270001" cy="1270001"/>
              </a:xfrm>
              <a:prstGeom prst="rect">
                <a:avLst/>
              </a:prstGeom>
              <a:solidFill>
                <a:schemeClr val="accent5"/>
              </a:solidFill>
              <a:ln w="12700">
                <a:miter lim="400000"/>
              </a:ln>
            </p:spPr>
            <p:txBody>
              <a:bodyPr lIns="67733" tIns="67733" rIns="67733" bIns="67733" anchor="ctr"/>
              <a:lstStyle/>
              <a:p>
                <a:pPr defTabSz="1100656">
                  <a:defRPr sz="3200"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  <p:sp>
            <p:nvSpPr>
              <p:cNvPr id="49" name="Shape 2675"/>
              <p:cNvSpPr/>
              <p:nvPr/>
            </p:nvSpPr>
            <p:spPr>
              <a:xfrm>
                <a:off x="14168882" y="9258944"/>
                <a:ext cx="1270001" cy="1270001"/>
              </a:xfrm>
              <a:prstGeom prst="rect">
                <a:avLst/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lIns="67733" tIns="67733" rIns="67733" bIns="67733" anchor="ctr"/>
              <a:lstStyle/>
              <a:p>
                <a:pPr defTabSz="1100656">
                  <a:defRPr sz="3200"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7">
                  <a:cs typeface="+mn-ea"/>
                  <a:sym typeface="+mn-lt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 rot="18900000">
              <a:off x="3914445" y="2211144"/>
              <a:ext cx="675896" cy="418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66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 rot="2700000">
              <a:off x="5507244" y="2239982"/>
              <a:ext cx="675896" cy="418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66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 rot="8100000">
              <a:off x="5466898" y="3869540"/>
              <a:ext cx="675896" cy="418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66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 rot="13500000">
              <a:off x="3930266" y="3877962"/>
              <a:ext cx="675896" cy="418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66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38" name="Группа 37"/>
            <p:cNvGrpSpPr/>
            <p:nvPr/>
          </p:nvGrpSpPr>
          <p:grpSpPr>
            <a:xfrm>
              <a:off x="4585714" y="2793900"/>
              <a:ext cx="925541" cy="904846"/>
              <a:chOff x="5829300" y="3186113"/>
              <a:chExt cx="2555875" cy="2498725"/>
            </a:xfrm>
            <a:solidFill>
              <a:schemeClr val="tx2"/>
            </a:solidFill>
          </p:grpSpPr>
          <p:sp>
            <p:nvSpPr>
              <p:cNvPr id="50" name="Freeform 279"/>
              <p:cNvSpPr>
                <a:spLocks/>
              </p:cNvSpPr>
              <p:nvPr/>
            </p:nvSpPr>
            <p:spPr bwMode="auto">
              <a:xfrm>
                <a:off x="6772275" y="3686175"/>
                <a:ext cx="182563" cy="352425"/>
              </a:xfrm>
              <a:custGeom>
                <a:avLst/>
                <a:gdLst>
                  <a:gd name="T0" fmla="*/ 140 w 344"/>
                  <a:gd name="T1" fmla="*/ 0 h 666"/>
                  <a:gd name="T2" fmla="*/ 205 w 344"/>
                  <a:gd name="T3" fmla="*/ 0 h 666"/>
                  <a:gd name="T4" fmla="*/ 237 w 344"/>
                  <a:gd name="T5" fmla="*/ 3 h 666"/>
                  <a:gd name="T6" fmla="*/ 265 w 344"/>
                  <a:gd name="T7" fmla="*/ 11 h 666"/>
                  <a:gd name="T8" fmla="*/ 292 w 344"/>
                  <a:gd name="T9" fmla="*/ 28 h 666"/>
                  <a:gd name="T10" fmla="*/ 313 w 344"/>
                  <a:gd name="T11" fmla="*/ 47 h 666"/>
                  <a:gd name="T12" fmla="*/ 329 w 344"/>
                  <a:gd name="T13" fmla="*/ 71 h 666"/>
                  <a:gd name="T14" fmla="*/ 339 w 344"/>
                  <a:gd name="T15" fmla="*/ 97 h 666"/>
                  <a:gd name="T16" fmla="*/ 344 w 344"/>
                  <a:gd name="T17" fmla="*/ 127 h 666"/>
                  <a:gd name="T18" fmla="*/ 344 w 344"/>
                  <a:gd name="T19" fmla="*/ 666 h 666"/>
                  <a:gd name="T20" fmla="*/ 0 w 344"/>
                  <a:gd name="T21" fmla="*/ 666 h 666"/>
                  <a:gd name="T22" fmla="*/ 0 w 344"/>
                  <a:gd name="T23" fmla="*/ 127 h 666"/>
                  <a:gd name="T24" fmla="*/ 5 w 344"/>
                  <a:gd name="T25" fmla="*/ 97 h 666"/>
                  <a:gd name="T26" fmla="*/ 15 w 344"/>
                  <a:gd name="T27" fmla="*/ 71 h 666"/>
                  <a:gd name="T28" fmla="*/ 31 w 344"/>
                  <a:gd name="T29" fmla="*/ 47 h 666"/>
                  <a:gd name="T30" fmla="*/ 52 w 344"/>
                  <a:gd name="T31" fmla="*/ 28 h 666"/>
                  <a:gd name="T32" fmla="*/ 79 w 344"/>
                  <a:gd name="T33" fmla="*/ 11 h 666"/>
                  <a:gd name="T34" fmla="*/ 107 w 344"/>
                  <a:gd name="T35" fmla="*/ 3 h 666"/>
                  <a:gd name="T36" fmla="*/ 140 w 344"/>
                  <a:gd name="T37" fmla="*/ 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4" h="666">
                    <a:moveTo>
                      <a:pt x="140" y="0"/>
                    </a:moveTo>
                    <a:lnTo>
                      <a:pt x="205" y="0"/>
                    </a:lnTo>
                    <a:lnTo>
                      <a:pt x="237" y="3"/>
                    </a:lnTo>
                    <a:lnTo>
                      <a:pt x="265" y="11"/>
                    </a:lnTo>
                    <a:lnTo>
                      <a:pt x="292" y="28"/>
                    </a:lnTo>
                    <a:lnTo>
                      <a:pt x="313" y="47"/>
                    </a:lnTo>
                    <a:lnTo>
                      <a:pt x="329" y="71"/>
                    </a:lnTo>
                    <a:lnTo>
                      <a:pt x="339" y="97"/>
                    </a:lnTo>
                    <a:lnTo>
                      <a:pt x="344" y="127"/>
                    </a:lnTo>
                    <a:lnTo>
                      <a:pt x="344" y="666"/>
                    </a:lnTo>
                    <a:lnTo>
                      <a:pt x="0" y="666"/>
                    </a:lnTo>
                    <a:lnTo>
                      <a:pt x="0" y="127"/>
                    </a:lnTo>
                    <a:lnTo>
                      <a:pt x="5" y="97"/>
                    </a:lnTo>
                    <a:lnTo>
                      <a:pt x="15" y="71"/>
                    </a:lnTo>
                    <a:lnTo>
                      <a:pt x="31" y="47"/>
                    </a:lnTo>
                    <a:lnTo>
                      <a:pt x="52" y="28"/>
                    </a:lnTo>
                    <a:lnTo>
                      <a:pt x="79" y="11"/>
                    </a:lnTo>
                    <a:lnTo>
                      <a:pt x="107" y="3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72">
                  <a:cs typeface="+mn-ea"/>
                  <a:sym typeface="+mn-lt"/>
                </a:endParaRPr>
              </a:p>
            </p:txBody>
          </p:sp>
          <p:sp>
            <p:nvSpPr>
              <p:cNvPr id="53" name="Freeform 280"/>
              <p:cNvSpPr>
                <a:spLocks/>
              </p:cNvSpPr>
              <p:nvPr/>
            </p:nvSpPr>
            <p:spPr bwMode="auto">
              <a:xfrm>
                <a:off x="7259638" y="3686175"/>
                <a:ext cx="180975" cy="352425"/>
              </a:xfrm>
              <a:custGeom>
                <a:avLst/>
                <a:gdLst>
                  <a:gd name="T0" fmla="*/ 140 w 344"/>
                  <a:gd name="T1" fmla="*/ 0 h 666"/>
                  <a:gd name="T2" fmla="*/ 205 w 344"/>
                  <a:gd name="T3" fmla="*/ 0 h 666"/>
                  <a:gd name="T4" fmla="*/ 237 w 344"/>
                  <a:gd name="T5" fmla="*/ 3 h 666"/>
                  <a:gd name="T6" fmla="*/ 267 w 344"/>
                  <a:gd name="T7" fmla="*/ 11 h 666"/>
                  <a:gd name="T8" fmla="*/ 292 w 344"/>
                  <a:gd name="T9" fmla="*/ 28 h 666"/>
                  <a:gd name="T10" fmla="*/ 313 w 344"/>
                  <a:gd name="T11" fmla="*/ 47 h 666"/>
                  <a:gd name="T12" fmla="*/ 329 w 344"/>
                  <a:gd name="T13" fmla="*/ 71 h 666"/>
                  <a:gd name="T14" fmla="*/ 339 w 344"/>
                  <a:gd name="T15" fmla="*/ 97 h 666"/>
                  <a:gd name="T16" fmla="*/ 344 w 344"/>
                  <a:gd name="T17" fmla="*/ 127 h 666"/>
                  <a:gd name="T18" fmla="*/ 344 w 344"/>
                  <a:gd name="T19" fmla="*/ 666 h 666"/>
                  <a:gd name="T20" fmla="*/ 0 w 344"/>
                  <a:gd name="T21" fmla="*/ 666 h 666"/>
                  <a:gd name="T22" fmla="*/ 0 w 344"/>
                  <a:gd name="T23" fmla="*/ 127 h 666"/>
                  <a:gd name="T24" fmla="*/ 5 w 344"/>
                  <a:gd name="T25" fmla="*/ 97 h 666"/>
                  <a:gd name="T26" fmla="*/ 15 w 344"/>
                  <a:gd name="T27" fmla="*/ 71 h 666"/>
                  <a:gd name="T28" fmla="*/ 32 w 344"/>
                  <a:gd name="T29" fmla="*/ 47 h 666"/>
                  <a:gd name="T30" fmla="*/ 52 w 344"/>
                  <a:gd name="T31" fmla="*/ 28 h 666"/>
                  <a:gd name="T32" fmla="*/ 79 w 344"/>
                  <a:gd name="T33" fmla="*/ 11 h 666"/>
                  <a:gd name="T34" fmla="*/ 109 w 344"/>
                  <a:gd name="T35" fmla="*/ 3 h 666"/>
                  <a:gd name="T36" fmla="*/ 140 w 344"/>
                  <a:gd name="T37" fmla="*/ 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4" h="666">
                    <a:moveTo>
                      <a:pt x="140" y="0"/>
                    </a:moveTo>
                    <a:lnTo>
                      <a:pt x="205" y="0"/>
                    </a:lnTo>
                    <a:lnTo>
                      <a:pt x="237" y="3"/>
                    </a:lnTo>
                    <a:lnTo>
                      <a:pt x="267" y="11"/>
                    </a:lnTo>
                    <a:lnTo>
                      <a:pt x="292" y="28"/>
                    </a:lnTo>
                    <a:lnTo>
                      <a:pt x="313" y="47"/>
                    </a:lnTo>
                    <a:lnTo>
                      <a:pt x="329" y="71"/>
                    </a:lnTo>
                    <a:lnTo>
                      <a:pt x="339" y="97"/>
                    </a:lnTo>
                    <a:lnTo>
                      <a:pt x="344" y="127"/>
                    </a:lnTo>
                    <a:lnTo>
                      <a:pt x="344" y="666"/>
                    </a:lnTo>
                    <a:lnTo>
                      <a:pt x="0" y="666"/>
                    </a:lnTo>
                    <a:lnTo>
                      <a:pt x="0" y="127"/>
                    </a:lnTo>
                    <a:lnTo>
                      <a:pt x="5" y="97"/>
                    </a:lnTo>
                    <a:lnTo>
                      <a:pt x="15" y="71"/>
                    </a:lnTo>
                    <a:lnTo>
                      <a:pt x="32" y="47"/>
                    </a:lnTo>
                    <a:lnTo>
                      <a:pt x="52" y="28"/>
                    </a:lnTo>
                    <a:lnTo>
                      <a:pt x="79" y="11"/>
                    </a:lnTo>
                    <a:lnTo>
                      <a:pt x="109" y="3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72">
                  <a:cs typeface="+mn-ea"/>
                  <a:sym typeface="+mn-lt"/>
                </a:endParaRPr>
              </a:p>
            </p:txBody>
          </p:sp>
          <p:sp>
            <p:nvSpPr>
              <p:cNvPr id="54" name="Freeform 281"/>
              <p:cNvSpPr>
                <a:spLocks/>
              </p:cNvSpPr>
              <p:nvPr/>
            </p:nvSpPr>
            <p:spPr bwMode="auto">
              <a:xfrm>
                <a:off x="5829300" y="3186113"/>
                <a:ext cx="2555875" cy="2498725"/>
              </a:xfrm>
              <a:custGeom>
                <a:avLst/>
                <a:gdLst>
                  <a:gd name="T0" fmla="*/ 2864 w 4829"/>
                  <a:gd name="T1" fmla="*/ 41 h 4721"/>
                  <a:gd name="T2" fmla="*/ 3549 w 4829"/>
                  <a:gd name="T3" fmla="*/ 283 h 4721"/>
                  <a:gd name="T4" fmla="*/ 4122 w 4829"/>
                  <a:gd name="T5" fmla="*/ 707 h 4721"/>
                  <a:gd name="T6" fmla="*/ 4547 w 4829"/>
                  <a:gd name="T7" fmla="*/ 1280 h 4721"/>
                  <a:gd name="T8" fmla="*/ 4788 w 4829"/>
                  <a:gd name="T9" fmla="*/ 1965 h 4721"/>
                  <a:gd name="T10" fmla="*/ 4814 w 4829"/>
                  <a:gd name="T11" fmla="*/ 2689 h 4721"/>
                  <a:gd name="T12" fmla="*/ 4646 w 4829"/>
                  <a:gd name="T13" fmla="*/ 3342 h 4721"/>
                  <a:gd name="T14" fmla="*/ 4302 w 4829"/>
                  <a:gd name="T15" fmla="*/ 3922 h 4721"/>
                  <a:gd name="T16" fmla="*/ 4082 w 4829"/>
                  <a:gd name="T17" fmla="*/ 4159 h 4721"/>
                  <a:gd name="T18" fmla="*/ 3921 w 4829"/>
                  <a:gd name="T19" fmla="*/ 4287 h 4721"/>
                  <a:gd name="T20" fmla="*/ 3663 w 4829"/>
                  <a:gd name="T21" fmla="*/ 4456 h 4721"/>
                  <a:gd name="T22" fmla="*/ 3352 w 4829"/>
                  <a:gd name="T23" fmla="*/ 4597 h 4721"/>
                  <a:gd name="T24" fmla="*/ 3013 w 4829"/>
                  <a:gd name="T25" fmla="*/ 4637 h 4721"/>
                  <a:gd name="T26" fmla="*/ 2661 w 4829"/>
                  <a:gd name="T27" fmla="*/ 4521 h 4721"/>
                  <a:gd name="T28" fmla="*/ 2390 w 4829"/>
                  <a:gd name="T29" fmla="*/ 4243 h 4721"/>
                  <a:gd name="T30" fmla="*/ 2235 w 4829"/>
                  <a:gd name="T31" fmla="*/ 3852 h 4721"/>
                  <a:gd name="T32" fmla="*/ 2176 w 4829"/>
                  <a:gd name="T33" fmla="*/ 3451 h 4721"/>
                  <a:gd name="T34" fmla="*/ 2007 w 4829"/>
                  <a:gd name="T35" fmla="*/ 3213 h 4721"/>
                  <a:gd name="T36" fmla="*/ 1672 w 4829"/>
                  <a:gd name="T37" fmla="*/ 3001 h 4721"/>
                  <a:gd name="T38" fmla="*/ 1487 w 4829"/>
                  <a:gd name="T39" fmla="*/ 2651 h 4721"/>
                  <a:gd name="T40" fmla="*/ 3361 w 4829"/>
                  <a:gd name="T41" fmla="*/ 2483 h 4721"/>
                  <a:gd name="T42" fmla="*/ 3262 w 4829"/>
                  <a:gd name="T43" fmla="*/ 2858 h 4721"/>
                  <a:gd name="T44" fmla="*/ 3003 w 4829"/>
                  <a:gd name="T45" fmla="*/ 3130 h 4721"/>
                  <a:gd name="T46" fmla="*/ 2636 w 4829"/>
                  <a:gd name="T47" fmla="*/ 3246 h 4721"/>
                  <a:gd name="T48" fmla="*/ 2657 w 4829"/>
                  <a:gd name="T49" fmla="*/ 3580 h 4721"/>
                  <a:gd name="T50" fmla="*/ 2741 w 4829"/>
                  <a:gd name="T51" fmla="*/ 3913 h 4721"/>
                  <a:gd name="T52" fmla="*/ 2908 w 4829"/>
                  <a:gd name="T53" fmla="*/ 4128 h 4721"/>
                  <a:gd name="T54" fmla="*/ 3136 w 4829"/>
                  <a:gd name="T55" fmla="*/ 4172 h 4721"/>
                  <a:gd name="T56" fmla="*/ 3389 w 4829"/>
                  <a:gd name="T57" fmla="*/ 4077 h 4721"/>
                  <a:gd name="T58" fmla="*/ 3642 w 4829"/>
                  <a:gd name="T59" fmla="*/ 3914 h 4721"/>
                  <a:gd name="T60" fmla="*/ 3876 w 4829"/>
                  <a:gd name="T61" fmla="*/ 3706 h 4721"/>
                  <a:gd name="T62" fmla="*/ 4194 w 4829"/>
                  <a:gd name="T63" fmla="*/ 3214 h 4721"/>
                  <a:gd name="T64" fmla="*/ 4350 w 4829"/>
                  <a:gd name="T65" fmla="*/ 2652 h 4721"/>
                  <a:gd name="T66" fmla="*/ 4325 w 4829"/>
                  <a:gd name="T67" fmla="*/ 2022 h 4721"/>
                  <a:gd name="T68" fmla="*/ 4098 w 4829"/>
                  <a:gd name="T69" fmla="*/ 1431 h 4721"/>
                  <a:gd name="T70" fmla="*/ 3701 w 4829"/>
                  <a:gd name="T71" fmla="*/ 952 h 4721"/>
                  <a:gd name="T72" fmla="*/ 3173 w 4829"/>
                  <a:gd name="T73" fmla="*/ 619 h 4721"/>
                  <a:gd name="T74" fmla="*/ 2549 w 4829"/>
                  <a:gd name="T75" fmla="*/ 469 h 4721"/>
                  <a:gd name="T76" fmla="*/ 1897 w 4829"/>
                  <a:gd name="T77" fmla="*/ 534 h 4721"/>
                  <a:gd name="T78" fmla="*/ 1326 w 4829"/>
                  <a:gd name="T79" fmla="*/ 798 h 4721"/>
                  <a:gd name="T80" fmla="*/ 872 w 4829"/>
                  <a:gd name="T81" fmla="*/ 1224 h 4721"/>
                  <a:gd name="T82" fmla="*/ 573 w 4829"/>
                  <a:gd name="T83" fmla="*/ 1774 h 4721"/>
                  <a:gd name="T84" fmla="*/ 465 w 4829"/>
                  <a:gd name="T85" fmla="*/ 2414 h 4721"/>
                  <a:gd name="T86" fmla="*/ 552 w 4829"/>
                  <a:gd name="T87" fmla="*/ 2994 h 4721"/>
                  <a:gd name="T88" fmla="*/ 807 w 4829"/>
                  <a:gd name="T89" fmla="*/ 3516 h 4721"/>
                  <a:gd name="T90" fmla="*/ 1205 w 4829"/>
                  <a:gd name="T91" fmla="*/ 3943 h 4721"/>
                  <a:gd name="T92" fmla="*/ 1701 w 4829"/>
                  <a:gd name="T93" fmla="*/ 4230 h 4721"/>
                  <a:gd name="T94" fmla="*/ 1934 w 4829"/>
                  <a:gd name="T95" fmla="*/ 4366 h 4721"/>
                  <a:gd name="T96" fmla="*/ 1958 w 4829"/>
                  <a:gd name="T97" fmla="*/ 4561 h 4721"/>
                  <a:gd name="T98" fmla="*/ 1817 w 4829"/>
                  <a:gd name="T99" fmla="*/ 4706 h 4721"/>
                  <a:gd name="T100" fmla="*/ 1545 w 4829"/>
                  <a:gd name="T101" fmla="*/ 4668 h 4721"/>
                  <a:gd name="T102" fmla="*/ 992 w 4829"/>
                  <a:gd name="T103" fmla="*/ 4366 h 4721"/>
                  <a:gd name="T104" fmla="*/ 521 w 4829"/>
                  <a:gd name="T105" fmla="*/ 3914 h 4721"/>
                  <a:gd name="T106" fmla="*/ 182 w 4829"/>
                  <a:gd name="T107" fmla="*/ 3336 h 4721"/>
                  <a:gd name="T108" fmla="*/ 15 w 4829"/>
                  <a:gd name="T109" fmla="*/ 2688 h 4721"/>
                  <a:gd name="T110" fmla="*/ 41 w 4829"/>
                  <a:gd name="T111" fmla="*/ 1965 h 4721"/>
                  <a:gd name="T112" fmla="*/ 283 w 4829"/>
                  <a:gd name="T113" fmla="*/ 1280 h 4721"/>
                  <a:gd name="T114" fmla="*/ 707 w 4829"/>
                  <a:gd name="T115" fmla="*/ 707 h 4721"/>
                  <a:gd name="T116" fmla="*/ 1280 w 4829"/>
                  <a:gd name="T117" fmla="*/ 283 h 4721"/>
                  <a:gd name="T118" fmla="*/ 1965 w 4829"/>
                  <a:gd name="T119" fmla="*/ 41 h 4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829" h="4721">
                    <a:moveTo>
                      <a:pt x="2415" y="0"/>
                    </a:moveTo>
                    <a:lnTo>
                      <a:pt x="2415" y="0"/>
                    </a:lnTo>
                    <a:lnTo>
                      <a:pt x="2568" y="4"/>
                    </a:lnTo>
                    <a:lnTo>
                      <a:pt x="2717" y="19"/>
                    </a:lnTo>
                    <a:lnTo>
                      <a:pt x="2864" y="41"/>
                    </a:lnTo>
                    <a:lnTo>
                      <a:pt x="3009" y="74"/>
                    </a:lnTo>
                    <a:lnTo>
                      <a:pt x="3149" y="114"/>
                    </a:lnTo>
                    <a:lnTo>
                      <a:pt x="3287" y="163"/>
                    </a:lnTo>
                    <a:lnTo>
                      <a:pt x="3420" y="219"/>
                    </a:lnTo>
                    <a:lnTo>
                      <a:pt x="3549" y="283"/>
                    </a:lnTo>
                    <a:lnTo>
                      <a:pt x="3673" y="355"/>
                    </a:lnTo>
                    <a:lnTo>
                      <a:pt x="3793" y="434"/>
                    </a:lnTo>
                    <a:lnTo>
                      <a:pt x="3909" y="518"/>
                    </a:lnTo>
                    <a:lnTo>
                      <a:pt x="4018" y="610"/>
                    </a:lnTo>
                    <a:lnTo>
                      <a:pt x="4122" y="707"/>
                    </a:lnTo>
                    <a:lnTo>
                      <a:pt x="4219" y="811"/>
                    </a:lnTo>
                    <a:lnTo>
                      <a:pt x="4311" y="920"/>
                    </a:lnTo>
                    <a:lnTo>
                      <a:pt x="4396" y="1036"/>
                    </a:lnTo>
                    <a:lnTo>
                      <a:pt x="4474" y="1156"/>
                    </a:lnTo>
                    <a:lnTo>
                      <a:pt x="4547" y="1280"/>
                    </a:lnTo>
                    <a:lnTo>
                      <a:pt x="4610" y="1409"/>
                    </a:lnTo>
                    <a:lnTo>
                      <a:pt x="4666" y="1542"/>
                    </a:lnTo>
                    <a:lnTo>
                      <a:pt x="4715" y="1680"/>
                    </a:lnTo>
                    <a:lnTo>
                      <a:pt x="4755" y="1820"/>
                    </a:lnTo>
                    <a:lnTo>
                      <a:pt x="4788" y="1965"/>
                    </a:lnTo>
                    <a:lnTo>
                      <a:pt x="4810" y="2112"/>
                    </a:lnTo>
                    <a:lnTo>
                      <a:pt x="4825" y="2261"/>
                    </a:lnTo>
                    <a:lnTo>
                      <a:pt x="4829" y="2414"/>
                    </a:lnTo>
                    <a:lnTo>
                      <a:pt x="4826" y="2553"/>
                    </a:lnTo>
                    <a:lnTo>
                      <a:pt x="4814" y="2689"/>
                    </a:lnTo>
                    <a:lnTo>
                      <a:pt x="4795" y="2824"/>
                    </a:lnTo>
                    <a:lnTo>
                      <a:pt x="4769" y="2957"/>
                    </a:lnTo>
                    <a:lnTo>
                      <a:pt x="4735" y="3087"/>
                    </a:lnTo>
                    <a:lnTo>
                      <a:pt x="4695" y="3216"/>
                    </a:lnTo>
                    <a:lnTo>
                      <a:pt x="4646" y="3342"/>
                    </a:lnTo>
                    <a:lnTo>
                      <a:pt x="4591" y="3465"/>
                    </a:lnTo>
                    <a:lnTo>
                      <a:pt x="4529" y="3584"/>
                    </a:lnTo>
                    <a:lnTo>
                      <a:pt x="4459" y="3700"/>
                    </a:lnTo>
                    <a:lnTo>
                      <a:pt x="4384" y="3814"/>
                    </a:lnTo>
                    <a:lnTo>
                      <a:pt x="4302" y="3922"/>
                    </a:lnTo>
                    <a:lnTo>
                      <a:pt x="4214" y="4027"/>
                    </a:lnTo>
                    <a:lnTo>
                      <a:pt x="4119" y="4126"/>
                    </a:lnTo>
                    <a:lnTo>
                      <a:pt x="4110" y="4134"/>
                    </a:lnTo>
                    <a:lnTo>
                      <a:pt x="4100" y="4144"/>
                    </a:lnTo>
                    <a:lnTo>
                      <a:pt x="4082" y="4159"/>
                    </a:lnTo>
                    <a:lnTo>
                      <a:pt x="4060" y="4178"/>
                    </a:lnTo>
                    <a:lnTo>
                      <a:pt x="4032" y="4200"/>
                    </a:lnTo>
                    <a:lnTo>
                      <a:pt x="3999" y="4227"/>
                    </a:lnTo>
                    <a:lnTo>
                      <a:pt x="3962" y="4256"/>
                    </a:lnTo>
                    <a:lnTo>
                      <a:pt x="3921" y="4287"/>
                    </a:lnTo>
                    <a:lnTo>
                      <a:pt x="3876" y="4320"/>
                    </a:lnTo>
                    <a:lnTo>
                      <a:pt x="3827" y="4354"/>
                    </a:lnTo>
                    <a:lnTo>
                      <a:pt x="3775" y="4388"/>
                    </a:lnTo>
                    <a:lnTo>
                      <a:pt x="3721" y="4424"/>
                    </a:lnTo>
                    <a:lnTo>
                      <a:pt x="3663" y="4456"/>
                    </a:lnTo>
                    <a:lnTo>
                      <a:pt x="3604" y="4489"/>
                    </a:lnTo>
                    <a:lnTo>
                      <a:pt x="3543" y="4520"/>
                    </a:lnTo>
                    <a:lnTo>
                      <a:pt x="3481" y="4548"/>
                    </a:lnTo>
                    <a:lnTo>
                      <a:pt x="3417" y="4575"/>
                    </a:lnTo>
                    <a:lnTo>
                      <a:pt x="3352" y="4597"/>
                    </a:lnTo>
                    <a:lnTo>
                      <a:pt x="3287" y="4615"/>
                    </a:lnTo>
                    <a:lnTo>
                      <a:pt x="3222" y="4628"/>
                    </a:lnTo>
                    <a:lnTo>
                      <a:pt x="3157" y="4637"/>
                    </a:lnTo>
                    <a:lnTo>
                      <a:pt x="3092" y="4640"/>
                    </a:lnTo>
                    <a:lnTo>
                      <a:pt x="3013" y="4637"/>
                    </a:lnTo>
                    <a:lnTo>
                      <a:pt x="2936" y="4626"/>
                    </a:lnTo>
                    <a:lnTo>
                      <a:pt x="2864" y="4610"/>
                    </a:lnTo>
                    <a:lnTo>
                      <a:pt x="2793" y="4586"/>
                    </a:lnTo>
                    <a:lnTo>
                      <a:pt x="2725" y="4557"/>
                    </a:lnTo>
                    <a:lnTo>
                      <a:pt x="2661" y="4521"/>
                    </a:lnTo>
                    <a:lnTo>
                      <a:pt x="2600" y="4480"/>
                    </a:lnTo>
                    <a:lnTo>
                      <a:pt x="2543" y="4431"/>
                    </a:lnTo>
                    <a:lnTo>
                      <a:pt x="2491" y="4378"/>
                    </a:lnTo>
                    <a:lnTo>
                      <a:pt x="2438" y="4313"/>
                    </a:lnTo>
                    <a:lnTo>
                      <a:pt x="2390" y="4243"/>
                    </a:lnTo>
                    <a:lnTo>
                      <a:pt x="2350" y="4171"/>
                    </a:lnTo>
                    <a:lnTo>
                      <a:pt x="2313" y="4094"/>
                    </a:lnTo>
                    <a:lnTo>
                      <a:pt x="2282" y="4015"/>
                    </a:lnTo>
                    <a:lnTo>
                      <a:pt x="2257" y="3934"/>
                    </a:lnTo>
                    <a:lnTo>
                      <a:pt x="2235" y="3852"/>
                    </a:lnTo>
                    <a:lnTo>
                      <a:pt x="2216" y="3769"/>
                    </a:lnTo>
                    <a:lnTo>
                      <a:pt x="2201" y="3688"/>
                    </a:lnTo>
                    <a:lnTo>
                      <a:pt x="2190" y="3607"/>
                    </a:lnTo>
                    <a:lnTo>
                      <a:pt x="2182" y="3528"/>
                    </a:lnTo>
                    <a:lnTo>
                      <a:pt x="2176" y="3451"/>
                    </a:lnTo>
                    <a:lnTo>
                      <a:pt x="2173" y="3379"/>
                    </a:lnTo>
                    <a:lnTo>
                      <a:pt x="2170" y="3309"/>
                    </a:lnTo>
                    <a:lnTo>
                      <a:pt x="2170" y="3244"/>
                    </a:lnTo>
                    <a:lnTo>
                      <a:pt x="2087" y="3232"/>
                    </a:lnTo>
                    <a:lnTo>
                      <a:pt x="2007" y="3213"/>
                    </a:lnTo>
                    <a:lnTo>
                      <a:pt x="1931" y="3185"/>
                    </a:lnTo>
                    <a:lnTo>
                      <a:pt x="1859" y="3149"/>
                    </a:lnTo>
                    <a:lnTo>
                      <a:pt x="1792" y="3106"/>
                    </a:lnTo>
                    <a:lnTo>
                      <a:pt x="1729" y="3058"/>
                    </a:lnTo>
                    <a:lnTo>
                      <a:pt x="1672" y="3001"/>
                    </a:lnTo>
                    <a:lnTo>
                      <a:pt x="1621" y="2941"/>
                    </a:lnTo>
                    <a:lnTo>
                      <a:pt x="1576" y="2874"/>
                    </a:lnTo>
                    <a:lnTo>
                      <a:pt x="1539" y="2804"/>
                    </a:lnTo>
                    <a:lnTo>
                      <a:pt x="1510" y="2729"/>
                    </a:lnTo>
                    <a:lnTo>
                      <a:pt x="1487" y="2651"/>
                    </a:lnTo>
                    <a:lnTo>
                      <a:pt x="1474" y="2568"/>
                    </a:lnTo>
                    <a:lnTo>
                      <a:pt x="1470" y="2483"/>
                    </a:lnTo>
                    <a:lnTo>
                      <a:pt x="1470" y="1760"/>
                    </a:lnTo>
                    <a:lnTo>
                      <a:pt x="3361" y="1760"/>
                    </a:lnTo>
                    <a:lnTo>
                      <a:pt x="3361" y="2483"/>
                    </a:lnTo>
                    <a:lnTo>
                      <a:pt x="3357" y="2565"/>
                    </a:lnTo>
                    <a:lnTo>
                      <a:pt x="3343" y="2642"/>
                    </a:lnTo>
                    <a:lnTo>
                      <a:pt x="3324" y="2717"/>
                    </a:lnTo>
                    <a:lnTo>
                      <a:pt x="3296" y="2790"/>
                    </a:lnTo>
                    <a:lnTo>
                      <a:pt x="3262" y="2858"/>
                    </a:lnTo>
                    <a:lnTo>
                      <a:pt x="3222" y="2921"/>
                    </a:lnTo>
                    <a:lnTo>
                      <a:pt x="3175" y="2982"/>
                    </a:lnTo>
                    <a:lnTo>
                      <a:pt x="3123" y="3037"/>
                    </a:lnTo>
                    <a:lnTo>
                      <a:pt x="3065" y="3086"/>
                    </a:lnTo>
                    <a:lnTo>
                      <a:pt x="3003" y="3130"/>
                    </a:lnTo>
                    <a:lnTo>
                      <a:pt x="2936" y="3167"/>
                    </a:lnTo>
                    <a:lnTo>
                      <a:pt x="2865" y="3197"/>
                    </a:lnTo>
                    <a:lnTo>
                      <a:pt x="2793" y="3220"/>
                    </a:lnTo>
                    <a:lnTo>
                      <a:pt x="2716" y="3237"/>
                    </a:lnTo>
                    <a:lnTo>
                      <a:pt x="2636" y="3246"/>
                    </a:lnTo>
                    <a:lnTo>
                      <a:pt x="2636" y="3308"/>
                    </a:lnTo>
                    <a:lnTo>
                      <a:pt x="2637" y="3373"/>
                    </a:lnTo>
                    <a:lnTo>
                      <a:pt x="2642" y="3441"/>
                    </a:lnTo>
                    <a:lnTo>
                      <a:pt x="2648" y="3510"/>
                    </a:lnTo>
                    <a:lnTo>
                      <a:pt x="2657" y="3580"/>
                    </a:lnTo>
                    <a:lnTo>
                      <a:pt x="2667" y="3650"/>
                    </a:lnTo>
                    <a:lnTo>
                      <a:pt x="2680" y="3719"/>
                    </a:lnTo>
                    <a:lnTo>
                      <a:pt x="2698" y="3786"/>
                    </a:lnTo>
                    <a:lnTo>
                      <a:pt x="2717" y="3851"/>
                    </a:lnTo>
                    <a:lnTo>
                      <a:pt x="2741" y="3913"/>
                    </a:lnTo>
                    <a:lnTo>
                      <a:pt x="2769" y="3969"/>
                    </a:lnTo>
                    <a:lnTo>
                      <a:pt x="2802" y="4021"/>
                    </a:lnTo>
                    <a:lnTo>
                      <a:pt x="2837" y="4067"/>
                    </a:lnTo>
                    <a:lnTo>
                      <a:pt x="2871" y="4101"/>
                    </a:lnTo>
                    <a:lnTo>
                      <a:pt x="2908" y="4128"/>
                    </a:lnTo>
                    <a:lnTo>
                      <a:pt x="2948" y="4148"/>
                    </a:lnTo>
                    <a:lnTo>
                      <a:pt x="2993" y="4163"/>
                    </a:lnTo>
                    <a:lnTo>
                      <a:pt x="3040" y="4172"/>
                    </a:lnTo>
                    <a:lnTo>
                      <a:pt x="3092" y="4175"/>
                    </a:lnTo>
                    <a:lnTo>
                      <a:pt x="3136" y="4172"/>
                    </a:lnTo>
                    <a:lnTo>
                      <a:pt x="3182" y="4162"/>
                    </a:lnTo>
                    <a:lnTo>
                      <a:pt x="3232" y="4147"/>
                    </a:lnTo>
                    <a:lnTo>
                      <a:pt x="3283" y="4128"/>
                    </a:lnTo>
                    <a:lnTo>
                      <a:pt x="3336" y="4104"/>
                    </a:lnTo>
                    <a:lnTo>
                      <a:pt x="3389" y="4077"/>
                    </a:lnTo>
                    <a:lnTo>
                      <a:pt x="3442" y="4048"/>
                    </a:lnTo>
                    <a:lnTo>
                      <a:pt x="3494" y="4015"/>
                    </a:lnTo>
                    <a:lnTo>
                      <a:pt x="3546" y="3983"/>
                    </a:lnTo>
                    <a:lnTo>
                      <a:pt x="3596" y="3949"/>
                    </a:lnTo>
                    <a:lnTo>
                      <a:pt x="3642" y="3914"/>
                    </a:lnTo>
                    <a:lnTo>
                      <a:pt x="3687" y="3880"/>
                    </a:lnTo>
                    <a:lnTo>
                      <a:pt x="3727" y="3849"/>
                    </a:lnTo>
                    <a:lnTo>
                      <a:pt x="3762" y="3820"/>
                    </a:lnTo>
                    <a:lnTo>
                      <a:pt x="3793" y="3793"/>
                    </a:lnTo>
                    <a:lnTo>
                      <a:pt x="3876" y="3706"/>
                    </a:lnTo>
                    <a:lnTo>
                      <a:pt x="3952" y="3614"/>
                    </a:lnTo>
                    <a:lnTo>
                      <a:pt x="4021" y="3519"/>
                    </a:lnTo>
                    <a:lnTo>
                      <a:pt x="4085" y="3422"/>
                    </a:lnTo>
                    <a:lnTo>
                      <a:pt x="4143" y="3320"/>
                    </a:lnTo>
                    <a:lnTo>
                      <a:pt x="4194" y="3214"/>
                    </a:lnTo>
                    <a:lnTo>
                      <a:pt x="4239" y="3106"/>
                    </a:lnTo>
                    <a:lnTo>
                      <a:pt x="4277" y="2997"/>
                    </a:lnTo>
                    <a:lnTo>
                      <a:pt x="4308" y="2884"/>
                    </a:lnTo>
                    <a:lnTo>
                      <a:pt x="4332" y="2769"/>
                    </a:lnTo>
                    <a:lnTo>
                      <a:pt x="4350" y="2652"/>
                    </a:lnTo>
                    <a:lnTo>
                      <a:pt x="4360" y="2534"/>
                    </a:lnTo>
                    <a:lnTo>
                      <a:pt x="4365" y="2414"/>
                    </a:lnTo>
                    <a:lnTo>
                      <a:pt x="4360" y="2281"/>
                    </a:lnTo>
                    <a:lnTo>
                      <a:pt x="4347" y="2150"/>
                    </a:lnTo>
                    <a:lnTo>
                      <a:pt x="4325" y="2022"/>
                    </a:lnTo>
                    <a:lnTo>
                      <a:pt x="4295" y="1897"/>
                    </a:lnTo>
                    <a:lnTo>
                      <a:pt x="4256" y="1774"/>
                    </a:lnTo>
                    <a:lnTo>
                      <a:pt x="4211" y="1656"/>
                    </a:lnTo>
                    <a:lnTo>
                      <a:pt x="4157" y="1542"/>
                    </a:lnTo>
                    <a:lnTo>
                      <a:pt x="4098" y="1431"/>
                    </a:lnTo>
                    <a:lnTo>
                      <a:pt x="4032" y="1324"/>
                    </a:lnTo>
                    <a:lnTo>
                      <a:pt x="3958" y="1224"/>
                    </a:lnTo>
                    <a:lnTo>
                      <a:pt x="3878" y="1128"/>
                    </a:lnTo>
                    <a:lnTo>
                      <a:pt x="3793" y="1036"/>
                    </a:lnTo>
                    <a:lnTo>
                      <a:pt x="3701" y="952"/>
                    </a:lnTo>
                    <a:lnTo>
                      <a:pt x="3605" y="872"/>
                    </a:lnTo>
                    <a:lnTo>
                      <a:pt x="3505" y="798"/>
                    </a:lnTo>
                    <a:lnTo>
                      <a:pt x="3398" y="731"/>
                    </a:lnTo>
                    <a:lnTo>
                      <a:pt x="3287" y="672"/>
                    </a:lnTo>
                    <a:lnTo>
                      <a:pt x="3173" y="619"/>
                    </a:lnTo>
                    <a:lnTo>
                      <a:pt x="3055" y="573"/>
                    </a:lnTo>
                    <a:lnTo>
                      <a:pt x="2932" y="534"/>
                    </a:lnTo>
                    <a:lnTo>
                      <a:pt x="2808" y="505"/>
                    </a:lnTo>
                    <a:lnTo>
                      <a:pt x="2679" y="482"/>
                    </a:lnTo>
                    <a:lnTo>
                      <a:pt x="2549" y="469"/>
                    </a:lnTo>
                    <a:lnTo>
                      <a:pt x="2415" y="465"/>
                    </a:lnTo>
                    <a:lnTo>
                      <a:pt x="2282" y="469"/>
                    </a:lnTo>
                    <a:lnTo>
                      <a:pt x="2150" y="482"/>
                    </a:lnTo>
                    <a:lnTo>
                      <a:pt x="2023" y="505"/>
                    </a:lnTo>
                    <a:lnTo>
                      <a:pt x="1897" y="534"/>
                    </a:lnTo>
                    <a:lnTo>
                      <a:pt x="1775" y="573"/>
                    </a:lnTo>
                    <a:lnTo>
                      <a:pt x="1656" y="619"/>
                    </a:lnTo>
                    <a:lnTo>
                      <a:pt x="1542" y="672"/>
                    </a:lnTo>
                    <a:lnTo>
                      <a:pt x="1431" y="731"/>
                    </a:lnTo>
                    <a:lnTo>
                      <a:pt x="1326" y="798"/>
                    </a:lnTo>
                    <a:lnTo>
                      <a:pt x="1224" y="872"/>
                    </a:lnTo>
                    <a:lnTo>
                      <a:pt x="1128" y="952"/>
                    </a:lnTo>
                    <a:lnTo>
                      <a:pt x="1037" y="1036"/>
                    </a:lnTo>
                    <a:lnTo>
                      <a:pt x="952" y="1128"/>
                    </a:lnTo>
                    <a:lnTo>
                      <a:pt x="872" y="1224"/>
                    </a:lnTo>
                    <a:lnTo>
                      <a:pt x="799" y="1324"/>
                    </a:lnTo>
                    <a:lnTo>
                      <a:pt x="731" y="1431"/>
                    </a:lnTo>
                    <a:lnTo>
                      <a:pt x="672" y="1542"/>
                    </a:lnTo>
                    <a:lnTo>
                      <a:pt x="619" y="1656"/>
                    </a:lnTo>
                    <a:lnTo>
                      <a:pt x="573" y="1774"/>
                    </a:lnTo>
                    <a:lnTo>
                      <a:pt x="534" y="1897"/>
                    </a:lnTo>
                    <a:lnTo>
                      <a:pt x="505" y="2022"/>
                    </a:lnTo>
                    <a:lnTo>
                      <a:pt x="482" y="2150"/>
                    </a:lnTo>
                    <a:lnTo>
                      <a:pt x="469" y="2281"/>
                    </a:lnTo>
                    <a:lnTo>
                      <a:pt x="465" y="2414"/>
                    </a:lnTo>
                    <a:lnTo>
                      <a:pt x="469" y="2534"/>
                    </a:lnTo>
                    <a:lnTo>
                      <a:pt x="480" y="2652"/>
                    </a:lnTo>
                    <a:lnTo>
                      <a:pt x="497" y="2767"/>
                    </a:lnTo>
                    <a:lnTo>
                      <a:pt x="521" y="2883"/>
                    </a:lnTo>
                    <a:lnTo>
                      <a:pt x="552" y="2994"/>
                    </a:lnTo>
                    <a:lnTo>
                      <a:pt x="591" y="3105"/>
                    </a:lnTo>
                    <a:lnTo>
                      <a:pt x="635" y="3213"/>
                    </a:lnTo>
                    <a:lnTo>
                      <a:pt x="685" y="3317"/>
                    </a:lnTo>
                    <a:lnTo>
                      <a:pt x="743" y="3419"/>
                    </a:lnTo>
                    <a:lnTo>
                      <a:pt x="807" y="3516"/>
                    </a:lnTo>
                    <a:lnTo>
                      <a:pt x="876" y="3613"/>
                    </a:lnTo>
                    <a:lnTo>
                      <a:pt x="952" y="3703"/>
                    </a:lnTo>
                    <a:lnTo>
                      <a:pt x="1033" y="3790"/>
                    </a:lnTo>
                    <a:lnTo>
                      <a:pt x="1116" y="3869"/>
                    </a:lnTo>
                    <a:lnTo>
                      <a:pt x="1205" y="3943"/>
                    </a:lnTo>
                    <a:lnTo>
                      <a:pt x="1296" y="4012"/>
                    </a:lnTo>
                    <a:lnTo>
                      <a:pt x="1393" y="4074"/>
                    </a:lnTo>
                    <a:lnTo>
                      <a:pt x="1493" y="4132"/>
                    </a:lnTo>
                    <a:lnTo>
                      <a:pt x="1595" y="4184"/>
                    </a:lnTo>
                    <a:lnTo>
                      <a:pt x="1701" y="4230"/>
                    </a:lnTo>
                    <a:lnTo>
                      <a:pt x="1809" y="4268"/>
                    </a:lnTo>
                    <a:lnTo>
                      <a:pt x="1847" y="4284"/>
                    </a:lnTo>
                    <a:lnTo>
                      <a:pt x="1881" y="4307"/>
                    </a:lnTo>
                    <a:lnTo>
                      <a:pt x="1911" y="4335"/>
                    </a:lnTo>
                    <a:lnTo>
                      <a:pt x="1934" y="4366"/>
                    </a:lnTo>
                    <a:lnTo>
                      <a:pt x="1952" y="4401"/>
                    </a:lnTo>
                    <a:lnTo>
                      <a:pt x="1964" y="4440"/>
                    </a:lnTo>
                    <a:lnTo>
                      <a:pt x="1968" y="4480"/>
                    </a:lnTo>
                    <a:lnTo>
                      <a:pt x="1967" y="4520"/>
                    </a:lnTo>
                    <a:lnTo>
                      <a:pt x="1958" y="4561"/>
                    </a:lnTo>
                    <a:lnTo>
                      <a:pt x="1940" y="4601"/>
                    </a:lnTo>
                    <a:lnTo>
                      <a:pt x="1917" y="4635"/>
                    </a:lnTo>
                    <a:lnTo>
                      <a:pt x="1887" y="4665"/>
                    </a:lnTo>
                    <a:lnTo>
                      <a:pt x="1854" y="4690"/>
                    </a:lnTo>
                    <a:lnTo>
                      <a:pt x="1817" y="4706"/>
                    </a:lnTo>
                    <a:lnTo>
                      <a:pt x="1777" y="4718"/>
                    </a:lnTo>
                    <a:lnTo>
                      <a:pt x="1736" y="4721"/>
                    </a:lnTo>
                    <a:lnTo>
                      <a:pt x="1701" y="4718"/>
                    </a:lnTo>
                    <a:lnTo>
                      <a:pt x="1664" y="4711"/>
                    </a:lnTo>
                    <a:lnTo>
                      <a:pt x="1545" y="4668"/>
                    </a:lnTo>
                    <a:lnTo>
                      <a:pt x="1428" y="4619"/>
                    </a:lnTo>
                    <a:lnTo>
                      <a:pt x="1314" y="4564"/>
                    </a:lnTo>
                    <a:lnTo>
                      <a:pt x="1203" y="4504"/>
                    </a:lnTo>
                    <a:lnTo>
                      <a:pt x="1095" y="4437"/>
                    </a:lnTo>
                    <a:lnTo>
                      <a:pt x="992" y="4366"/>
                    </a:lnTo>
                    <a:lnTo>
                      <a:pt x="891" y="4287"/>
                    </a:lnTo>
                    <a:lnTo>
                      <a:pt x="795" y="4206"/>
                    </a:lnTo>
                    <a:lnTo>
                      <a:pt x="703" y="4117"/>
                    </a:lnTo>
                    <a:lnTo>
                      <a:pt x="610" y="4018"/>
                    </a:lnTo>
                    <a:lnTo>
                      <a:pt x="521" y="3914"/>
                    </a:lnTo>
                    <a:lnTo>
                      <a:pt x="440" y="3805"/>
                    </a:lnTo>
                    <a:lnTo>
                      <a:pt x="366" y="3694"/>
                    </a:lnTo>
                    <a:lnTo>
                      <a:pt x="297" y="3577"/>
                    </a:lnTo>
                    <a:lnTo>
                      <a:pt x="237" y="3459"/>
                    </a:lnTo>
                    <a:lnTo>
                      <a:pt x="182" y="3336"/>
                    </a:lnTo>
                    <a:lnTo>
                      <a:pt x="135" y="3211"/>
                    </a:lnTo>
                    <a:lnTo>
                      <a:pt x="93" y="3084"/>
                    </a:lnTo>
                    <a:lnTo>
                      <a:pt x="61" y="2954"/>
                    </a:lnTo>
                    <a:lnTo>
                      <a:pt x="34" y="2821"/>
                    </a:lnTo>
                    <a:lnTo>
                      <a:pt x="15" y="2688"/>
                    </a:lnTo>
                    <a:lnTo>
                      <a:pt x="4" y="2551"/>
                    </a:lnTo>
                    <a:lnTo>
                      <a:pt x="0" y="2414"/>
                    </a:lnTo>
                    <a:lnTo>
                      <a:pt x="4" y="2261"/>
                    </a:lnTo>
                    <a:lnTo>
                      <a:pt x="19" y="2112"/>
                    </a:lnTo>
                    <a:lnTo>
                      <a:pt x="41" y="1965"/>
                    </a:lnTo>
                    <a:lnTo>
                      <a:pt x="74" y="1820"/>
                    </a:lnTo>
                    <a:lnTo>
                      <a:pt x="114" y="1680"/>
                    </a:lnTo>
                    <a:lnTo>
                      <a:pt x="163" y="1542"/>
                    </a:lnTo>
                    <a:lnTo>
                      <a:pt x="219" y="1409"/>
                    </a:lnTo>
                    <a:lnTo>
                      <a:pt x="283" y="1280"/>
                    </a:lnTo>
                    <a:lnTo>
                      <a:pt x="355" y="1156"/>
                    </a:lnTo>
                    <a:lnTo>
                      <a:pt x="434" y="1036"/>
                    </a:lnTo>
                    <a:lnTo>
                      <a:pt x="518" y="920"/>
                    </a:lnTo>
                    <a:lnTo>
                      <a:pt x="610" y="811"/>
                    </a:lnTo>
                    <a:lnTo>
                      <a:pt x="707" y="707"/>
                    </a:lnTo>
                    <a:lnTo>
                      <a:pt x="813" y="610"/>
                    </a:lnTo>
                    <a:lnTo>
                      <a:pt x="922" y="518"/>
                    </a:lnTo>
                    <a:lnTo>
                      <a:pt x="1036" y="434"/>
                    </a:lnTo>
                    <a:lnTo>
                      <a:pt x="1156" y="355"/>
                    </a:lnTo>
                    <a:lnTo>
                      <a:pt x="1280" y="283"/>
                    </a:lnTo>
                    <a:lnTo>
                      <a:pt x="1409" y="219"/>
                    </a:lnTo>
                    <a:lnTo>
                      <a:pt x="1544" y="163"/>
                    </a:lnTo>
                    <a:lnTo>
                      <a:pt x="1680" y="114"/>
                    </a:lnTo>
                    <a:lnTo>
                      <a:pt x="1820" y="74"/>
                    </a:lnTo>
                    <a:lnTo>
                      <a:pt x="1965" y="41"/>
                    </a:lnTo>
                    <a:lnTo>
                      <a:pt x="2112" y="19"/>
                    </a:lnTo>
                    <a:lnTo>
                      <a:pt x="2263" y="4"/>
                    </a:lnTo>
                    <a:lnTo>
                      <a:pt x="24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872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61C1374-11C1-3282-FBDA-9DA2AAEBD9B8}"/>
              </a:ext>
            </a:extLst>
          </p:cNvPr>
          <p:cNvGrpSpPr/>
          <p:nvPr/>
        </p:nvGrpSpPr>
        <p:grpSpPr>
          <a:xfrm>
            <a:off x="1288160" y="1653308"/>
            <a:ext cx="2846153" cy="861081"/>
            <a:chOff x="1293755" y="1979765"/>
            <a:chExt cx="2846153" cy="861081"/>
          </a:xfrm>
        </p:grpSpPr>
        <p:sp>
          <p:nvSpPr>
            <p:cNvPr id="12" name="TextBox 34">
              <a:extLst>
                <a:ext uri="{FF2B5EF4-FFF2-40B4-BE49-F238E27FC236}">
                  <a16:creationId xmlns:a16="http://schemas.microsoft.com/office/drawing/2014/main" id="{9117413F-BB85-2FD4-13F3-40A2207AFF93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35">
              <a:extLst>
                <a:ext uri="{FF2B5EF4-FFF2-40B4-BE49-F238E27FC236}">
                  <a16:creationId xmlns:a16="http://schemas.microsoft.com/office/drawing/2014/main" id="{7A67F1D1-60E0-23DC-BE91-8F13FB1ECCDB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B7A2BA4-D337-5E93-5B80-EEA351282F42}"/>
              </a:ext>
            </a:extLst>
          </p:cNvPr>
          <p:cNvGrpSpPr/>
          <p:nvPr/>
        </p:nvGrpSpPr>
        <p:grpSpPr>
          <a:xfrm>
            <a:off x="8068634" y="1653308"/>
            <a:ext cx="2890418" cy="861081"/>
            <a:chOff x="8865406" y="1946766"/>
            <a:chExt cx="2890418" cy="861081"/>
          </a:xfrm>
        </p:grpSpPr>
        <p:sp>
          <p:nvSpPr>
            <p:cNvPr id="15" name="TextBox 36">
              <a:extLst>
                <a:ext uri="{FF2B5EF4-FFF2-40B4-BE49-F238E27FC236}">
                  <a16:creationId xmlns:a16="http://schemas.microsoft.com/office/drawing/2014/main" id="{AF165EAE-3F3B-0A56-FFA9-9A4E17212316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37">
              <a:extLst>
                <a:ext uri="{FF2B5EF4-FFF2-40B4-BE49-F238E27FC236}">
                  <a16:creationId xmlns:a16="http://schemas.microsoft.com/office/drawing/2014/main" id="{9C47D707-7032-4560-4C7B-CB9E0B7647F4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AACCA9C-8143-1862-5C19-DCE905DBF651}"/>
              </a:ext>
            </a:extLst>
          </p:cNvPr>
          <p:cNvGrpSpPr/>
          <p:nvPr/>
        </p:nvGrpSpPr>
        <p:grpSpPr>
          <a:xfrm>
            <a:off x="1288160" y="4333060"/>
            <a:ext cx="2846153" cy="861081"/>
            <a:chOff x="1293755" y="1979765"/>
            <a:chExt cx="2846153" cy="861081"/>
          </a:xfrm>
        </p:grpSpPr>
        <p:sp>
          <p:nvSpPr>
            <p:cNvPr id="18" name="TextBox 34">
              <a:extLst>
                <a:ext uri="{FF2B5EF4-FFF2-40B4-BE49-F238E27FC236}">
                  <a16:creationId xmlns:a16="http://schemas.microsoft.com/office/drawing/2014/main" id="{494452E2-0702-EB05-7A33-3A2F0EDD3304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35">
              <a:extLst>
                <a:ext uri="{FF2B5EF4-FFF2-40B4-BE49-F238E27FC236}">
                  <a16:creationId xmlns:a16="http://schemas.microsoft.com/office/drawing/2014/main" id="{A202AE1F-4E03-1739-9AE0-9ADE6B8C6CBE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CEDCC7B-0765-D06F-CB13-986AAB57B9CC}"/>
              </a:ext>
            </a:extLst>
          </p:cNvPr>
          <p:cNvGrpSpPr/>
          <p:nvPr/>
        </p:nvGrpSpPr>
        <p:grpSpPr>
          <a:xfrm>
            <a:off x="8068634" y="4333060"/>
            <a:ext cx="2890418" cy="861081"/>
            <a:chOff x="8865406" y="1946766"/>
            <a:chExt cx="2890418" cy="861081"/>
          </a:xfrm>
        </p:grpSpPr>
        <p:sp>
          <p:nvSpPr>
            <p:cNvPr id="21" name="TextBox 36">
              <a:extLst>
                <a:ext uri="{FF2B5EF4-FFF2-40B4-BE49-F238E27FC236}">
                  <a16:creationId xmlns:a16="http://schemas.microsoft.com/office/drawing/2014/main" id="{6781E719-1699-B479-35A8-718384942E75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37">
              <a:extLst>
                <a:ext uri="{FF2B5EF4-FFF2-40B4-BE49-F238E27FC236}">
                  <a16:creationId xmlns:a16="http://schemas.microsoft.com/office/drawing/2014/main" id="{B59D42B5-03EC-DA8E-D1BD-DC2DB611E3C7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944110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855857" y="1449201"/>
            <a:ext cx="4449046" cy="3959598"/>
            <a:chOff x="3213214" y="1617487"/>
            <a:chExt cx="3707538" cy="3299665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100592" y="1617487"/>
              <a:ext cx="1372568" cy="1564286"/>
            </a:xfrm>
            <a:custGeom>
              <a:avLst/>
              <a:gdLst>
                <a:gd name="T0" fmla="*/ 0 w 1797"/>
                <a:gd name="T1" fmla="*/ 0 h 2048"/>
                <a:gd name="T2" fmla="*/ 978 w 1797"/>
                <a:gd name="T3" fmla="*/ 0 h 2048"/>
                <a:gd name="T4" fmla="*/ 1028 w 1797"/>
                <a:gd name="T5" fmla="*/ 3 h 2048"/>
                <a:gd name="T6" fmla="*/ 1078 w 1797"/>
                <a:gd name="T7" fmla="*/ 13 h 2048"/>
                <a:gd name="T8" fmla="*/ 1125 w 1797"/>
                <a:gd name="T9" fmla="*/ 28 h 2048"/>
                <a:gd name="T10" fmla="*/ 1169 w 1797"/>
                <a:gd name="T11" fmla="*/ 50 h 2048"/>
                <a:gd name="T12" fmla="*/ 1211 w 1797"/>
                <a:gd name="T13" fmla="*/ 78 h 2048"/>
                <a:gd name="T14" fmla="*/ 1247 w 1797"/>
                <a:gd name="T15" fmla="*/ 110 h 2048"/>
                <a:gd name="T16" fmla="*/ 1281 w 1797"/>
                <a:gd name="T17" fmla="*/ 147 h 2048"/>
                <a:gd name="T18" fmla="*/ 1309 w 1797"/>
                <a:gd name="T19" fmla="*/ 190 h 2048"/>
                <a:gd name="T20" fmla="*/ 1797 w 1797"/>
                <a:gd name="T21" fmla="*/ 1036 h 2048"/>
                <a:gd name="T22" fmla="*/ 0 w 1797"/>
                <a:gd name="T23" fmla="*/ 2048 h 2048"/>
                <a:gd name="T24" fmla="*/ 0 w 1797"/>
                <a:gd name="T25" fmla="*/ 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7" h="2048">
                  <a:moveTo>
                    <a:pt x="0" y="0"/>
                  </a:moveTo>
                  <a:lnTo>
                    <a:pt x="978" y="0"/>
                  </a:lnTo>
                  <a:lnTo>
                    <a:pt x="1028" y="3"/>
                  </a:lnTo>
                  <a:lnTo>
                    <a:pt x="1078" y="13"/>
                  </a:lnTo>
                  <a:lnTo>
                    <a:pt x="1125" y="28"/>
                  </a:lnTo>
                  <a:lnTo>
                    <a:pt x="1169" y="50"/>
                  </a:lnTo>
                  <a:lnTo>
                    <a:pt x="1211" y="78"/>
                  </a:lnTo>
                  <a:lnTo>
                    <a:pt x="1247" y="110"/>
                  </a:lnTo>
                  <a:lnTo>
                    <a:pt x="1281" y="147"/>
                  </a:lnTo>
                  <a:lnTo>
                    <a:pt x="1309" y="190"/>
                  </a:lnTo>
                  <a:lnTo>
                    <a:pt x="1797" y="1036"/>
                  </a:lnTo>
                  <a:lnTo>
                    <a:pt x="0" y="20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>
                <a:cs typeface="+mn-ea"/>
                <a:sym typeface="+mn-lt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213214" y="2477540"/>
              <a:ext cx="1756001" cy="1547481"/>
            </a:xfrm>
            <a:custGeom>
              <a:avLst/>
              <a:gdLst>
                <a:gd name="T0" fmla="*/ 533 w 2299"/>
                <a:gd name="T1" fmla="*/ 0 h 2026"/>
                <a:gd name="T2" fmla="*/ 2299 w 2299"/>
                <a:gd name="T3" fmla="*/ 1019 h 2026"/>
                <a:gd name="T4" fmla="*/ 513 w 2299"/>
                <a:gd name="T5" fmla="*/ 2026 h 2026"/>
                <a:gd name="T6" fmla="*/ 51 w 2299"/>
                <a:gd name="T7" fmla="*/ 1221 h 2026"/>
                <a:gd name="T8" fmla="*/ 26 w 2299"/>
                <a:gd name="T9" fmla="*/ 1169 h 2026"/>
                <a:gd name="T10" fmla="*/ 8 w 2299"/>
                <a:gd name="T11" fmla="*/ 1115 h 2026"/>
                <a:gd name="T12" fmla="*/ 0 w 2299"/>
                <a:gd name="T13" fmla="*/ 1059 h 2026"/>
                <a:gd name="T14" fmla="*/ 0 w 2299"/>
                <a:gd name="T15" fmla="*/ 1002 h 2026"/>
                <a:gd name="T16" fmla="*/ 8 w 2299"/>
                <a:gd name="T17" fmla="*/ 946 h 2026"/>
                <a:gd name="T18" fmla="*/ 26 w 2299"/>
                <a:gd name="T19" fmla="*/ 891 h 2026"/>
                <a:gd name="T20" fmla="*/ 51 w 2299"/>
                <a:gd name="T21" fmla="*/ 840 h 2026"/>
                <a:gd name="T22" fmla="*/ 533 w 2299"/>
                <a:gd name="T23" fmla="*/ 0 h 2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99" h="2026">
                  <a:moveTo>
                    <a:pt x="533" y="0"/>
                  </a:moveTo>
                  <a:lnTo>
                    <a:pt x="2299" y="1019"/>
                  </a:lnTo>
                  <a:lnTo>
                    <a:pt x="513" y="2026"/>
                  </a:lnTo>
                  <a:lnTo>
                    <a:pt x="51" y="1221"/>
                  </a:lnTo>
                  <a:lnTo>
                    <a:pt x="26" y="1169"/>
                  </a:lnTo>
                  <a:lnTo>
                    <a:pt x="8" y="1115"/>
                  </a:lnTo>
                  <a:lnTo>
                    <a:pt x="0" y="1059"/>
                  </a:lnTo>
                  <a:lnTo>
                    <a:pt x="0" y="1002"/>
                  </a:lnTo>
                  <a:lnTo>
                    <a:pt x="8" y="946"/>
                  </a:lnTo>
                  <a:lnTo>
                    <a:pt x="26" y="891"/>
                  </a:lnTo>
                  <a:lnTo>
                    <a:pt x="51" y="840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>
                <a:cs typeface="+mn-ea"/>
                <a:sym typeface="+mn-lt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660043" y="1617488"/>
              <a:ext cx="1352709" cy="1571160"/>
            </a:xfrm>
            <a:custGeom>
              <a:avLst/>
              <a:gdLst>
                <a:gd name="T0" fmla="*/ 820 w 1771"/>
                <a:gd name="T1" fmla="*/ 0 h 2057"/>
                <a:gd name="T2" fmla="*/ 1771 w 1771"/>
                <a:gd name="T3" fmla="*/ 0 h 2057"/>
                <a:gd name="T4" fmla="*/ 1771 w 1771"/>
                <a:gd name="T5" fmla="*/ 2057 h 2057"/>
                <a:gd name="T6" fmla="*/ 0 w 1771"/>
                <a:gd name="T7" fmla="*/ 1033 h 2057"/>
                <a:gd name="T8" fmla="*/ 487 w 1771"/>
                <a:gd name="T9" fmla="*/ 190 h 2057"/>
                <a:gd name="T10" fmla="*/ 517 w 1771"/>
                <a:gd name="T11" fmla="*/ 147 h 2057"/>
                <a:gd name="T12" fmla="*/ 549 w 1771"/>
                <a:gd name="T13" fmla="*/ 110 h 2057"/>
                <a:gd name="T14" fmla="*/ 588 w 1771"/>
                <a:gd name="T15" fmla="*/ 78 h 2057"/>
                <a:gd name="T16" fmla="*/ 629 w 1771"/>
                <a:gd name="T17" fmla="*/ 50 h 2057"/>
                <a:gd name="T18" fmla="*/ 673 w 1771"/>
                <a:gd name="T19" fmla="*/ 28 h 2057"/>
                <a:gd name="T20" fmla="*/ 720 w 1771"/>
                <a:gd name="T21" fmla="*/ 13 h 2057"/>
                <a:gd name="T22" fmla="*/ 770 w 1771"/>
                <a:gd name="T23" fmla="*/ 3 h 2057"/>
                <a:gd name="T24" fmla="*/ 820 w 1771"/>
                <a:gd name="T25" fmla="*/ 0 h 2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1" h="2057">
                  <a:moveTo>
                    <a:pt x="820" y="0"/>
                  </a:moveTo>
                  <a:lnTo>
                    <a:pt x="1771" y="0"/>
                  </a:lnTo>
                  <a:lnTo>
                    <a:pt x="1771" y="2057"/>
                  </a:lnTo>
                  <a:lnTo>
                    <a:pt x="0" y="1033"/>
                  </a:lnTo>
                  <a:lnTo>
                    <a:pt x="487" y="190"/>
                  </a:lnTo>
                  <a:lnTo>
                    <a:pt x="517" y="147"/>
                  </a:lnTo>
                  <a:lnTo>
                    <a:pt x="549" y="110"/>
                  </a:lnTo>
                  <a:lnTo>
                    <a:pt x="588" y="78"/>
                  </a:lnTo>
                  <a:lnTo>
                    <a:pt x="629" y="50"/>
                  </a:lnTo>
                  <a:lnTo>
                    <a:pt x="673" y="28"/>
                  </a:lnTo>
                  <a:lnTo>
                    <a:pt x="720" y="13"/>
                  </a:lnTo>
                  <a:lnTo>
                    <a:pt x="770" y="3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>
                <a:cs typeface="+mn-ea"/>
                <a:sym typeface="+mn-lt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5138016" y="2480594"/>
              <a:ext cx="1782736" cy="1571160"/>
            </a:xfrm>
            <a:custGeom>
              <a:avLst/>
              <a:gdLst>
                <a:gd name="T0" fmla="*/ 1804 w 2334"/>
                <a:gd name="T1" fmla="*/ 0 h 2057"/>
                <a:gd name="T2" fmla="*/ 2284 w 2334"/>
                <a:gd name="T3" fmla="*/ 836 h 2057"/>
                <a:gd name="T4" fmla="*/ 2309 w 2334"/>
                <a:gd name="T5" fmla="*/ 887 h 2057"/>
                <a:gd name="T6" fmla="*/ 2326 w 2334"/>
                <a:gd name="T7" fmla="*/ 942 h 2057"/>
                <a:gd name="T8" fmla="*/ 2334 w 2334"/>
                <a:gd name="T9" fmla="*/ 998 h 2057"/>
                <a:gd name="T10" fmla="*/ 2334 w 2334"/>
                <a:gd name="T11" fmla="*/ 1055 h 2057"/>
                <a:gd name="T12" fmla="*/ 2326 w 2334"/>
                <a:gd name="T13" fmla="*/ 1111 h 2057"/>
                <a:gd name="T14" fmla="*/ 2309 w 2334"/>
                <a:gd name="T15" fmla="*/ 1165 h 2057"/>
                <a:gd name="T16" fmla="*/ 2284 w 2334"/>
                <a:gd name="T17" fmla="*/ 1217 h 2057"/>
                <a:gd name="T18" fmla="*/ 1801 w 2334"/>
                <a:gd name="T19" fmla="*/ 2057 h 2057"/>
                <a:gd name="T20" fmla="*/ 0 w 2334"/>
                <a:gd name="T21" fmla="*/ 1017 h 2057"/>
                <a:gd name="T22" fmla="*/ 1804 w 2334"/>
                <a:gd name="T23" fmla="*/ 0 h 2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4" h="2057">
                  <a:moveTo>
                    <a:pt x="1804" y="0"/>
                  </a:moveTo>
                  <a:lnTo>
                    <a:pt x="2284" y="836"/>
                  </a:lnTo>
                  <a:lnTo>
                    <a:pt x="2309" y="887"/>
                  </a:lnTo>
                  <a:lnTo>
                    <a:pt x="2326" y="942"/>
                  </a:lnTo>
                  <a:lnTo>
                    <a:pt x="2334" y="998"/>
                  </a:lnTo>
                  <a:lnTo>
                    <a:pt x="2334" y="1055"/>
                  </a:lnTo>
                  <a:lnTo>
                    <a:pt x="2326" y="1111"/>
                  </a:lnTo>
                  <a:lnTo>
                    <a:pt x="2309" y="1165"/>
                  </a:lnTo>
                  <a:lnTo>
                    <a:pt x="2284" y="1217"/>
                  </a:lnTo>
                  <a:lnTo>
                    <a:pt x="1801" y="2057"/>
                  </a:lnTo>
                  <a:lnTo>
                    <a:pt x="0" y="1017"/>
                  </a:lnTo>
                  <a:lnTo>
                    <a:pt x="180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>
                <a:cs typeface="+mn-ea"/>
                <a:sym typeface="+mn-lt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645531" y="3323842"/>
              <a:ext cx="1367222" cy="1593310"/>
            </a:xfrm>
            <a:custGeom>
              <a:avLst/>
              <a:gdLst>
                <a:gd name="T0" fmla="*/ 1790 w 1790"/>
                <a:gd name="T1" fmla="*/ 0 h 2086"/>
                <a:gd name="T2" fmla="*/ 1790 w 1790"/>
                <a:gd name="T3" fmla="*/ 2086 h 2086"/>
                <a:gd name="T4" fmla="*/ 839 w 1790"/>
                <a:gd name="T5" fmla="*/ 2086 h 2086"/>
                <a:gd name="T6" fmla="*/ 789 w 1790"/>
                <a:gd name="T7" fmla="*/ 2083 h 2086"/>
                <a:gd name="T8" fmla="*/ 739 w 1790"/>
                <a:gd name="T9" fmla="*/ 2073 h 2086"/>
                <a:gd name="T10" fmla="*/ 692 w 1790"/>
                <a:gd name="T11" fmla="*/ 2057 h 2086"/>
                <a:gd name="T12" fmla="*/ 646 w 1790"/>
                <a:gd name="T13" fmla="*/ 2033 h 2086"/>
                <a:gd name="T14" fmla="*/ 605 w 1790"/>
                <a:gd name="T15" fmla="*/ 2005 h 2086"/>
                <a:gd name="T16" fmla="*/ 568 w 1790"/>
                <a:gd name="T17" fmla="*/ 1973 h 2086"/>
                <a:gd name="T18" fmla="*/ 534 w 1790"/>
                <a:gd name="T19" fmla="*/ 1934 h 2086"/>
                <a:gd name="T20" fmla="*/ 506 w 1790"/>
                <a:gd name="T21" fmla="*/ 1892 h 2086"/>
                <a:gd name="T22" fmla="*/ 0 w 1790"/>
                <a:gd name="T23" fmla="*/ 1012 h 2086"/>
                <a:gd name="T24" fmla="*/ 1790 w 1790"/>
                <a:gd name="T25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0" h="2086">
                  <a:moveTo>
                    <a:pt x="1790" y="0"/>
                  </a:moveTo>
                  <a:lnTo>
                    <a:pt x="1790" y="2086"/>
                  </a:lnTo>
                  <a:lnTo>
                    <a:pt x="839" y="2086"/>
                  </a:lnTo>
                  <a:lnTo>
                    <a:pt x="789" y="2083"/>
                  </a:lnTo>
                  <a:lnTo>
                    <a:pt x="739" y="2073"/>
                  </a:lnTo>
                  <a:lnTo>
                    <a:pt x="692" y="2057"/>
                  </a:lnTo>
                  <a:lnTo>
                    <a:pt x="646" y="2033"/>
                  </a:lnTo>
                  <a:lnTo>
                    <a:pt x="605" y="2005"/>
                  </a:lnTo>
                  <a:lnTo>
                    <a:pt x="568" y="1973"/>
                  </a:lnTo>
                  <a:lnTo>
                    <a:pt x="534" y="1934"/>
                  </a:lnTo>
                  <a:lnTo>
                    <a:pt x="506" y="1892"/>
                  </a:lnTo>
                  <a:lnTo>
                    <a:pt x="0" y="1012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>
                <a:cs typeface="+mn-ea"/>
                <a:sym typeface="+mn-lt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5100592" y="3332243"/>
              <a:ext cx="1370277" cy="1584909"/>
            </a:xfrm>
            <a:custGeom>
              <a:avLst/>
              <a:gdLst>
                <a:gd name="T0" fmla="*/ 0 w 1794"/>
                <a:gd name="T1" fmla="*/ 0 h 2075"/>
                <a:gd name="T2" fmla="*/ 1794 w 1794"/>
                <a:gd name="T3" fmla="*/ 1036 h 2075"/>
                <a:gd name="T4" fmla="*/ 1311 w 1794"/>
                <a:gd name="T5" fmla="*/ 1881 h 2075"/>
                <a:gd name="T6" fmla="*/ 1283 w 1794"/>
                <a:gd name="T7" fmla="*/ 1923 h 2075"/>
                <a:gd name="T8" fmla="*/ 1249 w 1794"/>
                <a:gd name="T9" fmla="*/ 1962 h 2075"/>
                <a:gd name="T10" fmla="*/ 1211 w 1794"/>
                <a:gd name="T11" fmla="*/ 1994 h 2075"/>
                <a:gd name="T12" fmla="*/ 1169 w 1794"/>
                <a:gd name="T13" fmla="*/ 2022 h 2075"/>
                <a:gd name="T14" fmla="*/ 1125 w 1794"/>
                <a:gd name="T15" fmla="*/ 2046 h 2075"/>
                <a:gd name="T16" fmla="*/ 1078 w 1794"/>
                <a:gd name="T17" fmla="*/ 2062 h 2075"/>
                <a:gd name="T18" fmla="*/ 1029 w 1794"/>
                <a:gd name="T19" fmla="*/ 2072 h 2075"/>
                <a:gd name="T20" fmla="*/ 978 w 1794"/>
                <a:gd name="T21" fmla="*/ 2075 h 2075"/>
                <a:gd name="T22" fmla="*/ 0 w 1794"/>
                <a:gd name="T23" fmla="*/ 2075 h 2075"/>
                <a:gd name="T24" fmla="*/ 0 w 1794"/>
                <a:gd name="T25" fmla="*/ 0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4" h="2075">
                  <a:moveTo>
                    <a:pt x="0" y="0"/>
                  </a:moveTo>
                  <a:lnTo>
                    <a:pt x="1794" y="1036"/>
                  </a:lnTo>
                  <a:lnTo>
                    <a:pt x="1311" y="1881"/>
                  </a:lnTo>
                  <a:lnTo>
                    <a:pt x="1283" y="1923"/>
                  </a:lnTo>
                  <a:lnTo>
                    <a:pt x="1249" y="1962"/>
                  </a:lnTo>
                  <a:lnTo>
                    <a:pt x="1211" y="1994"/>
                  </a:lnTo>
                  <a:lnTo>
                    <a:pt x="1169" y="2022"/>
                  </a:lnTo>
                  <a:lnTo>
                    <a:pt x="1125" y="2046"/>
                  </a:lnTo>
                  <a:lnTo>
                    <a:pt x="1078" y="2062"/>
                  </a:lnTo>
                  <a:lnTo>
                    <a:pt x="1029" y="2072"/>
                  </a:lnTo>
                  <a:lnTo>
                    <a:pt x="978" y="2075"/>
                  </a:lnTo>
                  <a:lnTo>
                    <a:pt x="0" y="20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ru-RU" sz="1872">
                <a:cs typeface="+mn-ea"/>
                <a:sym typeface="+mn-lt"/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4072448" y="2276223"/>
              <a:ext cx="1950110" cy="1950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72">
                <a:cs typeface="+mn-ea"/>
                <a:sym typeface="+mn-lt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4072448" y="2886082"/>
              <a:ext cx="1950110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>
                  <a:cs typeface="+mn-ea"/>
                  <a:sym typeface="+mn-lt"/>
                </a:rPr>
                <a:t>2022</a:t>
              </a:r>
              <a:endParaRPr lang="ru-RU" sz="4800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299CECD-D781-7A2B-45BA-F8F785D9F6C9}"/>
              </a:ext>
            </a:extLst>
          </p:cNvPr>
          <p:cNvGrpSpPr/>
          <p:nvPr/>
        </p:nvGrpSpPr>
        <p:grpSpPr>
          <a:xfrm>
            <a:off x="1395582" y="1503267"/>
            <a:ext cx="2846153" cy="861081"/>
            <a:chOff x="1293755" y="1979765"/>
            <a:chExt cx="2846153" cy="861081"/>
          </a:xfrm>
        </p:grpSpPr>
        <p:sp>
          <p:nvSpPr>
            <p:cNvPr id="7" name="TextBox 34">
              <a:extLst>
                <a:ext uri="{FF2B5EF4-FFF2-40B4-BE49-F238E27FC236}">
                  <a16:creationId xmlns:a16="http://schemas.microsoft.com/office/drawing/2014/main" id="{B4FA2642-EF37-8F74-846E-837ECDEAE017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35">
              <a:extLst>
                <a:ext uri="{FF2B5EF4-FFF2-40B4-BE49-F238E27FC236}">
                  <a16:creationId xmlns:a16="http://schemas.microsoft.com/office/drawing/2014/main" id="{6BC77305-3B2F-AD83-F85A-1185DBC2D9C0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0584724-0A88-4ED8-E76E-1FF4DBB483F7}"/>
              </a:ext>
            </a:extLst>
          </p:cNvPr>
          <p:cNvGrpSpPr/>
          <p:nvPr/>
        </p:nvGrpSpPr>
        <p:grpSpPr>
          <a:xfrm>
            <a:off x="7906000" y="1503267"/>
            <a:ext cx="2890418" cy="861081"/>
            <a:chOff x="8865406" y="1946766"/>
            <a:chExt cx="2890418" cy="861081"/>
          </a:xfrm>
        </p:grpSpPr>
        <p:sp>
          <p:nvSpPr>
            <p:cNvPr id="16" name="TextBox 36">
              <a:extLst>
                <a:ext uri="{FF2B5EF4-FFF2-40B4-BE49-F238E27FC236}">
                  <a16:creationId xmlns:a16="http://schemas.microsoft.com/office/drawing/2014/main" id="{9DE075E1-790D-31F1-7922-C04CF39BC021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37">
              <a:extLst>
                <a:ext uri="{FF2B5EF4-FFF2-40B4-BE49-F238E27FC236}">
                  <a16:creationId xmlns:a16="http://schemas.microsoft.com/office/drawing/2014/main" id="{3B27E007-28C7-CA83-0BFE-31FA56173EB9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72171F3-217D-4618-B4B0-5B5EA0F5FFBE}"/>
              </a:ext>
            </a:extLst>
          </p:cNvPr>
          <p:cNvGrpSpPr/>
          <p:nvPr/>
        </p:nvGrpSpPr>
        <p:grpSpPr>
          <a:xfrm>
            <a:off x="1395582" y="4509217"/>
            <a:ext cx="2846153" cy="861081"/>
            <a:chOff x="1293755" y="1979765"/>
            <a:chExt cx="2846153" cy="861081"/>
          </a:xfrm>
        </p:grpSpPr>
        <p:sp>
          <p:nvSpPr>
            <p:cNvPr id="20" name="TextBox 34">
              <a:extLst>
                <a:ext uri="{FF2B5EF4-FFF2-40B4-BE49-F238E27FC236}">
                  <a16:creationId xmlns:a16="http://schemas.microsoft.com/office/drawing/2014/main" id="{351D9DF2-516C-E117-477E-70C5FE871692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35">
              <a:extLst>
                <a:ext uri="{FF2B5EF4-FFF2-40B4-BE49-F238E27FC236}">
                  <a16:creationId xmlns:a16="http://schemas.microsoft.com/office/drawing/2014/main" id="{35E073C1-A37C-E69F-7FF5-E19E065596ED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139E60C-A8A8-7744-EF1E-E7F6D62319AE}"/>
              </a:ext>
            </a:extLst>
          </p:cNvPr>
          <p:cNvGrpSpPr/>
          <p:nvPr/>
        </p:nvGrpSpPr>
        <p:grpSpPr>
          <a:xfrm>
            <a:off x="7906000" y="4509217"/>
            <a:ext cx="2890418" cy="861081"/>
            <a:chOff x="8865406" y="1946766"/>
            <a:chExt cx="2890418" cy="861081"/>
          </a:xfrm>
        </p:grpSpPr>
        <p:sp>
          <p:nvSpPr>
            <p:cNvPr id="23" name="TextBox 36">
              <a:extLst>
                <a:ext uri="{FF2B5EF4-FFF2-40B4-BE49-F238E27FC236}">
                  <a16:creationId xmlns:a16="http://schemas.microsoft.com/office/drawing/2014/main" id="{27EB165A-33A7-8C11-E2EF-1C5E91F0AD51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37">
              <a:extLst>
                <a:ext uri="{FF2B5EF4-FFF2-40B4-BE49-F238E27FC236}">
                  <a16:creationId xmlns:a16="http://schemas.microsoft.com/office/drawing/2014/main" id="{04FE113C-7FE9-7509-7CF9-D4B5BB451BC3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5B63152-7174-5167-F06F-E15C18C9CDFF}"/>
              </a:ext>
            </a:extLst>
          </p:cNvPr>
          <p:cNvGrpSpPr/>
          <p:nvPr/>
        </p:nvGrpSpPr>
        <p:grpSpPr>
          <a:xfrm>
            <a:off x="741606" y="2924349"/>
            <a:ext cx="2846153" cy="861081"/>
            <a:chOff x="1293755" y="1979765"/>
            <a:chExt cx="2846153" cy="861081"/>
          </a:xfrm>
        </p:grpSpPr>
        <p:sp>
          <p:nvSpPr>
            <p:cNvPr id="26" name="TextBox 34">
              <a:extLst>
                <a:ext uri="{FF2B5EF4-FFF2-40B4-BE49-F238E27FC236}">
                  <a16:creationId xmlns:a16="http://schemas.microsoft.com/office/drawing/2014/main" id="{3E3DC147-CCF9-A11A-A98A-30AD505A90D1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35">
              <a:extLst>
                <a:ext uri="{FF2B5EF4-FFF2-40B4-BE49-F238E27FC236}">
                  <a16:creationId xmlns:a16="http://schemas.microsoft.com/office/drawing/2014/main" id="{84C7134C-892D-A91C-7991-AA6309A96D9C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680DCCC-1402-4446-75A9-7A7AA0249BE7}"/>
              </a:ext>
            </a:extLst>
          </p:cNvPr>
          <p:cNvGrpSpPr/>
          <p:nvPr/>
        </p:nvGrpSpPr>
        <p:grpSpPr>
          <a:xfrm>
            <a:off x="8517706" y="2924349"/>
            <a:ext cx="2890418" cy="861081"/>
            <a:chOff x="8865406" y="1946766"/>
            <a:chExt cx="2890418" cy="861081"/>
          </a:xfrm>
        </p:grpSpPr>
        <p:sp>
          <p:nvSpPr>
            <p:cNvPr id="33" name="TextBox 36">
              <a:extLst>
                <a:ext uri="{FF2B5EF4-FFF2-40B4-BE49-F238E27FC236}">
                  <a16:creationId xmlns:a16="http://schemas.microsoft.com/office/drawing/2014/main" id="{B2B1AC7E-03C4-5415-94DD-9106D44FDBA4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7">
              <a:extLst>
                <a:ext uri="{FF2B5EF4-FFF2-40B4-BE49-F238E27FC236}">
                  <a16:creationId xmlns:a16="http://schemas.microsoft.com/office/drawing/2014/main" id="{AB6E4287-B870-B44C-D6A2-74DBE42A5E68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1140500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40"/>
          <p:cNvSpPr/>
          <p:nvPr/>
        </p:nvSpPr>
        <p:spPr>
          <a:xfrm rot="10800000">
            <a:off x="6101998" y="986132"/>
            <a:ext cx="2442868" cy="2442868"/>
          </a:xfrm>
          <a:custGeom>
            <a:avLst/>
            <a:gdLst>
              <a:gd name="connsiteX0" fmla="*/ 1221434 w 2442868"/>
              <a:gd name="connsiteY0" fmla="*/ 2442868 h 2442868"/>
              <a:gd name="connsiteX1" fmla="*/ 0 w 2442868"/>
              <a:gd name="connsiteY1" fmla="*/ 1221434 h 2442868"/>
              <a:gd name="connsiteX2" fmla="*/ 1 w 2442868"/>
              <a:gd name="connsiteY2" fmla="*/ 1221434 h 2442868"/>
              <a:gd name="connsiteX3" fmla="*/ 1221435 w 2442868"/>
              <a:gd name="connsiteY3" fmla="*/ 0 h 2442868"/>
              <a:gd name="connsiteX4" fmla="*/ 1493563 w 2442868"/>
              <a:gd name="connsiteY4" fmla="*/ 0 h 2442868"/>
              <a:gd name="connsiteX5" fmla="*/ 1396545 w 2442868"/>
              <a:gd name="connsiteY5" fmla="*/ 4899 h 2442868"/>
              <a:gd name="connsiteX6" fmla="*/ 544335 w 2442868"/>
              <a:gd name="connsiteY6" fmla="*/ 949265 h 2442868"/>
              <a:gd name="connsiteX7" fmla="*/ 544334 w 2442868"/>
              <a:gd name="connsiteY7" fmla="*/ 949265 h 2442868"/>
              <a:gd name="connsiteX8" fmla="*/ 1493601 w 2442868"/>
              <a:gd name="connsiteY8" fmla="*/ 1898532 h 2442868"/>
              <a:gd name="connsiteX9" fmla="*/ 2442868 w 2442868"/>
              <a:gd name="connsiteY9" fmla="*/ 949265 h 2442868"/>
              <a:gd name="connsiteX10" fmla="*/ 2442868 w 2442868"/>
              <a:gd name="connsiteY10" fmla="*/ 1221434 h 2442868"/>
              <a:gd name="connsiteX11" fmla="*/ 1221434 w 2442868"/>
              <a:gd name="connsiteY11" fmla="*/ 2442868 h 244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42868" h="2442868">
                <a:moveTo>
                  <a:pt x="1221434" y="2442868"/>
                </a:moveTo>
                <a:cubicBezTo>
                  <a:pt x="546855" y="2442868"/>
                  <a:pt x="0" y="1896013"/>
                  <a:pt x="0" y="1221434"/>
                </a:cubicBezTo>
                <a:lnTo>
                  <a:pt x="1" y="1221434"/>
                </a:lnTo>
                <a:cubicBezTo>
                  <a:pt x="1" y="546855"/>
                  <a:pt x="546856" y="0"/>
                  <a:pt x="1221435" y="0"/>
                </a:cubicBezTo>
                <a:lnTo>
                  <a:pt x="1493563" y="0"/>
                </a:lnTo>
                <a:lnTo>
                  <a:pt x="1396545" y="4899"/>
                </a:lnTo>
                <a:cubicBezTo>
                  <a:pt x="917871" y="53511"/>
                  <a:pt x="544335" y="457766"/>
                  <a:pt x="544335" y="949265"/>
                </a:cubicBezTo>
                <a:lnTo>
                  <a:pt x="544334" y="949265"/>
                </a:lnTo>
                <a:cubicBezTo>
                  <a:pt x="544334" y="1473531"/>
                  <a:pt x="969335" y="1898532"/>
                  <a:pt x="1493601" y="1898532"/>
                </a:cubicBezTo>
                <a:cubicBezTo>
                  <a:pt x="2017867" y="1898532"/>
                  <a:pt x="2442868" y="1473531"/>
                  <a:pt x="2442868" y="949265"/>
                </a:cubicBezTo>
                <a:lnTo>
                  <a:pt x="2442868" y="1221434"/>
                </a:lnTo>
                <a:cubicBezTo>
                  <a:pt x="2442868" y="1896013"/>
                  <a:pt x="1896013" y="2442868"/>
                  <a:pt x="1221434" y="24428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928665" y="2263156"/>
            <a:ext cx="549355" cy="619997"/>
            <a:chOff x="3175" y="3175"/>
            <a:chExt cx="2320925" cy="2619375"/>
          </a:xfrm>
          <a:solidFill>
            <a:schemeClr val="accent1"/>
          </a:solidFill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168275" y="3175"/>
              <a:ext cx="1990725" cy="1990725"/>
            </a:xfrm>
            <a:custGeom>
              <a:avLst/>
              <a:gdLst>
                <a:gd name="T0" fmla="*/ 264 w 528"/>
                <a:gd name="T1" fmla="*/ 528 h 528"/>
                <a:gd name="T2" fmla="*/ 528 w 528"/>
                <a:gd name="T3" fmla="*/ 264 h 528"/>
                <a:gd name="T4" fmla="*/ 264 w 528"/>
                <a:gd name="T5" fmla="*/ 0 h 528"/>
                <a:gd name="T6" fmla="*/ 0 w 528"/>
                <a:gd name="T7" fmla="*/ 264 h 528"/>
                <a:gd name="T8" fmla="*/ 264 w 528"/>
                <a:gd name="T9" fmla="*/ 528 h 528"/>
                <a:gd name="T10" fmla="*/ 264 w 528"/>
                <a:gd name="T11" fmla="*/ 484 h 528"/>
                <a:gd name="T12" fmla="*/ 71 w 528"/>
                <a:gd name="T13" fmla="*/ 370 h 528"/>
                <a:gd name="T14" fmla="*/ 73 w 528"/>
                <a:gd name="T15" fmla="*/ 369 h 528"/>
                <a:gd name="T16" fmla="*/ 92 w 528"/>
                <a:gd name="T17" fmla="*/ 352 h 528"/>
                <a:gd name="T18" fmla="*/ 104 w 528"/>
                <a:gd name="T19" fmla="*/ 312 h 528"/>
                <a:gd name="T20" fmla="*/ 304 w 528"/>
                <a:gd name="T21" fmla="*/ 385 h 528"/>
                <a:gd name="T22" fmla="*/ 321 w 528"/>
                <a:gd name="T23" fmla="*/ 385 h 528"/>
                <a:gd name="T24" fmla="*/ 461 w 528"/>
                <a:gd name="T25" fmla="*/ 361 h 528"/>
                <a:gd name="T26" fmla="*/ 264 w 528"/>
                <a:gd name="T27" fmla="*/ 484 h 528"/>
                <a:gd name="T28" fmla="*/ 264 w 528"/>
                <a:gd name="T29" fmla="*/ 44 h 528"/>
                <a:gd name="T30" fmla="*/ 484 w 528"/>
                <a:gd name="T31" fmla="*/ 264 h 528"/>
                <a:gd name="T32" fmla="*/ 472 w 528"/>
                <a:gd name="T33" fmla="*/ 334 h 528"/>
                <a:gd name="T34" fmla="*/ 305 w 528"/>
                <a:gd name="T35" fmla="*/ 363 h 528"/>
                <a:gd name="T36" fmla="*/ 107 w 528"/>
                <a:gd name="T37" fmla="*/ 283 h 528"/>
                <a:gd name="T38" fmla="*/ 95 w 528"/>
                <a:gd name="T39" fmla="*/ 279 h 528"/>
                <a:gd name="T40" fmla="*/ 87 w 528"/>
                <a:gd name="T41" fmla="*/ 287 h 528"/>
                <a:gd name="T42" fmla="*/ 72 w 528"/>
                <a:gd name="T43" fmla="*/ 343 h 528"/>
                <a:gd name="T44" fmla="*/ 67 w 528"/>
                <a:gd name="T45" fmla="*/ 348 h 528"/>
                <a:gd name="T46" fmla="*/ 60 w 528"/>
                <a:gd name="T47" fmla="*/ 347 h 528"/>
                <a:gd name="T48" fmla="*/ 44 w 528"/>
                <a:gd name="T49" fmla="*/ 264 h 528"/>
                <a:gd name="T50" fmla="*/ 264 w 528"/>
                <a:gd name="T51" fmla="*/ 44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8" h="528">
                  <a:moveTo>
                    <a:pt x="264" y="528"/>
                  </a:moveTo>
                  <a:cubicBezTo>
                    <a:pt x="410" y="528"/>
                    <a:pt x="528" y="410"/>
                    <a:pt x="528" y="264"/>
                  </a:cubicBezTo>
                  <a:cubicBezTo>
                    <a:pt x="528" y="118"/>
                    <a:pt x="410" y="0"/>
                    <a:pt x="264" y="0"/>
                  </a:cubicBezTo>
                  <a:cubicBezTo>
                    <a:pt x="118" y="0"/>
                    <a:pt x="0" y="118"/>
                    <a:pt x="0" y="264"/>
                  </a:cubicBezTo>
                  <a:cubicBezTo>
                    <a:pt x="0" y="410"/>
                    <a:pt x="118" y="528"/>
                    <a:pt x="264" y="528"/>
                  </a:cubicBezTo>
                  <a:close/>
                  <a:moveTo>
                    <a:pt x="264" y="484"/>
                  </a:moveTo>
                  <a:cubicBezTo>
                    <a:pt x="181" y="484"/>
                    <a:pt x="108" y="438"/>
                    <a:pt x="71" y="370"/>
                  </a:cubicBezTo>
                  <a:cubicBezTo>
                    <a:pt x="72" y="369"/>
                    <a:pt x="72" y="369"/>
                    <a:pt x="73" y="369"/>
                  </a:cubicBezTo>
                  <a:cubicBezTo>
                    <a:pt x="79" y="367"/>
                    <a:pt x="87" y="363"/>
                    <a:pt x="92" y="352"/>
                  </a:cubicBezTo>
                  <a:cubicBezTo>
                    <a:pt x="97" y="340"/>
                    <a:pt x="101" y="324"/>
                    <a:pt x="104" y="312"/>
                  </a:cubicBezTo>
                  <a:cubicBezTo>
                    <a:pt x="130" y="335"/>
                    <a:pt x="191" y="377"/>
                    <a:pt x="304" y="385"/>
                  </a:cubicBezTo>
                  <a:cubicBezTo>
                    <a:pt x="309" y="385"/>
                    <a:pt x="315" y="385"/>
                    <a:pt x="321" y="385"/>
                  </a:cubicBezTo>
                  <a:cubicBezTo>
                    <a:pt x="371" y="385"/>
                    <a:pt x="426" y="372"/>
                    <a:pt x="461" y="361"/>
                  </a:cubicBezTo>
                  <a:cubicBezTo>
                    <a:pt x="425" y="434"/>
                    <a:pt x="350" y="484"/>
                    <a:pt x="264" y="484"/>
                  </a:cubicBezTo>
                  <a:close/>
                  <a:moveTo>
                    <a:pt x="264" y="44"/>
                  </a:moveTo>
                  <a:cubicBezTo>
                    <a:pt x="385" y="44"/>
                    <a:pt x="484" y="143"/>
                    <a:pt x="484" y="264"/>
                  </a:cubicBezTo>
                  <a:cubicBezTo>
                    <a:pt x="484" y="289"/>
                    <a:pt x="480" y="312"/>
                    <a:pt x="472" y="334"/>
                  </a:cubicBezTo>
                  <a:cubicBezTo>
                    <a:pt x="438" y="345"/>
                    <a:pt x="364" y="367"/>
                    <a:pt x="305" y="363"/>
                  </a:cubicBezTo>
                  <a:cubicBezTo>
                    <a:pt x="161" y="352"/>
                    <a:pt x="107" y="283"/>
                    <a:pt x="107" y="283"/>
                  </a:cubicBezTo>
                  <a:cubicBezTo>
                    <a:pt x="104" y="279"/>
                    <a:pt x="99" y="278"/>
                    <a:pt x="95" y="279"/>
                  </a:cubicBezTo>
                  <a:cubicBezTo>
                    <a:pt x="91" y="280"/>
                    <a:pt x="88" y="283"/>
                    <a:pt x="87" y="287"/>
                  </a:cubicBezTo>
                  <a:cubicBezTo>
                    <a:pt x="87" y="288"/>
                    <a:pt x="81" y="323"/>
                    <a:pt x="72" y="343"/>
                  </a:cubicBezTo>
                  <a:cubicBezTo>
                    <a:pt x="70" y="347"/>
                    <a:pt x="68" y="348"/>
                    <a:pt x="67" y="348"/>
                  </a:cubicBezTo>
                  <a:cubicBezTo>
                    <a:pt x="65" y="348"/>
                    <a:pt x="63" y="348"/>
                    <a:pt x="60" y="347"/>
                  </a:cubicBezTo>
                  <a:cubicBezTo>
                    <a:pt x="50" y="322"/>
                    <a:pt x="44" y="294"/>
                    <a:pt x="44" y="264"/>
                  </a:cubicBezTo>
                  <a:cubicBezTo>
                    <a:pt x="44" y="143"/>
                    <a:pt x="142" y="44"/>
                    <a:pt x="26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175" y="1698625"/>
              <a:ext cx="2320925" cy="923925"/>
            </a:xfrm>
            <a:custGeom>
              <a:avLst/>
              <a:gdLst>
                <a:gd name="T0" fmla="*/ 541 w 616"/>
                <a:gd name="T1" fmla="*/ 7 h 245"/>
                <a:gd name="T2" fmla="*/ 510 w 616"/>
                <a:gd name="T3" fmla="*/ 12 h 245"/>
                <a:gd name="T4" fmla="*/ 515 w 616"/>
                <a:gd name="T5" fmla="*/ 43 h 245"/>
                <a:gd name="T6" fmla="*/ 572 w 616"/>
                <a:gd name="T7" fmla="*/ 113 h 245"/>
                <a:gd name="T8" fmla="*/ 308 w 616"/>
                <a:gd name="T9" fmla="*/ 201 h 245"/>
                <a:gd name="T10" fmla="*/ 44 w 616"/>
                <a:gd name="T11" fmla="*/ 113 h 245"/>
                <a:gd name="T12" fmla="*/ 101 w 616"/>
                <a:gd name="T13" fmla="*/ 43 h 245"/>
                <a:gd name="T14" fmla="*/ 105 w 616"/>
                <a:gd name="T15" fmla="*/ 12 h 245"/>
                <a:gd name="T16" fmla="*/ 75 w 616"/>
                <a:gd name="T17" fmla="*/ 7 h 245"/>
                <a:gd name="T18" fmla="*/ 0 w 616"/>
                <a:gd name="T19" fmla="*/ 113 h 245"/>
                <a:gd name="T20" fmla="*/ 308 w 616"/>
                <a:gd name="T21" fmla="*/ 245 h 245"/>
                <a:gd name="T22" fmla="*/ 616 w 616"/>
                <a:gd name="T23" fmla="*/ 113 h 245"/>
                <a:gd name="T24" fmla="*/ 541 w 616"/>
                <a:gd name="T25" fmla="*/ 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6" h="245">
                  <a:moveTo>
                    <a:pt x="541" y="7"/>
                  </a:moveTo>
                  <a:cubicBezTo>
                    <a:pt x="531" y="0"/>
                    <a:pt x="517" y="2"/>
                    <a:pt x="510" y="12"/>
                  </a:cubicBezTo>
                  <a:cubicBezTo>
                    <a:pt x="503" y="22"/>
                    <a:pt x="505" y="36"/>
                    <a:pt x="515" y="43"/>
                  </a:cubicBezTo>
                  <a:cubicBezTo>
                    <a:pt x="555" y="72"/>
                    <a:pt x="572" y="88"/>
                    <a:pt x="572" y="113"/>
                  </a:cubicBezTo>
                  <a:cubicBezTo>
                    <a:pt x="572" y="177"/>
                    <a:pt x="498" y="201"/>
                    <a:pt x="308" y="201"/>
                  </a:cubicBezTo>
                  <a:cubicBezTo>
                    <a:pt x="118" y="201"/>
                    <a:pt x="44" y="177"/>
                    <a:pt x="44" y="113"/>
                  </a:cubicBezTo>
                  <a:cubicBezTo>
                    <a:pt x="44" y="88"/>
                    <a:pt x="60" y="72"/>
                    <a:pt x="101" y="43"/>
                  </a:cubicBezTo>
                  <a:cubicBezTo>
                    <a:pt x="110" y="36"/>
                    <a:pt x="113" y="22"/>
                    <a:pt x="105" y="12"/>
                  </a:cubicBezTo>
                  <a:cubicBezTo>
                    <a:pt x="98" y="2"/>
                    <a:pt x="85" y="0"/>
                    <a:pt x="75" y="7"/>
                  </a:cubicBezTo>
                  <a:cubicBezTo>
                    <a:pt x="40" y="33"/>
                    <a:pt x="0" y="62"/>
                    <a:pt x="0" y="113"/>
                  </a:cubicBezTo>
                  <a:cubicBezTo>
                    <a:pt x="0" y="235"/>
                    <a:pt x="159" y="245"/>
                    <a:pt x="308" y="245"/>
                  </a:cubicBezTo>
                  <a:cubicBezTo>
                    <a:pt x="457" y="245"/>
                    <a:pt x="616" y="235"/>
                    <a:pt x="616" y="113"/>
                  </a:cubicBezTo>
                  <a:cubicBezTo>
                    <a:pt x="616" y="62"/>
                    <a:pt x="576" y="33"/>
                    <a:pt x="5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8" name="Freeform 10"/>
          <p:cNvSpPr>
            <a:spLocks noEditPoints="1"/>
          </p:cNvSpPr>
          <p:nvPr/>
        </p:nvSpPr>
        <p:spPr bwMode="auto">
          <a:xfrm>
            <a:off x="6803228" y="4213640"/>
            <a:ext cx="652201" cy="499688"/>
          </a:xfrm>
          <a:custGeom>
            <a:avLst/>
            <a:gdLst>
              <a:gd name="T0" fmla="*/ 633 w 718"/>
              <a:gd name="T1" fmla="*/ 0 h 549"/>
              <a:gd name="T2" fmla="*/ 549 w 718"/>
              <a:gd name="T3" fmla="*/ 84 h 549"/>
              <a:gd name="T4" fmla="*/ 578 w 718"/>
              <a:gd name="T5" fmla="*/ 148 h 549"/>
              <a:gd name="T6" fmla="*/ 475 w 718"/>
              <a:gd name="T7" fmla="*/ 302 h 549"/>
              <a:gd name="T8" fmla="*/ 443 w 718"/>
              <a:gd name="T9" fmla="*/ 296 h 549"/>
              <a:gd name="T10" fmla="*/ 369 w 718"/>
              <a:gd name="T11" fmla="*/ 340 h 549"/>
              <a:gd name="T12" fmla="*/ 310 w 718"/>
              <a:gd name="T13" fmla="*/ 305 h 549"/>
              <a:gd name="T14" fmla="*/ 316 w 718"/>
              <a:gd name="T15" fmla="*/ 275 h 549"/>
              <a:gd name="T16" fmla="*/ 232 w 718"/>
              <a:gd name="T17" fmla="*/ 190 h 549"/>
              <a:gd name="T18" fmla="*/ 147 w 718"/>
              <a:gd name="T19" fmla="*/ 275 h 549"/>
              <a:gd name="T20" fmla="*/ 176 w 718"/>
              <a:gd name="T21" fmla="*/ 338 h 549"/>
              <a:gd name="T22" fmla="*/ 133 w 718"/>
              <a:gd name="T23" fmla="*/ 396 h 549"/>
              <a:gd name="T24" fmla="*/ 84 w 718"/>
              <a:gd name="T25" fmla="*/ 380 h 549"/>
              <a:gd name="T26" fmla="*/ 0 w 718"/>
              <a:gd name="T27" fmla="*/ 465 h 549"/>
              <a:gd name="T28" fmla="*/ 84 w 718"/>
              <a:gd name="T29" fmla="*/ 549 h 549"/>
              <a:gd name="T30" fmla="*/ 168 w 718"/>
              <a:gd name="T31" fmla="*/ 465 h 549"/>
              <a:gd name="T32" fmla="*/ 148 w 718"/>
              <a:gd name="T33" fmla="*/ 411 h 549"/>
              <a:gd name="T34" fmla="*/ 194 w 718"/>
              <a:gd name="T35" fmla="*/ 350 h 549"/>
              <a:gd name="T36" fmla="*/ 232 w 718"/>
              <a:gd name="T37" fmla="*/ 359 h 549"/>
              <a:gd name="T38" fmla="*/ 300 w 718"/>
              <a:gd name="T39" fmla="*/ 324 h 549"/>
              <a:gd name="T40" fmla="*/ 361 w 718"/>
              <a:gd name="T41" fmla="*/ 360 h 549"/>
              <a:gd name="T42" fmla="*/ 359 w 718"/>
              <a:gd name="T43" fmla="*/ 380 h 549"/>
              <a:gd name="T44" fmla="*/ 443 w 718"/>
              <a:gd name="T45" fmla="*/ 465 h 549"/>
              <a:gd name="T46" fmla="*/ 528 w 718"/>
              <a:gd name="T47" fmla="*/ 380 h 549"/>
              <a:gd name="T48" fmla="*/ 494 w 718"/>
              <a:gd name="T49" fmla="*/ 313 h 549"/>
              <a:gd name="T50" fmla="*/ 596 w 718"/>
              <a:gd name="T51" fmla="*/ 160 h 549"/>
              <a:gd name="T52" fmla="*/ 633 w 718"/>
              <a:gd name="T53" fmla="*/ 169 h 549"/>
              <a:gd name="T54" fmla="*/ 718 w 718"/>
              <a:gd name="T55" fmla="*/ 84 h 549"/>
              <a:gd name="T56" fmla="*/ 633 w 718"/>
              <a:gd name="T57" fmla="*/ 0 h 549"/>
              <a:gd name="T58" fmla="*/ 84 w 718"/>
              <a:gd name="T59" fmla="*/ 507 h 549"/>
              <a:gd name="T60" fmla="*/ 42 w 718"/>
              <a:gd name="T61" fmla="*/ 465 h 549"/>
              <a:gd name="T62" fmla="*/ 84 w 718"/>
              <a:gd name="T63" fmla="*/ 422 h 549"/>
              <a:gd name="T64" fmla="*/ 126 w 718"/>
              <a:gd name="T65" fmla="*/ 465 h 549"/>
              <a:gd name="T66" fmla="*/ 84 w 718"/>
              <a:gd name="T67" fmla="*/ 507 h 549"/>
              <a:gd name="T68" fmla="*/ 232 w 718"/>
              <a:gd name="T69" fmla="*/ 317 h 549"/>
              <a:gd name="T70" fmla="*/ 190 w 718"/>
              <a:gd name="T71" fmla="*/ 275 h 549"/>
              <a:gd name="T72" fmla="*/ 232 w 718"/>
              <a:gd name="T73" fmla="*/ 233 h 549"/>
              <a:gd name="T74" fmla="*/ 274 w 718"/>
              <a:gd name="T75" fmla="*/ 275 h 549"/>
              <a:gd name="T76" fmla="*/ 232 w 718"/>
              <a:gd name="T77" fmla="*/ 317 h 549"/>
              <a:gd name="T78" fmla="*/ 443 w 718"/>
              <a:gd name="T79" fmla="*/ 422 h 549"/>
              <a:gd name="T80" fmla="*/ 401 w 718"/>
              <a:gd name="T81" fmla="*/ 380 h 549"/>
              <a:gd name="T82" fmla="*/ 443 w 718"/>
              <a:gd name="T83" fmla="*/ 338 h 549"/>
              <a:gd name="T84" fmla="*/ 486 w 718"/>
              <a:gd name="T85" fmla="*/ 380 h 549"/>
              <a:gd name="T86" fmla="*/ 443 w 718"/>
              <a:gd name="T87" fmla="*/ 422 h 549"/>
              <a:gd name="T88" fmla="*/ 633 w 718"/>
              <a:gd name="T89" fmla="*/ 127 h 549"/>
              <a:gd name="T90" fmla="*/ 591 w 718"/>
              <a:gd name="T91" fmla="*/ 84 h 549"/>
              <a:gd name="T92" fmla="*/ 633 w 718"/>
              <a:gd name="T93" fmla="*/ 42 h 549"/>
              <a:gd name="T94" fmla="*/ 675 w 718"/>
              <a:gd name="T95" fmla="*/ 84 h 549"/>
              <a:gd name="T96" fmla="*/ 633 w 718"/>
              <a:gd name="T97" fmla="*/ 127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794059" y="2304868"/>
            <a:ext cx="670536" cy="536573"/>
            <a:chOff x="6069013" y="-1522413"/>
            <a:chExt cx="4465637" cy="3573463"/>
          </a:xfrm>
          <a:solidFill>
            <a:schemeClr val="accent4"/>
          </a:solidFill>
        </p:grpSpPr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6069013" y="-1522413"/>
              <a:ext cx="4465637" cy="2979738"/>
            </a:xfrm>
            <a:custGeom>
              <a:avLst/>
              <a:gdLst>
                <a:gd name="T0" fmla="*/ 869 w 1188"/>
                <a:gd name="T1" fmla="*/ 792 h 792"/>
                <a:gd name="T2" fmla="*/ 830 w 1188"/>
                <a:gd name="T3" fmla="*/ 753 h 792"/>
                <a:gd name="T4" fmla="*/ 869 w 1188"/>
                <a:gd name="T5" fmla="*/ 713 h 792"/>
                <a:gd name="T6" fmla="*/ 949 w 1188"/>
                <a:gd name="T7" fmla="*/ 713 h 792"/>
                <a:gd name="T8" fmla="*/ 953 w 1188"/>
                <a:gd name="T9" fmla="*/ 713 h 792"/>
                <a:gd name="T10" fmla="*/ 955 w 1188"/>
                <a:gd name="T11" fmla="*/ 713 h 792"/>
                <a:gd name="T12" fmla="*/ 1109 w 1188"/>
                <a:gd name="T13" fmla="*/ 555 h 792"/>
                <a:gd name="T14" fmla="*/ 951 w 1188"/>
                <a:gd name="T15" fmla="*/ 396 h 792"/>
                <a:gd name="T16" fmla="*/ 915 w 1188"/>
                <a:gd name="T17" fmla="*/ 401 h 792"/>
                <a:gd name="T18" fmla="*/ 879 w 1188"/>
                <a:gd name="T19" fmla="*/ 391 h 792"/>
                <a:gd name="T20" fmla="*/ 867 w 1188"/>
                <a:gd name="T21" fmla="*/ 356 h 792"/>
                <a:gd name="T22" fmla="*/ 871 w 1188"/>
                <a:gd name="T23" fmla="*/ 317 h 792"/>
                <a:gd name="T24" fmla="*/ 634 w 1188"/>
                <a:gd name="T25" fmla="*/ 79 h 792"/>
                <a:gd name="T26" fmla="*/ 398 w 1188"/>
                <a:gd name="T27" fmla="*/ 296 h 792"/>
                <a:gd name="T28" fmla="*/ 380 w 1188"/>
                <a:gd name="T29" fmla="*/ 326 h 792"/>
                <a:gd name="T30" fmla="*/ 345 w 1188"/>
                <a:gd name="T31" fmla="*/ 330 h 792"/>
                <a:gd name="T32" fmla="*/ 277 w 1188"/>
                <a:gd name="T33" fmla="*/ 317 h 792"/>
                <a:gd name="T34" fmla="*/ 79 w 1188"/>
                <a:gd name="T35" fmla="*/ 515 h 792"/>
                <a:gd name="T36" fmla="*/ 272 w 1188"/>
                <a:gd name="T37" fmla="*/ 713 h 792"/>
                <a:gd name="T38" fmla="*/ 275 w 1188"/>
                <a:gd name="T39" fmla="*/ 713 h 792"/>
                <a:gd name="T40" fmla="*/ 295 w 1188"/>
                <a:gd name="T41" fmla="*/ 713 h 792"/>
                <a:gd name="T42" fmla="*/ 358 w 1188"/>
                <a:gd name="T43" fmla="*/ 713 h 792"/>
                <a:gd name="T44" fmla="*/ 398 w 1188"/>
                <a:gd name="T45" fmla="*/ 753 h 792"/>
                <a:gd name="T46" fmla="*/ 358 w 1188"/>
                <a:gd name="T47" fmla="*/ 792 h 792"/>
                <a:gd name="T48" fmla="*/ 282 w 1188"/>
                <a:gd name="T49" fmla="*/ 792 h 792"/>
                <a:gd name="T50" fmla="*/ 277 w 1188"/>
                <a:gd name="T51" fmla="*/ 792 h 792"/>
                <a:gd name="T52" fmla="*/ 0 w 1188"/>
                <a:gd name="T53" fmla="*/ 515 h 792"/>
                <a:gd name="T54" fmla="*/ 277 w 1188"/>
                <a:gd name="T55" fmla="*/ 238 h 792"/>
                <a:gd name="T56" fmla="*/ 327 w 1188"/>
                <a:gd name="T57" fmla="*/ 242 h 792"/>
                <a:gd name="T58" fmla="*/ 634 w 1188"/>
                <a:gd name="T59" fmla="*/ 0 h 792"/>
                <a:gd name="T60" fmla="*/ 950 w 1188"/>
                <a:gd name="T61" fmla="*/ 317 h 792"/>
                <a:gd name="T62" fmla="*/ 950 w 1188"/>
                <a:gd name="T63" fmla="*/ 317 h 792"/>
                <a:gd name="T64" fmla="*/ 951 w 1188"/>
                <a:gd name="T65" fmla="*/ 317 h 792"/>
                <a:gd name="T66" fmla="*/ 1188 w 1188"/>
                <a:gd name="T67" fmla="*/ 555 h 792"/>
                <a:gd name="T68" fmla="*/ 951 w 1188"/>
                <a:gd name="T69" fmla="*/ 792 h 792"/>
                <a:gd name="T70" fmla="*/ 946 w 1188"/>
                <a:gd name="T71" fmla="*/ 792 h 792"/>
                <a:gd name="T72" fmla="*/ 869 w 1188"/>
                <a:gd name="T73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8" h="792">
                  <a:moveTo>
                    <a:pt x="869" y="792"/>
                  </a:moveTo>
                  <a:cubicBezTo>
                    <a:pt x="847" y="792"/>
                    <a:pt x="830" y="775"/>
                    <a:pt x="830" y="753"/>
                  </a:cubicBezTo>
                  <a:cubicBezTo>
                    <a:pt x="830" y="731"/>
                    <a:pt x="847" y="713"/>
                    <a:pt x="869" y="713"/>
                  </a:cubicBezTo>
                  <a:cubicBezTo>
                    <a:pt x="949" y="713"/>
                    <a:pt x="949" y="713"/>
                    <a:pt x="949" y="713"/>
                  </a:cubicBezTo>
                  <a:cubicBezTo>
                    <a:pt x="950" y="713"/>
                    <a:pt x="952" y="713"/>
                    <a:pt x="953" y="713"/>
                  </a:cubicBezTo>
                  <a:cubicBezTo>
                    <a:pt x="954" y="713"/>
                    <a:pt x="955" y="713"/>
                    <a:pt x="955" y="713"/>
                  </a:cubicBezTo>
                  <a:cubicBezTo>
                    <a:pt x="1041" y="710"/>
                    <a:pt x="1109" y="640"/>
                    <a:pt x="1109" y="555"/>
                  </a:cubicBezTo>
                  <a:cubicBezTo>
                    <a:pt x="1109" y="467"/>
                    <a:pt x="1038" y="396"/>
                    <a:pt x="951" y="396"/>
                  </a:cubicBezTo>
                  <a:cubicBezTo>
                    <a:pt x="940" y="396"/>
                    <a:pt x="928" y="398"/>
                    <a:pt x="915" y="401"/>
                  </a:cubicBezTo>
                  <a:cubicBezTo>
                    <a:pt x="902" y="404"/>
                    <a:pt x="889" y="400"/>
                    <a:pt x="879" y="391"/>
                  </a:cubicBezTo>
                  <a:cubicBezTo>
                    <a:pt x="870" y="382"/>
                    <a:pt x="865" y="369"/>
                    <a:pt x="867" y="356"/>
                  </a:cubicBezTo>
                  <a:cubicBezTo>
                    <a:pt x="869" y="343"/>
                    <a:pt x="871" y="330"/>
                    <a:pt x="871" y="317"/>
                  </a:cubicBezTo>
                  <a:cubicBezTo>
                    <a:pt x="871" y="186"/>
                    <a:pt x="765" y="79"/>
                    <a:pt x="634" y="79"/>
                  </a:cubicBezTo>
                  <a:cubicBezTo>
                    <a:pt x="510" y="79"/>
                    <a:pt x="409" y="172"/>
                    <a:pt x="398" y="296"/>
                  </a:cubicBezTo>
                  <a:cubicBezTo>
                    <a:pt x="397" y="308"/>
                    <a:pt x="390" y="319"/>
                    <a:pt x="380" y="326"/>
                  </a:cubicBezTo>
                  <a:cubicBezTo>
                    <a:pt x="370" y="332"/>
                    <a:pt x="357" y="334"/>
                    <a:pt x="345" y="330"/>
                  </a:cubicBezTo>
                  <a:cubicBezTo>
                    <a:pt x="322" y="321"/>
                    <a:pt x="300" y="317"/>
                    <a:pt x="277" y="317"/>
                  </a:cubicBezTo>
                  <a:cubicBezTo>
                    <a:pt x="168" y="317"/>
                    <a:pt x="79" y="406"/>
                    <a:pt x="79" y="515"/>
                  </a:cubicBezTo>
                  <a:cubicBezTo>
                    <a:pt x="79" y="623"/>
                    <a:pt x="165" y="710"/>
                    <a:pt x="272" y="713"/>
                  </a:cubicBezTo>
                  <a:cubicBezTo>
                    <a:pt x="273" y="713"/>
                    <a:pt x="274" y="713"/>
                    <a:pt x="275" y="713"/>
                  </a:cubicBezTo>
                  <a:cubicBezTo>
                    <a:pt x="295" y="713"/>
                    <a:pt x="295" y="713"/>
                    <a:pt x="295" y="713"/>
                  </a:cubicBezTo>
                  <a:cubicBezTo>
                    <a:pt x="358" y="713"/>
                    <a:pt x="358" y="713"/>
                    <a:pt x="358" y="713"/>
                  </a:cubicBezTo>
                  <a:cubicBezTo>
                    <a:pt x="380" y="713"/>
                    <a:pt x="398" y="731"/>
                    <a:pt x="398" y="753"/>
                  </a:cubicBezTo>
                  <a:cubicBezTo>
                    <a:pt x="398" y="775"/>
                    <a:pt x="380" y="792"/>
                    <a:pt x="358" y="792"/>
                  </a:cubicBezTo>
                  <a:cubicBezTo>
                    <a:pt x="282" y="792"/>
                    <a:pt x="282" y="792"/>
                    <a:pt x="282" y="792"/>
                  </a:cubicBezTo>
                  <a:cubicBezTo>
                    <a:pt x="281" y="792"/>
                    <a:pt x="279" y="792"/>
                    <a:pt x="277" y="792"/>
                  </a:cubicBezTo>
                  <a:cubicBezTo>
                    <a:pt x="124" y="792"/>
                    <a:pt x="0" y="668"/>
                    <a:pt x="0" y="515"/>
                  </a:cubicBezTo>
                  <a:cubicBezTo>
                    <a:pt x="0" y="362"/>
                    <a:pt x="124" y="238"/>
                    <a:pt x="277" y="238"/>
                  </a:cubicBezTo>
                  <a:cubicBezTo>
                    <a:pt x="294" y="238"/>
                    <a:pt x="310" y="239"/>
                    <a:pt x="327" y="242"/>
                  </a:cubicBezTo>
                  <a:cubicBezTo>
                    <a:pt x="360" y="101"/>
                    <a:pt x="485" y="0"/>
                    <a:pt x="634" y="0"/>
                  </a:cubicBezTo>
                  <a:cubicBezTo>
                    <a:pt x="808" y="0"/>
                    <a:pt x="950" y="142"/>
                    <a:pt x="950" y="317"/>
                  </a:cubicBezTo>
                  <a:cubicBezTo>
                    <a:pt x="950" y="317"/>
                    <a:pt x="950" y="317"/>
                    <a:pt x="950" y="317"/>
                  </a:cubicBezTo>
                  <a:cubicBezTo>
                    <a:pt x="951" y="317"/>
                    <a:pt x="951" y="317"/>
                    <a:pt x="951" y="317"/>
                  </a:cubicBezTo>
                  <a:cubicBezTo>
                    <a:pt x="1082" y="317"/>
                    <a:pt x="1188" y="424"/>
                    <a:pt x="1188" y="555"/>
                  </a:cubicBezTo>
                  <a:cubicBezTo>
                    <a:pt x="1188" y="686"/>
                    <a:pt x="1082" y="792"/>
                    <a:pt x="951" y="792"/>
                  </a:cubicBezTo>
                  <a:cubicBezTo>
                    <a:pt x="949" y="792"/>
                    <a:pt x="947" y="792"/>
                    <a:pt x="946" y="792"/>
                  </a:cubicBezTo>
                  <a:lnTo>
                    <a:pt x="869" y="7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7707313" y="-479425"/>
              <a:ext cx="1484312" cy="2530475"/>
            </a:xfrm>
            <a:custGeom>
              <a:avLst/>
              <a:gdLst>
                <a:gd name="T0" fmla="*/ 935 w 935"/>
                <a:gd name="T1" fmla="*/ 656 h 1594"/>
                <a:gd name="T2" fmla="*/ 561 w 935"/>
                <a:gd name="T3" fmla="*/ 656 h 1594"/>
                <a:gd name="T4" fmla="*/ 561 w 935"/>
                <a:gd name="T5" fmla="*/ 0 h 1594"/>
                <a:gd name="T6" fmla="*/ 0 w 935"/>
                <a:gd name="T7" fmla="*/ 940 h 1594"/>
                <a:gd name="T8" fmla="*/ 374 w 935"/>
                <a:gd name="T9" fmla="*/ 940 h 1594"/>
                <a:gd name="T10" fmla="*/ 374 w 935"/>
                <a:gd name="T11" fmla="*/ 1594 h 1594"/>
                <a:gd name="T12" fmla="*/ 935 w 935"/>
                <a:gd name="T13" fmla="*/ 656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1594">
                  <a:moveTo>
                    <a:pt x="935" y="656"/>
                  </a:moveTo>
                  <a:lnTo>
                    <a:pt x="561" y="656"/>
                  </a:lnTo>
                  <a:lnTo>
                    <a:pt x="561" y="0"/>
                  </a:lnTo>
                  <a:lnTo>
                    <a:pt x="0" y="940"/>
                  </a:lnTo>
                  <a:lnTo>
                    <a:pt x="374" y="940"/>
                  </a:lnTo>
                  <a:lnTo>
                    <a:pt x="374" y="1594"/>
                  </a:lnTo>
                  <a:lnTo>
                    <a:pt x="935" y="6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887396" y="4147539"/>
            <a:ext cx="631893" cy="631893"/>
            <a:chOff x="1928427" y="-1529876"/>
            <a:chExt cx="1960563" cy="1960563"/>
          </a:xfrm>
          <a:solidFill>
            <a:schemeClr val="accent3"/>
          </a:solidFill>
        </p:grpSpPr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3200014" y="-256700"/>
              <a:ext cx="265113" cy="260350"/>
            </a:xfrm>
            <a:custGeom>
              <a:avLst/>
              <a:gdLst>
                <a:gd name="T0" fmla="*/ 78 w 156"/>
                <a:gd name="T1" fmla="*/ 0 h 154"/>
                <a:gd name="T2" fmla="*/ 0 w 156"/>
                <a:gd name="T3" fmla="*/ 77 h 154"/>
                <a:gd name="T4" fmla="*/ 78 w 156"/>
                <a:gd name="T5" fmla="*/ 154 h 154"/>
                <a:gd name="T6" fmla="*/ 156 w 156"/>
                <a:gd name="T7" fmla="*/ 77 h 154"/>
                <a:gd name="T8" fmla="*/ 78 w 156"/>
                <a:gd name="T9" fmla="*/ 0 h 154"/>
                <a:gd name="T10" fmla="*/ 78 w 156"/>
                <a:gd name="T11" fmla="*/ 116 h 154"/>
                <a:gd name="T12" fmla="*/ 39 w 156"/>
                <a:gd name="T13" fmla="*/ 77 h 154"/>
                <a:gd name="T14" fmla="*/ 78 w 156"/>
                <a:gd name="T15" fmla="*/ 39 h 154"/>
                <a:gd name="T16" fmla="*/ 117 w 156"/>
                <a:gd name="T17" fmla="*/ 77 h 154"/>
                <a:gd name="T18" fmla="*/ 78 w 156"/>
                <a:gd name="T19" fmla="*/ 11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4">
                  <a:moveTo>
                    <a:pt x="78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8" y="154"/>
                  </a:cubicBezTo>
                  <a:cubicBezTo>
                    <a:pt x="121" y="154"/>
                    <a:pt x="156" y="120"/>
                    <a:pt x="156" y="77"/>
                  </a:cubicBezTo>
                  <a:cubicBezTo>
                    <a:pt x="156" y="35"/>
                    <a:pt x="121" y="0"/>
                    <a:pt x="78" y="0"/>
                  </a:cubicBezTo>
                  <a:close/>
                  <a:moveTo>
                    <a:pt x="78" y="116"/>
                  </a:moveTo>
                  <a:cubicBezTo>
                    <a:pt x="56" y="116"/>
                    <a:pt x="39" y="98"/>
                    <a:pt x="39" y="77"/>
                  </a:cubicBezTo>
                  <a:cubicBezTo>
                    <a:pt x="39" y="56"/>
                    <a:pt x="56" y="39"/>
                    <a:pt x="78" y="39"/>
                  </a:cubicBezTo>
                  <a:cubicBezTo>
                    <a:pt x="99" y="39"/>
                    <a:pt x="117" y="56"/>
                    <a:pt x="117" y="77"/>
                  </a:cubicBezTo>
                  <a:cubicBezTo>
                    <a:pt x="117" y="98"/>
                    <a:pt x="99" y="116"/>
                    <a:pt x="7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2350702" y="-256700"/>
              <a:ext cx="263525" cy="260350"/>
            </a:xfrm>
            <a:custGeom>
              <a:avLst/>
              <a:gdLst>
                <a:gd name="T0" fmla="*/ 78 w 155"/>
                <a:gd name="T1" fmla="*/ 0 h 154"/>
                <a:gd name="T2" fmla="*/ 0 w 155"/>
                <a:gd name="T3" fmla="*/ 77 h 154"/>
                <a:gd name="T4" fmla="*/ 78 w 155"/>
                <a:gd name="T5" fmla="*/ 154 h 154"/>
                <a:gd name="T6" fmla="*/ 155 w 155"/>
                <a:gd name="T7" fmla="*/ 77 h 154"/>
                <a:gd name="T8" fmla="*/ 78 w 155"/>
                <a:gd name="T9" fmla="*/ 0 h 154"/>
                <a:gd name="T10" fmla="*/ 78 w 155"/>
                <a:gd name="T11" fmla="*/ 116 h 154"/>
                <a:gd name="T12" fmla="*/ 39 w 155"/>
                <a:gd name="T13" fmla="*/ 77 h 154"/>
                <a:gd name="T14" fmla="*/ 78 w 155"/>
                <a:gd name="T15" fmla="*/ 39 h 154"/>
                <a:gd name="T16" fmla="*/ 117 w 155"/>
                <a:gd name="T17" fmla="*/ 77 h 154"/>
                <a:gd name="T18" fmla="*/ 78 w 155"/>
                <a:gd name="T19" fmla="*/ 11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154">
                  <a:moveTo>
                    <a:pt x="78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8" y="154"/>
                  </a:cubicBezTo>
                  <a:cubicBezTo>
                    <a:pt x="121" y="154"/>
                    <a:pt x="155" y="120"/>
                    <a:pt x="155" y="77"/>
                  </a:cubicBezTo>
                  <a:cubicBezTo>
                    <a:pt x="155" y="35"/>
                    <a:pt x="121" y="0"/>
                    <a:pt x="78" y="0"/>
                  </a:cubicBezTo>
                  <a:close/>
                  <a:moveTo>
                    <a:pt x="78" y="116"/>
                  </a:moveTo>
                  <a:cubicBezTo>
                    <a:pt x="56" y="116"/>
                    <a:pt x="39" y="98"/>
                    <a:pt x="39" y="77"/>
                  </a:cubicBezTo>
                  <a:cubicBezTo>
                    <a:pt x="39" y="56"/>
                    <a:pt x="56" y="39"/>
                    <a:pt x="78" y="39"/>
                  </a:cubicBezTo>
                  <a:cubicBezTo>
                    <a:pt x="99" y="39"/>
                    <a:pt x="117" y="56"/>
                    <a:pt x="117" y="77"/>
                  </a:cubicBezTo>
                  <a:cubicBezTo>
                    <a:pt x="117" y="98"/>
                    <a:pt x="99" y="116"/>
                    <a:pt x="7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2711064" y="-288450"/>
              <a:ext cx="393700" cy="65088"/>
            </a:xfrm>
            <a:custGeom>
              <a:avLst/>
              <a:gdLst>
                <a:gd name="T0" fmla="*/ 213 w 232"/>
                <a:gd name="T1" fmla="*/ 0 h 38"/>
                <a:gd name="T2" fmla="*/ 20 w 232"/>
                <a:gd name="T3" fmla="*/ 0 h 38"/>
                <a:gd name="T4" fmla="*/ 0 w 232"/>
                <a:gd name="T5" fmla="*/ 19 h 38"/>
                <a:gd name="T6" fmla="*/ 20 w 232"/>
                <a:gd name="T7" fmla="*/ 38 h 38"/>
                <a:gd name="T8" fmla="*/ 213 w 232"/>
                <a:gd name="T9" fmla="*/ 38 h 38"/>
                <a:gd name="T10" fmla="*/ 232 w 232"/>
                <a:gd name="T11" fmla="*/ 19 h 38"/>
                <a:gd name="T12" fmla="*/ 213 w 232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8">
                  <a:moveTo>
                    <a:pt x="21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8"/>
                    <a:pt x="20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23" y="38"/>
                    <a:pt x="232" y="30"/>
                    <a:pt x="232" y="19"/>
                  </a:cubicBezTo>
                  <a:cubicBezTo>
                    <a:pt x="232" y="8"/>
                    <a:pt x="223" y="0"/>
                    <a:pt x="2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2711064" y="-158275"/>
              <a:ext cx="393700" cy="66675"/>
            </a:xfrm>
            <a:custGeom>
              <a:avLst/>
              <a:gdLst>
                <a:gd name="T0" fmla="*/ 213 w 232"/>
                <a:gd name="T1" fmla="*/ 0 h 39"/>
                <a:gd name="T2" fmla="*/ 20 w 232"/>
                <a:gd name="T3" fmla="*/ 0 h 39"/>
                <a:gd name="T4" fmla="*/ 0 w 232"/>
                <a:gd name="T5" fmla="*/ 19 h 39"/>
                <a:gd name="T6" fmla="*/ 20 w 232"/>
                <a:gd name="T7" fmla="*/ 39 h 39"/>
                <a:gd name="T8" fmla="*/ 213 w 232"/>
                <a:gd name="T9" fmla="*/ 39 h 39"/>
                <a:gd name="T10" fmla="*/ 232 w 232"/>
                <a:gd name="T11" fmla="*/ 19 h 39"/>
                <a:gd name="T12" fmla="*/ 213 w 232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9">
                  <a:moveTo>
                    <a:pt x="21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23" y="39"/>
                    <a:pt x="232" y="30"/>
                    <a:pt x="232" y="19"/>
                  </a:cubicBezTo>
                  <a:cubicBezTo>
                    <a:pt x="232" y="9"/>
                    <a:pt x="223" y="0"/>
                    <a:pt x="2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2418964" y="-842488"/>
              <a:ext cx="260350" cy="260350"/>
            </a:xfrm>
            <a:custGeom>
              <a:avLst/>
              <a:gdLst>
                <a:gd name="T0" fmla="*/ 135 w 154"/>
                <a:gd name="T1" fmla="*/ 0 h 154"/>
                <a:gd name="T2" fmla="*/ 0 w 154"/>
                <a:gd name="T3" fmla="*/ 135 h 154"/>
                <a:gd name="T4" fmla="*/ 19 w 154"/>
                <a:gd name="T5" fmla="*/ 154 h 154"/>
                <a:gd name="T6" fmla="*/ 38 w 154"/>
                <a:gd name="T7" fmla="*/ 135 h 154"/>
                <a:gd name="T8" fmla="*/ 135 w 154"/>
                <a:gd name="T9" fmla="*/ 38 h 154"/>
                <a:gd name="T10" fmla="*/ 154 w 154"/>
                <a:gd name="T11" fmla="*/ 19 h 154"/>
                <a:gd name="T12" fmla="*/ 135 w 154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54">
                  <a:moveTo>
                    <a:pt x="135" y="0"/>
                  </a:moveTo>
                  <a:cubicBezTo>
                    <a:pt x="60" y="0"/>
                    <a:pt x="0" y="60"/>
                    <a:pt x="0" y="135"/>
                  </a:cubicBezTo>
                  <a:cubicBezTo>
                    <a:pt x="0" y="145"/>
                    <a:pt x="8" y="154"/>
                    <a:pt x="19" y="154"/>
                  </a:cubicBezTo>
                  <a:cubicBezTo>
                    <a:pt x="30" y="154"/>
                    <a:pt x="38" y="145"/>
                    <a:pt x="38" y="135"/>
                  </a:cubicBezTo>
                  <a:cubicBezTo>
                    <a:pt x="38" y="81"/>
                    <a:pt x="82" y="38"/>
                    <a:pt x="135" y="38"/>
                  </a:cubicBezTo>
                  <a:cubicBezTo>
                    <a:pt x="145" y="38"/>
                    <a:pt x="154" y="30"/>
                    <a:pt x="154" y="19"/>
                  </a:cubicBezTo>
                  <a:cubicBezTo>
                    <a:pt x="154" y="8"/>
                    <a:pt x="145" y="0"/>
                    <a:pt x="1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Freeform 24"/>
            <p:cNvSpPr>
              <a:spLocks noEditPoints="1"/>
            </p:cNvSpPr>
            <p:nvPr/>
          </p:nvSpPr>
          <p:spPr bwMode="auto">
            <a:xfrm>
              <a:off x="1928427" y="-1529876"/>
              <a:ext cx="1960563" cy="1960563"/>
            </a:xfrm>
            <a:custGeom>
              <a:avLst/>
              <a:gdLst>
                <a:gd name="T0" fmla="*/ 1081 w 1159"/>
                <a:gd name="T1" fmla="*/ 316 h 1159"/>
                <a:gd name="T2" fmla="*/ 1081 w 1159"/>
                <a:gd name="T3" fmla="*/ 154 h 1159"/>
                <a:gd name="T4" fmla="*/ 927 w 1159"/>
                <a:gd name="T5" fmla="*/ 0 h 1159"/>
                <a:gd name="T6" fmla="*/ 232 w 1159"/>
                <a:gd name="T7" fmla="*/ 0 h 1159"/>
                <a:gd name="T8" fmla="*/ 77 w 1159"/>
                <a:gd name="T9" fmla="*/ 154 h 1159"/>
                <a:gd name="T10" fmla="*/ 77 w 1159"/>
                <a:gd name="T11" fmla="*/ 316 h 1159"/>
                <a:gd name="T12" fmla="*/ 0 w 1159"/>
                <a:gd name="T13" fmla="*/ 425 h 1159"/>
                <a:gd name="T14" fmla="*/ 0 w 1159"/>
                <a:gd name="T15" fmla="*/ 618 h 1159"/>
                <a:gd name="T16" fmla="*/ 77 w 1159"/>
                <a:gd name="T17" fmla="*/ 727 h 1159"/>
                <a:gd name="T18" fmla="*/ 77 w 1159"/>
                <a:gd name="T19" fmla="*/ 978 h 1159"/>
                <a:gd name="T20" fmla="*/ 251 w 1159"/>
                <a:gd name="T21" fmla="*/ 1159 h 1159"/>
                <a:gd name="T22" fmla="*/ 413 w 1159"/>
                <a:gd name="T23" fmla="*/ 1042 h 1159"/>
                <a:gd name="T24" fmla="*/ 746 w 1159"/>
                <a:gd name="T25" fmla="*/ 1042 h 1159"/>
                <a:gd name="T26" fmla="*/ 908 w 1159"/>
                <a:gd name="T27" fmla="*/ 1159 h 1159"/>
                <a:gd name="T28" fmla="*/ 1081 w 1159"/>
                <a:gd name="T29" fmla="*/ 978 h 1159"/>
                <a:gd name="T30" fmla="*/ 1081 w 1159"/>
                <a:gd name="T31" fmla="*/ 727 h 1159"/>
                <a:gd name="T32" fmla="*/ 1159 w 1159"/>
                <a:gd name="T33" fmla="*/ 618 h 1159"/>
                <a:gd name="T34" fmla="*/ 1159 w 1159"/>
                <a:gd name="T35" fmla="*/ 425 h 1159"/>
                <a:gd name="T36" fmla="*/ 1081 w 1159"/>
                <a:gd name="T37" fmla="*/ 316 h 1159"/>
                <a:gd name="T38" fmla="*/ 1081 w 1159"/>
                <a:gd name="T39" fmla="*/ 618 h 1159"/>
                <a:gd name="T40" fmla="*/ 1043 w 1159"/>
                <a:gd name="T41" fmla="*/ 657 h 1159"/>
                <a:gd name="T42" fmla="*/ 1004 w 1159"/>
                <a:gd name="T43" fmla="*/ 657 h 1159"/>
                <a:gd name="T44" fmla="*/ 1004 w 1159"/>
                <a:gd name="T45" fmla="*/ 978 h 1159"/>
                <a:gd name="T46" fmla="*/ 908 w 1159"/>
                <a:gd name="T47" fmla="*/ 1081 h 1159"/>
                <a:gd name="T48" fmla="*/ 811 w 1159"/>
                <a:gd name="T49" fmla="*/ 978 h 1159"/>
                <a:gd name="T50" fmla="*/ 811 w 1159"/>
                <a:gd name="T51" fmla="*/ 965 h 1159"/>
                <a:gd name="T52" fmla="*/ 347 w 1159"/>
                <a:gd name="T53" fmla="*/ 965 h 1159"/>
                <a:gd name="T54" fmla="*/ 347 w 1159"/>
                <a:gd name="T55" fmla="*/ 978 h 1159"/>
                <a:gd name="T56" fmla="*/ 251 w 1159"/>
                <a:gd name="T57" fmla="*/ 1081 h 1159"/>
                <a:gd name="T58" fmla="*/ 155 w 1159"/>
                <a:gd name="T59" fmla="*/ 978 h 1159"/>
                <a:gd name="T60" fmla="*/ 155 w 1159"/>
                <a:gd name="T61" fmla="*/ 657 h 1159"/>
                <a:gd name="T62" fmla="*/ 116 w 1159"/>
                <a:gd name="T63" fmla="*/ 657 h 1159"/>
                <a:gd name="T64" fmla="*/ 77 w 1159"/>
                <a:gd name="T65" fmla="*/ 618 h 1159"/>
                <a:gd name="T66" fmla="*/ 77 w 1159"/>
                <a:gd name="T67" fmla="*/ 425 h 1159"/>
                <a:gd name="T68" fmla="*/ 116 w 1159"/>
                <a:gd name="T69" fmla="*/ 386 h 1159"/>
                <a:gd name="T70" fmla="*/ 154 w 1159"/>
                <a:gd name="T71" fmla="*/ 386 h 1159"/>
                <a:gd name="T72" fmla="*/ 154 w 1159"/>
                <a:gd name="T73" fmla="*/ 270 h 1159"/>
                <a:gd name="T74" fmla="*/ 270 w 1159"/>
                <a:gd name="T75" fmla="*/ 155 h 1159"/>
                <a:gd name="T76" fmla="*/ 888 w 1159"/>
                <a:gd name="T77" fmla="*/ 155 h 1159"/>
                <a:gd name="T78" fmla="*/ 1004 w 1159"/>
                <a:gd name="T79" fmla="*/ 270 h 1159"/>
                <a:gd name="T80" fmla="*/ 1004 w 1159"/>
                <a:gd name="T81" fmla="*/ 386 h 1159"/>
                <a:gd name="T82" fmla="*/ 1043 w 1159"/>
                <a:gd name="T83" fmla="*/ 386 h 1159"/>
                <a:gd name="T84" fmla="*/ 1081 w 1159"/>
                <a:gd name="T85" fmla="*/ 425 h 1159"/>
                <a:gd name="T86" fmla="*/ 1081 w 1159"/>
                <a:gd name="T87" fmla="*/ 618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9" h="1159">
                  <a:moveTo>
                    <a:pt x="1081" y="316"/>
                  </a:moveTo>
                  <a:cubicBezTo>
                    <a:pt x="1081" y="154"/>
                    <a:pt x="1081" y="154"/>
                    <a:pt x="1081" y="154"/>
                  </a:cubicBezTo>
                  <a:cubicBezTo>
                    <a:pt x="1081" y="69"/>
                    <a:pt x="1012" y="0"/>
                    <a:pt x="927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147" y="0"/>
                    <a:pt x="77" y="69"/>
                    <a:pt x="77" y="154"/>
                  </a:cubicBezTo>
                  <a:cubicBezTo>
                    <a:pt x="77" y="316"/>
                    <a:pt x="77" y="316"/>
                    <a:pt x="77" y="316"/>
                  </a:cubicBezTo>
                  <a:cubicBezTo>
                    <a:pt x="32" y="332"/>
                    <a:pt x="0" y="374"/>
                    <a:pt x="0" y="425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0" y="668"/>
                    <a:pt x="32" y="711"/>
                    <a:pt x="77" y="727"/>
                  </a:cubicBezTo>
                  <a:cubicBezTo>
                    <a:pt x="77" y="978"/>
                    <a:pt x="77" y="978"/>
                    <a:pt x="77" y="978"/>
                  </a:cubicBezTo>
                  <a:cubicBezTo>
                    <a:pt x="77" y="1078"/>
                    <a:pt x="155" y="1159"/>
                    <a:pt x="251" y="1159"/>
                  </a:cubicBezTo>
                  <a:cubicBezTo>
                    <a:pt x="325" y="1159"/>
                    <a:pt x="388" y="1110"/>
                    <a:pt x="413" y="1042"/>
                  </a:cubicBezTo>
                  <a:cubicBezTo>
                    <a:pt x="746" y="1042"/>
                    <a:pt x="746" y="1042"/>
                    <a:pt x="746" y="1042"/>
                  </a:cubicBezTo>
                  <a:cubicBezTo>
                    <a:pt x="771" y="1110"/>
                    <a:pt x="834" y="1159"/>
                    <a:pt x="908" y="1159"/>
                  </a:cubicBezTo>
                  <a:cubicBezTo>
                    <a:pt x="1003" y="1159"/>
                    <a:pt x="1081" y="1078"/>
                    <a:pt x="1081" y="978"/>
                  </a:cubicBezTo>
                  <a:cubicBezTo>
                    <a:pt x="1081" y="727"/>
                    <a:pt x="1081" y="727"/>
                    <a:pt x="1081" y="727"/>
                  </a:cubicBezTo>
                  <a:cubicBezTo>
                    <a:pt x="1126" y="711"/>
                    <a:pt x="1159" y="668"/>
                    <a:pt x="1159" y="618"/>
                  </a:cubicBezTo>
                  <a:cubicBezTo>
                    <a:pt x="1159" y="425"/>
                    <a:pt x="1159" y="425"/>
                    <a:pt x="1159" y="425"/>
                  </a:cubicBezTo>
                  <a:cubicBezTo>
                    <a:pt x="1159" y="374"/>
                    <a:pt x="1126" y="332"/>
                    <a:pt x="1081" y="316"/>
                  </a:cubicBezTo>
                  <a:close/>
                  <a:moveTo>
                    <a:pt x="1081" y="618"/>
                  </a:moveTo>
                  <a:cubicBezTo>
                    <a:pt x="1081" y="639"/>
                    <a:pt x="1064" y="657"/>
                    <a:pt x="1043" y="657"/>
                  </a:cubicBezTo>
                  <a:cubicBezTo>
                    <a:pt x="1004" y="657"/>
                    <a:pt x="1004" y="657"/>
                    <a:pt x="1004" y="657"/>
                  </a:cubicBezTo>
                  <a:cubicBezTo>
                    <a:pt x="1004" y="978"/>
                    <a:pt x="1004" y="978"/>
                    <a:pt x="1004" y="978"/>
                  </a:cubicBezTo>
                  <a:cubicBezTo>
                    <a:pt x="1004" y="1035"/>
                    <a:pt x="961" y="1081"/>
                    <a:pt x="908" y="1081"/>
                  </a:cubicBezTo>
                  <a:cubicBezTo>
                    <a:pt x="855" y="1081"/>
                    <a:pt x="811" y="1035"/>
                    <a:pt x="811" y="978"/>
                  </a:cubicBezTo>
                  <a:cubicBezTo>
                    <a:pt x="811" y="965"/>
                    <a:pt x="811" y="965"/>
                    <a:pt x="811" y="965"/>
                  </a:cubicBezTo>
                  <a:cubicBezTo>
                    <a:pt x="347" y="965"/>
                    <a:pt x="347" y="965"/>
                    <a:pt x="347" y="965"/>
                  </a:cubicBezTo>
                  <a:cubicBezTo>
                    <a:pt x="347" y="978"/>
                    <a:pt x="347" y="978"/>
                    <a:pt x="347" y="978"/>
                  </a:cubicBezTo>
                  <a:cubicBezTo>
                    <a:pt x="347" y="1035"/>
                    <a:pt x="304" y="1081"/>
                    <a:pt x="251" y="1081"/>
                  </a:cubicBezTo>
                  <a:cubicBezTo>
                    <a:pt x="198" y="1081"/>
                    <a:pt x="155" y="1035"/>
                    <a:pt x="155" y="978"/>
                  </a:cubicBezTo>
                  <a:cubicBezTo>
                    <a:pt x="155" y="657"/>
                    <a:pt x="155" y="657"/>
                    <a:pt x="155" y="657"/>
                  </a:cubicBezTo>
                  <a:cubicBezTo>
                    <a:pt x="116" y="657"/>
                    <a:pt x="116" y="657"/>
                    <a:pt x="116" y="657"/>
                  </a:cubicBezTo>
                  <a:cubicBezTo>
                    <a:pt x="94" y="657"/>
                    <a:pt x="77" y="639"/>
                    <a:pt x="77" y="618"/>
                  </a:cubicBezTo>
                  <a:cubicBezTo>
                    <a:pt x="77" y="425"/>
                    <a:pt x="77" y="425"/>
                    <a:pt x="77" y="425"/>
                  </a:cubicBezTo>
                  <a:cubicBezTo>
                    <a:pt x="77" y="403"/>
                    <a:pt x="94" y="386"/>
                    <a:pt x="116" y="386"/>
                  </a:cubicBezTo>
                  <a:cubicBezTo>
                    <a:pt x="154" y="386"/>
                    <a:pt x="154" y="386"/>
                    <a:pt x="154" y="386"/>
                  </a:cubicBezTo>
                  <a:cubicBezTo>
                    <a:pt x="154" y="270"/>
                    <a:pt x="154" y="270"/>
                    <a:pt x="154" y="270"/>
                  </a:cubicBezTo>
                  <a:cubicBezTo>
                    <a:pt x="154" y="193"/>
                    <a:pt x="193" y="155"/>
                    <a:pt x="270" y="155"/>
                  </a:cubicBezTo>
                  <a:cubicBezTo>
                    <a:pt x="348" y="155"/>
                    <a:pt x="811" y="155"/>
                    <a:pt x="888" y="155"/>
                  </a:cubicBezTo>
                  <a:cubicBezTo>
                    <a:pt x="965" y="155"/>
                    <a:pt x="1004" y="193"/>
                    <a:pt x="1004" y="270"/>
                  </a:cubicBezTo>
                  <a:cubicBezTo>
                    <a:pt x="1004" y="386"/>
                    <a:pt x="1004" y="386"/>
                    <a:pt x="1004" y="386"/>
                  </a:cubicBezTo>
                  <a:cubicBezTo>
                    <a:pt x="1043" y="386"/>
                    <a:pt x="1043" y="386"/>
                    <a:pt x="1043" y="386"/>
                  </a:cubicBezTo>
                  <a:cubicBezTo>
                    <a:pt x="1064" y="386"/>
                    <a:pt x="1081" y="403"/>
                    <a:pt x="1081" y="425"/>
                  </a:cubicBezTo>
                  <a:lnTo>
                    <a:pt x="1081" y="6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Freeform 25"/>
            <p:cNvSpPr>
              <a:spLocks noEditPoints="1"/>
            </p:cNvSpPr>
            <p:nvPr/>
          </p:nvSpPr>
          <p:spPr bwMode="auto">
            <a:xfrm>
              <a:off x="2287202" y="-975838"/>
              <a:ext cx="1241425" cy="588963"/>
            </a:xfrm>
            <a:custGeom>
              <a:avLst/>
              <a:gdLst>
                <a:gd name="T0" fmla="*/ 638 w 734"/>
                <a:gd name="T1" fmla="*/ 0 h 348"/>
                <a:gd name="T2" fmla="*/ 97 w 734"/>
                <a:gd name="T3" fmla="*/ 0 h 348"/>
                <a:gd name="T4" fmla="*/ 0 w 734"/>
                <a:gd name="T5" fmla="*/ 97 h 348"/>
                <a:gd name="T6" fmla="*/ 0 w 734"/>
                <a:gd name="T7" fmla="*/ 251 h 348"/>
                <a:gd name="T8" fmla="*/ 97 w 734"/>
                <a:gd name="T9" fmla="*/ 348 h 348"/>
                <a:gd name="T10" fmla="*/ 638 w 734"/>
                <a:gd name="T11" fmla="*/ 348 h 348"/>
                <a:gd name="T12" fmla="*/ 734 w 734"/>
                <a:gd name="T13" fmla="*/ 251 h 348"/>
                <a:gd name="T14" fmla="*/ 734 w 734"/>
                <a:gd name="T15" fmla="*/ 97 h 348"/>
                <a:gd name="T16" fmla="*/ 638 w 734"/>
                <a:gd name="T17" fmla="*/ 0 h 348"/>
                <a:gd name="T18" fmla="*/ 696 w 734"/>
                <a:gd name="T19" fmla="*/ 251 h 348"/>
                <a:gd name="T20" fmla="*/ 638 w 734"/>
                <a:gd name="T21" fmla="*/ 309 h 348"/>
                <a:gd name="T22" fmla="*/ 97 w 734"/>
                <a:gd name="T23" fmla="*/ 309 h 348"/>
                <a:gd name="T24" fmla="*/ 39 w 734"/>
                <a:gd name="T25" fmla="*/ 251 h 348"/>
                <a:gd name="T26" fmla="*/ 39 w 734"/>
                <a:gd name="T27" fmla="*/ 97 h 348"/>
                <a:gd name="T28" fmla="*/ 97 w 734"/>
                <a:gd name="T29" fmla="*/ 39 h 348"/>
                <a:gd name="T30" fmla="*/ 638 w 734"/>
                <a:gd name="T31" fmla="*/ 39 h 348"/>
                <a:gd name="T32" fmla="*/ 696 w 734"/>
                <a:gd name="T33" fmla="*/ 97 h 348"/>
                <a:gd name="T34" fmla="*/ 696 w 734"/>
                <a:gd name="T35" fmla="*/ 25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4" h="348">
                  <a:moveTo>
                    <a:pt x="638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44" y="0"/>
                    <a:pt x="0" y="44"/>
                    <a:pt x="0" y="97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305"/>
                    <a:pt x="44" y="348"/>
                    <a:pt x="97" y="348"/>
                  </a:cubicBezTo>
                  <a:cubicBezTo>
                    <a:pt x="638" y="348"/>
                    <a:pt x="638" y="348"/>
                    <a:pt x="638" y="348"/>
                  </a:cubicBezTo>
                  <a:cubicBezTo>
                    <a:pt x="691" y="348"/>
                    <a:pt x="734" y="305"/>
                    <a:pt x="734" y="251"/>
                  </a:cubicBezTo>
                  <a:cubicBezTo>
                    <a:pt x="734" y="97"/>
                    <a:pt x="734" y="97"/>
                    <a:pt x="734" y="97"/>
                  </a:cubicBezTo>
                  <a:cubicBezTo>
                    <a:pt x="734" y="44"/>
                    <a:pt x="691" y="0"/>
                    <a:pt x="638" y="0"/>
                  </a:cubicBezTo>
                  <a:close/>
                  <a:moveTo>
                    <a:pt x="696" y="251"/>
                  </a:moveTo>
                  <a:cubicBezTo>
                    <a:pt x="696" y="283"/>
                    <a:pt x="670" y="309"/>
                    <a:pt x="638" y="309"/>
                  </a:cubicBezTo>
                  <a:cubicBezTo>
                    <a:pt x="97" y="309"/>
                    <a:pt x="97" y="309"/>
                    <a:pt x="97" y="309"/>
                  </a:cubicBezTo>
                  <a:cubicBezTo>
                    <a:pt x="65" y="309"/>
                    <a:pt x="39" y="283"/>
                    <a:pt x="39" y="251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39" y="65"/>
                    <a:pt x="65" y="39"/>
                    <a:pt x="97" y="39"/>
                  </a:cubicBezTo>
                  <a:cubicBezTo>
                    <a:pt x="638" y="39"/>
                    <a:pt x="638" y="39"/>
                    <a:pt x="638" y="39"/>
                  </a:cubicBezTo>
                  <a:cubicBezTo>
                    <a:pt x="670" y="39"/>
                    <a:pt x="696" y="65"/>
                    <a:pt x="696" y="97"/>
                  </a:cubicBezTo>
                  <a:lnTo>
                    <a:pt x="696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46" name="Freeform 45"/>
          <p:cNvSpPr/>
          <p:nvPr/>
        </p:nvSpPr>
        <p:spPr>
          <a:xfrm rot="10800000" flipV="1">
            <a:off x="6101998" y="3429000"/>
            <a:ext cx="2442868" cy="2442868"/>
          </a:xfrm>
          <a:custGeom>
            <a:avLst/>
            <a:gdLst>
              <a:gd name="connsiteX0" fmla="*/ 1221434 w 2442868"/>
              <a:gd name="connsiteY0" fmla="*/ 2442868 h 2442868"/>
              <a:gd name="connsiteX1" fmla="*/ 0 w 2442868"/>
              <a:gd name="connsiteY1" fmla="*/ 1221434 h 2442868"/>
              <a:gd name="connsiteX2" fmla="*/ 1 w 2442868"/>
              <a:gd name="connsiteY2" fmla="*/ 1221434 h 2442868"/>
              <a:gd name="connsiteX3" fmla="*/ 1221435 w 2442868"/>
              <a:gd name="connsiteY3" fmla="*/ 0 h 2442868"/>
              <a:gd name="connsiteX4" fmla="*/ 1493563 w 2442868"/>
              <a:gd name="connsiteY4" fmla="*/ 0 h 2442868"/>
              <a:gd name="connsiteX5" fmla="*/ 1396545 w 2442868"/>
              <a:gd name="connsiteY5" fmla="*/ 4899 h 2442868"/>
              <a:gd name="connsiteX6" fmla="*/ 544335 w 2442868"/>
              <a:gd name="connsiteY6" fmla="*/ 949265 h 2442868"/>
              <a:gd name="connsiteX7" fmla="*/ 544334 w 2442868"/>
              <a:gd name="connsiteY7" fmla="*/ 949265 h 2442868"/>
              <a:gd name="connsiteX8" fmla="*/ 1493601 w 2442868"/>
              <a:gd name="connsiteY8" fmla="*/ 1898532 h 2442868"/>
              <a:gd name="connsiteX9" fmla="*/ 2442868 w 2442868"/>
              <a:gd name="connsiteY9" fmla="*/ 949265 h 2442868"/>
              <a:gd name="connsiteX10" fmla="*/ 2442868 w 2442868"/>
              <a:gd name="connsiteY10" fmla="*/ 1221434 h 2442868"/>
              <a:gd name="connsiteX11" fmla="*/ 1221434 w 2442868"/>
              <a:gd name="connsiteY11" fmla="*/ 2442868 h 244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42868" h="2442868">
                <a:moveTo>
                  <a:pt x="1221434" y="2442868"/>
                </a:moveTo>
                <a:cubicBezTo>
                  <a:pt x="546855" y="2442868"/>
                  <a:pt x="0" y="1896013"/>
                  <a:pt x="0" y="1221434"/>
                </a:cubicBezTo>
                <a:lnTo>
                  <a:pt x="1" y="1221434"/>
                </a:lnTo>
                <a:cubicBezTo>
                  <a:pt x="1" y="546855"/>
                  <a:pt x="546856" y="0"/>
                  <a:pt x="1221435" y="0"/>
                </a:cubicBezTo>
                <a:lnTo>
                  <a:pt x="1493563" y="0"/>
                </a:lnTo>
                <a:lnTo>
                  <a:pt x="1396545" y="4899"/>
                </a:lnTo>
                <a:cubicBezTo>
                  <a:pt x="917871" y="53511"/>
                  <a:pt x="544335" y="457766"/>
                  <a:pt x="544335" y="949265"/>
                </a:cubicBezTo>
                <a:lnTo>
                  <a:pt x="544334" y="949265"/>
                </a:lnTo>
                <a:cubicBezTo>
                  <a:pt x="544334" y="1473531"/>
                  <a:pt x="969335" y="1898532"/>
                  <a:pt x="1493601" y="1898532"/>
                </a:cubicBezTo>
                <a:cubicBezTo>
                  <a:pt x="2017867" y="1898532"/>
                  <a:pt x="2442868" y="1473531"/>
                  <a:pt x="2442868" y="949265"/>
                </a:cubicBezTo>
                <a:lnTo>
                  <a:pt x="2442868" y="1221434"/>
                </a:lnTo>
                <a:cubicBezTo>
                  <a:pt x="2442868" y="1896013"/>
                  <a:pt x="1896013" y="2442868"/>
                  <a:pt x="1221434" y="24428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7" name="Freeform 46"/>
          <p:cNvSpPr/>
          <p:nvPr/>
        </p:nvSpPr>
        <p:spPr>
          <a:xfrm rot="10800000" flipH="1">
            <a:off x="3653133" y="986132"/>
            <a:ext cx="2442868" cy="2442868"/>
          </a:xfrm>
          <a:custGeom>
            <a:avLst/>
            <a:gdLst>
              <a:gd name="connsiteX0" fmla="*/ 1221434 w 2442868"/>
              <a:gd name="connsiteY0" fmla="*/ 2442868 h 2442868"/>
              <a:gd name="connsiteX1" fmla="*/ 0 w 2442868"/>
              <a:gd name="connsiteY1" fmla="*/ 1221434 h 2442868"/>
              <a:gd name="connsiteX2" fmla="*/ 1 w 2442868"/>
              <a:gd name="connsiteY2" fmla="*/ 1221434 h 2442868"/>
              <a:gd name="connsiteX3" fmla="*/ 1221435 w 2442868"/>
              <a:gd name="connsiteY3" fmla="*/ 0 h 2442868"/>
              <a:gd name="connsiteX4" fmla="*/ 1493563 w 2442868"/>
              <a:gd name="connsiteY4" fmla="*/ 0 h 2442868"/>
              <a:gd name="connsiteX5" fmla="*/ 1396545 w 2442868"/>
              <a:gd name="connsiteY5" fmla="*/ 4899 h 2442868"/>
              <a:gd name="connsiteX6" fmla="*/ 544335 w 2442868"/>
              <a:gd name="connsiteY6" fmla="*/ 949265 h 2442868"/>
              <a:gd name="connsiteX7" fmla="*/ 544334 w 2442868"/>
              <a:gd name="connsiteY7" fmla="*/ 949265 h 2442868"/>
              <a:gd name="connsiteX8" fmla="*/ 1493601 w 2442868"/>
              <a:gd name="connsiteY8" fmla="*/ 1898532 h 2442868"/>
              <a:gd name="connsiteX9" fmla="*/ 2442868 w 2442868"/>
              <a:gd name="connsiteY9" fmla="*/ 949265 h 2442868"/>
              <a:gd name="connsiteX10" fmla="*/ 2442868 w 2442868"/>
              <a:gd name="connsiteY10" fmla="*/ 1221434 h 2442868"/>
              <a:gd name="connsiteX11" fmla="*/ 1221434 w 2442868"/>
              <a:gd name="connsiteY11" fmla="*/ 2442868 h 244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42868" h="2442868">
                <a:moveTo>
                  <a:pt x="1221434" y="2442868"/>
                </a:moveTo>
                <a:cubicBezTo>
                  <a:pt x="546855" y="2442868"/>
                  <a:pt x="0" y="1896013"/>
                  <a:pt x="0" y="1221434"/>
                </a:cubicBezTo>
                <a:lnTo>
                  <a:pt x="1" y="1221434"/>
                </a:lnTo>
                <a:cubicBezTo>
                  <a:pt x="1" y="546855"/>
                  <a:pt x="546856" y="0"/>
                  <a:pt x="1221435" y="0"/>
                </a:cubicBezTo>
                <a:lnTo>
                  <a:pt x="1493563" y="0"/>
                </a:lnTo>
                <a:lnTo>
                  <a:pt x="1396545" y="4899"/>
                </a:lnTo>
                <a:cubicBezTo>
                  <a:pt x="917871" y="53511"/>
                  <a:pt x="544335" y="457766"/>
                  <a:pt x="544335" y="949265"/>
                </a:cubicBezTo>
                <a:lnTo>
                  <a:pt x="544334" y="949265"/>
                </a:lnTo>
                <a:cubicBezTo>
                  <a:pt x="544334" y="1473531"/>
                  <a:pt x="969335" y="1898532"/>
                  <a:pt x="1493601" y="1898532"/>
                </a:cubicBezTo>
                <a:cubicBezTo>
                  <a:pt x="2017867" y="1898532"/>
                  <a:pt x="2442868" y="1473531"/>
                  <a:pt x="2442868" y="949265"/>
                </a:cubicBezTo>
                <a:lnTo>
                  <a:pt x="2442868" y="1221434"/>
                </a:lnTo>
                <a:cubicBezTo>
                  <a:pt x="2442868" y="1896013"/>
                  <a:pt x="1896013" y="2442868"/>
                  <a:pt x="1221434" y="24428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8" name="Freeform 47"/>
          <p:cNvSpPr/>
          <p:nvPr/>
        </p:nvSpPr>
        <p:spPr>
          <a:xfrm rot="10800000" flipH="1" flipV="1">
            <a:off x="3653133" y="3429000"/>
            <a:ext cx="2442868" cy="2442868"/>
          </a:xfrm>
          <a:custGeom>
            <a:avLst/>
            <a:gdLst>
              <a:gd name="connsiteX0" fmla="*/ 1221434 w 2442868"/>
              <a:gd name="connsiteY0" fmla="*/ 2442868 h 2442868"/>
              <a:gd name="connsiteX1" fmla="*/ 0 w 2442868"/>
              <a:gd name="connsiteY1" fmla="*/ 1221434 h 2442868"/>
              <a:gd name="connsiteX2" fmla="*/ 1 w 2442868"/>
              <a:gd name="connsiteY2" fmla="*/ 1221434 h 2442868"/>
              <a:gd name="connsiteX3" fmla="*/ 1221435 w 2442868"/>
              <a:gd name="connsiteY3" fmla="*/ 0 h 2442868"/>
              <a:gd name="connsiteX4" fmla="*/ 1493563 w 2442868"/>
              <a:gd name="connsiteY4" fmla="*/ 0 h 2442868"/>
              <a:gd name="connsiteX5" fmla="*/ 1396545 w 2442868"/>
              <a:gd name="connsiteY5" fmla="*/ 4899 h 2442868"/>
              <a:gd name="connsiteX6" fmla="*/ 544335 w 2442868"/>
              <a:gd name="connsiteY6" fmla="*/ 949265 h 2442868"/>
              <a:gd name="connsiteX7" fmla="*/ 544334 w 2442868"/>
              <a:gd name="connsiteY7" fmla="*/ 949265 h 2442868"/>
              <a:gd name="connsiteX8" fmla="*/ 1493601 w 2442868"/>
              <a:gd name="connsiteY8" fmla="*/ 1898532 h 2442868"/>
              <a:gd name="connsiteX9" fmla="*/ 2442868 w 2442868"/>
              <a:gd name="connsiteY9" fmla="*/ 949265 h 2442868"/>
              <a:gd name="connsiteX10" fmla="*/ 2442868 w 2442868"/>
              <a:gd name="connsiteY10" fmla="*/ 1221434 h 2442868"/>
              <a:gd name="connsiteX11" fmla="*/ 1221434 w 2442868"/>
              <a:gd name="connsiteY11" fmla="*/ 2442868 h 244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42868" h="2442868">
                <a:moveTo>
                  <a:pt x="1221434" y="2442868"/>
                </a:moveTo>
                <a:cubicBezTo>
                  <a:pt x="546855" y="2442868"/>
                  <a:pt x="0" y="1896013"/>
                  <a:pt x="0" y="1221434"/>
                </a:cubicBezTo>
                <a:lnTo>
                  <a:pt x="1" y="1221434"/>
                </a:lnTo>
                <a:cubicBezTo>
                  <a:pt x="1" y="546855"/>
                  <a:pt x="546856" y="0"/>
                  <a:pt x="1221435" y="0"/>
                </a:cubicBezTo>
                <a:lnTo>
                  <a:pt x="1493563" y="0"/>
                </a:lnTo>
                <a:lnTo>
                  <a:pt x="1396545" y="4899"/>
                </a:lnTo>
                <a:cubicBezTo>
                  <a:pt x="917871" y="53511"/>
                  <a:pt x="544335" y="457766"/>
                  <a:pt x="544335" y="949265"/>
                </a:cubicBezTo>
                <a:lnTo>
                  <a:pt x="544334" y="949265"/>
                </a:lnTo>
                <a:cubicBezTo>
                  <a:pt x="544334" y="1473531"/>
                  <a:pt x="969335" y="1898532"/>
                  <a:pt x="1493601" y="1898532"/>
                </a:cubicBezTo>
                <a:cubicBezTo>
                  <a:pt x="2017867" y="1898532"/>
                  <a:pt x="2442868" y="1473531"/>
                  <a:pt x="2442868" y="949265"/>
                </a:cubicBezTo>
                <a:lnTo>
                  <a:pt x="2442868" y="1221434"/>
                </a:lnTo>
                <a:cubicBezTo>
                  <a:pt x="2442868" y="1896013"/>
                  <a:pt x="1896013" y="2442868"/>
                  <a:pt x="1221434" y="244286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703347" y="3010036"/>
            <a:ext cx="785308" cy="785308"/>
            <a:chOff x="5703347" y="3370850"/>
            <a:chExt cx="785308" cy="785308"/>
          </a:xfrm>
        </p:grpSpPr>
        <p:sp>
          <p:nvSpPr>
            <p:cNvPr id="49" name="Oval 48"/>
            <p:cNvSpPr/>
            <p:nvPr/>
          </p:nvSpPr>
          <p:spPr>
            <a:xfrm rot="18000000">
              <a:off x="5703347" y="3370850"/>
              <a:ext cx="785308" cy="78530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 rot="7200000">
              <a:off x="5818189" y="3484898"/>
              <a:ext cx="555625" cy="557213"/>
            </a:xfrm>
            <a:custGeom>
              <a:avLst/>
              <a:gdLst>
                <a:gd name="T0" fmla="*/ 172 w 176"/>
                <a:gd name="T1" fmla="*/ 84 h 176"/>
                <a:gd name="T2" fmla="*/ 168 w 176"/>
                <a:gd name="T3" fmla="*/ 88 h 176"/>
                <a:gd name="T4" fmla="*/ 88 w 176"/>
                <a:gd name="T5" fmla="*/ 168 h 176"/>
                <a:gd name="T6" fmla="*/ 8 w 176"/>
                <a:gd name="T7" fmla="*/ 88 h 176"/>
                <a:gd name="T8" fmla="*/ 88 w 176"/>
                <a:gd name="T9" fmla="*/ 8 h 176"/>
                <a:gd name="T10" fmla="*/ 152 w 176"/>
                <a:gd name="T11" fmla="*/ 40 h 176"/>
                <a:gd name="T12" fmla="*/ 120 w 176"/>
                <a:gd name="T13" fmla="*/ 40 h 176"/>
                <a:gd name="T14" fmla="*/ 116 w 176"/>
                <a:gd name="T15" fmla="*/ 44 h 176"/>
                <a:gd name="T16" fmla="*/ 120 w 176"/>
                <a:gd name="T17" fmla="*/ 48 h 176"/>
                <a:gd name="T18" fmla="*/ 160 w 176"/>
                <a:gd name="T19" fmla="*/ 48 h 176"/>
                <a:gd name="T20" fmla="*/ 164 w 176"/>
                <a:gd name="T21" fmla="*/ 44 h 176"/>
                <a:gd name="T22" fmla="*/ 164 w 176"/>
                <a:gd name="T23" fmla="*/ 4 h 176"/>
                <a:gd name="T24" fmla="*/ 160 w 176"/>
                <a:gd name="T25" fmla="*/ 0 h 176"/>
                <a:gd name="T26" fmla="*/ 156 w 176"/>
                <a:gd name="T27" fmla="*/ 4 h 176"/>
                <a:gd name="T28" fmla="*/ 156 w 176"/>
                <a:gd name="T29" fmla="*/ 32 h 176"/>
                <a:gd name="T30" fmla="*/ 88 w 176"/>
                <a:gd name="T31" fmla="*/ 0 h 176"/>
                <a:gd name="T32" fmla="*/ 0 w 176"/>
                <a:gd name="T33" fmla="*/ 88 h 176"/>
                <a:gd name="T34" fmla="*/ 88 w 176"/>
                <a:gd name="T35" fmla="*/ 176 h 176"/>
                <a:gd name="T36" fmla="*/ 176 w 176"/>
                <a:gd name="T37" fmla="*/ 88 h 176"/>
                <a:gd name="T38" fmla="*/ 172 w 176"/>
                <a:gd name="T39" fmla="*/ 8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172" y="84"/>
                  </a:moveTo>
                  <a:cubicBezTo>
                    <a:pt x="170" y="84"/>
                    <a:pt x="168" y="86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4" y="8"/>
                    <a:pt x="137" y="21"/>
                    <a:pt x="152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18" y="40"/>
                    <a:pt x="116" y="42"/>
                    <a:pt x="116" y="44"/>
                  </a:cubicBezTo>
                  <a:cubicBezTo>
                    <a:pt x="116" y="46"/>
                    <a:pt x="118" y="48"/>
                    <a:pt x="120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2" y="48"/>
                    <a:pt x="164" y="46"/>
                    <a:pt x="164" y="44"/>
                  </a:cubicBezTo>
                  <a:cubicBezTo>
                    <a:pt x="164" y="4"/>
                    <a:pt x="164" y="4"/>
                    <a:pt x="164" y="4"/>
                  </a:cubicBezTo>
                  <a:cubicBezTo>
                    <a:pt x="164" y="2"/>
                    <a:pt x="162" y="0"/>
                    <a:pt x="160" y="0"/>
                  </a:cubicBezTo>
                  <a:cubicBezTo>
                    <a:pt x="158" y="0"/>
                    <a:pt x="156" y="2"/>
                    <a:pt x="156" y="4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40" y="13"/>
                    <a:pt x="115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86"/>
                    <a:pt x="174" y="84"/>
                    <a:pt x="172" y="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A86BDDF-3F2C-5E1F-8951-D66122D2ECD1}"/>
              </a:ext>
            </a:extLst>
          </p:cNvPr>
          <p:cNvGrpSpPr/>
          <p:nvPr/>
        </p:nvGrpSpPr>
        <p:grpSpPr>
          <a:xfrm>
            <a:off x="678975" y="1690655"/>
            <a:ext cx="2846153" cy="861081"/>
            <a:chOff x="1293755" y="1979765"/>
            <a:chExt cx="2846153" cy="861081"/>
          </a:xfrm>
        </p:grpSpPr>
        <p:sp>
          <p:nvSpPr>
            <p:cNvPr id="10" name="TextBox 34">
              <a:extLst>
                <a:ext uri="{FF2B5EF4-FFF2-40B4-BE49-F238E27FC236}">
                  <a16:creationId xmlns:a16="http://schemas.microsoft.com/office/drawing/2014/main" id="{193146A0-43E3-D75D-CE03-B20522142C6A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35">
              <a:extLst>
                <a:ext uri="{FF2B5EF4-FFF2-40B4-BE49-F238E27FC236}">
                  <a16:creationId xmlns:a16="http://schemas.microsoft.com/office/drawing/2014/main" id="{A1230291-5E44-8F59-CE37-785BD145011A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8FB7035-3416-D306-1CEB-20FAAF8B5C0B}"/>
              </a:ext>
            </a:extLst>
          </p:cNvPr>
          <p:cNvGrpSpPr/>
          <p:nvPr/>
        </p:nvGrpSpPr>
        <p:grpSpPr>
          <a:xfrm>
            <a:off x="8701964" y="1690655"/>
            <a:ext cx="2890418" cy="861081"/>
            <a:chOff x="8865406" y="1946766"/>
            <a:chExt cx="2890418" cy="861081"/>
          </a:xfrm>
        </p:grpSpPr>
        <p:sp>
          <p:nvSpPr>
            <p:cNvPr id="13" name="TextBox 36">
              <a:extLst>
                <a:ext uri="{FF2B5EF4-FFF2-40B4-BE49-F238E27FC236}">
                  <a16:creationId xmlns:a16="http://schemas.microsoft.com/office/drawing/2014/main" id="{43D77472-4878-AA74-A19E-2595A8408B2C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37">
              <a:extLst>
                <a:ext uri="{FF2B5EF4-FFF2-40B4-BE49-F238E27FC236}">
                  <a16:creationId xmlns:a16="http://schemas.microsoft.com/office/drawing/2014/main" id="{4D62515E-D1DC-0E41-CF1B-9B5075206C52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472B4BA-E482-CFC7-C3C2-D6736524561D}"/>
              </a:ext>
            </a:extLst>
          </p:cNvPr>
          <p:cNvGrpSpPr/>
          <p:nvPr/>
        </p:nvGrpSpPr>
        <p:grpSpPr>
          <a:xfrm>
            <a:off x="678975" y="4256176"/>
            <a:ext cx="2846153" cy="861081"/>
            <a:chOff x="1293755" y="1979765"/>
            <a:chExt cx="2846153" cy="861081"/>
          </a:xfrm>
        </p:grpSpPr>
        <p:sp>
          <p:nvSpPr>
            <p:cNvPr id="42" name="TextBox 34">
              <a:extLst>
                <a:ext uri="{FF2B5EF4-FFF2-40B4-BE49-F238E27FC236}">
                  <a16:creationId xmlns:a16="http://schemas.microsoft.com/office/drawing/2014/main" id="{5909213D-B359-ABD1-4DFB-EE439C967432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35">
              <a:extLst>
                <a:ext uri="{FF2B5EF4-FFF2-40B4-BE49-F238E27FC236}">
                  <a16:creationId xmlns:a16="http://schemas.microsoft.com/office/drawing/2014/main" id="{8D8E4E1B-72C7-8A0D-3901-886A851FB288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FD7BCDD-A0F9-D66D-6F1F-3A62B1C0111B}"/>
              </a:ext>
            </a:extLst>
          </p:cNvPr>
          <p:cNvGrpSpPr/>
          <p:nvPr/>
        </p:nvGrpSpPr>
        <p:grpSpPr>
          <a:xfrm>
            <a:off x="8701964" y="4256176"/>
            <a:ext cx="2890418" cy="861081"/>
            <a:chOff x="8865406" y="1946766"/>
            <a:chExt cx="2890418" cy="861081"/>
          </a:xfrm>
        </p:grpSpPr>
        <p:sp>
          <p:nvSpPr>
            <p:cNvPr id="45" name="TextBox 36">
              <a:extLst>
                <a:ext uri="{FF2B5EF4-FFF2-40B4-BE49-F238E27FC236}">
                  <a16:creationId xmlns:a16="http://schemas.microsoft.com/office/drawing/2014/main" id="{898147BA-D9CE-8588-3C05-156192E0D547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Box 37">
              <a:extLst>
                <a:ext uri="{FF2B5EF4-FFF2-40B4-BE49-F238E27FC236}">
                  <a16:creationId xmlns:a16="http://schemas.microsoft.com/office/drawing/2014/main" id="{2DF20036-0987-8CDA-AE44-54D14CD2001E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451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>
            <a:off x="6094413" y="3201988"/>
            <a:ext cx="1801813" cy="2205038"/>
          </a:xfrm>
          <a:custGeom>
            <a:avLst/>
            <a:gdLst>
              <a:gd name="T0" fmla="*/ 692 w 1782"/>
              <a:gd name="T1" fmla="*/ 0 h 2180"/>
              <a:gd name="T2" fmla="*/ 166 w 1782"/>
              <a:gd name="T3" fmla="*/ 135 h 2180"/>
              <a:gd name="T4" fmla="*/ 552 w 1782"/>
              <a:gd name="T5" fmla="*/ 834 h 2180"/>
              <a:gd name="T6" fmla="*/ 549 w 1782"/>
              <a:gd name="T7" fmla="*/ 838 h 2180"/>
              <a:gd name="T8" fmla="*/ 692 w 1782"/>
              <a:gd name="T9" fmla="*/ 800 h 2180"/>
              <a:gd name="T10" fmla="*/ 897 w 1782"/>
              <a:gd name="T11" fmla="*/ 885 h 2180"/>
              <a:gd name="T12" fmla="*/ 982 w 1782"/>
              <a:gd name="T13" fmla="*/ 1090 h 2180"/>
              <a:gd name="T14" fmla="*/ 897 w 1782"/>
              <a:gd name="T15" fmla="*/ 1295 h 2180"/>
              <a:gd name="T16" fmla="*/ 692 w 1782"/>
              <a:gd name="T17" fmla="*/ 1380 h 2180"/>
              <a:gd name="T18" fmla="*/ 487 w 1782"/>
              <a:gd name="T19" fmla="*/ 1295 h 2180"/>
              <a:gd name="T20" fmla="*/ 402 w 1782"/>
              <a:gd name="T21" fmla="*/ 1093 h 2180"/>
              <a:gd name="T22" fmla="*/ 402 w 1782"/>
              <a:gd name="T23" fmla="*/ 1094 h 2180"/>
              <a:gd name="T24" fmla="*/ 402 w 1782"/>
              <a:gd name="T25" fmla="*/ 1094 h 2180"/>
              <a:gd name="T26" fmla="*/ 0 w 1782"/>
              <a:gd name="T27" fmla="*/ 1933 h 2180"/>
              <a:gd name="T28" fmla="*/ 692 w 1782"/>
              <a:gd name="T29" fmla="*/ 2180 h 2180"/>
              <a:gd name="T30" fmla="*/ 1782 w 1782"/>
              <a:gd name="T31" fmla="*/ 1090 h 2180"/>
              <a:gd name="T32" fmla="*/ 692 w 1782"/>
              <a:gd name="T33" fmla="*/ 0 h 2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82" h="2180">
                <a:moveTo>
                  <a:pt x="692" y="0"/>
                </a:moveTo>
                <a:cubicBezTo>
                  <a:pt x="501" y="0"/>
                  <a:pt x="322" y="49"/>
                  <a:pt x="166" y="135"/>
                </a:cubicBezTo>
                <a:cubicBezTo>
                  <a:pt x="552" y="834"/>
                  <a:pt x="552" y="834"/>
                  <a:pt x="552" y="834"/>
                </a:cubicBezTo>
                <a:cubicBezTo>
                  <a:pt x="549" y="838"/>
                  <a:pt x="549" y="838"/>
                  <a:pt x="549" y="838"/>
                </a:cubicBezTo>
                <a:cubicBezTo>
                  <a:pt x="585" y="817"/>
                  <a:pt x="633" y="800"/>
                  <a:pt x="692" y="800"/>
                </a:cubicBezTo>
                <a:cubicBezTo>
                  <a:pt x="797" y="800"/>
                  <a:pt x="865" y="853"/>
                  <a:pt x="897" y="885"/>
                </a:cubicBezTo>
                <a:cubicBezTo>
                  <a:pt x="929" y="917"/>
                  <a:pt x="982" y="985"/>
                  <a:pt x="982" y="1090"/>
                </a:cubicBezTo>
                <a:cubicBezTo>
                  <a:pt x="982" y="1195"/>
                  <a:pt x="929" y="1263"/>
                  <a:pt x="897" y="1295"/>
                </a:cubicBezTo>
                <a:cubicBezTo>
                  <a:pt x="865" y="1327"/>
                  <a:pt x="797" y="1380"/>
                  <a:pt x="692" y="1380"/>
                </a:cubicBezTo>
                <a:cubicBezTo>
                  <a:pt x="587" y="1380"/>
                  <a:pt x="519" y="1327"/>
                  <a:pt x="487" y="1295"/>
                </a:cubicBezTo>
                <a:cubicBezTo>
                  <a:pt x="455" y="1264"/>
                  <a:pt x="403" y="1196"/>
                  <a:pt x="402" y="1093"/>
                </a:cubicBezTo>
                <a:cubicBezTo>
                  <a:pt x="402" y="1094"/>
                  <a:pt x="402" y="1094"/>
                  <a:pt x="402" y="1094"/>
                </a:cubicBezTo>
                <a:cubicBezTo>
                  <a:pt x="402" y="1094"/>
                  <a:pt x="402" y="1094"/>
                  <a:pt x="402" y="1094"/>
                </a:cubicBezTo>
                <a:cubicBezTo>
                  <a:pt x="400" y="1430"/>
                  <a:pt x="244" y="1734"/>
                  <a:pt x="0" y="1933"/>
                </a:cubicBezTo>
                <a:cubicBezTo>
                  <a:pt x="188" y="2088"/>
                  <a:pt x="429" y="2180"/>
                  <a:pt x="692" y="2180"/>
                </a:cubicBezTo>
                <a:cubicBezTo>
                  <a:pt x="1294" y="2180"/>
                  <a:pt x="1782" y="1692"/>
                  <a:pt x="1782" y="1090"/>
                </a:cubicBezTo>
                <a:cubicBezTo>
                  <a:pt x="1782" y="488"/>
                  <a:pt x="1294" y="0"/>
                  <a:pt x="692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297363" y="3268663"/>
            <a:ext cx="2203450" cy="2135188"/>
          </a:xfrm>
          <a:custGeom>
            <a:avLst/>
            <a:gdLst>
              <a:gd name="T0" fmla="*/ 1380 w 2180"/>
              <a:gd name="T1" fmla="*/ 1024 h 2111"/>
              <a:gd name="T2" fmla="*/ 1295 w 2180"/>
              <a:gd name="T3" fmla="*/ 1226 h 2111"/>
              <a:gd name="T4" fmla="*/ 1090 w 2180"/>
              <a:gd name="T5" fmla="*/ 1310 h 2111"/>
              <a:gd name="T6" fmla="*/ 885 w 2180"/>
              <a:gd name="T7" fmla="*/ 1225 h 2111"/>
              <a:gd name="T8" fmla="*/ 800 w 2180"/>
              <a:gd name="T9" fmla="*/ 1020 h 2111"/>
              <a:gd name="T10" fmla="*/ 885 w 2180"/>
              <a:gd name="T11" fmla="*/ 815 h 2111"/>
              <a:gd name="T12" fmla="*/ 1090 w 2180"/>
              <a:gd name="T13" fmla="*/ 730 h 2111"/>
              <a:gd name="T14" fmla="*/ 1223 w 2180"/>
              <a:gd name="T15" fmla="*/ 762 h 2111"/>
              <a:gd name="T16" fmla="*/ 1221 w 2180"/>
              <a:gd name="T17" fmla="*/ 759 h 2111"/>
              <a:gd name="T18" fmla="*/ 1221 w 2180"/>
              <a:gd name="T19" fmla="*/ 759 h 2111"/>
              <a:gd name="T20" fmla="*/ 706 w 2180"/>
              <a:gd name="T21" fmla="*/ 0 h 2111"/>
              <a:gd name="T22" fmla="*/ 0 w 2180"/>
              <a:gd name="T23" fmla="*/ 1020 h 2111"/>
              <a:gd name="T24" fmla="*/ 1090 w 2180"/>
              <a:gd name="T25" fmla="*/ 2111 h 2111"/>
              <a:gd name="T26" fmla="*/ 2180 w 2180"/>
              <a:gd name="T27" fmla="*/ 1028 h 2111"/>
              <a:gd name="T28" fmla="*/ 1382 w 2180"/>
              <a:gd name="T29" fmla="*/ 1028 h 2111"/>
              <a:gd name="T30" fmla="*/ 1380 w 2180"/>
              <a:gd name="T31" fmla="*/ 1024 h 2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80" h="2111">
                <a:moveTo>
                  <a:pt x="1380" y="1024"/>
                </a:moveTo>
                <a:cubicBezTo>
                  <a:pt x="1379" y="1127"/>
                  <a:pt x="1326" y="1194"/>
                  <a:pt x="1295" y="1226"/>
                </a:cubicBezTo>
                <a:cubicBezTo>
                  <a:pt x="1263" y="1257"/>
                  <a:pt x="1195" y="1310"/>
                  <a:pt x="1090" y="1310"/>
                </a:cubicBezTo>
                <a:cubicBezTo>
                  <a:pt x="985" y="1310"/>
                  <a:pt x="917" y="1257"/>
                  <a:pt x="885" y="1225"/>
                </a:cubicBezTo>
                <a:cubicBezTo>
                  <a:pt x="853" y="1193"/>
                  <a:pt x="800" y="1125"/>
                  <a:pt x="800" y="1020"/>
                </a:cubicBezTo>
                <a:cubicBezTo>
                  <a:pt x="800" y="916"/>
                  <a:pt x="853" y="847"/>
                  <a:pt x="885" y="815"/>
                </a:cubicBezTo>
                <a:cubicBezTo>
                  <a:pt x="917" y="783"/>
                  <a:pt x="985" y="730"/>
                  <a:pt x="1090" y="730"/>
                </a:cubicBezTo>
                <a:cubicBezTo>
                  <a:pt x="1144" y="730"/>
                  <a:pt x="1188" y="744"/>
                  <a:pt x="1223" y="762"/>
                </a:cubicBezTo>
                <a:cubicBezTo>
                  <a:pt x="1221" y="759"/>
                  <a:pt x="1221" y="759"/>
                  <a:pt x="1221" y="759"/>
                </a:cubicBezTo>
                <a:cubicBezTo>
                  <a:pt x="1221" y="759"/>
                  <a:pt x="1221" y="759"/>
                  <a:pt x="1221" y="759"/>
                </a:cubicBezTo>
                <a:cubicBezTo>
                  <a:pt x="952" y="597"/>
                  <a:pt x="758" y="322"/>
                  <a:pt x="706" y="0"/>
                </a:cubicBezTo>
                <a:cubicBezTo>
                  <a:pt x="294" y="155"/>
                  <a:pt x="0" y="553"/>
                  <a:pt x="0" y="1020"/>
                </a:cubicBezTo>
                <a:cubicBezTo>
                  <a:pt x="0" y="1622"/>
                  <a:pt x="488" y="2111"/>
                  <a:pt x="1090" y="2111"/>
                </a:cubicBezTo>
                <a:cubicBezTo>
                  <a:pt x="1690" y="2111"/>
                  <a:pt x="2177" y="1624"/>
                  <a:pt x="2180" y="1028"/>
                </a:cubicBezTo>
                <a:cubicBezTo>
                  <a:pt x="1382" y="1028"/>
                  <a:pt x="1382" y="1028"/>
                  <a:pt x="1382" y="1028"/>
                </a:cubicBezTo>
                <a:cubicBezTo>
                  <a:pt x="1380" y="1024"/>
                  <a:pt x="1380" y="1024"/>
                  <a:pt x="1380" y="1024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995863" y="1989138"/>
            <a:ext cx="2205038" cy="2047875"/>
          </a:xfrm>
          <a:custGeom>
            <a:avLst/>
            <a:gdLst>
              <a:gd name="T0" fmla="*/ 930 w 2180"/>
              <a:gd name="T1" fmla="*/ 1334 h 2026"/>
              <a:gd name="T2" fmla="*/ 885 w 2180"/>
              <a:gd name="T3" fmla="*/ 1296 h 2026"/>
              <a:gd name="T4" fmla="*/ 800 w 2180"/>
              <a:gd name="T5" fmla="*/ 1091 h 2026"/>
              <a:gd name="T6" fmla="*/ 885 w 2180"/>
              <a:gd name="T7" fmla="*/ 885 h 2026"/>
              <a:gd name="T8" fmla="*/ 1090 w 2180"/>
              <a:gd name="T9" fmla="*/ 800 h 2026"/>
              <a:gd name="T10" fmla="*/ 1295 w 2180"/>
              <a:gd name="T11" fmla="*/ 885 h 2026"/>
              <a:gd name="T12" fmla="*/ 1380 w 2180"/>
              <a:gd name="T13" fmla="*/ 1090 h 2026"/>
              <a:gd name="T14" fmla="*/ 1295 w 2180"/>
              <a:gd name="T15" fmla="*/ 1296 h 2026"/>
              <a:gd name="T16" fmla="*/ 1250 w 2180"/>
              <a:gd name="T17" fmla="*/ 1334 h 2026"/>
              <a:gd name="T18" fmla="*/ 1250 w 2180"/>
              <a:gd name="T19" fmla="*/ 1334 h 2026"/>
              <a:gd name="T20" fmla="*/ 1304 w 2180"/>
              <a:gd name="T21" fmla="*/ 1430 h 2026"/>
              <a:gd name="T22" fmla="*/ 1252 w 2180"/>
              <a:gd name="T23" fmla="*/ 1336 h 2026"/>
              <a:gd name="T24" fmla="*/ 1778 w 2180"/>
              <a:gd name="T25" fmla="*/ 1200 h 2026"/>
              <a:gd name="T26" fmla="*/ 2165 w 2180"/>
              <a:gd name="T27" fmla="*/ 1271 h 2026"/>
              <a:gd name="T28" fmla="*/ 2180 w 2180"/>
              <a:gd name="T29" fmla="*/ 1090 h 2026"/>
              <a:gd name="T30" fmla="*/ 1090 w 2180"/>
              <a:gd name="T31" fmla="*/ 0 h 2026"/>
              <a:gd name="T32" fmla="*/ 0 w 2180"/>
              <a:gd name="T33" fmla="*/ 1090 h 2026"/>
              <a:gd name="T34" fmla="*/ 529 w 2180"/>
              <a:gd name="T35" fmla="*/ 2026 h 2026"/>
              <a:gd name="T36" fmla="*/ 930 w 2180"/>
              <a:gd name="T37" fmla="*/ 1334 h 2026"/>
              <a:gd name="T38" fmla="*/ 930 w 2180"/>
              <a:gd name="T39" fmla="*/ 1334 h 20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80" h="2026">
                <a:moveTo>
                  <a:pt x="930" y="1334"/>
                </a:moveTo>
                <a:cubicBezTo>
                  <a:pt x="911" y="1318"/>
                  <a:pt x="896" y="1307"/>
                  <a:pt x="885" y="1296"/>
                </a:cubicBezTo>
                <a:cubicBezTo>
                  <a:pt x="853" y="1264"/>
                  <a:pt x="800" y="1195"/>
                  <a:pt x="800" y="1091"/>
                </a:cubicBezTo>
                <a:cubicBezTo>
                  <a:pt x="800" y="986"/>
                  <a:pt x="853" y="917"/>
                  <a:pt x="885" y="885"/>
                </a:cubicBezTo>
                <a:cubicBezTo>
                  <a:pt x="917" y="853"/>
                  <a:pt x="985" y="800"/>
                  <a:pt x="1090" y="800"/>
                </a:cubicBezTo>
                <a:cubicBezTo>
                  <a:pt x="1195" y="800"/>
                  <a:pt x="1263" y="853"/>
                  <a:pt x="1295" y="885"/>
                </a:cubicBezTo>
                <a:cubicBezTo>
                  <a:pt x="1327" y="917"/>
                  <a:pt x="1380" y="986"/>
                  <a:pt x="1380" y="1090"/>
                </a:cubicBezTo>
                <a:cubicBezTo>
                  <a:pt x="1380" y="1195"/>
                  <a:pt x="1327" y="1264"/>
                  <a:pt x="1295" y="1296"/>
                </a:cubicBezTo>
                <a:cubicBezTo>
                  <a:pt x="1284" y="1307"/>
                  <a:pt x="1269" y="1318"/>
                  <a:pt x="1250" y="1334"/>
                </a:cubicBezTo>
                <a:cubicBezTo>
                  <a:pt x="1250" y="1334"/>
                  <a:pt x="1250" y="1334"/>
                  <a:pt x="1250" y="1334"/>
                </a:cubicBezTo>
                <a:cubicBezTo>
                  <a:pt x="1304" y="1430"/>
                  <a:pt x="1304" y="1430"/>
                  <a:pt x="1304" y="1430"/>
                </a:cubicBezTo>
                <a:cubicBezTo>
                  <a:pt x="1252" y="1336"/>
                  <a:pt x="1252" y="1336"/>
                  <a:pt x="1252" y="1336"/>
                </a:cubicBezTo>
                <a:cubicBezTo>
                  <a:pt x="1408" y="1250"/>
                  <a:pt x="1587" y="1200"/>
                  <a:pt x="1778" y="1200"/>
                </a:cubicBezTo>
                <a:cubicBezTo>
                  <a:pt x="1914" y="1200"/>
                  <a:pt x="2045" y="1225"/>
                  <a:pt x="2165" y="1271"/>
                </a:cubicBezTo>
                <a:cubicBezTo>
                  <a:pt x="2175" y="1212"/>
                  <a:pt x="2180" y="1152"/>
                  <a:pt x="2180" y="1090"/>
                </a:cubicBezTo>
                <a:cubicBezTo>
                  <a:pt x="2180" y="488"/>
                  <a:pt x="1692" y="0"/>
                  <a:pt x="1090" y="0"/>
                </a:cubicBezTo>
                <a:cubicBezTo>
                  <a:pt x="488" y="0"/>
                  <a:pt x="0" y="488"/>
                  <a:pt x="0" y="1090"/>
                </a:cubicBezTo>
                <a:cubicBezTo>
                  <a:pt x="0" y="1487"/>
                  <a:pt x="212" y="1835"/>
                  <a:pt x="529" y="2026"/>
                </a:cubicBezTo>
                <a:cubicBezTo>
                  <a:pt x="930" y="1334"/>
                  <a:pt x="930" y="1334"/>
                  <a:pt x="930" y="1334"/>
                </a:cubicBezTo>
                <a:cubicBezTo>
                  <a:pt x="930" y="1334"/>
                  <a:pt x="930" y="1334"/>
                  <a:pt x="930" y="133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38" y="4303713"/>
            <a:ext cx="7938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38" y="4303713"/>
            <a:ext cx="7938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200" y="4038600"/>
            <a:ext cx="7938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638" y="3340100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848191" y="2178905"/>
            <a:ext cx="492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43853" y="4113183"/>
            <a:ext cx="492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08229" y="4113183"/>
            <a:ext cx="492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9" name="Freeform 5"/>
          <p:cNvSpPr>
            <a:spLocks noChangeAspect="1" noEditPoints="1"/>
          </p:cNvSpPr>
          <p:nvPr/>
        </p:nvSpPr>
        <p:spPr bwMode="auto">
          <a:xfrm>
            <a:off x="8124757" y="2203217"/>
            <a:ext cx="379271" cy="755805"/>
          </a:xfrm>
          <a:custGeom>
            <a:avLst/>
            <a:gdLst>
              <a:gd name="T0" fmla="*/ 116 w 117"/>
              <a:gd name="T1" fmla="*/ 130 h 233"/>
              <a:gd name="T2" fmla="*/ 93 w 117"/>
              <a:gd name="T3" fmla="*/ 63 h 233"/>
              <a:gd name="T4" fmla="*/ 24 w 117"/>
              <a:gd name="T5" fmla="*/ 63 h 233"/>
              <a:gd name="T6" fmla="*/ 1 w 117"/>
              <a:gd name="T7" fmla="*/ 130 h 233"/>
              <a:gd name="T8" fmla="*/ 7 w 117"/>
              <a:gd name="T9" fmla="*/ 140 h 233"/>
              <a:gd name="T10" fmla="*/ 18 w 117"/>
              <a:gd name="T11" fmla="*/ 136 h 233"/>
              <a:gd name="T12" fmla="*/ 30 w 117"/>
              <a:gd name="T13" fmla="*/ 223 h 233"/>
              <a:gd name="T14" fmla="*/ 41 w 117"/>
              <a:gd name="T15" fmla="*/ 233 h 233"/>
              <a:gd name="T16" fmla="*/ 59 w 117"/>
              <a:gd name="T17" fmla="*/ 165 h 233"/>
              <a:gd name="T18" fmla="*/ 76 w 117"/>
              <a:gd name="T19" fmla="*/ 233 h 233"/>
              <a:gd name="T20" fmla="*/ 87 w 117"/>
              <a:gd name="T21" fmla="*/ 224 h 233"/>
              <a:gd name="T22" fmla="*/ 84 w 117"/>
              <a:gd name="T23" fmla="*/ 101 h 233"/>
              <a:gd name="T24" fmla="*/ 107 w 117"/>
              <a:gd name="T25" fmla="*/ 141 h 233"/>
              <a:gd name="T26" fmla="*/ 116 w 117"/>
              <a:gd name="T27" fmla="*/ 130 h 233"/>
              <a:gd name="T28" fmla="*/ 104 w 117"/>
              <a:gd name="T29" fmla="*/ 134 h 233"/>
              <a:gd name="T30" fmla="*/ 80 w 117"/>
              <a:gd name="T31" fmla="*/ 87 h 233"/>
              <a:gd name="T32" fmla="*/ 80 w 117"/>
              <a:gd name="T33" fmla="*/ 157 h 233"/>
              <a:gd name="T34" fmla="*/ 82 w 117"/>
              <a:gd name="T35" fmla="*/ 218 h 233"/>
              <a:gd name="T36" fmla="*/ 82 w 117"/>
              <a:gd name="T37" fmla="*/ 223 h 233"/>
              <a:gd name="T38" fmla="*/ 76 w 117"/>
              <a:gd name="T39" fmla="*/ 230 h 233"/>
              <a:gd name="T40" fmla="*/ 70 w 117"/>
              <a:gd name="T41" fmla="*/ 223 h 233"/>
              <a:gd name="T42" fmla="*/ 59 w 117"/>
              <a:gd name="T43" fmla="*/ 143 h 233"/>
              <a:gd name="T44" fmla="*/ 47 w 117"/>
              <a:gd name="T45" fmla="*/ 223 h 233"/>
              <a:gd name="T46" fmla="*/ 35 w 117"/>
              <a:gd name="T47" fmla="*/ 223 h 233"/>
              <a:gd name="T48" fmla="*/ 35 w 117"/>
              <a:gd name="T49" fmla="*/ 218 h 233"/>
              <a:gd name="T50" fmla="*/ 37 w 117"/>
              <a:gd name="T51" fmla="*/ 157 h 233"/>
              <a:gd name="T52" fmla="*/ 37 w 117"/>
              <a:gd name="T53" fmla="*/ 87 h 233"/>
              <a:gd name="T54" fmla="*/ 13 w 117"/>
              <a:gd name="T55" fmla="*/ 134 h 233"/>
              <a:gd name="T56" fmla="*/ 9 w 117"/>
              <a:gd name="T57" fmla="*/ 136 h 233"/>
              <a:gd name="T58" fmla="*/ 6 w 117"/>
              <a:gd name="T59" fmla="*/ 131 h 233"/>
              <a:gd name="T60" fmla="*/ 8 w 117"/>
              <a:gd name="T61" fmla="*/ 123 h 233"/>
              <a:gd name="T62" fmla="*/ 59 w 117"/>
              <a:gd name="T63" fmla="*/ 54 h 233"/>
              <a:gd name="T64" fmla="*/ 109 w 117"/>
              <a:gd name="T65" fmla="*/ 123 h 233"/>
              <a:gd name="T66" fmla="*/ 111 w 117"/>
              <a:gd name="T67" fmla="*/ 131 h 233"/>
              <a:gd name="T68" fmla="*/ 109 w 117"/>
              <a:gd name="T69" fmla="*/ 136 h 233"/>
              <a:gd name="T70" fmla="*/ 81 w 117"/>
              <a:gd name="T71" fmla="*/ 22 h 233"/>
              <a:gd name="T72" fmla="*/ 36 w 117"/>
              <a:gd name="T73" fmla="*/ 22 h 233"/>
              <a:gd name="T74" fmla="*/ 59 w 117"/>
              <a:gd name="T75" fmla="*/ 4 h 233"/>
              <a:gd name="T76" fmla="*/ 59 w 117"/>
              <a:gd name="T77" fmla="*/ 39 h 233"/>
              <a:gd name="T78" fmla="*/ 59 w 117"/>
              <a:gd name="T79" fmla="*/ 4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7" h="233">
                <a:moveTo>
                  <a:pt x="116" y="130"/>
                </a:moveTo>
                <a:cubicBezTo>
                  <a:pt x="116" y="130"/>
                  <a:pt x="116" y="130"/>
                  <a:pt x="116" y="130"/>
                </a:cubicBezTo>
                <a:cubicBezTo>
                  <a:pt x="116" y="129"/>
                  <a:pt x="115" y="126"/>
                  <a:pt x="113" y="122"/>
                </a:cubicBezTo>
                <a:cubicBezTo>
                  <a:pt x="108" y="105"/>
                  <a:pt x="96" y="69"/>
                  <a:pt x="93" y="63"/>
                </a:cubicBezTo>
                <a:cubicBezTo>
                  <a:pt x="88" y="53"/>
                  <a:pt x="78" y="49"/>
                  <a:pt x="59" y="49"/>
                </a:cubicBezTo>
                <a:cubicBezTo>
                  <a:pt x="39" y="49"/>
                  <a:pt x="29" y="53"/>
                  <a:pt x="24" y="63"/>
                </a:cubicBezTo>
                <a:cubicBezTo>
                  <a:pt x="21" y="69"/>
                  <a:pt x="9" y="105"/>
                  <a:pt x="4" y="122"/>
                </a:cubicBezTo>
                <a:cubicBezTo>
                  <a:pt x="3" y="126"/>
                  <a:pt x="1" y="129"/>
                  <a:pt x="1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0" y="134"/>
                  <a:pt x="3" y="139"/>
                  <a:pt x="7" y="140"/>
                </a:cubicBezTo>
                <a:cubicBezTo>
                  <a:pt x="8" y="141"/>
                  <a:pt x="9" y="141"/>
                  <a:pt x="10" y="141"/>
                </a:cubicBezTo>
                <a:cubicBezTo>
                  <a:pt x="13" y="141"/>
                  <a:pt x="16" y="139"/>
                  <a:pt x="18" y="136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32" y="148"/>
                  <a:pt x="31" y="220"/>
                  <a:pt x="30" y="223"/>
                </a:cubicBezTo>
                <a:cubicBezTo>
                  <a:pt x="30" y="223"/>
                  <a:pt x="30" y="223"/>
                  <a:pt x="30" y="224"/>
                </a:cubicBezTo>
                <a:cubicBezTo>
                  <a:pt x="31" y="229"/>
                  <a:pt x="35" y="233"/>
                  <a:pt x="41" y="233"/>
                </a:cubicBezTo>
                <a:cubicBezTo>
                  <a:pt x="47" y="233"/>
                  <a:pt x="51" y="229"/>
                  <a:pt x="52" y="224"/>
                </a:cubicBezTo>
                <a:cubicBezTo>
                  <a:pt x="59" y="165"/>
                  <a:pt x="59" y="165"/>
                  <a:pt x="59" y="165"/>
                </a:cubicBezTo>
                <a:cubicBezTo>
                  <a:pt x="65" y="224"/>
                  <a:pt x="65" y="224"/>
                  <a:pt x="65" y="224"/>
                </a:cubicBezTo>
                <a:cubicBezTo>
                  <a:pt x="66" y="229"/>
                  <a:pt x="71" y="233"/>
                  <a:pt x="76" y="233"/>
                </a:cubicBezTo>
                <a:cubicBezTo>
                  <a:pt x="76" y="233"/>
                  <a:pt x="76" y="233"/>
                  <a:pt x="76" y="233"/>
                </a:cubicBezTo>
                <a:cubicBezTo>
                  <a:pt x="82" y="233"/>
                  <a:pt x="86" y="229"/>
                  <a:pt x="87" y="224"/>
                </a:cubicBezTo>
                <a:cubicBezTo>
                  <a:pt x="87" y="223"/>
                  <a:pt x="87" y="223"/>
                  <a:pt x="87" y="223"/>
                </a:cubicBezTo>
                <a:cubicBezTo>
                  <a:pt x="87" y="220"/>
                  <a:pt x="85" y="148"/>
                  <a:pt x="84" y="101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01" y="139"/>
                  <a:pt x="104" y="141"/>
                  <a:pt x="107" y="141"/>
                </a:cubicBezTo>
                <a:cubicBezTo>
                  <a:pt x="108" y="141"/>
                  <a:pt x="109" y="141"/>
                  <a:pt x="110" y="140"/>
                </a:cubicBezTo>
                <a:cubicBezTo>
                  <a:pt x="114" y="139"/>
                  <a:pt x="117" y="134"/>
                  <a:pt x="116" y="130"/>
                </a:cubicBezTo>
                <a:close/>
                <a:moveTo>
                  <a:pt x="109" y="136"/>
                </a:moveTo>
                <a:cubicBezTo>
                  <a:pt x="107" y="136"/>
                  <a:pt x="104" y="136"/>
                  <a:pt x="104" y="134"/>
                </a:cubicBezTo>
                <a:cubicBezTo>
                  <a:pt x="83" y="89"/>
                  <a:pt x="83" y="89"/>
                  <a:pt x="83" y="89"/>
                </a:cubicBezTo>
                <a:cubicBezTo>
                  <a:pt x="83" y="88"/>
                  <a:pt x="82" y="87"/>
                  <a:pt x="80" y="87"/>
                </a:cubicBezTo>
                <a:cubicBezTo>
                  <a:pt x="79" y="88"/>
                  <a:pt x="79" y="89"/>
                  <a:pt x="79" y="90"/>
                </a:cubicBezTo>
                <a:cubicBezTo>
                  <a:pt x="79" y="90"/>
                  <a:pt x="79" y="123"/>
                  <a:pt x="80" y="157"/>
                </a:cubicBezTo>
                <a:cubicBezTo>
                  <a:pt x="81" y="173"/>
                  <a:pt x="81" y="190"/>
                  <a:pt x="81" y="203"/>
                </a:cubicBezTo>
                <a:cubicBezTo>
                  <a:pt x="82" y="209"/>
                  <a:pt x="82" y="214"/>
                  <a:pt x="82" y="218"/>
                </a:cubicBezTo>
                <a:cubicBezTo>
                  <a:pt x="82" y="221"/>
                  <a:pt x="82" y="222"/>
                  <a:pt x="82" y="223"/>
                </a:cubicBezTo>
                <a:cubicBezTo>
                  <a:pt x="82" y="223"/>
                  <a:pt x="82" y="223"/>
                  <a:pt x="82" y="223"/>
                </a:cubicBezTo>
                <a:cubicBezTo>
                  <a:pt x="82" y="226"/>
                  <a:pt x="79" y="228"/>
                  <a:pt x="76" y="228"/>
                </a:cubicBezTo>
                <a:cubicBezTo>
                  <a:pt x="76" y="230"/>
                  <a:pt x="76" y="230"/>
                  <a:pt x="76" y="230"/>
                </a:cubicBezTo>
                <a:cubicBezTo>
                  <a:pt x="76" y="228"/>
                  <a:pt x="76" y="228"/>
                  <a:pt x="76" y="228"/>
                </a:cubicBezTo>
                <a:cubicBezTo>
                  <a:pt x="73" y="228"/>
                  <a:pt x="70" y="226"/>
                  <a:pt x="70" y="223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61" y="143"/>
                  <a:pt x="60" y="143"/>
                  <a:pt x="59" y="143"/>
                </a:cubicBezTo>
                <a:cubicBezTo>
                  <a:pt x="57" y="143"/>
                  <a:pt x="56" y="143"/>
                  <a:pt x="56" y="145"/>
                </a:cubicBezTo>
                <a:cubicBezTo>
                  <a:pt x="47" y="223"/>
                  <a:pt x="47" y="223"/>
                  <a:pt x="47" y="223"/>
                </a:cubicBezTo>
                <a:cubicBezTo>
                  <a:pt x="47" y="226"/>
                  <a:pt x="44" y="228"/>
                  <a:pt x="41" y="228"/>
                </a:cubicBezTo>
                <a:cubicBezTo>
                  <a:pt x="38" y="228"/>
                  <a:pt x="35" y="226"/>
                  <a:pt x="35" y="223"/>
                </a:cubicBezTo>
                <a:cubicBezTo>
                  <a:pt x="35" y="223"/>
                  <a:pt x="35" y="222"/>
                  <a:pt x="35" y="222"/>
                </a:cubicBezTo>
                <a:cubicBezTo>
                  <a:pt x="35" y="221"/>
                  <a:pt x="35" y="220"/>
                  <a:pt x="35" y="218"/>
                </a:cubicBezTo>
                <a:cubicBezTo>
                  <a:pt x="35" y="214"/>
                  <a:pt x="35" y="209"/>
                  <a:pt x="36" y="203"/>
                </a:cubicBezTo>
                <a:cubicBezTo>
                  <a:pt x="36" y="190"/>
                  <a:pt x="36" y="173"/>
                  <a:pt x="37" y="157"/>
                </a:cubicBezTo>
                <a:cubicBezTo>
                  <a:pt x="38" y="123"/>
                  <a:pt x="38" y="90"/>
                  <a:pt x="38" y="90"/>
                </a:cubicBezTo>
                <a:cubicBezTo>
                  <a:pt x="38" y="89"/>
                  <a:pt x="38" y="88"/>
                  <a:pt x="37" y="87"/>
                </a:cubicBezTo>
                <a:cubicBezTo>
                  <a:pt x="36" y="87"/>
                  <a:pt x="34" y="88"/>
                  <a:pt x="34" y="89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3" y="135"/>
                  <a:pt x="12" y="136"/>
                  <a:pt x="10" y="136"/>
                </a:cubicBezTo>
                <a:cubicBezTo>
                  <a:pt x="10" y="136"/>
                  <a:pt x="9" y="136"/>
                  <a:pt x="9" y="136"/>
                </a:cubicBezTo>
                <a:cubicBezTo>
                  <a:pt x="6" y="135"/>
                  <a:pt x="5" y="133"/>
                  <a:pt x="6" y="131"/>
                </a:cubicBezTo>
                <a:cubicBezTo>
                  <a:pt x="6" y="131"/>
                  <a:pt x="6" y="131"/>
                  <a:pt x="6" y="131"/>
                </a:cubicBezTo>
                <a:cubicBezTo>
                  <a:pt x="6" y="131"/>
                  <a:pt x="6" y="130"/>
                  <a:pt x="6" y="129"/>
                </a:cubicBezTo>
                <a:cubicBezTo>
                  <a:pt x="7" y="128"/>
                  <a:pt x="8" y="126"/>
                  <a:pt x="8" y="123"/>
                </a:cubicBezTo>
                <a:cubicBezTo>
                  <a:pt x="13" y="108"/>
                  <a:pt x="25" y="71"/>
                  <a:pt x="28" y="65"/>
                </a:cubicBezTo>
                <a:cubicBezTo>
                  <a:pt x="31" y="59"/>
                  <a:pt x="37" y="54"/>
                  <a:pt x="59" y="54"/>
                </a:cubicBezTo>
                <a:cubicBezTo>
                  <a:pt x="80" y="54"/>
                  <a:pt x="86" y="59"/>
                  <a:pt x="89" y="65"/>
                </a:cubicBezTo>
                <a:cubicBezTo>
                  <a:pt x="92" y="71"/>
                  <a:pt x="104" y="108"/>
                  <a:pt x="109" y="123"/>
                </a:cubicBezTo>
                <a:cubicBezTo>
                  <a:pt x="110" y="126"/>
                  <a:pt x="110" y="128"/>
                  <a:pt x="111" y="129"/>
                </a:cubicBezTo>
                <a:cubicBezTo>
                  <a:pt x="111" y="130"/>
                  <a:pt x="111" y="131"/>
                  <a:pt x="111" y="131"/>
                </a:cubicBezTo>
                <a:cubicBezTo>
                  <a:pt x="111" y="131"/>
                  <a:pt x="111" y="131"/>
                  <a:pt x="111" y="131"/>
                </a:cubicBezTo>
                <a:cubicBezTo>
                  <a:pt x="112" y="133"/>
                  <a:pt x="111" y="135"/>
                  <a:pt x="109" y="136"/>
                </a:cubicBezTo>
                <a:close/>
                <a:moveTo>
                  <a:pt x="59" y="44"/>
                </a:moveTo>
                <a:cubicBezTo>
                  <a:pt x="71" y="44"/>
                  <a:pt x="81" y="34"/>
                  <a:pt x="81" y="22"/>
                </a:cubicBezTo>
                <a:cubicBezTo>
                  <a:pt x="81" y="10"/>
                  <a:pt x="71" y="0"/>
                  <a:pt x="59" y="0"/>
                </a:cubicBezTo>
                <a:cubicBezTo>
                  <a:pt x="46" y="0"/>
                  <a:pt x="36" y="10"/>
                  <a:pt x="36" y="22"/>
                </a:cubicBezTo>
                <a:cubicBezTo>
                  <a:pt x="36" y="34"/>
                  <a:pt x="46" y="44"/>
                  <a:pt x="59" y="44"/>
                </a:cubicBezTo>
                <a:close/>
                <a:moveTo>
                  <a:pt x="59" y="4"/>
                </a:moveTo>
                <a:cubicBezTo>
                  <a:pt x="68" y="4"/>
                  <a:pt x="76" y="12"/>
                  <a:pt x="76" y="22"/>
                </a:cubicBezTo>
                <a:cubicBezTo>
                  <a:pt x="76" y="31"/>
                  <a:pt x="68" y="39"/>
                  <a:pt x="59" y="39"/>
                </a:cubicBezTo>
                <a:cubicBezTo>
                  <a:pt x="49" y="39"/>
                  <a:pt x="41" y="31"/>
                  <a:pt x="41" y="22"/>
                </a:cubicBezTo>
                <a:cubicBezTo>
                  <a:pt x="41" y="12"/>
                  <a:pt x="49" y="4"/>
                  <a:pt x="59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20" name="Freeform 6"/>
          <p:cNvSpPr>
            <a:spLocks noChangeAspect="1" noEditPoints="1"/>
          </p:cNvSpPr>
          <p:nvPr/>
        </p:nvSpPr>
        <p:spPr bwMode="auto">
          <a:xfrm>
            <a:off x="9824807" y="2205664"/>
            <a:ext cx="376080" cy="755805"/>
          </a:xfrm>
          <a:custGeom>
            <a:avLst/>
            <a:gdLst>
              <a:gd name="T0" fmla="*/ 80 w 116"/>
              <a:gd name="T1" fmla="*/ 22 h 233"/>
              <a:gd name="T2" fmla="*/ 36 w 116"/>
              <a:gd name="T3" fmla="*/ 22 h 233"/>
              <a:gd name="T4" fmla="*/ 58 w 116"/>
              <a:gd name="T5" fmla="*/ 5 h 233"/>
              <a:gd name="T6" fmla="*/ 58 w 116"/>
              <a:gd name="T7" fmla="*/ 40 h 233"/>
              <a:gd name="T8" fmla="*/ 58 w 116"/>
              <a:gd name="T9" fmla="*/ 5 h 233"/>
              <a:gd name="T10" fmla="*/ 115 w 116"/>
              <a:gd name="T11" fmla="*/ 130 h 233"/>
              <a:gd name="T12" fmla="*/ 93 w 116"/>
              <a:gd name="T13" fmla="*/ 63 h 233"/>
              <a:gd name="T14" fmla="*/ 23 w 116"/>
              <a:gd name="T15" fmla="*/ 63 h 233"/>
              <a:gd name="T16" fmla="*/ 1 w 116"/>
              <a:gd name="T17" fmla="*/ 130 h 233"/>
              <a:gd name="T18" fmla="*/ 6 w 116"/>
              <a:gd name="T19" fmla="*/ 140 h 233"/>
              <a:gd name="T20" fmla="*/ 17 w 116"/>
              <a:gd name="T21" fmla="*/ 136 h 233"/>
              <a:gd name="T22" fmla="*/ 18 w 116"/>
              <a:gd name="T23" fmla="*/ 170 h 233"/>
              <a:gd name="T24" fmla="*/ 21 w 116"/>
              <a:gd name="T25" fmla="*/ 172 h 233"/>
              <a:gd name="T26" fmla="*/ 30 w 116"/>
              <a:gd name="T27" fmla="*/ 223 h 233"/>
              <a:gd name="T28" fmla="*/ 40 w 116"/>
              <a:gd name="T29" fmla="*/ 233 h 233"/>
              <a:gd name="T30" fmla="*/ 57 w 116"/>
              <a:gd name="T31" fmla="*/ 172 h 233"/>
              <a:gd name="T32" fmla="*/ 65 w 116"/>
              <a:gd name="T33" fmla="*/ 224 h 233"/>
              <a:gd name="T34" fmla="*/ 76 w 116"/>
              <a:gd name="T35" fmla="*/ 233 h 233"/>
              <a:gd name="T36" fmla="*/ 86 w 116"/>
              <a:gd name="T37" fmla="*/ 223 h 233"/>
              <a:gd name="T38" fmla="*/ 95 w 116"/>
              <a:gd name="T39" fmla="*/ 172 h 233"/>
              <a:gd name="T40" fmla="*/ 98 w 116"/>
              <a:gd name="T41" fmla="*/ 169 h 233"/>
              <a:gd name="T42" fmla="*/ 99 w 116"/>
              <a:gd name="T43" fmla="*/ 136 h 233"/>
              <a:gd name="T44" fmla="*/ 107 w 116"/>
              <a:gd name="T45" fmla="*/ 141 h 233"/>
              <a:gd name="T46" fmla="*/ 115 w 116"/>
              <a:gd name="T47" fmla="*/ 130 h 233"/>
              <a:gd name="T48" fmla="*/ 107 w 116"/>
              <a:gd name="T49" fmla="*/ 136 h 233"/>
              <a:gd name="T50" fmla="*/ 103 w 116"/>
              <a:gd name="T51" fmla="*/ 134 h 233"/>
              <a:gd name="T52" fmla="*/ 81 w 116"/>
              <a:gd name="T53" fmla="*/ 87 h 233"/>
              <a:gd name="T54" fmla="*/ 93 w 116"/>
              <a:gd name="T55" fmla="*/ 168 h 233"/>
              <a:gd name="T56" fmla="*/ 81 w 116"/>
              <a:gd name="T57" fmla="*/ 168 h 233"/>
              <a:gd name="T58" fmla="*/ 81 w 116"/>
              <a:gd name="T59" fmla="*/ 197 h 233"/>
              <a:gd name="T60" fmla="*/ 82 w 116"/>
              <a:gd name="T61" fmla="*/ 223 h 233"/>
              <a:gd name="T62" fmla="*/ 76 w 116"/>
              <a:gd name="T63" fmla="*/ 228 h 233"/>
              <a:gd name="T64" fmla="*/ 76 w 116"/>
              <a:gd name="T65" fmla="*/ 228 h 233"/>
              <a:gd name="T66" fmla="*/ 63 w 116"/>
              <a:gd name="T67" fmla="*/ 170 h 233"/>
              <a:gd name="T68" fmla="*/ 55 w 116"/>
              <a:gd name="T69" fmla="*/ 168 h 233"/>
              <a:gd name="T70" fmla="*/ 46 w 116"/>
              <a:gd name="T71" fmla="*/ 223 h 233"/>
              <a:gd name="T72" fmla="*/ 34 w 116"/>
              <a:gd name="T73" fmla="*/ 223 h 233"/>
              <a:gd name="T74" fmla="*/ 35 w 116"/>
              <a:gd name="T75" fmla="*/ 221 h 233"/>
              <a:gd name="T76" fmla="*/ 35 w 116"/>
              <a:gd name="T77" fmla="*/ 197 h 233"/>
              <a:gd name="T78" fmla="*/ 35 w 116"/>
              <a:gd name="T79" fmla="*/ 168 h 233"/>
              <a:gd name="T80" fmla="*/ 23 w 116"/>
              <a:gd name="T81" fmla="*/ 168 h 233"/>
              <a:gd name="T82" fmla="*/ 35 w 116"/>
              <a:gd name="T83" fmla="*/ 87 h 233"/>
              <a:gd name="T84" fmla="*/ 13 w 116"/>
              <a:gd name="T85" fmla="*/ 134 h 233"/>
              <a:gd name="T86" fmla="*/ 5 w 116"/>
              <a:gd name="T87" fmla="*/ 131 h 233"/>
              <a:gd name="T88" fmla="*/ 6 w 116"/>
              <a:gd name="T89" fmla="*/ 129 h 233"/>
              <a:gd name="T90" fmla="*/ 28 w 116"/>
              <a:gd name="T91" fmla="*/ 65 h 233"/>
              <a:gd name="T92" fmla="*/ 88 w 116"/>
              <a:gd name="T93" fmla="*/ 65 h 233"/>
              <a:gd name="T94" fmla="*/ 110 w 116"/>
              <a:gd name="T95" fmla="*/ 129 h 233"/>
              <a:gd name="T96" fmla="*/ 111 w 116"/>
              <a:gd name="T97" fmla="*/ 131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6" h="233">
                <a:moveTo>
                  <a:pt x="58" y="44"/>
                </a:moveTo>
                <a:cubicBezTo>
                  <a:pt x="70" y="44"/>
                  <a:pt x="80" y="34"/>
                  <a:pt x="80" y="22"/>
                </a:cubicBezTo>
                <a:cubicBezTo>
                  <a:pt x="80" y="10"/>
                  <a:pt x="70" y="0"/>
                  <a:pt x="58" y="0"/>
                </a:cubicBezTo>
                <a:cubicBezTo>
                  <a:pt x="46" y="0"/>
                  <a:pt x="36" y="10"/>
                  <a:pt x="36" y="22"/>
                </a:cubicBezTo>
                <a:cubicBezTo>
                  <a:pt x="36" y="34"/>
                  <a:pt x="46" y="44"/>
                  <a:pt x="58" y="44"/>
                </a:cubicBezTo>
                <a:close/>
                <a:moveTo>
                  <a:pt x="58" y="5"/>
                </a:moveTo>
                <a:cubicBezTo>
                  <a:pt x="68" y="5"/>
                  <a:pt x="75" y="13"/>
                  <a:pt x="75" y="22"/>
                </a:cubicBezTo>
                <a:cubicBezTo>
                  <a:pt x="75" y="32"/>
                  <a:pt x="68" y="40"/>
                  <a:pt x="58" y="40"/>
                </a:cubicBezTo>
                <a:cubicBezTo>
                  <a:pt x="48" y="40"/>
                  <a:pt x="41" y="32"/>
                  <a:pt x="41" y="22"/>
                </a:cubicBezTo>
                <a:cubicBezTo>
                  <a:pt x="41" y="13"/>
                  <a:pt x="48" y="5"/>
                  <a:pt x="58" y="5"/>
                </a:cubicBezTo>
                <a:close/>
                <a:moveTo>
                  <a:pt x="115" y="130"/>
                </a:moveTo>
                <a:cubicBezTo>
                  <a:pt x="115" y="130"/>
                  <a:pt x="115" y="130"/>
                  <a:pt x="115" y="130"/>
                </a:cubicBezTo>
                <a:cubicBezTo>
                  <a:pt x="115" y="129"/>
                  <a:pt x="114" y="126"/>
                  <a:pt x="113" y="122"/>
                </a:cubicBezTo>
                <a:cubicBezTo>
                  <a:pt x="107" y="105"/>
                  <a:pt x="96" y="69"/>
                  <a:pt x="93" y="63"/>
                </a:cubicBezTo>
                <a:cubicBezTo>
                  <a:pt x="88" y="53"/>
                  <a:pt x="77" y="49"/>
                  <a:pt x="58" y="49"/>
                </a:cubicBezTo>
                <a:cubicBezTo>
                  <a:pt x="39" y="49"/>
                  <a:pt x="28" y="53"/>
                  <a:pt x="23" y="63"/>
                </a:cubicBezTo>
                <a:cubicBezTo>
                  <a:pt x="20" y="69"/>
                  <a:pt x="9" y="105"/>
                  <a:pt x="3" y="122"/>
                </a:cubicBezTo>
                <a:cubicBezTo>
                  <a:pt x="2" y="126"/>
                  <a:pt x="1" y="129"/>
                  <a:pt x="1" y="130"/>
                </a:cubicBezTo>
                <a:cubicBezTo>
                  <a:pt x="1" y="130"/>
                  <a:pt x="1" y="130"/>
                  <a:pt x="1" y="130"/>
                </a:cubicBezTo>
                <a:cubicBezTo>
                  <a:pt x="0" y="134"/>
                  <a:pt x="2" y="139"/>
                  <a:pt x="6" y="140"/>
                </a:cubicBezTo>
                <a:cubicBezTo>
                  <a:pt x="7" y="141"/>
                  <a:pt x="8" y="141"/>
                  <a:pt x="10" y="141"/>
                </a:cubicBezTo>
                <a:cubicBezTo>
                  <a:pt x="13" y="141"/>
                  <a:pt x="16" y="139"/>
                  <a:pt x="17" y="136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18" y="170"/>
                  <a:pt x="18" y="171"/>
                  <a:pt x="19" y="172"/>
                </a:cubicBezTo>
                <a:cubicBezTo>
                  <a:pt x="19" y="172"/>
                  <a:pt x="20" y="172"/>
                  <a:pt x="21" y="172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1" y="188"/>
                  <a:pt x="30" y="221"/>
                  <a:pt x="30" y="223"/>
                </a:cubicBezTo>
                <a:cubicBezTo>
                  <a:pt x="30" y="223"/>
                  <a:pt x="30" y="223"/>
                  <a:pt x="30" y="224"/>
                </a:cubicBezTo>
                <a:cubicBezTo>
                  <a:pt x="30" y="229"/>
                  <a:pt x="35" y="233"/>
                  <a:pt x="40" y="233"/>
                </a:cubicBezTo>
                <a:cubicBezTo>
                  <a:pt x="46" y="233"/>
                  <a:pt x="51" y="229"/>
                  <a:pt x="51" y="224"/>
                </a:cubicBezTo>
                <a:cubicBezTo>
                  <a:pt x="57" y="172"/>
                  <a:pt x="57" y="172"/>
                  <a:pt x="57" y="172"/>
                </a:cubicBezTo>
                <a:cubicBezTo>
                  <a:pt x="59" y="172"/>
                  <a:pt x="59" y="172"/>
                  <a:pt x="59" y="172"/>
                </a:cubicBezTo>
                <a:cubicBezTo>
                  <a:pt x="65" y="224"/>
                  <a:pt x="65" y="224"/>
                  <a:pt x="65" y="224"/>
                </a:cubicBezTo>
                <a:cubicBezTo>
                  <a:pt x="65" y="229"/>
                  <a:pt x="70" y="233"/>
                  <a:pt x="76" y="233"/>
                </a:cubicBezTo>
                <a:cubicBezTo>
                  <a:pt x="76" y="233"/>
                  <a:pt x="76" y="233"/>
                  <a:pt x="76" y="233"/>
                </a:cubicBezTo>
                <a:cubicBezTo>
                  <a:pt x="81" y="233"/>
                  <a:pt x="86" y="229"/>
                  <a:pt x="86" y="224"/>
                </a:cubicBezTo>
                <a:cubicBezTo>
                  <a:pt x="86" y="223"/>
                  <a:pt x="86" y="223"/>
                  <a:pt x="86" y="223"/>
                </a:cubicBezTo>
                <a:cubicBezTo>
                  <a:pt x="86" y="221"/>
                  <a:pt x="85" y="188"/>
                  <a:pt x="8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7" y="172"/>
                  <a:pt x="98" y="171"/>
                  <a:pt x="98" y="170"/>
                </a:cubicBezTo>
                <a:cubicBezTo>
                  <a:pt x="98" y="170"/>
                  <a:pt x="98" y="170"/>
                  <a:pt x="98" y="169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00" y="139"/>
                  <a:pt x="103" y="141"/>
                  <a:pt x="107" y="141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8" y="141"/>
                  <a:pt x="109" y="141"/>
                  <a:pt x="110" y="140"/>
                </a:cubicBezTo>
                <a:cubicBezTo>
                  <a:pt x="114" y="139"/>
                  <a:pt x="116" y="134"/>
                  <a:pt x="115" y="130"/>
                </a:cubicBezTo>
                <a:close/>
                <a:moveTo>
                  <a:pt x="108" y="136"/>
                </a:moveTo>
                <a:cubicBezTo>
                  <a:pt x="108" y="136"/>
                  <a:pt x="107" y="136"/>
                  <a:pt x="107" y="136"/>
                </a:cubicBezTo>
                <a:cubicBezTo>
                  <a:pt x="107" y="136"/>
                  <a:pt x="107" y="136"/>
                  <a:pt x="107" y="136"/>
                </a:cubicBezTo>
                <a:cubicBezTo>
                  <a:pt x="105" y="136"/>
                  <a:pt x="104" y="135"/>
                  <a:pt x="103" y="134"/>
                </a:cubicBezTo>
                <a:cubicBezTo>
                  <a:pt x="84" y="89"/>
                  <a:pt x="84" y="89"/>
                  <a:pt x="84" y="89"/>
                </a:cubicBezTo>
                <a:cubicBezTo>
                  <a:pt x="84" y="88"/>
                  <a:pt x="82" y="87"/>
                  <a:pt x="81" y="87"/>
                </a:cubicBezTo>
                <a:cubicBezTo>
                  <a:pt x="80" y="88"/>
                  <a:pt x="79" y="89"/>
                  <a:pt x="80" y="90"/>
                </a:cubicBezTo>
                <a:cubicBezTo>
                  <a:pt x="93" y="168"/>
                  <a:pt x="93" y="168"/>
                  <a:pt x="93" y="16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82" y="168"/>
                  <a:pt x="81" y="168"/>
                  <a:pt x="81" y="168"/>
                </a:cubicBezTo>
                <a:cubicBezTo>
                  <a:pt x="80" y="169"/>
                  <a:pt x="80" y="170"/>
                  <a:pt x="80" y="170"/>
                </a:cubicBezTo>
                <a:cubicBezTo>
                  <a:pt x="80" y="170"/>
                  <a:pt x="80" y="183"/>
                  <a:pt x="81" y="197"/>
                </a:cubicBezTo>
                <a:cubicBezTo>
                  <a:pt x="81" y="203"/>
                  <a:pt x="81" y="210"/>
                  <a:pt x="81" y="215"/>
                </a:cubicBezTo>
                <a:cubicBezTo>
                  <a:pt x="81" y="220"/>
                  <a:pt x="81" y="222"/>
                  <a:pt x="82" y="223"/>
                </a:cubicBezTo>
                <a:cubicBezTo>
                  <a:pt x="82" y="223"/>
                  <a:pt x="82" y="223"/>
                  <a:pt x="82" y="223"/>
                </a:cubicBezTo>
                <a:cubicBezTo>
                  <a:pt x="81" y="226"/>
                  <a:pt x="79" y="228"/>
                  <a:pt x="76" y="228"/>
                </a:cubicBezTo>
                <a:cubicBezTo>
                  <a:pt x="76" y="230"/>
                  <a:pt x="76" y="230"/>
                  <a:pt x="76" y="230"/>
                </a:cubicBezTo>
                <a:cubicBezTo>
                  <a:pt x="76" y="228"/>
                  <a:pt x="76" y="228"/>
                  <a:pt x="76" y="228"/>
                </a:cubicBezTo>
                <a:cubicBezTo>
                  <a:pt x="72" y="228"/>
                  <a:pt x="70" y="226"/>
                  <a:pt x="70" y="223"/>
                </a:cubicBezTo>
                <a:cubicBezTo>
                  <a:pt x="63" y="170"/>
                  <a:pt x="63" y="170"/>
                  <a:pt x="63" y="170"/>
                </a:cubicBezTo>
                <a:cubicBezTo>
                  <a:pt x="63" y="169"/>
                  <a:pt x="62" y="168"/>
                  <a:pt x="61" y="168"/>
                </a:cubicBezTo>
                <a:cubicBezTo>
                  <a:pt x="55" y="168"/>
                  <a:pt x="55" y="168"/>
                  <a:pt x="55" y="168"/>
                </a:cubicBezTo>
                <a:cubicBezTo>
                  <a:pt x="54" y="168"/>
                  <a:pt x="53" y="169"/>
                  <a:pt x="53" y="170"/>
                </a:cubicBezTo>
                <a:cubicBezTo>
                  <a:pt x="46" y="223"/>
                  <a:pt x="46" y="223"/>
                  <a:pt x="46" y="223"/>
                </a:cubicBezTo>
                <a:cubicBezTo>
                  <a:pt x="46" y="226"/>
                  <a:pt x="44" y="228"/>
                  <a:pt x="40" y="228"/>
                </a:cubicBezTo>
                <a:cubicBezTo>
                  <a:pt x="37" y="228"/>
                  <a:pt x="35" y="226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5" y="223"/>
                  <a:pt x="35" y="222"/>
                  <a:pt x="35" y="221"/>
                </a:cubicBezTo>
                <a:cubicBezTo>
                  <a:pt x="35" y="220"/>
                  <a:pt x="35" y="218"/>
                  <a:pt x="35" y="215"/>
                </a:cubicBezTo>
                <a:cubicBezTo>
                  <a:pt x="35" y="210"/>
                  <a:pt x="35" y="203"/>
                  <a:pt x="35" y="197"/>
                </a:cubicBezTo>
                <a:cubicBezTo>
                  <a:pt x="36" y="184"/>
                  <a:pt x="36" y="170"/>
                  <a:pt x="36" y="170"/>
                </a:cubicBezTo>
                <a:cubicBezTo>
                  <a:pt x="36" y="170"/>
                  <a:pt x="36" y="169"/>
                  <a:pt x="35" y="168"/>
                </a:cubicBezTo>
                <a:cubicBezTo>
                  <a:pt x="35" y="168"/>
                  <a:pt x="34" y="168"/>
                  <a:pt x="34" y="168"/>
                </a:cubicBezTo>
                <a:cubicBezTo>
                  <a:pt x="23" y="168"/>
                  <a:pt x="23" y="168"/>
                  <a:pt x="23" y="168"/>
                </a:cubicBezTo>
                <a:cubicBezTo>
                  <a:pt x="36" y="90"/>
                  <a:pt x="36" y="90"/>
                  <a:pt x="36" y="90"/>
                </a:cubicBezTo>
                <a:cubicBezTo>
                  <a:pt x="37" y="89"/>
                  <a:pt x="36" y="88"/>
                  <a:pt x="35" y="87"/>
                </a:cubicBezTo>
                <a:cubicBezTo>
                  <a:pt x="34" y="87"/>
                  <a:pt x="32" y="88"/>
                  <a:pt x="32" y="89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2" y="136"/>
                  <a:pt x="10" y="136"/>
                  <a:pt x="8" y="136"/>
                </a:cubicBezTo>
                <a:cubicBezTo>
                  <a:pt x="6" y="135"/>
                  <a:pt x="5" y="133"/>
                  <a:pt x="5" y="131"/>
                </a:cubicBezTo>
                <a:cubicBezTo>
                  <a:pt x="5" y="131"/>
                  <a:pt x="5" y="131"/>
                  <a:pt x="5" y="131"/>
                </a:cubicBezTo>
                <a:cubicBezTo>
                  <a:pt x="5" y="131"/>
                  <a:pt x="6" y="130"/>
                  <a:pt x="6" y="129"/>
                </a:cubicBezTo>
                <a:cubicBezTo>
                  <a:pt x="6" y="128"/>
                  <a:pt x="7" y="126"/>
                  <a:pt x="8" y="123"/>
                </a:cubicBezTo>
                <a:cubicBezTo>
                  <a:pt x="13" y="108"/>
                  <a:pt x="25" y="71"/>
                  <a:pt x="28" y="65"/>
                </a:cubicBezTo>
                <a:cubicBezTo>
                  <a:pt x="30" y="59"/>
                  <a:pt x="36" y="54"/>
                  <a:pt x="58" y="54"/>
                </a:cubicBezTo>
                <a:cubicBezTo>
                  <a:pt x="80" y="54"/>
                  <a:pt x="86" y="59"/>
                  <a:pt x="88" y="65"/>
                </a:cubicBezTo>
                <a:cubicBezTo>
                  <a:pt x="91" y="71"/>
                  <a:pt x="103" y="108"/>
                  <a:pt x="108" y="123"/>
                </a:cubicBezTo>
                <a:cubicBezTo>
                  <a:pt x="109" y="126"/>
                  <a:pt x="110" y="128"/>
                  <a:pt x="110" y="129"/>
                </a:cubicBezTo>
                <a:cubicBezTo>
                  <a:pt x="111" y="130"/>
                  <a:pt x="111" y="131"/>
                  <a:pt x="111" y="131"/>
                </a:cubicBezTo>
                <a:cubicBezTo>
                  <a:pt x="111" y="131"/>
                  <a:pt x="111" y="131"/>
                  <a:pt x="111" y="131"/>
                </a:cubicBezTo>
                <a:cubicBezTo>
                  <a:pt x="111" y="133"/>
                  <a:pt x="110" y="135"/>
                  <a:pt x="108" y="1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247593" y="2364348"/>
            <a:ext cx="889987" cy="6675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9000"/>
              </a:lnSpc>
            </a:pPr>
            <a:r>
              <a:rPr lang="en-US" sz="2800" dirty="0">
                <a:solidFill>
                  <a:schemeClr val="accent2"/>
                </a:solidFill>
                <a:cs typeface="+mn-ea"/>
                <a:sym typeface="+mn-lt"/>
              </a:rPr>
              <a:t>30%</a:t>
            </a:r>
          </a:p>
          <a:p>
            <a:pPr>
              <a:lnSpc>
                <a:spcPct val="89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Female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47972" y="2364348"/>
            <a:ext cx="889987" cy="6675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9000"/>
              </a:lnSpc>
            </a:pPr>
            <a:r>
              <a:rPr lang="en-US" sz="2800" dirty="0">
                <a:solidFill>
                  <a:schemeClr val="accent1"/>
                </a:solidFill>
                <a:cs typeface="+mn-ea"/>
                <a:sym typeface="+mn-lt"/>
              </a:rPr>
              <a:t>70%</a:t>
            </a:r>
          </a:p>
          <a:p>
            <a:pPr>
              <a:lnSpc>
                <a:spcPct val="89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Male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0AC5AFA-11DF-6BAB-C41B-1710A7012246}"/>
              </a:ext>
            </a:extLst>
          </p:cNvPr>
          <p:cNvGrpSpPr/>
          <p:nvPr/>
        </p:nvGrpSpPr>
        <p:grpSpPr>
          <a:xfrm>
            <a:off x="2141771" y="1503267"/>
            <a:ext cx="2846153" cy="861081"/>
            <a:chOff x="1293755" y="1979765"/>
            <a:chExt cx="2846153" cy="861081"/>
          </a:xfrm>
        </p:grpSpPr>
        <p:sp>
          <p:nvSpPr>
            <p:cNvPr id="25" name="TextBox 34">
              <a:extLst>
                <a:ext uri="{FF2B5EF4-FFF2-40B4-BE49-F238E27FC236}">
                  <a16:creationId xmlns:a16="http://schemas.microsoft.com/office/drawing/2014/main" id="{264127BA-65B6-E05B-F5A9-F21F592B2A37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35">
              <a:extLst>
                <a:ext uri="{FF2B5EF4-FFF2-40B4-BE49-F238E27FC236}">
                  <a16:creationId xmlns:a16="http://schemas.microsoft.com/office/drawing/2014/main" id="{E6AF5E70-29AF-D29A-1F85-BD55FD0DF7A8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9FD7B0C-DF55-F456-52D1-9C5A43F6F4D6}"/>
              </a:ext>
            </a:extLst>
          </p:cNvPr>
          <p:cNvGrpSpPr/>
          <p:nvPr/>
        </p:nvGrpSpPr>
        <p:grpSpPr>
          <a:xfrm>
            <a:off x="1249597" y="4113183"/>
            <a:ext cx="2846153" cy="861081"/>
            <a:chOff x="1293755" y="1979765"/>
            <a:chExt cx="2846153" cy="861081"/>
          </a:xfrm>
        </p:grpSpPr>
        <p:sp>
          <p:nvSpPr>
            <p:cNvPr id="28" name="TextBox 34">
              <a:extLst>
                <a:ext uri="{FF2B5EF4-FFF2-40B4-BE49-F238E27FC236}">
                  <a16:creationId xmlns:a16="http://schemas.microsoft.com/office/drawing/2014/main" id="{50D42D85-CF66-484A-34F8-75D93F68B56F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35">
              <a:extLst>
                <a:ext uri="{FF2B5EF4-FFF2-40B4-BE49-F238E27FC236}">
                  <a16:creationId xmlns:a16="http://schemas.microsoft.com/office/drawing/2014/main" id="{E3F63CE2-5A12-C1C2-A079-7AEA08505122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AA16169-6E46-32B7-B9B3-B0555A72AF76}"/>
              </a:ext>
            </a:extLst>
          </p:cNvPr>
          <p:cNvGrpSpPr/>
          <p:nvPr/>
        </p:nvGrpSpPr>
        <p:grpSpPr>
          <a:xfrm>
            <a:off x="8124757" y="4037013"/>
            <a:ext cx="2890418" cy="861081"/>
            <a:chOff x="8053807" y="1979765"/>
            <a:chExt cx="2890418" cy="861081"/>
          </a:xfrm>
        </p:grpSpPr>
        <p:sp>
          <p:nvSpPr>
            <p:cNvPr id="30" name="TextBox 36">
              <a:extLst>
                <a:ext uri="{FF2B5EF4-FFF2-40B4-BE49-F238E27FC236}">
                  <a16:creationId xmlns:a16="http://schemas.microsoft.com/office/drawing/2014/main" id="{F6D58402-FAE1-DE32-028A-BCE6ABED0F12}"/>
                </a:ext>
              </a:extLst>
            </p:cNvPr>
            <p:cNvSpPr txBox="1"/>
            <p:nvPr/>
          </p:nvSpPr>
          <p:spPr>
            <a:xfrm>
              <a:off x="8151272" y="2308393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37">
              <a:extLst>
                <a:ext uri="{FF2B5EF4-FFF2-40B4-BE49-F238E27FC236}">
                  <a16:creationId xmlns:a16="http://schemas.microsoft.com/office/drawing/2014/main" id="{EDFB2E5C-7931-97D1-2F21-8BE4FCB12913}"/>
                </a:ext>
              </a:extLst>
            </p:cNvPr>
            <p:cNvSpPr txBox="1"/>
            <p:nvPr/>
          </p:nvSpPr>
          <p:spPr>
            <a:xfrm>
              <a:off x="8053807" y="1979765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48471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550079" y="1734279"/>
            <a:ext cx="3084974" cy="3095307"/>
            <a:chOff x="4532313" y="2041525"/>
            <a:chExt cx="3317875" cy="3328988"/>
          </a:xfrm>
        </p:grpSpPr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532313" y="2646363"/>
              <a:ext cx="3317875" cy="2724150"/>
            </a:xfrm>
            <a:custGeom>
              <a:avLst/>
              <a:gdLst>
                <a:gd name="T0" fmla="*/ 2184 w 4181"/>
                <a:gd name="T1" fmla="*/ 3425 h 3433"/>
                <a:gd name="T2" fmla="*/ 1887 w 4181"/>
                <a:gd name="T3" fmla="*/ 3418 h 3433"/>
                <a:gd name="T4" fmla="*/ 1792 w 4181"/>
                <a:gd name="T5" fmla="*/ 3384 h 3433"/>
                <a:gd name="T6" fmla="*/ 2338 w 4181"/>
                <a:gd name="T7" fmla="*/ 3418 h 3433"/>
                <a:gd name="T8" fmla="*/ 1670 w 4181"/>
                <a:gd name="T9" fmla="*/ 3372 h 3433"/>
                <a:gd name="T10" fmla="*/ 1641 w 4181"/>
                <a:gd name="T11" fmla="*/ 3362 h 3433"/>
                <a:gd name="T12" fmla="*/ 2541 w 4181"/>
                <a:gd name="T13" fmla="*/ 3375 h 3433"/>
                <a:gd name="T14" fmla="*/ 2711 w 4181"/>
                <a:gd name="T15" fmla="*/ 3311 h 3433"/>
                <a:gd name="T16" fmla="*/ 1425 w 4181"/>
                <a:gd name="T17" fmla="*/ 3319 h 3433"/>
                <a:gd name="T18" fmla="*/ 2753 w 4181"/>
                <a:gd name="T19" fmla="*/ 3298 h 3433"/>
                <a:gd name="T20" fmla="*/ 2929 w 4181"/>
                <a:gd name="T21" fmla="*/ 3242 h 3433"/>
                <a:gd name="T22" fmla="*/ 1208 w 4181"/>
                <a:gd name="T23" fmla="*/ 3237 h 3433"/>
                <a:gd name="T24" fmla="*/ 2961 w 4181"/>
                <a:gd name="T25" fmla="*/ 3212 h 3433"/>
                <a:gd name="T26" fmla="*/ 1128 w 4181"/>
                <a:gd name="T27" fmla="*/ 3169 h 3433"/>
                <a:gd name="T28" fmla="*/ 3151 w 4181"/>
                <a:gd name="T29" fmla="*/ 3132 h 3433"/>
                <a:gd name="T30" fmla="*/ 972 w 4181"/>
                <a:gd name="T31" fmla="*/ 3079 h 3433"/>
                <a:gd name="T32" fmla="*/ 939 w 4181"/>
                <a:gd name="T33" fmla="*/ 3070 h 3433"/>
                <a:gd name="T34" fmla="*/ 3328 w 4181"/>
                <a:gd name="T35" fmla="*/ 2995 h 3433"/>
                <a:gd name="T36" fmla="*/ 3478 w 4181"/>
                <a:gd name="T37" fmla="*/ 2885 h 3433"/>
                <a:gd name="T38" fmla="*/ 748 w 4181"/>
                <a:gd name="T39" fmla="*/ 2942 h 3433"/>
                <a:gd name="T40" fmla="*/ 3538 w 4181"/>
                <a:gd name="T41" fmla="*/ 2809 h 3433"/>
                <a:gd name="T42" fmla="*/ 3637 w 4181"/>
                <a:gd name="T43" fmla="*/ 2741 h 3433"/>
                <a:gd name="T44" fmla="*/ 589 w 4181"/>
                <a:gd name="T45" fmla="*/ 2792 h 3433"/>
                <a:gd name="T46" fmla="*/ 3693 w 4181"/>
                <a:gd name="T47" fmla="*/ 2644 h 3433"/>
                <a:gd name="T48" fmla="*/ 3774 w 4181"/>
                <a:gd name="T49" fmla="*/ 2579 h 3433"/>
                <a:gd name="T50" fmla="*/ 404 w 4181"/>
                <a:gd name="T51" fmla="*/ 2573 h 3433"/>
                <a:gd name="T52" fmla="*/ 362 w 4181"/>
                <a:gd name="T53" fmla="*/ 2469 h 3433"/>
                <a:gd name="T54" fmla="*/ 3856 w 4181"/>
                <a:gd name="T55" fmla="*/ 2447 h 3433"/>
                <a:gd name="T56" fmla="*/ 289 w 4181"/>
                <a:gd name="T57" fmla="*/ 2375 h 3433"/>
                <a:gd name="T58" fmla="*/ 3950 w 4181"/>
                <a:gd name="T59" fmla="*/ 2291 h 3433"/>
                <a:gd name="T60" fmla="*/ 216 w 4181"/>
                <a:gd name="T61" fmla="*/ 2254 h 3433"/>
                <a:gd name="T62" fmla="*/ 3977 w 4181"/>
                <a:gd name="T63" fmla="*/ 2178 h 3433"/>
                <a:gd name="T64" fmla="*/ 4041 w 4181"/>
                <a:gd name="T65" fmla="*/ 2089 h 3433"/>
                <a:gd name="T66" fmla="*/ 123 w 4181"/>
                <a:gd name="T67" fmla="*/ 2047 h 3433"/>
                <a:gd name="T68" fmla="*/ 86 w 4181"/>
                <a:gd name="T69" fmla="*/ 1867 h 3433"/>
                <a:gd name="T70" fmla="*/ 4088 w 4181"/>
                <a:gd name="T71" fmla="*/ 1943 h 3433"/>
                <a:gd name="T72" fmla="*/ 47 w 4181"/>
                <a:gd name="T73" fmla="*/ 1769 h 3433"/>
                <a:gd name="T74" fmla="*/ 53 w 4181"/>
                <a:gd name="T75" fmla="*/ 1665 h 3433"/>
                <a:gd name="T76" fmla="*/ 4121 w 4181"/>
                <a:gd name="T77" fmla="*/ 1728 h 3433"/>
                <a:gd name="T78" fmla="*/ 24 w 4181"/>
                <a:gd name="T79" fmla="*/ 1544 h 3433"/>
                <a:gd name="T80" fmla="*/ 32 w 4181"/>
                <a:gd name="T81" fmla="*/ 1509 h 3433"/>
                <a:gd name="T82" fmla="*/ 4150 w 4181"/>
                <a:gd name="T83" fmla="*/ 1445 h 3433"/>
                <a:gd name="T84" fmla="*/ 4171 w 4181"/>
                <a:gd name="T85" fmla="*/ 1319 h 3433"/>
                <a:gd name="T86" fmla="*/ 26 w 4181"/>
                <a:gd name="T87" fmla="*/ 1287 h 3433"/>
                <a:gd name="T88" fmla="*/ 4154 w 4181"/>
                <a:gd name="T89" fmla="*/ 1286 h 3433"/>
                <a:gd name="T90" fmla="*/ 4153 w 4181"/>
                <a:gd name="T91" fmla="*/ 1099 h 3433"/>
                <a:gd name="T92" fmla="*/ 36 w 4181"/>
                <a:gd name="T93" fmla="*/ 1077 h 3433"/>
                <a:gd name="T94" fmla="*/ 4127 w 4181"/>
                <a:gd name="T95" fmla="*/ 1002 h 3433"/>
                <a:gd name="T96" fmla="*/ 4134 w 4181"/>
                <a:gd name="T97" fmla="*/ 892 h 3433"/>
                <a:gd name="T98" fmla="*/ 64 w 4181"/>
                <a:gd name="T99" fmla="*/ 859 h 3433"/>
                <a:gd name="T100" fmla="*/ 4095 w 4181"/>
                <a:gd name="T101" fmla="*/ 774 h 3433"/>
                <a:gd name="T102" fmla="*/ 4089 w 4181"/>
                <a:gd name="T103" fmla="*/ 744 h 3433"/>
                <a:gd name="T104" fmla="*/ 120 w 4181"/>
                <a:gd name="T105" fmla="*/ 631 h 3433"/>
                <a:gd name="T106" fmla="*/ 207 w 4181"/>
                <a:gd name="T107" fmla="*/ 476 h 3433"/>
                <a:gd name="T108" fmla="*/ 4001 w 4181"/>
                <a:gd name="T109" fmla="*/ 543 h 3433"/>
                <a:gd name="T110" fmla="*/ 236 w 4181"/>
                <a:gd name="T111" fmla="*/ 372 h 3433"/>
                <a:gd name="T112" fmla="*/ 308 w 4181"/>
                <a:gd name="T113" fmla="*/ 286 h 3433"/>
                <a:gd name="T114" fmla="*/ 3903 w 4181"/>
                <a:gd name="T115" fmla="*/ 344 h 3433"/>
                <a:gd name="T116" fmla="*/ 348 w 4181"/>
                <a:gd name="T117" fmla="*/ 181 h 3433"/>
                <a:gd name="T118" fmla="*/ 427 w 4181"/>
                <a:gd name="T119" fmla="*/ 111 h 3433"/>
                <a:gd name="T120" fmla="*/ 3749 w 4181"/>
                <a:gd name="T121" fmla="*/ 104 h 3433"/>
                <a:gd name="T122" fmla="*/ 3702 w 4181"/>
                <a:gd name="T123" fmla="*/ 3 h 3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81" h="3433">
                  <a:moveTo>
                    <a:pt x="2009" y="3404"/>
                  </a:moveTo>
                  <a:lnTo>
                    <a:pt x="2064" y="3405"/>
                  </a:lnTo>
                  <a:lnTo>
                    <a:pt x="2068" y="3405"/>
                  </a:lnTo>
                  <a:lnTo>
                    <a:pt x="2072" y="3408"/>
                  </a:lnTo>
                  <a:lnTo>
                    <a:pt x="2075" y="3411"/>
                  </a:lnTo>
                  <a:lnTo>
                    <a:pt x="2076" y="3415"/>
                  </a:lnTo>
                  <a:lnTo>
                    <a:pt x="2076" y="3419"/>
                  </a:lnTo>
                  <a:lnTo>
                    <a:pt x="2076" y="3423"/>
                  </a:lnTo>
                  <a:lnTo>
                    <a:pt x="2075" y="3427"/>
                  </a:lnTo>
                  <a:lnTo>
                    <a:pt x="2071" y="3430"/>
                  </a:lnTo>
                  <a:lnTo>
                    <a:pt x="2068" y="3432"/>
                  </a:lnTo>
                  <a:lnTo>
                    <a:pt x="2064" y="3433"/>
                  </a:lnTo>
                  <a:lnTo>
                    <a:pt x="2063" y="3433"/>
                  </a:lnTo>
                  <a:lnTo>
                    <a:pt x="2009" y="3432"/>
                  </a:lnTo>
                  <a:lnTo>
                    <a:pt x="2003" y="3430"/>
                  </a:lnTo>
                  <a:lnTo>
                    <a:pt x="2000" y="3429"/>
                  </a:lnTo>
                  <a:lnTo>
                    <a:pt x="1998" y="3425"/>
                  </a:lnTo>
                  <a:lnTo>
                    <a:pt x="1995" y="3422"/>
                  </a:lnTo>
                  <a:lnTo>
                    <a:pt x="1995" y="3416"/>
                  </a:lnTo>
                  <a:lnTo>
                    <a:pt x="1996" y="3412"/>
                  </a:lnTo>
                  <a:lnTo>
                    <a:pt x="1998" y="3409"/>
                  </a:lnTo>
                  <a:lnTo>
                    <a:pt x="2002" y="3407"/>
                  </a:lnTo>
                  <a:lnTo>
                    <a:pt x="2005" y="3404"/>
                  </a:lnTo>
                  <a:lnTo>
                    <a:pt x="2009" y="3404"/>
                  </a:lnTo>
                  <a:close/>
                  <a:moveTo>
                    <a:pt x="2172" y="3404"/>
                  </a:moveTo>
                  <a:lnTo>
                    <a:pt x="2176" y="3404"/>
                  </a:lnTo>
                  <a:lnTo>
                    <a:pt x="2180" y="3407"/>
                  </a:lnTo>
                  <a:lnTo>
                    <a:pt x="2184" y="3409"/>
                  </a:lnTo>
                  <a:lnTo>
                    <a:pt x="2186" y="3412"/>
                  </a:lnTo>
                  <a:lnTo>
                    <a:pt x="2187" y="3416"/>
                  </a:lnTo>
                  <a:lnTo>
                    <a:pt x="2186" y="3422"/>
                  </a:lnTo>
                  <a:lnTo>
                    <a:pt x="2184" y="3425"/>
                  </a:lnTo>
                  <a:lnTo>
                    <a:pt x="2182" y="3429"/>
                  </a:lnTo>
                  <a:lnTo>
                    <a:pt x="2177" y="3430"/>
                  </a:lnTo>
                  <a:lnTo>
                    <a:pt x="2173" y="3432"/>
                  </a:lnTo>
                  <a:lnTo>
                    <a:pt x="2118" y="3433"/>
                  </a:lnTo>
                  <a:lnTo>
                    <a:pt x="2118" y="3433"/>
                  </a:lnTo>
                  <a:lnTo>
                    <a:pt x="2114" y="3432"/>
                  </a:lnTo>
                  <a:lnTo>
                    <a:pt x="2110" y="3430"/>
                  </a:lnTo>
                  <a:lnTo>
                    <a:pt x="2107" y="3427"/>
                  </a:lnTo>
                  <a:lnTo>
                    <a:pt x="2106" y="3423"/>
                  </a:lnTo>
                  <a:lnTo>
                    <a:pt x="2104" y="3419"/>
                  </a:lnTo>
                  <a:lnTo>
                    <a:pt x="2106" y="3415"/>
                  </a:lnTo>
                  <a:lnTo>
                    <a:pt x="2107" y="3411"/>
                  </a:lnTo>
                  <a:lnTo>
                    <a:pt x="2110" y="3408"/>
                  </a:lnTo>
                  <a:lnTo>
                    <a:pt x="2114" y="3405"/>
                  </a:lnTo>
                  <a:lnTo>
                    <a:pt x="2118" y="3405"/>
                  </a:lnTo>
                  <a:lnTo>
                    <a:pt x="2172" y="3404"/>
                  </a:lnTo>
                  <a:close/>
                  <a:moveTo>
                    <a:pt x="1901" y="3397"/>
                  </a:moveTo>
                  <a:lnTo>
                    <a:pt x="1955" y="3401"/>
                  </a:lnTo>
                  <a:lnTo>
                    <a:pt x="1959" y="3402"/>
                  </a:lnTo>
                  <a:lnTo>
                    <a:pt x="1963" y="3404"/>
                  </a:lnTo>
                  <a:lnTo>
                    <a:pt x="1966" y="3407"/>
                  </a:lnTo>
                  <a:lnTo>
                    <a:pt x="1967" y="3411"/>
                  </a:lnTo>
                  <a:lnTo>
                    <a:pt x="1967" y="3415"/>
                  </a:lnTo>
                  <a:lnTo>
                    <a:pt x="1966" y="3420"/>
                  </a:lnTo>
                  <a:lnTo>
                    <a:pt x="1963" y="3425"/>
                  </a:lnTo>
                  <a:lnTo>
                    <a:pt x="1959" y="3427"/>
                  </a:lnTo>
                  <a:lnTo>
                    <a:pt x="1953" y="3429"/>
                  </a:lnTo>
                  <a:lnTo>
                    <a:pt x="1953" y="3429"/>
                  </a:lnTo>
                  <a:lnTo>
                    <a:pt x="1898" y="3425"/>
                  </a:lnTo>
                  <a:lnTo>
                    <a:pt x="1894" y="3423"/>
                  </a:lnTo>
                  <a:lnTo>
                    <a:pt x="1890" y="3420"/>
                  </a:lnTo>
                  <a:lnTo>
                    <a:pt x="1887" y="3418"/>
                  </a:lnTo>
                  <a:lnTo>
                    <a:pt x="1886" y="3413"/>
                  </a:lnTo>
                  <a:lnTo>
                    <a:pt x="1886" y="3409"/>
                  </a:lnTo>
                  <a:lnTo>
                    <a:pt x="1887" y="3405"/>
                  </a:lnTo>
                  <a:lnTo>
                    <a:pt x="1888" y="3401"/>
                  </a:lnTo>
                  <a:lnTo>
                    <a:pt x="1893" y="3398"/>
                  </a:lnTo>
                  <a:lnTo>
                    <a:pt x="1895" y="3397"/>
                  </a:lnTo>
                  <a:lnTo>
                    <a:pt x="1901" y="3397"/>
                  </a:lnTo>
                  <a:close/>
                  <a:moveTo>
                    <a:pt x="2281" y="3397"/>
                  </a:moveTo>
                  <a:lnTo>
                    <a:pt x="2285" y="3397"/>
                  </a:lnTo>
                  <a:lnTo>
                    <a:pt x="2289" y="3398"/>
                  </a:lnTo>
                  <a:lnTo>
                    <a:pt x="2292" y="3401"/>
                  </a:lnTo>
                  <a:lnTo>
                    <a:pt x="2295" y="3405"/>
                  </a:lnTo>
                  <a:lnTo>
                    <a:pt x="2296" y="3409"/>
                  </a:lnTo>
                  <a:lnTo>
                    <a:pt x="2296" y="3413"/>
                  </a:lnTo>
                  <a:lnTo>
                    <a:pt x="2294" y="3418"/>
                  </a:lnTo>
                  <a:lnTo>
                    <a:pt x="2291" y="3420"/>
                  </a:lnTo>
                  <a:lnTo>
                    <a:pt x="2288" y="3423"/>
                  </a:lnTo>
                  <a:lnTo>
                    <a:pt x="2284" y="3423"/>
                  </a:lnTo>
                  <a:lnTo>
                    <a:pt x="2229" y="3429"/>
                  </a:lnTo>
                  <a:lnTo>
                    <a:pt x="2227" y="3429"/>
                  </a:lnTo>
                  <a:lnTo>
                    <a:pt x="2223" y="3427"/>
                  </a:lnTo>
                  <a:lnTo>
                    <a:pt x="2219" y="3425"/>
                  </a:lnTo>
                  <a:lnTo>
                    <a:pt x="2215" y="3420"/>
                  </a:lnTo>
                  <a:lnTo>
                    <a:pt x="2213" y="3415"/>
                  </a:lnTo>
                  <a:lnTo>
                    <a:pt x="2215" y="3411"/>
                  </a:lnTo>
                  <a:lnTo>
                    <a:pt x="2216" y="3407"/>
                  </a:lnTo>
                  <a:lnTo>
                    <a:pt x="2219" y="3404"/>
                  </a:lnTo>
                  <a:lnTo>
                    <a:pt x="2223" y="3401"/>
                  </a:lnTo>
                  <a:lnTo>
                    <a:pt x="2227" y="3401"/>
                  </a:lnTo>
                  <a:lnTo>
                    <a:pt x="2281" y="3397"/>
                  </a:lnTo>
                  <a:close/>
                  <a:moveTo>
                    <a:pt x="1788" y="3384"/>
                  </a:moveTo>
                  <a:lnTo>
                    <a:pt x="1792" y="3384"/>
                  </a:lnTo>
                  <a:lnTo>
                    <a:pt x="1847" y="3391"/>
                  </a:lnTo>
                  <a:lnTo>
                    <a:pt x="1851" y="3393"/>
                  </a:lnTo>
                  <a:lnTo>
                    <a:pt x="1854" y="3394"/>
                  </a:lnTo>
                  <a:lnTo>
                    <a:pt x="1857" y="3398"/>
                  </a:lnTo>
                  <a:lnTo>
                    <a:pt x="1858" y="3402"/>
                  </a:lnTo>
                  <a:lnTo>
                    <a:pt x="1858" y="3407"/>
                  </a:lnTo>
                  <a:lnTo>
                    <a:pt x="1857" y="3411"/>
                  </a:lnTo>
                  <a:lnTo>
                    <a:pt x="1854" y="3415"/>
                  </a:lnTo>
                  <a:lnTo>
                    <a:pt x="1850" y="3418"/>
                  </a:lnTo>
                  <a:lnTo>
                    <a:pt x="1844" y="3419"/>
                  </a:lnTo>
                  <a:lnTo>
                    <a:pt x="1843" y="3418"/>
                  </a:lnTo>
                  <a:lnTo>
                    <a:pt x="1789" y="3411"/>
                  </a:lnTo>
                  <a:lnTo>
                    <a:pt x="1785" y="3409"/>
                  </a:lnTo>
                  <a:lnTo>
                    <a:pt x="1781" y="3408"/>
                  </a:lnTo>
                  <a:lnTo>
                    <a:pt x="1778" y="3404"/>
                  </a:lnTo>
                  <a:lnTo>
                    <a:pt x="1777" y="3400"/>
                  </a:lnTo>
                  <a:lnTo>
                    <a:pt x="1777" y="3395"/>
                  </a:lnTo>
                  <a:lnTo>
                    <a:pt x="1778" y="3391"/>
                  </a:lnTo>
                  <a:lnTo>
                    <a:pt x="1781" y="3387"/>
                  </a:lnTo>
                  <a:lnTo>
                    <a:pt x="1783" y="3386"/>
                  </a:lnTo>
                  <a:lnTo>
                    <a:pt x="1788" y="3384"/>
                  </a:lnTo>
                  <a:close/>
                  <a:moveTo>
                    <a:pt x="2393" y="3383"/>
                  </a:moveTo>
                  <a:lnTo>
                    <a:pt x="2397" y="3384"/>
                  </a:lnTo>
                  <a:lnTo>
                    <a:pt x="2401" y="3387"/>
                  </a:lnTo>
                  <a:lnTo>
                    <a:pt x="2403" y="3391"/>
                  </a:lnTo>
                  <a:lnTo>
                    <a:pt x="2404" y="3395"/>
                  </a:lnTo>
                  <a:lnTo>
                    <a:pt x="2404" y="3400"/>
                  </a:lnTo>
                  <a:lnTo>
                    <a:pt x="2403" y="3404"/>
                  </a:lnTo>
                  <a:lnTo>
                    <a:pt x="2401" y="3407"/>
                  </a:lnTo>
                  <a:lnTo>
                    <a:pt x="2397" y="3409"/>
                  </a:lnTo>
                  <a:lnTo>
                    <a:pt x="2393" y="3411"/>
                  </a:lnTo>
                  <a:lnTo>
                    <a:pt x="2338" y="3418"/>
                  </a:lnTo>
                  <a:lnTo>
                    <a:pt x="2336" y="3418"/>
                  </a:lnTo>
                  <a:lnTo>
                    <a:pt x="2332" y="3418"/>
                  </a:lnTo>
                  <a:lnTo>
                    <a:pt x="2328" y="3415"/>
                  </a:lnTo>
                  <a:lnTo>
                    <a:pt x="2325" y="3411"/>
                  </a:lnTo>
                  <a:lnTo>
                    <a:pt x="2323" y="3407"/>
                  </a:lnTo>
                  <a:lnTo>
                    <a:pt x="2324" y="3401"/>
                  </a:lnTo>
                  <a:lnTo>
                    <a:pt x="2325" y="3398"/>
                  </a:lnTo>
                  <a:lnTo>
                    <a:pt x="2328" y="3394"/>
                  </a:lnTo>
                  <a:lnTo>
                    <a:pt x="2331" y="3391"/>
                  </a:lnTo>
                  <a:lnTo>
                    <a:pt x="2335" y="3391"/>
                  </a:lnTo>
                  <a:lnTo>
                    <a:pt x="2389" y="3383"/>
                  </a:lnTo>
                  <a:lnTo>
                    <a:pt x="2393" y="3383"/>
                  </a:lnTo>
                  <a:close/>
                  <a:moveTo>
                    <a:pt x="1681" y="3365"/>
                  </a:moveTo>
                  <a:lnTo>
                    <a:pt x="1685" y="3365"/>
                  </a:lnTo>
                  <a:lnTo>
                    <a:pt x="1739" y="3375"/>
                  </a:lnTo>
                  <a:lnTo>
                    <a:pt x="1743" y="3376"/>
                  </a:lnTo>
                  <a:lnTo>
                    <a:pt x="1746" y="3379"/>
                  </a:lnTo>
                  <a:lnTo>
                    <a:pt x="1749" y="3383"/>
                  </a:lnTo>
                  <a:lnTo>
                    <a:pt x="1750" y="3387"/>
                  </a:lnTo>
                  <a:lnTo>
                    <a:pt x="1750" y="3391"/>
                  </a:lnTo>
                  <a:lnTo>
                    <a:pt x="1747" y="3395"/>
                  </a:lnTo>
                  <a:lnTo>
                    <a:pt x="1745" y="3400"/>
                  </a:lnTo>
                  <a:lnTo>
                    <a:pt x="1741" y="3402"/>
                  </a:lnTo>
                  <a:lnTo>
                    <a:pt x="1736" y="3402"/>
                  </a:lnTo>
                  <a:lnTo>
                    <a:pt x="1734" y="3402"/>
                  </a:lnTo>
                  <a:lnTo>
                    <a:pt x="1680" y="3393"/>
                  </a:lnTo>
                  <a:lnTo>
                    <a:pt x="1676" y="3391"/>
                  </a:lnTo>
                  <a:lnTo>
                    <a:pt x="1673" y="3389"/>
                  </a:lnTo>
                  <a:lnTo>
                    <a:pt x="1670" y="3384"/>
                  </a:lnTo>
                  <a:lnTo>
                    <a:pt x="1669" y="3380"/>
                  </a:lnTo>
                  <a:lnTo>
                    <a:pt x="1669" y="3376"/>
                  </a:lnTo>
                  <a:lnTo>
                    <a:pt x="1670" y="3372"/>
                  </a:lnTo>
                  <a:lnTo>
                    <a:pt x="1673" y="3369"/>
                  </a:lnTo>
                  <a:lnTo>
                    <a:pt x="1677" y="3366"/>
                  </a:lnTo>
                  <a:lnTo>
                    <a:pt x="1681" y="3365"/>
                  </a:lnTo>
                  <a:close/>
                  <a:moveTo>
                    <a:pt x="2501" y="3365"/>
                  </a:moveTo>
                  <a:lnTo>
                    <a:pt x="2505" y="3366"/>
                  </a:lnTo>
                  <a:lnTo>
                    <a:pt x="2508" y="3368"/>
                  </a:lnTo>
                  <a:lnTo>
                    <a:pt x="2511" y="3372"/>
                  </a:lnTo>
                  <a:lnTo>
                    <a:pt x="2512" y="3376"/>
                  </a:lnTo>
                  <a:lnTo>
                    <a:pt x="2513" y="3380"/>
                  </a:lnTo>
                  <a:lnTo>
                    <a:pt x="2512" y="3384"/>
                  </a:lnTo>
                  <a:lnTo>
                    <a:pt x="2509" y="3387"/>
                  </a:lnTo>
                  <a:lnTo>
                    <a:pt x="2506" y="3390"/>
                  </a:lnTo>
                  <a:lnTo>
                    <a:pt x="2502" y="3391"/>
                  </a:lnTo>
                  <a:lnTo>
                    <a:pt x="2447" y="3402"/>
                  </a:lnTo>
                  <a:lnTo>
                    <a:pt x="2446" y="3402"/>
                  </a:lnTo>
                  <a:lnTo>
                    <a:pt x="2440" y="3401"/>
                  </a:lnTo>
                  <a:lnTo>
                    <a:pt x="2436" y="3400"/>
                  </a:lnTo>
                  <a:lnTo>
                    <a:pt x="2433" y="3395"/>
                  </a:lnTo>
                  <a:lnTo>
                    <a:pt x="2432" y="3391"/>
                  </a:lnTo>
                  <a:lnTo>
                    <a:pt x="2432" y="3387"/>
                  </a:lnTo>
                  <a:lnTo>
                    <a:pt x="2433" y="3383"/>
                  </a:lnTo>
                  <a:lnTo>
                    <a:pt x="2436" y="3379"/>
                  </a:lnTo>
                  <a:lnTo>
                    <a:pt x="2439" y="3376"/>
                  </a:lnTo>
                  <a:lnTo>
                    <a:pt x="2443" y="3375"/>
                  </a:lnTo>
                  <a:lnTo>
                    <a:pt x="2497" y="3365"/>
                  </a:lnTo>
                  <a:lnTo>
                    <a:pt x="2501" y="3365"/>
                  </a:lnTo>
                  <a:close/>
                  <a:moveTo>
                    <a:pt x="1575" y="3341"/>
                  </a:moveTo>
                  <a:lnTo>
                    <a:pt x="1579" y="3341"/>
                  </a:lnTo>
                  <a:lnTo>
                    <a:pt x="1631" y="3354"/>
                  </a:lnTo>
                  <a:lnTo>
                    <a:pt x="1636" y="3355"/>
                  </a:lnTo>
                  <a:lnTo>
                    <a:pt x="1640" y="3358"/>
                  </a:lnTo>
                  <a:lnTo>
                    <a:pt x="1641" y="3362"/>
                  </a:lnTo>
                  <a:lnTo>
                    <a:pt x="1642" y="3366"/>
                  </a:lnTo>
                  <a:lnTo>
                    <a:pt x="1642" y="3370"/>
                  </a:lnTo>
                  <a:lnTo>
                    <a:pt x="1641" y="3375"/>
                  </a:lnTo>
                  <a:lnTo>
                    <a:pt x="1637" y="3379"/>
                  </a:lnTo>
                  <a:lnTo>
                    <a:pt x="1633" y="3380"/>
                  </a:lnTo>
                  <a:lnTo>
                    <a:pt x="1629" y="3382"/>
                  </a:lnTo>
                  <a:lnTo>
                    <a:pt x="1626" y="3380"/>
                  </a:lnTo>
                  <a:lnTo>
                    <a:pt x="1572" y="3368"/>
                  </a:lnTo>
                  <a:lnTo>
                    <a:pt x="1568" y="3366"/>
                  </a:lnTo>
                  <a:lnTo>
                    <a:pt x="1565" y="3364"/>
                  </a:lnTo>
                  <a:lnTo>
                    <a:pt x="1562" y="3359"/>
                  </a:lnTo>
                  <a:lnTo>
                    <a:pt x="1562" y="3355"/>
                  </a:lnTo>
                  <a:lnTo>
                    <a:pt x="1562" y="3351"/>
                  </a:lnTo>
                  <a:lnTo>
                    <a:pt x="1564" y="3347"/>
                  </a:lnTo>
                  <a:lnTo>
                    <a:pt x="1566" y="3344"/>
                  </a:lnTo>
                  <a:lnTo>
                    <a:pt x="1571" y="3341"/>
                  </a:lnTo>
                  <a:lnTo>
                    <a:pt x="1575" y="3341"/>
                  </a:lnTo>
                  <a:close/>
                  <a:moveTo>
                    <a:pt x="2607" y="3340"/>
                  </a:moveTo>
                  <a:lnTo>
                    <a:pt x="2611" y="3341"/>
                  </a:lnTo>
                  <a:lnTo>
                    <a:pt x="2614" y="3343"/>
                  </a:lnTo>
                  <a:lnTo>
                    <a:pt x="2617" y="3347"/>
                  </a:lnTo>
                  <a:lnTo>
                    <a:pt x="2620" y="3351"/>
                  </a:lnTo>
                  <a:lnTo>
                    <a:pt x="2620" y="3355"/>
                  </a:lnTo>
                  <a:lnTo>
                    <a:pt x="2618" y="3359"/>
                  </a:lnTo>
                  <a:lnTo>
                    <a:pt x="2617" y="3362"/>
                  </a:lnTo>
                  <a:lnTo>
                    <a:pt x="2613" y="3366"/>
                  </a:lnTo>
                  <a:lnTo>
                    <a:pt x="2610" y="3368"/>
                  </a:lnTo>
                  <a:lnTo>
                    <a:pt x="2556" y="3380"/>
                  </a:lnTo>
                  <a:lnTo>
                    <a:pt x="2552" y="3380"/>
                  </a:lnTo>
                  <a:lnTo>
                    <a:pt x="2548" y="3380"/>
                  </a:lnTo>
                  <a:lnTo>
                    <a:pt x="2544" y="3377"/>
                  </a:lnTo>
                  <a:lnTo>
                    <a:pt x="2541" y="3375"/>
                  </a:lnTo>
                  <a:lnTo>
                    <a:pt x="2540" y="3370"/>
                  </a:lnTo>
                  <a:lnTo>
                    <a:pt x="2540" y="3365"/>
                  </a:lnTo>
                  <a:lnTo>
                    <a:pt x="2540" y="3362"/>
                  </a:lnTo>
                  <a:lnTo>
                    <a:pt x="2542" y="3358"/>
                  </a:lnTo>
                  <a:lnTo>
                    <a:pt x="2545" y="3355"/>
                  </a:lnTo>
                  <a:lnTo>
                    <a:pt x="2549" y="3354"/>
                  </a:lnTo>
                  <a:lnTo>
                    <a:pt x="2603" y="3341"/>
                  </a:lnTo>
                  <a:lnTo>
                    <a:pt x="2607" y="3340"/>
                  </a:lnTo>
                  <a:close/>
                  <a:moveTo>
                    <a:pt x="1470" y="3311"/>
                  </a:moveTo>
                  <a:lnTo>
                    <a:pt x="1474" y="3311"/>
                  </a:lnTo>
                  <a:lnTo>
                    <a:pt x="1526" y="3327"/>
                  </a:lnTo>
                  <a:lnTo>
                    <a:pt x="1530" y="3329"/>
                  </a:lnTo>
                  <a:lnTo>
                    <a:pt x="1533" y="3332"/>
                  </a:lnTo>
                  <a:lnTo>
                    <a:pt x="1536" y="3336"/>
                  </a:lnTo>
                  <a:lnTo>
                    <a:pt x="1536" y="3340"/>
                  </a:lnTo>
                  <a:lnTo>
                    <a:pt x="1536" y="3344"/>
                  </a:lnTo>
                  <a:lnTo>
                    <a:pt x="1533" y="3348"/>
                  </a:lnTo>
                  <a:lnTo>
                    <a:pt x="1530" y="3351"/>
                  </a:lnTo>
                  <a:lnTo>
                    <a:pt x="1526" y="3354"/>
                  </a:lnTo>
                  <a:lnTo>
                    <a:pt x="1522" y="3354"/>
                  </a:lnTo>
                  <a:lnTo>
                    <a:pt x="1519" y="3354"/>
                  </a:lnTo>
                  <a:lnTo>
                    <a:pt x="1465" y="3337"/>
                  </a:lnTo>
                  <a:lnTo>
                    <a:pt x="1463" y="3336"/>
                  </a:lnTo>
                  <a:lnTo>
                    <a:pt x="1459" y="3333"/>
                  </a:lnTo>
                  <a:lnTo>
                    <a:pt x="1457" y="3329"/>
                  </a:lnTo>
                  <a:lnTo>
                    <a:pt x="1456" y="3325"/>
                  </a:lnTo>
                  <a:lnTo>
                    <a:pt x="1457" y="3321"/>
                  </a:lnTo>
                  <a:lnTo>
                    <a:pt x="1459" y="3316"/>
                  </a:lnTo>
                  <a:lnTo>
                    <a:pt x="1461" y="3314"/>
                  </a:lnTo>
                  <a:lnTo>
                    <a:pt x="1465" y="3311"/>
                  </a:lnTo>
                  <a:lnTo>
                    <a:pt x="1470" y="3311"/>
                  </a:lnTo>
                  <a:close/>
                  <a:moveTo>
                    <a:pt x="2711" y="3311"/>
                  </a:moveTo>
                  <a:lnTo>
                    <a:pt x="2717" y="3311"/>
                  </a:lnTo>
                  <a:lnTo>
                    <a:pt x="2719" y="3312"/>
                  </a:lnTo>
                  <a:lnTo>
                    <a:pt x="2722" y="3316"/>
                  </a:lnTo>
                  <a:lnTo>
                    <a:pt x="2725" y="3321"/>
                  </a:lnTo>
                  <a:lnTo>
                    <a:pt x="2725" y="3325"/>
                  </a:lnTo>
                  <a:lnTo>
                    <a:pt x="2725" y="3329"/>
                  </a:lnTo>
                  <a:lnTo>
                    <a:pt x="2722" y="3332"/>
                  </a:lnTo>
                  <a:lnTo>
                    <a:pt x="2719" y="3336"/>
                  </a:lnTo>
                  <a:lnTo>
                    <a:pt x="2715" y="3337"/>
                  </a:lnTo>
                  <a:lnTo>
                    <a:pt x="2663" y="3352"/>
                  </a:lnTo>
                  <a:lnTo>
                    <a:pt x="2658" y="3354"/>
                  </a:lnTo>
                  <a:lnTo>
                    <a:pt x="2654" y="3352"/>
                  </a:lnTo>
                  <a:lnTo>
                    <a:pt x="2650" y="3351"/>
                  </a:lnTo>
                  <a:lnTo>
                    <a:pt x="2647" y="3347"/>
                  </a:lnTo>
                  <a:lnTo>
                    <a:pt x="2646" y="3344"/>
                  </a:lnTo>
                  <a:lnTo>
                    <a:pt x="2645" y="3339"/>
                  </a:lnTo>
                  <a:lnTo>
                    <a:pt x="2646" y="3334"/>
                  </a:lnTo>
                  <a:lnTo>
                    <a:pt x="2647" y="3332"/>
                  </a:lnTo>
                  <a:lnTo>
                    <a:pt x="2652" y="3329"/>
                  </a:lnTo>
                  <a:lnTo>
                    <a:pt x="2656" y="3326"/>
                  </a:lnTo>
                  <a:lnTo>
                    <a:pt x="2707" y="3311"/>
                  </a:lnTo>
                  <a:lnTo>
                    <a:pt x="2711" y="3311"/>
                  </a:lnTo>
                  <a:close/>
                  <a:moveTo>
                    <a:pt x="1366" y="3275"/>
                  </a:moveTo>
                  <a:lnTo>
                    <a:pt x="1370" y="3276"/>
                  </a:lnTo>
                  <a:lnTo>
                    <a:pt x="1423" y="3294"/>
                  </a:lnTo>
                  <a:lnTo>
                    <a:pt x="1427" y="3297"/>
                  </a:lnTo>
                  <a:lnTo>
                    <a:pt x="1430" y="3300"/>
                  </a:lnTo>
                  <a:lnTo>
                    <a:pt x="1431" y="3304"/>
                  </a:lnTo>
                  <a:lnTo>
                    <a:pt x="1431" y="3308"/>
                  </a:lnTo>
                  <a:lnTo>
                    <a:pt x="1431" y="3312"/>
                  </a:lnTo>
                  <a:lnTo>
                    <a:pt x="1428" y="3316"/>
                  </a:lnTo>
                  <a:lnTo>
                    <a:pt x="1425" y="3319"/>
                  </a:lnTo>
                  <a:lnTo>
                    <a:pt x="1423" y="3321"/>
                  </a:lnTo>
                  <a:lnTo>
                    <a:pt x="1417" y="3321"/>
                  </a:lnTo>
                  <a:lnTo>
                    <a:pt x="1413" y="3321"/>
                  </a:lnTo>
                  <a:lnTo>
                    <a:pt x="1362" y="3301"/>
                  </a:lnTo>
                  <a:lnTo>
                    <a:pt x="1358" y="3300"/>
                  </a:lnTo>
                  <a:lnTo>
                    <a:pt x="1355" y="3297"/>
                  </a:lnTo>
                  <a:lnTo>
                    <a:pt x="1352" y="3293"/>
                  </a:lnTo>
                  <a:lnTo>
                    <a:pt x="1352" y="3289"/>
                  </a:lnTo>
                  <a:lnTo>
                    <a:pt x="1353" y="3284"/>
                  </a:lnTo>
                  <a:lnTo>
                    <a:pt x="1355" y="3280"/>
                  </a:lnTo>
                  <a:lnTo>
                    <a:pt x="1359" y="3278"/>
                  </a:lnTo>
                  <a:lnTo>
                    <a:pt x="1362" y="3276"/>
                  </a:lnTo>
                  <a:lnTo>
                    <a:pt x="1366" y="3275"/>
                  </a:lnTo>
                  <a:close/>
                  <a:moveTo>
                    <a:pt x="2815" y="3275"/>
                  </a:moveTo>
                  <a:lnTo>
                    <a:pt x="2819" y="3275"/>
                  </a:lnTo>
                  <a:lnTo>
                    <a:pt x="2823" y="3276"/>
                  </a:lnTo>
                  <a:lnTo>
                    <a:pt x="2826" y="3280"/>
                  </a:lnTo>
                  <a:lnTo>
                    <a:pt x="2829" y="3283"/>
                  </a:lnTo>
                  <a:lnTo>
                    <a:pt x="2829" y="3287"/>
                  </a:lnTo>
                  <a:lnTo>
                    <a:pt x="2829" y="3291"/>
                  </a:lnTo>
                  <a:lnTo>
                    <a:pt x="2827" y="3296"/>
                  </a:lnTo>
                  <a:lnTo>
                    <a:pt x="2824" y="3298"/>
                  </a:lnTo>
                  <a:lnTo>
                    <a:pt x="2820" y="3301"/>
                  </a:lnTo>
                  <a:lnTo>
                    <a:pt x="2768" y="3321"/>
                  </a:lnTo>
                  <a:lnTo>
                    <a:pt x="2764" y="3321"/>
                  </a:lnTo>
                  <a:lnTo>
                    <a:pt x="2759" y="3321"/>
                  </a:lnTo>
                  <a:lnTo>
                    <a:pt x="2755" y="3318"/>
                  </a:lnTo>
                  <a:lnTo>
                    <a:pt x="2753" y="3315"/>
                  </a:lnTo>
                  <a:lnTo>
                    <a:pt x="2751" y="3311"/>
                  </a:lnTo>
                  <a:lnTo>
                    <a:pt x="2750" y="3307"/>
                  </a:lnTo>
                  <a:lnTo>
                    <a:pt x="2750" y="3303"/>
                  </a:lnTo>
                  <a:lnTo>
                    <a:pt x="2753" y="3298"/>
                  </a:lnTo>
                  <a:lnTo>
                    <a:pt x="2755" y="3296"/>
                  </a:lnTo>
                  <a:lnTo>
                    <a:pt x="2759" y="3294"/>
                  </a:lnTo>
                  <a:lnTo>
                    <a:pt x="2811" y="3275"/>
                  </a:lnTo>
                  <a:lnTo>
                    <a:pt x="2815" y="3275"/>
                  </a:lnTo>
                  <a:close/>
                  <a:moveTo>
                    <a:pt x="1265" y="3235"/>
                  </a:moveTo>
                  <a:lnTo>
                    <a:pt x="1269" y="3235"/>
                  </a:lnTo>
                  <a:lnTo>
                    <a:pt x="1320" y="3257"/>
                  </a:lnTo>
                  <a:lnTo>
                    <a:pt x="1323" y="3258"/>
                  </a:lnTo>
                  <a:lnTo>
                    <a:pt x="1326" y="3262"/>
                  </a:lnTo>
                  <a:lnTo>
                    <a:pt x="1329" y="3265"/>
                  </a:lnTo>
                  <a:lnTo>
                    <a:pt x="1329" y="3269"/>
                  </a:lnTo>
                  <a:lnTo>
                    <a:pt x="1327" y="3273"/>
                  </a:lnTo>
                  <a:lnTo>
                    <a:pt x="1326" y="3278"/>
                  </a:lnTo>
                  <a:lnTo>
                    <a:pt x="1322" y="3280"/>
                  </a:lnTo>
                  <a:lnTo>
                    <a:pt x="1319" y="3282"/>
                  </a:lnTo>
                  <a:lnTo>
                    <a:pt x="1315" y="3283"/>
                  </a:lnTo>
                  <a:lnTo>
                    <a:pt x="1309" y="3282"/>
                  </a:lnTo>
                  <a:lnTo>
                    <a:pt x="1258" y="3261"/>
                  </a:lnTo>
                  <a:lnTo>
                    <a:pt x="1255" y="3258"/>
                  </a:lnTo>
                  <a:lnTo>
                    <a:pt x="1253" y="3254"/>
                  </a:lnTo>
                  <a:lnTo>
                    <a:pt x="1251" y="3251"/>
                  </a:lnTo>
                  <a:lnTo>
                    <a:pt x="1250" y="3247"/>
                  </a:lnTo>
                  <a:lnTo>
                    <a:pt x="1251" y="3242"/>
                  </a:lnTo>
                  <a:lnTo>
                    <a:pt x="1254" y="3239"/>
                  </a:lnTo>
                  <a:lnTo>
                    <a:pt x="1257" y="3236"/>
                  </a:lnTo>
                  <a:lnTo>
                    <a:pt x="1261" y="3235"/>
                  </a:lnTo>
                  <a:lnTo>
                    <a:pt x="1265" y="3235"/>
                  </a:lnTo>
                  <a:close/>
                  <a:moveTo>
                    <a:pt x="2916" y="3233"/>
                  </a:moveTo>
                  <a:lnTo>
                    <a:pt x="2920" y="3233"/>
                  </a:lnTo>
                  <a:lnTo>
                    <a:pt x="2924" y="3236"/>
                  </a:lnTo>
                  <a:lnTo>
                    <a:pt x="2927" y="3239"/>
                  </a:lnTo>
                  <a:lnTo>
                    <a:pt x="2929" y="3242"/>
                  </a:lnTo>
                  <a:lnTo>
                    <a:pt x="2931" y="3246"/>
                  </a:lnTo>
                  <a:lnTo>
                    <a:pt x="2929" y="3250"/>
                  </a:lnTo>
                  <a:lnTo>
                    <a:pt x="2928" y="3254"/>
                  </a:lnTo>
                  <a:lnTo>
                    <a:pt x="2925" y="3258"/>
                  </a:lnTo>
                  <a:lnTo>
                    <a:pt x="2923" y="3260"/>
                  </a:lnTo>
                  <a:lnTo>
                    <a:pt x="2871" y="3282"/>
                  </a:lnTo>
                  <a:lnTo>
                    <a:pt x="2866" y="3282"/>
                  </a:lnTo>
                  <a:lnTo>
                    <a:pt x="2862" y="3282"/>
                  </a:lnTo>
                  <a:lnTo>
                    <a:pt x="2859" y="3280"/>
                  </a:lnTo>
                  <a:lnTo>
                    <a:pt x="2856" y="3278"/>
                  </a:lnTo>
                  <a:lnTo>
                    <a:pt x="2853" y="3273"/>
                  </a:lnTo>
                  <a:lnTo>
                    <a:pt x="2852" y="3269"/>
                  </a:lnTo>
                  <a:lnTo>
                    <a:pt x="2853" y="3265"/>
                  </a:lnTo>
                  <a:lnTo>
                    <a:pt x="2855" y="3261"/>
                  </a:lnTo>
                  <a:lnTo>
                    <a:pt x="2858" y="3258"/>
                  </a:lnTo>
                  <a:lnTo>
                    <a:pt x="2862" y="3255"/>
                  </a:lnTo>
                  <a:lnTo>
                    <a:pt x="2911" y="3235"/>
                  </a:lnTo>
                  <a:lnTo>
                    <a:pt x="2916" y="3233"/>
                  </a:lnTo>
                  <a:close/>
                  <a:moveTo>
                    <a:pt x="1167" y="3187"/>
                  </a:moveTo>
                  <a:lnTo>
                    <a:pt x="1171" y="3189"/>
                  </a:lnTo>
                  <a:lnTo>
                    <a:pt x="1219" y="3212"/>
                  </a:lnTo>
                  <a:lnTo>
                    <a:pt x="1224" y="3215"/>
                  </a:lnTo>
                  <a:lnTo>
                    <a:pt x="1226" y="3218"/>
                  </a:lnTo>
                  <a:lnTo>
                    <a:pt x="1228" y="3222"/>
                  </a:lnTo>
                  <a:lnTo>
                    <a:pt x="1228" y="3226"/>
                  </a:lnTo>
                  <a:lnTo>
                    <a:pt x="1226" y="3230"/>
                  </a:lnTo>
                  <a:lnTo>
                    <a:pt x="1224" y="3235"/>
                  </a:lnTo>
                  <a:lnTo>
                    <a:pt x="1221" y="3237"/>
                  </a:lnTo>
                  <a:lnTo>
                    <a:pt x="1218" y="3239"/>
                  </a:lnTo>
                  <a:lnTo>
                    <a:pt x="1214" y="3239"/>
                  </a:lnTo>
                  <a:lnTo>
                    <a:pt x="1211" y="3239"/>
                  </a:lnTo>
                  <a:lnTo>
                    <a:pt x="1208" y="3237"/>
                  </a:lnTo>
                  <a:lnTo>
                    <a:pt x="1159" y="3214"/>
                  </a:lnTo>
                  <a:lnTo>
                    <a:pt x="1154" y="3211"/>
                  </a:lnTo>
                  <a:lnTo>
                    <a:pt x="1152" y="3207"/>
                  </a:lnTo>
                  <a:lnTo>
                    <a:pt x="1150" y="3204"/>
                  </a:lnTo>
                  <a:lnTo>
                    <a:pt x="1150" y="3199"/>
                  </a:lnTo>
                  <a:lnTo>
                    <a:pt x="1152" y="3194"/>
                  </a:lnTo>
                  <a:lnTo>
                    <a:pt x="1154" y="3192"/>
                  </a:lnTo>
                  <a:lnTo>
                    <a:pt x="1159" y="3189"/>
                  </a:lnTo>
                  <a:lnTo>
                    <a:pt x="1163" y="3187"/>
                  </a:lnTo>
                  <a:lnTo>
                    <a:pt x="1167" y="3187"/>
                  </a:lnTo>
                  <a:close/>
                  <a:moveTo>
                    <a:pt x="3014" y="3187"/>
                  </a:moveTo>
                  <a:lnTo>
                    <a:pt x="3018" y="3187"/>
                  </a:lnTo>
                  <a:lnTo>
                    <a:pt x="3022" y="3189"/>
                  </a:lnTo>
                  <a:lnTo>
                    <a:pt x="3025" y="3192"/>
                  </a:lnTo>
                  <a:lnTo>
                    <a:pt x="3028" y="3194"/>
                  </a:lnTo>
                  <a:lnTo>
                    <a:pt x="3029" y="3199"/>
                  </a:lnTo>
                  <a:lnTo>
                    <a:pt x="3029" y="3203"/>
                  </a:lnTo>
                  <a:lnTo>
                    <a:pt x="3028" y="3207"/>
                  </a:lnTo>
                  <a:lnTo>
                    <a:pt x="3025" y="3211"/>
                  </a:lnTo>
                  <a:lnTo>
                    <a:pt x="3022" y="3214"/>
                  </a:lnTo>
                  <a:lnTo>
                    <a:pt x="2972" y="3237"/>
                  </a:lnTo>
                  <a:lnTo>
                    <a:pt x="2970" y="3239"/>
                  </a:lnTo>
                  <a:lnTo>
                    <a:pt x="2967" y="3239"/>
                  </a:lnTo>
                  <a:lnTo>
                    <a:pt x="2963" y="3237"/>
                  </a:lnTo>
                  <a:lnTo>
                    <a:pt x="2958" y="3236"/>
                  </a:lnTo>
                  <a:lnTo>
                    <a:pt x="2956" y="3235"/>
                  </a:lnTo>
                  <a:lnTo>
                    <a:pt x="2954" y="3230"/>
                  </a:lnTo>
                  <a:lnTo>
                    <a:pt x="2953" y="3226"/>
                  </a:lnTo>
                  <a:lnTo>
                    <a:pt x="2953" y="3222"/>
                  </a:lnTo>
                  <a:lnTo>
                    <a:pt x="2954" y="3218"/>
                  </a:lnTo>
                  <a:lnTo>
                    <a:pt x="2957" y="3215"/>
                  </a:lnTo>
                  <a:lnTo>
                    <a:pt x="2961" y="3212"/>
                  </a:lnTo>
                  <a:lnTo>
                    <a:pt x="3010" y="3189"/>
                  </a:lnTo>
                  <a:lnTo>
                    <a:pt x="3014" y="3187"/>
                  </a:lnTo>
                  <a:close/>
                  <a:moveTo>
                    <a:pt x="3113" y="3136"/>
                  </a:moveTo>
                  <a:lnTo>
                    <a:pt x="3117" y="3137"/>
                  </a:lnTo>
                  <a:lnTo>
                    <a:pt x="3122" y="3139"/>
                  </a:lnTo>
                  <a:lnTo>
                    <a:pt x="3124" y="3143"/>
                  </a:lnTo>
                  <a:lnTo>
                    <a:pt x="3126" y="3147"/>
                  </a:lnTo>
                  <a:lnTo>
                    <a:pt x="3126" y="3151"/>
                  </a:lnTo>
                  <a:lnTo>
                    <a:pt x="3124" y="3156"/>
                  </a:lnTo>
                  <a:lnTo>
                    <a:pt x="3123" y="3158"/>
                  </a:lnTo>
                  <a:lnTo>
                    <a:pt x="3119" y="3161"/>
                  </a:lnTo>
                  <a:lnTo>
                    <a:pt x="3070" y="3187"/>
                  </a:lnTo>
                  <a:lnTo>
                    <a:pt x="3068" y="3189"/>
                  </a:lnTo>
                  <a:lnTo>
                    <a:pt x="3064" y="3190"/>
                  </a:lnTo>
                  <a:lnTo>
                    <a:pt x="3061" y="3189"/>
                  </a:lnTo>
                  <a:lnTo>
                    <a:pt x="3057" y="3187"/>
                  </a:lnTo>
                  <a:lnTo>
                    <a:pt x="3054" y="3186"/>
                  </a:lnTo>
                  <a:lnTo>
                    <a:pt x="3052" y="3182"/>
                  </a:lnTo>
                  <a:lnTo>
                    <a:pt x="3051" y="3178"/>
                  </a:lnTo>
                  <a:lnTo>
                    <a:pt x="3051" y="3174"/>
                  </a:lnTo>
                  <a:lnTo>
                    <a:pt x="3052" y="3169"/>
                  </a:lnTo>
                  <a:lnTo>
                    <a:pt x="3054" y="3167"/>
                  </a:lnTo>
                  <a:lnTo>
                    <a:pt x="3058" y="3164"/>
                  </a:lnTo>
                  <a:lnTo>
                    <a:pt x="3105" y="3137"/>
                  </a:lnTo>
                  <a:lnTo>
                    <a:pt x="3109" y="3136"/>
                  </a:lnTo>
                  <a:lnTo>
                    <a:pt x="3113" y="3136"/>
                  </a:lnTo>
                  <a:close/>
                  <a:moveTo>
                    <a:pt x="1066" y="3136"/>
                  </a:moveTo>
                  <a:lnTo>
                    <a:pt x="1070" y="3136"/>
                  </a:lnTo>
                  <a:lnTo>
                    <a:pt x="1074" y="3137"/>
                  </a:lnTo>
                  <a:lnTo>
                    <a:pt x="1123" y="3164"/>
                  </a:lnTo>
                  <a:lnTo>
                    <a:pt x="1125" y="3167"/>
                  </a:lnTo>
                  <a:lnTo>
                    <a:pt x="1128" y="3169"/>
                  </a:lnTo>
                  <a:lnTo>
                    <a:pt x="1130" y="3174"/>
                  </a:lnTo>
                  <a:lnTo>
                    <a:pt x="1130" y="3178"/>
                  </a:lnTo>
                  <a:lnTo>
                    <a:pt x="1128" y="3182"/>
                  </a:lnTo>
                  <a:lnTo>
                    <a:pt x="1125" y="3186"/>
                  </a:lnTo>
                  <a:lnTo>
                    <a:pt x="1123" y="3187"/>
                  </a:lnTo>
                  <a:lnTo>
                    <a:pt x="1120" y="3189"/>
                  </a:lnTo>
                  <a:lnTo>
                    <a:pt x="1116" y="3190"/>
                  </a:lnTo>
                  <a:lnTo>
                    <a:pt x="1113" y="3189"/>
                  </a:lnTo>
                  <a:lnTo>
                    <a:pt x="1109" y="3187"/>
                  </a:lnTo>
                  <a:lnTo>
                    <a:pt x="1060" y="3161"/>
                  </a:lnTo>
                  <a:lnTo>
                    <a:pt x="1058" y="3158"/>
                  </a:lnTo>
                  <a:lnTo>
                    <a:pt x="1055" y="3156"/>
                  </a:lnTo>
                  <a:lnTo>
                    <a:pt x="1054" y="3151"/>
                  </a:lnTo>
                  <a:lnTo>
                    <a:pt x="1054" y="3147"/>
                  </a:lnTo>
                  <a:lnTo>
                    <a:pt x="1055" y="3143"/>
                  </a:lnTo>
                  <a:lnTo>
                    <a:pt x="1058" y="3139"/>
                  </a:lnTo>
                  <a:lnTo>
                    <a:pt x="1062" y="3136"/>
                  </a:lnTo>
                  <a:lnTo>
                    <a:pt x="1066" y="3136"/>
                  </a:lnTo>
                  <a:close/>
                  <a:moveTo>
                    <a:pt x="3207" y="3079"/>
                  </a:moveTo>
                  <a:lnTo>
                    <a:pt x="3211" y="3079"/>
                  </a:lnTo>
                  <a:lnTo>
                    <a:pt x="3214" y="3082"/>
                  </a:lnTo>
                  <a:lnTo>
                    <a:pt x="3217" y="3085"/>
                  </a:lnTo>
                  <a:lnTo>
                    <a:pt x="3220" y="3089"/>
                  </a:lnTo>
                  <a:lnTo>
                    <a:pt x="3220" y="3093"/>
                  </a:lnTo>
                  <a:lnTo>
                    <a:pt x="3218" y="3097"/>
                  </a:lnTo>
                  <a:lnTo>
                    <a:pt x="3217" y="3101"/>
                  </a:lnTo>
                  <a:lnTo>
                    <a:pt x="3213" y="3104"/>
                  </a:lnTo>
                  <a:lnTo>
                    <a:pt x="3166" y="3133"/>
                  </a:lnTo>
                  <a:lnTo>
                    <a:pt x="3163" y="3135"/>
                  </a:lnTo>
                  <a:lnTo>
                    <a:pt x="3159" y="3136"/>
                  </a:lnTo>
                  <a:lnTo>
                    <a:pt x="3155" y="3135"/>
                  </a:lnTo>
                  <a:lnTo>
                    <a:pt x="3151" y="3132"/>
                  </a:lnTo>
                  <a:lnTo>
                    <a:pt x="3148" y="3129"/>
                  </a:lnTo>
                  <a:lnTo>
                    <a:pt x="3146" y="3125"/>
                  </a:lnTo>
                  <a:lnTo>
                    <a:pt x="3145" y="3121"/>
                  </a:lnTo>
                  <a:lnTo>
                    <a:pt x="3146" y="3117"/>
                  </a:lnTo>
                  <a:lnTo>
                    <a:pt x="3149" y="3113"/>
                  </a:lnTo>
                  <a:lnTo>
                    <a:pt x="3152" y="3110"/>
                  </a:lnTo>
                  <a:lnTo>
                    <a:pt x="3199" y="3081"/>
                  </a:lnTo>
                  <a:lnTo>
                    <a:pt x="3203" y="3079"/>
                  </a:lnTo>
                  <a:lnTo>
                    <a:pt x="3207" y="3079"/>
                  </a:lnTo>
                  <a:close/>
                  <a:moveTo>
                    <a:pt x="972" y="3079"/>
                  </a:moveTo>
                  <a:lnTo>
                    <a:pt x="977" y="3079"/>
                  </a:lnTo>
                  <a:lnTo>
                    <a:pt x="980" y="3081"/>
                  </a:lnTo>
                  <a:lnTo>
                    <a:pt x="1027" y="3110"/>
                  </a:lnTo>
                  <a:lnTo>
                    <a:pt x="1030" y="3113"/>
                  </a:lnTo>
                  <a:lnTo>
                    <a:pt x="1033" y="3117"/>
                  </a:lnTo>
                  <a:lnTo>
                    <a:pt x="1034" y="3121"/>
                  </a:lnTo>
                  <a:lnTo>
                    <a:pt x="1034" y="3125"/>
                  </a:lnTo>
                  <a:lnTo>
                    <a:pt x="1031" y="3129"/>
                  </a:lnTo>
                  <a:lnTo>
                    <a:pt x="1029" y="3132"/>
                  </a:lnTo>
                  <a:lnTo>
                    <a:pt x="1024" y="3135"/>
                  </a:lnTo>
                  <a:lnTo>
                    <a:pt x="1020" y="3135"/>
                  </a:lnTo>
                  <a:lnTo>
                    <a:pt x="1016" y="3135"/>
                  </a:lnTo>
                  <a:lnTo>
                    <a:pt x="1013" y="3133"/>
                  </a:lnTo>
                  <a:lnTo>
                    <a:pt x="966" y="3104"/>
                  </a:lnTo>
                  <a:lnTo>
                    <a:pt x="962" y="3101"/>
                  </a:lnTo>
                  <a:lnTo>
                    <a:pt x="961" y="3097"/>
                  </a:lnTo>
                  <a:lnTo>
                    <a:pt x="960" y="3093"/>
                  </a:lnTo>
                  <a:lnTo>
                    <a:pt x="960" y="3089"/>
                  </a:lnTo>
                  <a:lnTo>
                    <a:pt x="962" y="3085"/>
                  </a:lnTo>
                  <a:lnTo>
                    <a:pt x="965" y="3082"/>
                  </a:lnTo>
                  <a:lnTo>
                    <a:pt x="968" y="3079"/>
                  </a:lnTo>
                  <a:lnTo>
                    <a:pt x="972" y="3079"/>
                  </a:lnTo>
                  <a:close/>
                  <a:moveTo>
                    <a:pt x="3297" y="3017"/>
                  </a:moveTo>
                  <a:lnTo>
                    <a:pt x="3301" y="3018"/>
                  </a:lnTo>
                  <a:lnTo>
                    <a:pt x="3304" y="3020"/>
                  </a:lnTo>
                  <a:lnTo>
                    <a:pt x="3308" y="3024"/>
                  </a:lnTo>
                  <a:lnTo>
                    <a:pt x="3310" y="3027"/>
                  </a:lnTo>
                  <a:lnTo>
                    <a:pt x="3310" y="3031"/>
                  </a:lnTo>
                  <a:lnTo>
                    <a:pt x="3310" y="3035"/>
                  </a:lnTo>
                  <a:lnTo>
                    <a:pt x="3308" y="3039"/>
                  </a:lnTo>
                  <a:lnTo>
                    <a:pt x="3304" y="3042"/>
                  </a:lnTo>
                  <a:lnTo>
                    <a:pt x="3260" y="3074"/>
                  </a:lnTo>
                  <a:lnTo>
                    <a:pt x="3256" y="3076"/>
                  </a:lnTo>
                  <a:lnTo>
                    <a:pt x="3252" y="3076"/>
                  </a:lnTo>
                  <a:lnTo>
                    <a:pt x="3247" y="3075"/>
                  </a:lnTo>
                  <a:lnTo>
                    <a:pt x="3243" y="3074"/>
                  </a:lnTo>
                  <a:lnTo>
                    <a:pt x="3241" y="3071"/>
                  </a:lnTo>
                  <a:lnTo>
                    <a:pt x="3238" y="3067"/>
                  </a:lnTo>
                  <a:lnTo>
                    <a:pt x="3238" y="3063"/>
                  </a:lnTo>
                  <a:lnTo>
                    <a:pt x="3239" y="3058"/>
                  </a:lnTo>
                  <a:lnTo>
                    <a:pt x="3241" y="3054"/>
                  </a:lnTo>
                  <a:lnTo>
                    <a:pt x="3243" y="3051"/>
                  </a:lnTo>
                  <a:lnTo>
                    <a:pt x="3289" y="3020"/>
                  </a:lnTo>
                  <a:lnTo>
                    <a:pt x="3293" y="3018"/>
                  </a:lnTo>
                  <a:lnTo>
                    <a:pt x="3297" y="3017"/>
                  </a:lnTo>
                  <a:close/>
                  <a:moveTo>
                    <a:pt x="882" y="3017"/>
                  </a:moveTo>
                  <a:lnTo>
                    <a:pt x="886" y="3018"/>
                  </a:lnTo>
                  <a:lnTo>
                    <a:pt x="890" y="3020"/>
                  </a:lnTo>
                  <a:lnTo>
                    <a:pt x="935" y="3051"/>
                  </a:lnTo>
                  <a:lnTo>
                    <a:pt x="939" y="3054"/>
                  </a:lnTo>
                  <a:lnTo>
                    <a:pt x="940" y="3057"/>
                  </a:lnTo>
                  <a:lnTo>
                    <a:pt x="942" y="3061"/>
                  </a:lnTo>
                  <a:lnTo>
                    <a:pt x="940" y="3065"/>
                  </a:lnTo>
                  <a:lnTo>
                    <a:pt x="939" y="3070"/>
                  </a:lnTo>
                  <a:lnTo>
                    <a:pt x="936" y="3074"/>
                  </a:lnTo>
                  <a:lnTo>
                    <a:pt x="932" y="3075"/>
                  </a:lnTo>
                  <a:lnTo>
                    <a:pt x="928" y="3076"/>
                  </a:lnTo>
                  <a:lnTo>
                    <a:pt x="924" y="3075"/>
                  </a:lnTo>
                  <a:lnTo>
                    <a:pt x="919" y="3074"/>
                  </a:lnTo>
                  <a:lnTo>
                    <a:pt x="875" y="3042"/>
                  </a:lnTo>
                  <a:lnTo>
                    <a:pt x="871" y="3039"/>
                  </a:lnTo>
                  <a:lnTo>
                    <a:pt x="870" y="3035"/>
                  </a:lnTo>
                  <a:lnTo>
                    <a:pt x="868" y="3031"/>
                  </a:lnTo>
                  <a:lnTo>
                    <a:pt x="870" y="3027"/>
                  </a:lnTo>
                  <a:lnTo>
                    <a:pt x="871" y="3022"/>
                  </a:lnTo>
                  <a:lnTo>
                    <a:pt x="875" y="3020"/>
                  </a:lnTo>
                  <a:lnTo>
                    <a:pt x="878" y="3018"/>
                  </a:lnTo>
                  <a:lnTo>
                    <a:pt x="882" y="3017"/>
                  </a:lnTo>
                  <a:close/>
                  <a:moveTo>
                    <a:pt x="3383" y="2952"/>
                  </a:moveTo>
                  <a:lnTo>
                    <a:pt x="3387" y="2952"/>
                  </a:lnTo>
                  <a:lnTo>
                    <a:pt x="3391" y="2953"/>
                  </a:lnTo>
                  <a:lnTo>
                    <a:pt x="3394" y="2956"/>
                  </a:lnTo>
                  <a:lnTo>
                    <a:pt x="3397" y="2960"/>
                  </a:lnTo>
                  <a:lnTo>
                    <a:pt x="3398" y="2964"/>
                  </a:lnTo>
                  <a:lnTo>
                    <a:pt x="3397" y="2968"/>
                  </a:lnTo>
                  <a:lnTo>
                    <a:pt x="3395" y="2972"/>
                  </a:lnTo>
                  <a:lnTo>
                    <a:pt x="3393" y="2975"/>
                  </a:lnTo>
                  <a:lnTo>
                    <a:pt x="3348" y="3010"/>
                  </a:lnTo>
                  <a:lnTo>
                    <a:pt x="3346" y="3011"/>
                  </a:lnTo>
                  <a:lnTo>
                    <a:pt x="3340" y="3013"/>
                  </a:lnTo>
                  <a:lnTo>
                    <a:pt x="3336" y="3011"/>
                  </a:lnTo>
                  <a:lnTo>
                    <a:pt x="3333" y="3010"/>
                  </a:lnTo>
                  <a:lnTo>
                    <a:pt x="3330" y="3007"/>
                  </a:lnTo>
                  <a:lnTo>
                    <a:pt x="3328" y="3003"/>
                  </a:lnTo>
                  <a:lnTo>
                    <a:pt x="3326" y="2999"/>
                  </a:lnTo>
                  <a:lnTo>
                    <a:pt x="3328" y="2995"/>
                  </a:lnTo>
                  <a:lnTo>
                    <a:pt x="3329" y="2990"/>
                  </a:lnTo>
                  <a:lnTo>
                    <a:pt x="3332" y="2988"/>
                  </a:lnTo>
                  <a:lnTo>
                    <a:pt x="3376" y="2954"/>
                  </a:lnTo>
                  <a:lnTo>
                    <a:pt x="3379" y="2952"/>
                  </a:lnTo>
                  <a:lnTo>
                    <a:pt x="3383" y="2952"/>
                  </a:lnTo>
                  <a:close/>
                  <a:moveTo>
                    <a:pt x="795" y="2950"/>
                  </a:moveTo>
                  <a:lnTo>
                    <a:pt x="801" y="2952"/>
                  </a:lnTo>
                  <a:lnTo>
                    <a:pt x="803" y="2953"/>
                  </a:lnTo>
                  <a:lnTo>
                    <a:pt x="846" y="2988"/>
                  </a:lnTo>
                  <a:lnTo>
                    <a:pt x="850" y="2990"/>
                  </a:lnTo>
                  <a:lnTo>
                    <a:pt x="852" y="2995"/>
                  </a:lnTo>
                  <a:lnTo>
                    <a:pt x="852" y="2999"/>
                  </a:lnTo>
                  <a:lnTo>
                    <a:pt x="852" y="3003"/>
                  </a:lnTo>
                  <a:lnTo>
                    <a:pt x="849" y="3007"/>
                  </a:lnTo>
                  <a:lnTo>
                    <a:pt x="846" y="3010"/>
                  </a:lnTo>
                  <a:lnTo>
                    <a:pt x="842" y="3011"/>
                  </a:lnTo>
                  <a:lnTo>
                    <a:pt x="838" y="3013"/>
                  </a:lnTo>
                  <a:lnTo>
                    <a:pt x="834" y="3011"/>
                  </a:lnTo>
                  <a:lnTo>
                    <a:pt x="830" y="3010"/>
                  </a:lnTo>
                  <a:lnTo>
                    <a:pt x="787" y="2975"/>
                  </a:lnTo>
                  <a:lnTo>
                    <a:pt x="784" y="2972"/>
                  </a:lnTo>
                  <a:lnTo>
                    <a:pt x="781" y="2968"/>
                  </a:lnTo>
                  <a:lnTo>
                    <a:pt x="781" y="2964"/>
                  </a:lnTo>
                  <a:lnTo>
                    <a:pt x="783" y="2960"/>
                  </a:lnTo>
                  <a:lnTo>
                    <a:pt x="784" y="2956"/>
                  </a:lnTo>
                  <a:lnTo>
                    <a:pt x="788" y="2953"/>
                  </a:lnTo>
                  <a:lnTo>
                    <a:pt x="791" y="2952"/>
                  </a:lnTo>
                  <a:lnTo>
                    <a:pt x="795" y="2950"/>
                  </a:lnTo>
                  <a:close/>
                  <a:moveTo>
                    <a:pt x="3466" y="2881"/>
                  </a:moveTo>
                  <a:lnTo>
                    <a:pt x="3470" y="2881"/>
                  </a:lnTo>
                  <a:lnTo>
                    <a:pt x="3474" y="2882"/>
                  </a:lnTo>
                  <a:lnTo>
                    <a:pt x="3478" y="2885"/>
                  </a:lnTo>
                  <a:lnTo>
                    <a:pt x="3480" y="2889"/>
                  </a:lnTo>
                  <a:lnTo>
                    <a:pt x="3481" y="2893"/>
                  </a:lnTo>
                  <a:lnTo>
                    <a:pt x="3481" y="2898"/>
                  </a:lnTo>
                  <a:lnTo>
                    <a:pt x="3480" y="2902"/>
                  </a:lnTo>
                  <a:lnTo>
                    <a:pt x="3477" y="2904"/>
                  </a:lnTo>
                  <a:lnTo>
                    <a:pt x="3435" y="2941"/>
                  </a:lnTo>
                  <a:lnTo>
                    <a:pt x="3431" y="2943"/>
                  </a:lnTo>
                  <a:lnTo>
                    <a:pt x="3426" y="2943"/>
                  </a:lnTo>
                  <a:lnTo>
                    <a:pt x="3423" y="2943"/>
                  </a:lnTo>
                  <a:lnTo>
                    <a:pt x="3419" y="2942"/>
                  </a:lnTo>
                  <a:lnTo>
                    <a:pt x="3416" y="2939"/>
                  </a:lnTo>
                  <a:lnTo>
                    <a:pt x="3413" y="2935"/>
                  </a:lnTo>
                  <a:lnTo>
                    <a:pt x="3412" y="2931"/>
                  </a:lnTo>
                  <a:lnTo>
                    <a:pt x="3413" y="2927"/>
                  </a:lnTo>
                  <a:lnTo>
                    <a:pt x="3415" y="2923"/>
                  </a:lnTo>
                  <a:lnTo>
                    <a:pt x="3417" y="2920"/>
                  </a:lnTo>
                  <a:lnTo>
                    <a:pt x="3459" y="2884"/>
                  </a:lnTo>
                  <a:lnTo>
                    <a:pt x="3462" y="2882"/>
                  </a:lnTo>
                  <a:lnTo>
                    <a:pt x="3466" y="2881"/>
                  </a:lnTo>
                  <a:close/>
                  <a:moveTo>
                    <a:pt x="712" y="2880"/>
                  </a:moveTo>
                  <a:lnTo>
                    <a:pt x="716" y="2881"/>
                  </a:lnTo>
                  <a:lnTo>
                    <a:pt x="720" y="2884"/>
                  </a:lnTo>
                  <a:lnTo>
                    <a:pt x="762" y="2918"/>
                  </a:lnTo>
                  <a:lnTo>
                    <a:pt x="765" y="2923"/>
                  </a:lnTo>
                  <a:lnTo>
                    <a:pt x="766" y="2927"/>
                  </a:lnTo>
                  <a:lnTo>
                    <a:pt x="766" y="2931"/>
                  </a:lnTo>
                  <a:lnTo>
                    <a:pt x="766" y="2935"/>
                  </a:lnTo>
                  <a:lnTo>
                    <a:pt x="763" y="2938"/>
                  </a:lnTo>
                  <a:lnTo>
                    <a:pt x="760" y="2941"/>
                  </a:lnTo>
                  <a:lnTo>
                    <a:pt x="756" y="2943"/>
                  </a:lnTo>
                  <a:lnTo>
                    <a:pt x="752" y="2943"/>
                  </a:lnTo>
                  <a:lnTo>
                    <a:pt x="748" y="2942"/>
                  </a:lnTo>
                  <a:lnTo>
                    <a:pt x="744" y="2941"/>
                  </a:lnTo>
                  <a:lnTo>
                    <a:pt x="702" y="2904"/>
                  </a:lnTo>
                  <a:lnTo>
                    <a:pt x="700" y="2900"/>
                  </a:lnTo>
                  <a:lnTo>
                    <a:pt x="698" y="2896"/>
                  </a:lnTo>
                  <a:lnTo>
                    <a:pt x="698" y="2892"/>
                  </a:lnTo>
                  <a:lnTo>
                    <a:pt x="698" y="2888"/>
                  </a:lnTo>
                  <a:lnTo>
                    <a:pt x="701" y="2885"/>
                  </a:lnTo>
                  <a:lnTo>
                    <a:pt x="704" y="2881"/>
                  </a:lnTo>
                  <a:lnTo>
                    <a:pt x="708" y="2880"/>
                  </a:lnTo>
                  <a:lnTo>
                    <a:pt x="712" y="2880"/>
                  </a:lnTo>
                  <a:close/>
                  <a:moveTo>
                    <a:pt x="3546" y="2806"/>
                  </a:moveTo>
                  <a:lnTo>
                    <a:pt x="3550" y="2806"/>
                  </a:lnTo>
                  <a:lnTo>
                    <a:pt x="3554" y="2807"/>
                  </a:lnTo>
                  <a:lnTo>
                    <a:pt x="3557" y="2809"/>
                  </a:lnTo>
                  <a:lnTo>
                    <a:pt x="3560" y="2813"/>
                  </a:lnTo>
                  <a:lnTo>
                    <a:pt x="3561" y="2817"/>
                  </a:lnTo>
                  <a:lnTo>
                    <a:pt x="3561" y="2821"/>
                  </a:lnTo>
                  <a:lnTo>
                    <a:pt x="3560" y="2825"/>
                  </a:lnTo>
                  <a:lnTo>
                    <a:pt x="3557" y="2830"/>
                  </a:lnTo>
                  <a:lnTo>
                    <a:pt x="3517" y="2867"/>
                  </a:lnTo>
                  <a:lnTo>
                    <a:pt x="3514" y="2870"/>
                  </a:lnTo>
                  <a:lnTo>
                    <a:pt x="3511" y="2871"/>
                  </a:lnTo>
                  <a:lnTo>
                    <a:pt x="3509" y="2871"/>
                  </a:lnTo>
                  <a:lnTo>
                    <a:pt x="3505" y="2871"/>
                  </a:lnTo>
                  <a:lnTo>
                    <a:pt x="3502" y="2868"/>
                  </a:lnTo>
                  <a:lnTo>
                    <a:pt x="3498" y="2867"/>
                  </a:lnTo>
                  <a:lnTo>
                    <a:pt x="3496" y="2863"/>
                  </a:lnTo>
                  <a:lnTo>
                    <a:pt x="3495" y="2859"/>
                  </a:lnTo>
                  <a:lnTo>
                    <a:pt x="3495" y="2855"/>
                  </a:lnTo>
                  <a:lnTo>
                    <a:pt x="3496" y="2850"/>
                  </a:lnTo>
                  <a:lnTo>
                    <a:pt x="3499" y="2848"/>
                  </a:lnTo>
                  <a:lnTo>
                    <a:pt x="3538" y="2809"/>
                  </a:lnTo>
                  <a:lnTo>
                    <a:pt x="3542" y="2807"/>
                  </a:lnTo>
                  <a:lnTo>
                    <a:pt x="3546" y="2806"/>
                  </a:lnTo>
                  <a:close/>
                  <a:moveTo>
                    <a:pt x="633" y="2805"/>
                  </a:moveTo>
                  <a:lnTo>
                    <a:pt x="637" y="2806"/>
                  </a:lnTo>
                  <a:lnTo>
                    <a:pt x="642" y="2809"/>
                  </a:lnTo>
                  <a:lnTo>
                    <a:pt x="680" y="2846"/>
                  </a:lnTo>
                  <a:lnTo>
                    <a:pt x="683" y="2850"/>
                  </a:lnTo>
                  <a:lnTo>
                    <a:pt x="684" y="2855"/>
                  </a:lnTo>
                  <a:lnTo>
                    <a:pt x="684" y="2859"/>
                  </a:lnTo>
                  <a:lnTo>
                    <a:pt x="683" y="2863"/>
                  </a:lnTo>
                  <a:lnTo>
                    <a:pt x="680" y="2866"/>
                  </a:lnTo>
                  <a:lnTo>
                    <a:pt x="677" y="2868"/>
                  </a:lnTo>
                  <a:lnTo>
                    <a:pt x="675" y="2870"/>
                  </a:lnTo>
                  <a:lnTo>
                    <a:pt x="671" y="2870"/>
                  </a:lnTo>
                  <a:lnTo>
                    <a:pt x="668" y="2870"/>
                  </a:lnTo>
                  <a:lnTo>
                    <a:pt x="664" y="2868"/>
                  </a:lnTo>
                  <a:lnTo>
                    <a:pt x="661" y="2867"/>
                  </a:lnTo>
                  <a:lnTo>
                    <a:pt x="622" y="2828"/>
                  </a:lnTo>
                  <a:lnTo>
                    <a:pt x="619" y="2824"/>
                  </a:lnTo>
                  <a:lnTo>
                    <a:pt x="618" y="2820"/>
                  </a:lnTo>
                  <a:lnTo>
                    <a:pt x="618" y="2816"/>
                  </a:lnTo>
                  <a:lnTo>
                    <a:pt x="619" y="2813"/>
                  </a:lnTo>
                  <a:lnTo>
                    <a:pt x="621" y="2809"/>
                  </a:lnTo>
                  <a:lnTo>
                    <a:pt x="625" y="2806"/>
                  </a:lnTo>
                  <a:lnTo>
                    <a:pt x="629" y="2805"/>
                  </a:lnTo>
                  <a:lnTo>
                    <a:pt x="633" y="2805"/>
                  </a:lnTo>
                  <a:close/>
                  <a:moveTo>
                    <a:pt x="3625" y="2726"/>
                  </a:moveTo>
                  <a:lnTo>
                    <a:pt x="3629" y="2727"/>
                  </a:lnTo>
                  <a:lnTo>
                    <a:pt x="3633" y="2730"/>
                  </a:lnTo>
                  <a:lnTo>
                    <a:pt x="3636" y="2734"/>
                  </a:lnTo>
                  <a:lnTo>
                    <a:pt x="3637" y="2737"/>
                  </a:lnTo>
                  <a:lnTo>
                    <a:pt x="3637" y="2741"/>
                  </a:lnTo>
                  <a:lnTo>
                    <a:pt x="3636" y="2745"/>
                  </a:lnTo>
                  <a:lnTo>
                    <a:pt x="3634" y="2749"/>
                  </a:lnTo>
                  <a:lnTo>
                    <a:pt x="3596" y="2789"/>
                  </a:lnTo>
                  <a:lnTo>
                    <a:pt x="3593" y="2792"/>
                  </a:lnTo>
                  <a:lnTo>
                    <a:pt x="3590" y="2794"/>
                  </a:lnTo>
                  <a:lnTo>
                    <a:pt x="3586" y="2794"/>
                  </a:lnTo>
                  <a:lnTo>
                    <a:pt x="3583" y="2794"/>
                  </a:lnTo>
                  <a:lnTo>
                    <a:pt x="3579" y="2792"/>
                  </a:lnTo>
                  <a:lnTo>
                    <a:pt x="3576" y="2789"/>
                  </a:lnTo>
                  <a:lnTo>
                    <a:pt x="3574" y="2787"/>
                  </a:lnTo>
                  <a:lnTo>
                    <a:pt x="3572" y="2782"/>
                  </a:lnTo>
                  <a:lnTo>
                    <a:pt x="3572" y="2778"/>
                  </a:lnTo>
                  <a:lnTo>
                    <a:pt x="3574" y="2774"/>
                  </a:lnTo>
                  <a:lnTo>
                    <a:pt x="3576" y="2770"/>
                  </a:lnTo>
                  <a:lnTo>
                    <a:pt x="3614" y="2731"/>
                  </a:lnTo>
                  <a:lnTo>
                    <a:pt x="3617" y="2728"/>
                  </a:lnTo>
                  <a:lnTo>
                    <a:pt x="3621" y="2727"/>
                  </a:lnTo>
                  <a:lnTo>
                    <a:pt x="3625" y="2726"/>
                  </a:lnTo>
                  <a:close/>
                  <a:moveTo>
                    <a:pt x="554" y="2726"/>
                  </a:moveTo>
                  <a:lnTo>
                    <a:pt x="559" y="2726"/>
                  </a:lnTo>
                  <a:lnTo>
                    <a:pt x="561" y="2727"/>
                  </a:lnTo>
                  <a:lnTo>
                    <a:pt x="566" y="2730"/>
                  </a:lnTo>
                  <a:lnTo>
                    <a:pt x="603" y="2770"/>
                  </a:lnTo>
                  <a:lnTo>
                    <a:pt x="606" y="2773"/>
                  </a:lnTo>
                  <a:lnTo>
                    <a:pt x="607" y="2777"/>
                  </a:lnTo>
                  <a:lnTo>
                    <a:pt x="606" y="2781"/>
                  </a:lnTo>
                  <a:lnTo>
                    <a:pt x="604" y="2785"/>
                  </a:lnTo>
                  <a:lnTo>
                    <a:pt x="603" y="2789"/>
                  </a:lnTo>
                  <a:lnTo>
                    <a:pt x="599" y="2791"/>
                  </a:lnTo>
                  <a:lnTo>
                    <a:pt x="596" y="2792"/>
                  </a:lnTo>
                  <a:lnTo>
                    <a:pt x="593" y="2794"/>
                  </a:lnTo>
                  <a:lnTo>
                    <a:pt x="589" y="2792"/>
                  </a:lnTo>
                  <a:lnTo>
                    <a:pt x="586" y="2791"/>
                  </a:lnTo>
                  <a:lnTo>
                    <a:pt x="583" y="2789"/>
                  </a:lnTo>
                  <a:lnTo>
                    <a:pt x="545" y="2748"/>
                  </a:lnTo>
                  <a:lnTo>
                    <a:pt x="543" y="2745"/>
                  </a:lnTo>
                  <a:lnTo>
                    <a:pt x="542" y="2741"/>
                  </a:lnTo>
                  <a:lnTo>
                    <a:pt x="542" y="2737"/>
                  </a:lnTo>
                  <a:lnTo>
                    <a:pt x="543" y="2733"/>
                  </a:lnTo>
                  <a:lnTo>
                    <a:pt x="546" y="2728"/>
                  </a:lnTo>
                  <a:lnTo>
                    <a:pt x="550" y="2727"/>
                  </a:lnTo>
                  <a:lnTo>
                    <a:pt x="554" y="2726"/>
                  </a:lnTo>
                  <a:close/>
                  <a:moveTo>
                    <a:pt x="3697" y="2642"/>
                  </a:moveTo>
                  <a:lnTo>
                    <a:pt x="3701" y="2644"/>
                  </a:lnTo>
                  <a:lnTo>
                    <a:pt x="3704" y="2647"/>
                  </a:lnTo>
                  <a:lnTo>
                    <a:pt x="3708" y="2649"/>
                  </a:lnTo>
                  <a:lnTo>
                    <a:pt x="3709" y="2653"/>
                  </a:lnTo>
                  <a:lnTo>
                    <a:pt x="3709" y="2658"/>
                  </a:lnTo>
                  <a:lnTo>
                    <a:pt x="3708" y="2662"/>
                  </a:lnTo>
                  <a:lnTo>
                    <a:pt x="3706" y="2666"/>
                  </a:lnTo>
                  <a:lnTo>
                    <a:pt x="3670" y="2708"/>
                  </a:lnTo>
                  <a:lnTo>
                    <a:pt x="3668" y="2710"/>
                  </a:lnTo>
                  <a:lnTo>
                    <a:pt x="3664" y="2712"/>
                  </a:lnTo>
                  <a:lnTo>
                    <a:pt x="3661" y="2713"/>
                  </a:lnTo>
                  <a:lnTo>
                    <a:pt x="3655" y="2712"/>
                  </a:lnTo>
                  <a:lnTo>
                    <a:pt x="3651" y="2709"/>
                  </a:lnTo>
                  <a:lnTo>
                    <a:pt x="3648" y="2706"/>
                  </a:lnTo>
                  <a:lnTo>
                    <a:pt x="3647" y="2702"/>
                  </a:lnTo>
                  <a:lnTo>
                    <a:pt x="3647" y="2698"/>
                  </a:lnTo>
                  <a:lnTo>
                    <a:pt x="3647" y="2694"/>
                  </a:lnTo>
                  <a:lnTo>
                    <a:pt x="3650" y="2690"/>
                  </a:lnTo>
                  <a:lnTo>
                    <a:pt x="3684" y="2648"/>
                  </a:lnTo>
                  <a:lnTo>
                    <a:pt x="3688" y="2645"/>
                  </a:lnTo>
                  <a:lnTo>
                    <a:pt x="3693" y="2644"/>
                  </a:lnTo>
                  <a:lnTo>
                    <a:pt x="3697" y="2642"/>
                  </a:lnTo>
                  <a:close/>
                  <a:moveTo>
                    <a:pt x="483" y="2642"/>
                  </a:moveTo>
                  <a:lnTo>
                    <a:pt x="487" y="2642"/>
                  </a:lnTo>
                  <a:lnTo>
                    <a:pt x="491" y="2644"/>
                  </a:lnTo>
                  <a:lnTo>
                    <a:pt x="494" y="2648"/>
                  </a:lnTo>
                  <a:lnTo>
                    <a:pt x="530" y="2690"/>
                  </a:lnTo>
                  <a:lnTo>
                    <a:pt x="531" y="2692"/>
                  </a:lnTo>
                  <a:lnTo>
                    <a:pt x="532" y="2696"/>
                  </a:lnTo>
                  <a:lnTo>
                    <a:pt x="532" y="2701"/>
                  </a:lnTo>
                  <a:lnTo>
                    <a:pt x="531" y="2705"/>
                  </a:lnTo>
                  <a:lnTo>
                    <a:pt x="528" y="2709"/>
                  </a:lnTo>
                  <a:lnTo>
                    <a:pt x="524" y="2710"/>
                  </a:lnTo>
                  <a:lnTo>
                    <a:pt x="519" y="2712"/>
                  </a:lnTo>
                  <a:lnTo>
                    <a:pt x="516" y="2712"/>
                  </a:lnTo>
                  <a:lnTo>
                    <a:pt x="512" y="2710"/>
                  </a:lnTo>
                  <a:lnTo>
                    <a:pt x="509" y="2708"/>
                  </a:lnTo>
                  <a:lnTo>
                    <a:pt x="473" y="2665"/>
                  </a:lnTo>
                  <a:lnTo>
                    <a:pt x="470" y="2660"/>
                  </a:lnTo>
                  <a:lnTo>
                    <a:pt x="470" y="2656"/>
                  </a:lnTo>
                  <a:lnTo>
                    <a:pt x="470" y="2652"/>
                  </a:lnTo>
                  <a:lnTo>
                    <a:pt x="472" y="2649"/>
                  </a:lnTo>
                  <a:lnTo>
                    <a:pt x="474" y="2645"/>
                  </a:lnTo>
                  <a:lnTo>
                    <a:pt x="478" y="2644"/>
                  </a:lnTo>
                  <a:lnTo>
                    <a:pt x="483" y="2642"/>
                  </a:lnTo>
                  <a:close/>
                  <a:moveTo>
                    <a:pt x="3763" y="2556"/>
                  </a:moveTo>
                  <a:lnTo>
                    <a:pt x="3767" y="2556"/>
                  </a:lnTo>
                  <a:lnTo>
                    <a:pt x="3771" y="2559"/>
                  </a:lnTo>
                  <a:lnTo>
                    <a:pt x="3774" y="2562"/>
                  </a:lnTo>
                  <a:lnTo>
                    <a:pt x="3775" y="2566"/>
                  </a:lnTo>
                  <a:lnTo>
                    <a:pt x="3777" y="2570"/>
                  </a:lnTo>
                  <a:lnTo>
                    <a:pt x="3775" y="2574"/>
                  </a:lnTo>
                  <a:lnTo>
                    <a:pt x="3774" y="2579"/>
                  </a:lnTo>
                  <a:lnTo>
                    <a:pt x="3741" y="2623"/>
                  </a:lnTo>
                  <a:lnTo>
                    <a:pt x="3737" y="2626"/>
                  </a:lnTo>
                  <a:lnTo>
                    <a:pt x="3734" y="2627"/>
                  </a:lnTo>
                  <a:lnTo>
                    <a:pt x="3730" y="2627"/>
                  </a:lnTo>
                  <a:lnTo>
                    <a:pt x="3726" y="2627"/>
                  </a:lnTo>
                  <a:lnTo>
                    <a:pt x="3722" y="2624"/>
                  </a:lnTo>
                  <a:lnTo>
                    <a:pt x="3719" y="2622"/>
                  </a:lnTo>
                  <a:lnTo>
                    <a:pt x="3716" y="2617"/>
                  </a:lnTo>
                  <a:lnTo>
                    <a:pt x="3716" y="2613"/>
                  </a:lnTo>
                  <a:lnTo>
                    <a:pt x="3717" y="2609"/>
                  </a:lnTo>
                  <a:lnTo>
                    <a:pt x="3719" y="2605"/>
                  </a:lnTo>
                  <a:lnTo>
                    <a:pt x="3752" y="2562"/>
                  </a:lnTo>
                  <a:lnTo>
                    <a:pt x="3755" y="2559"/>
                  </a:lnTo>
                  <a:lnTo>
                    <a:pt x="3759" y="2556"/>
                  </a:lnTo>
                  <a:lnTo>
                    <a:pt x="3763" y="2556"/>
                  </a:lnTo>
                  <a:close/>
                  <a:moveTo>
                    <a:pt x="416" y="2555"/>
                  </a:moveTo>
                  <a:lnTo>
                    <a:pt x="420" y="2556"/>
                  </a:lnTo>
                  <a:lnTo>
                    <a:pt x="425" y="2558"/>
                  </a:lnTo>
                  <a:lnTo>
                    <a:pt x="427" y="2561"/>
                  </a:lnTo>
                  <a:lnTo>
                    <a:pt x="460" y="2605"/>
                  </a:lnTo>
                  <a:lnTo>
                    <a:pt x="462" y="2609"/>
                  </a:lnTo>
                  <a:lnTo>
                    <a:pt x="463" y="2613"/>
                  </a:lnTo>
                  <a:lnTo>
                    <a:pt x="463" y="2617"/>
                  </a:lnTo>
                  <a:lnTo>
                    <a:pt x="460" y="2620"/>
                  </a:lnTo>
                  <a:lnTo>
                    <a:pt x="458" y="2624"/>
                  </a:lnTo>
                  <a:lnTo>
                    <a:pt x="454" y="2626"/>
                  </a:lnTo>
                  <a:lnTo>
                    <a:pt x="449" y="2627"/>
                  </a:lnTo>
                  <a:lnTo>
                    <a:pt x="445" y="2626"/>
                  </a:lnTo>
                  <a:lnTo>
                    <a:pt x="441" y="2624"/>
                  </a:lnTo>
                  <a:lnTo>
                    <a:pt x="438" y="2622"/>
                  </a:lnTo>
                  <a:lnTo>
                    <a:pt x="405" y="2577"/>
                  </a:lnTo>
                  <a:lnTo>
                    <a:pt x="404" y="2573"/>
                  </a:lnTo>
                  <a:lnTo>
                    <a:pt x="402" y="2569"/>
                  </a:lnTo>
                  <a:lnTo>
                    <a:pt x="404" y="2565"/>
                  </a:lnTo>
                  <a:lnTo>
                    <a:pt x="405" y="2562"/>
                  </a:lnTo>
                  <a:lnTo>
                    <a:pt x="408" y="2558"/>
                  </a:lnTo>
                  <a:lnTo>
                    <a:pt x="412" y="2556"/>
                  </a:lnTo>
                  <a:lnTo>
                    <a:pt x="416" y="2555"/>
                  </a:lnTo>
                  <a:close/>
                  <a:moveTo>
                    <a:pt x="3825" y="2466"/>
                  </a:moveTo>
                  <a:lnTo>
                    <a:pt x="3829" y="2466"/>
                  </a:lnTo>
                  <a:lnTo>
                    <a:pt x="3834" y="2468"/>
                  </a:lnTo>
                  <a:lnTo>
                    <a:pt x="3836" y="2470"/>
                  </a:lnTo>
                  <a:lnTo>
                    <a:pt x="3839" y="2475"/>
                  </a:lnTo>
                  <a:lnTo>
                    <a:pt x="3839" y="2479"/>
                  </a:lnTo>
                  <a:lnTo>
                    <a:pt x="3839" y="2483"/>
                  </a:lnTo>
                  <a:lnTo>
                    <a:pt x="3838" y="2487"/>
                  </a:lnTo>
                  <a:lnTo>
                    <a:pt x="3806" y="2533"/>
                  </a:lnTo>
                  <a:lnTo>
                    <a:pt x="3803" y="2537"/>
                  </a:lnTo>
                  <a:lnTo>
                    <a:pt x="3799" y="2538"/>
                  </a:lnTo>
                  <a:lnTo>
                    <a:pt x="3795" y="2538"/>
                  </a:lnTo>
                  <a:lnTo>
                    <a:pt x="3791" y="2538"/>
                  </a:lnTo>
                  <a:lnTo>
                    <a:pt x="3787" y="2537"/>
                  </a:lnTo>
                  <a:lnTo>
                    <a:pt x="3784" y="2533"/>
                  </a:lnTo>
                  <a:lnTo>
                    <a:pt x="3782" y="2530"/>
                  </a:lnTo>
                  <a:lnTo>
                    <a:pt x="3781" y="2526"/>
                  </a:lnTo>
                  <a:lnTo>
                    <a:pt x="3781" y="2522"/>
                  </a:lnTo>
                  <a:lnTo>
                    <a:pt x="3784" y="2518"/>
                  </a:lnTo>
                  <a:lnTo>
                    <a:pt x="3814" y="2472"/>
                  </a:lnTo>
                  <a:lnTo>
                    <a:pt x="3817" y="2469"/>
                  </a:lnTo>
                  <a:lnTo>
                    <a:pt x="3821" y="2466"/>
                  </a:lnTo>
                  <a:lnTo>
                    <a:pt x="3825" y="2466"/>
                  </a:lnTo>
                  <a:close/>
                  <a:moveTo>
                    <a:pt x="354" y="2465"/>
                  </a:moveTo>
                  <a:lnTo>
                    <a:pt x="358" y="2466"/>
                  </a:lnTo>
                  <a:lnTo>
                    <a:pt x="362" y="2469"/>
                  </a:lnTo>
                  <a:lnTo>
                    <a:pt x="365" y="2472"/>
                  </a:lnTo>
                  <a:lnTo>
                    <a:pt x="395" y="2516"/>
                  </a:lnTo>
                  <a:lnTo>
                    <a:pt x="398" y="2520"/>
                  </a:lnTo>
                  <a:lnTo>
                    <a:pt x="398" y="2524"/>
                  </a:lnTo>
                  <a:lnTo>
                    <a:pt x="398" y="2529"/>
                  </a:lnTo>
                  <a:lnTo>
                    <a:pt x="395" y="2533"/>
                  </a:lnTo>
                  <a:lnTo>
                    <a:pt x="393" y="2536"/>
                  </a:lnTo>
                  <a:lnTo>
                    <a:pt x="389" y="2538"/>
                  </a:lnTo>
                  <a:lnTo>
                    <a:pt x="384" y="2538"/>
                  </a:lnTo>
                  <a:lnTo>
                    <a:pt x="380" y="2538"/>
                  </a:lnTo>
                  <a:lnTo>
                    <a:pt x="376" y="2536"/>
                  </a:lnTo>
                  <a:lnTo>
                    <a:pt x="373" y="2533"/>
                  </a:lnTo>
                  <a:lnTo>
                    <a:pt x="343" y="2487"/>
                  </a:lnTo>
                  <a:lnTo>
                    <a:pt x="340" y="2483"/>
                  </a:lnTo>
                  <a:lnTo>
                    <a:pt x="340" y="2479"/>
                  </a:lnTo>
                  <a:lnTo>
                    <a:pt x="342" y="2475"/>
                  </a:lnTo>
                  <a:lnTo>
                    <a:pt x="343" y="2470"/>
                  </a:lnTo>
                  <a:lnTo>
                    <a:pt x="346" y="2468"/>
                  </a:lnTo>
                  <a:lnTo>
                    <a:pt x="350" y="2466"/>
                  </a:lnTo>
                  <a:lnTo>
                    <a:pt x="354" y="2465"/>
                  </a:lnTo>
                  <a:close/>
                  <a:moveTo>
                    <a:pt x="3882" y="2372"/>
                  </a:moveTo>
                  <a:lnTo>
                    <a:pt x="3886" y="2372"/>
                  </a:lnTo>
                  <a:lnTo>
                    <a:pt x="3890" y="2375"/>
                  </a:lnTo>
                  <a:lnTo>
                    <a:pt x="3894" y="2377"/>
                  </a:lnTo>
                  <a:lnTo>
                    <a:pt x="3896" y="2380"/>
                  </a:lnTo>
                  <a:lnTo>
                    <a:pt x="3897" y="2384"/>
                  </a:lnTo>
                  <a:lnTo>
                    <a:pt x="3897" y="2389"/>
                  </a:lnTo>
                  <a:lnTo>
                    <a:pt x="3896" y="2393"/>
                  </a:lnTo>
                  <a:lnTo>
                    <a:pt x="3867" y="2440"/>
                  </a:lnTo>
                  <a:lnTo>
                    <a:pt x="3864" y="2444"/>
                  </a:lnTo>
                  <a:lnTo>
                    <a:pt x="3860" y="2447"/>
                  </a:lnTo>
                  <a:lnTo>
                    <a:pt x="3856" y="2447"/>
                  </a:lnTo>
                  <a:lnTo>
                    <a:pt x="3852" y="2447"/>
                  </a:lnTo>
                  <a:lnTo>
                    <a:pt x="3847" y="2445"/>
                  </a:lnTo>
                  <a:lnTo>
                    <a:pt x="3845" y="2443"/>
                  </a:lnTo>
                  <a:lnTo>
                    <a:pt x="3842" y="2439"/>
                  </a:lnTo>
                  <a:lnTo>
                    <a:pt x="3842" y="2434"/>
                  </a:lnTo>
                  <a:lnTo>
                    <a:pt x="3842" y="2430"/>
                  </a:lnTo>
                  <a:lnTo>
                    <a:pt x="3843" y="2426"/>
                  </a:lnTo>
                  <a:lnTo>
                    <a:pt x="3871" y="2379"/>
                  </a:lnTo>
                  <a:lnTo>
                    <a:pt x="3875" y="2376"/>
                  </a:lnTo>
                  <a:lnTo>
                    <a:pt x="3878" y="2373"/>
                  </a:lnTo>
                  <a:lnTo>
                    <a:pt x="3882" y="2372"/>
                  </a:lnTo>
                  <a:close/>
                  <a:moveTo>
                    <a:pt x="297" y="2372"/>
                  </a:moveTo>
                  <a:lnTo>
                    <a:pt x="301" y="2373"/>
                  </a:lnTo>
                  <a:lnTo>
                    <a:pt x="306" y="2376"/>
                  </a:lnTo>
                  <a:lnTo>
                    <a:pt x="308" y="2379"/>
                  </a:lnTo>
                  <a:lnTo>
                    <a:pt x="336" y="2426"/>
                  </a:lnTo>
                  <a:lnTo>
                    <a:pt x="337" y="2430"/>
                  </a:lnTo>
                  <a:lnTo>
                    <a:pt x="339" y="2434"/>
                  </a:lnTo>
                  <a:lnTo>
                    <a:pt x="337" y="2439"/>
                  </a:lnTo>
                  <a:lnTo>
                    <a:pt x="335" y="2441"/>
                  </a:lnTo>
                  <a:lnTo>
                    <a:pt x="332" y="2444"/>
                  </a:lnTo>
                  <a:lnTo>
                    <a:pt x="328" y="2447"/>
                  </a:lnTo>
                  <a:lnTo>
                    <a:pt x="325" y="2447"/>
                  </a:lnTo>
                  <a:lnTo>
                    <a:pt x="319" y="2445"/>
                  </a:lnTo>
                  <a:lnTo>
                    <a:pt x="315" y="2444"/>
                  </a:lnTo>
                  <a:lnTo>
                    <a:pt x="313" y="2440"/>
                  </a:lnTo>
                  <a:lnTo>
                    <a:pt x="285" y="2393"/>
                  </a:lnTo>
                  <a:lnTo>
                    <a:pt x="282" y="2389"/>
                  </a:lnTo>
                  <a:lnTo>
                    <a:pt x="282" y="2384"/>
                  </a:lnTo>
                  <a:lnTo>
                    <a:pt x="283" y="2380"/>
                  </a:lnTo>
                  <a:lnTo>
                    <a:pt x="286" y="2377"/>
                  </a:lnTo>
                  <a:lnTo>
                    <a:pt x="289" y="2375"/>
                  </a:lnTo>
                  <a:lnTo>
                    <a:pt x="293" y="2372"/>
                  </a:lnTo>
                  <a:lnTo>
                    <a:pt x="297" y="2372"/>
                  </a:lnTo>
                  <a:close/>
                  <a:moveTo>
                    <a:pt x="246" y="2276"/>
                  </a:moveTo>
                  <a:lnTo>
                    <a:pt x="249" y="2278"/>
                  </a:lnTo>
                  <a:lnTo>
                    <a:pt x="253" y="2280"/>
                  </a:lnTo>
                  <a:lnTo>
                    <a:pt x="256" y="2283"/>
                  </a:lnTo>
                  <a:lnTo>
                    <a:pt x="281" y="2332"/>
                  </a:lnTo>
                  <a:lnTo>
                    <a:pt x="282" y="2336"/>
                  </a:lnTo>
                  <a:lnTo>
                    <a:pt x="283" y="2340"/>
                  </a:lnTo>
                  <a:lnTo>
                    <a:pt x="282" y="2344"/>
                  </a:lnTo>
                  <a:lnTo>
                    <a:pt x="279" y="2347"/>
                  </a:lnTo>
                  <a:lnTo>
                    <a:pt x="275" y="2350"/>
                  </a:lnTo>
                  <a:lnTo>
                    <a:pt x="272" y="2351"/>
                  </a:lnTo>
                  <a:lnTo>
                    <a:pt x="270" y="2353"/>
                  </a:lnTo>
                  <a:lnTo>
                    <a:pt x="266" y="2351"/>
                  </a:lnTo>
                  <a:lnTo>
                    <a:pt x="263" y="2350"/>
                  </a:lnTo>
                  <a:lnTo>
                    <a:pt x="260" y="2348"/>
                  </a:lnTo>
                  <a:lnTo>
                    <a:pt x="257" y="2344"/>
                  </a:lnTo>
                  <a:lnTo>
                    <a:pt x="231" y="2296"/>
                  </a:lnTo>
                  <a:lnTo>
                    <a:pt x="230" y="2291"/>
                  </a:lnTo>
                  <a:lnTo>
                    <a:pt x="230" y="2287"/>
                  </a:lnTo>
                  <a:lnTo>
                    <a:pt x="231" y="2283"/>
                  </a:lnTo>
                  <a:lnTo>
                    <a:pt x="234" y="2280"/>
                  </a:lnTo>
                  <a:lnTo>
                    <a:pt x="238" y="2278"/>
                  </a:lnTo>
                  <a:lnTo>
                    <a:pt x="242" y="2276"/>
                  </a:lnTo>
                  <a:lnTo>
                    <a:pt x="246" y="2276"/>
                  </a:lnTo>
                  <a:close/>
                  <a:moveTo>
                    <a:pt x="3939" y="2276"/>
                  </a:moveTo>
                  <a:lnTo>
                    <a:pt x="3943" y="2278"/>
                  </a:lnTo>
                  <a:lnTo>
                    <a:pt x="3946" y="2280"/>
                  </a:lnTo>
                  <a:lnTo>
                    <a:pt x="3948" y="2283"/>
                  </a:lnTo>
                  <a:lnTo>
                    <a:pt x="3950" y="2287"/>
                  </a:lnTo>
                  <a:lnTo>
                    <a:pt x="3950" y="2291"/>
                  </a:lnTo>
                  <a:lnTo>
                    <a:pt x="3948" y="2296"/>
                  </a:lnTo>
                  <a:lnTo>
                    <a:pt x="3922" y="2344"/>
                  </a:lnTo>
                  <a:lnTo>
                    <a:pt x="3921" y="2348"/>
                  </a:lnTo>
                  <a:lnTo>
                    <a:pt x="3918" y="2350"/>
                  </a:lnTo>
                  <a:lnTo>
                    <a:pt x="3914" y="2351"/>
                  </a:lnTo>
                  <a:lnTo>
                    <a:pt x="3911" y="2353"/>
                  </a:lnTo>
                  <a:lnTo>
                    <a:pt x="3907" y="2351"/>
                  </a:lnTo>
                  <a:lnTo>
                    <a:pt x="3904" y="2350"/>
                  </a:lnTo>
                  <a:lnTo>
                    <a:pt x="3900" y="2347"/>
                  </a:lnTo>
                  <a:lnTo>
                    <a:pt x="3899" y="2344"/>
                  </a:lnTo>
                  <a:lnTo>
                    <a:pt x="3897" y="2340"/>
                  </a:lnTo>
                  <a:lnTo>
                    <a:pt x="3897" y="2336"/>
                  </a:lnTo>
                  <a:lnTo>
                    <a:pt x="3899" y="2332"/>
                  </a:lnTo>
                  <a:lnTo>
                    <a:pt x="3925" y="2283"/>
                  </a:lnTo>
                  <a:lnTo>
                    <a:pt x="3926" y="2279"/>
                  </a:lnTo>
                  <a:lnTo>
                    <a:pt x="3930" y="2278"/>
                  </a:lnTo>
                  <a:lnTo>
                    <a:pt x="3934" y="2276"/>
                  </a:lnTo>
                  <a:lnTo>
                    <a:pt x="3939" y="2276"/>
                  </a:lnTo>
                  <a:close/>
                  <a:moveTo>
                    <a:pt x="195" y="2178"/>
                  </a:moveTo>
                  <a:lnTo>
                    <a:pt x="199" y="2178"/>
                  </a:lnTo>
                  <a:lnTo>
                    <a:pt x="203" y="2179"/>
                  </a:lnTo>
                  <a:lnTo>
                    <a:pt x="206" y="2182"/>
                  </a:lnTo>
                  <a:lnTo>
                    <a:pt x="209" y="2186"/>
                  </a:lnTo>
                  <a:lnTo>
                    <a:pt x="231" y="2235"/>
                  </a:lnTo>
                  <a:lnTo>
                    <a:pt x="232" y="2239"/>
                  </a:lnTo>
                  <a:lnTo>
                    <a:pt x="232" y="2243"/>
                  </a:lnTo>
                  <a:lnTo>
                    <a:pt x="231" y="2247"/>
                  </a:lnTo>
                  <a:lnTo>
                    <a:pt x="228" y="2251"/>
                  </a:lnTo>
                  <a:lnTo>
                    <a:pt x="225" y="2253"/>
                  </a:lnTo>
                  <a:lnTo>
                    <a:pt x="223" y="2254"/>
                  </a:lnTo>
                  <a:lnTo>
                    <a:pt x="219" y="2254"/>
                  </a:lnTo>
                  <a:lnTo>
                    <a:pt x="216" y="2254"/>
                  </a:lnTo>
                  <a:lnTo>
                    <a:pt x="212" y="2253"/>
                  </a:lnTo>
                  <a:lnTo>
                    <a:pt x="209" y="2250"/>
                  </a:lnTo>
                  <a:lnTo>
                    <a:pt x="206" y="2247"/>
                  </a:lnTo>
                  <a:lnTo>
                    <a:pt x="184" y="2197"/>
                  </a:lnTo>
                  <a:lnTo>
                    <a:pt x="183" y="2193"/>
                  </a:lnTo>
                  <a:lnTo>
                    <a:pt x="183" y="2189"/>
                  </a:lnTo>
                  <a:lnTo>
                    <a:pt x="184" y="2185"/>
                  </a:lnTo>
                  <a:lnTo>
                    <a:pt x="187" y="2181"/>
                  </a:lnTo>
                  <a:lnTo>
                    <a:pt x="191" y="2179"/>
                  </a:lnTo>
                  <a:lnTo>
                    <a:pt x="195" y="2178"/>
                  </a:lnTo>
                  <a:close/>
                  <a:moveTo>
                    <a:pt x="3986" y="2176"/>
                  </a:moveTo>
                  <a:lnTo>
                    <a:pt x="3990" y="2178"/>
                  </a:lnTo>
                  <a:lnTo>
                    <a:pt x="3994" y="2181"/>
                  </a:lnTo>
                  <a:lnTo>
                    <a:pt x="3997" y="2183"/>
                  </a:lnTo>
                  <a:lnTo>
                    <a:pt x="3998" y="2187"/>
                  </a:lnTo>
                  <a:lnTo>
                    <a:pt x="3998" y="2192"/>
                  </a:lnTo>
                  <a:lnTo>
                    <a:pt x="3997" y="2196"/>
                  </a:lnTo>
                  <a:lnTo>
                    <a:pt x="3973" y="2246"/>
                  </a:lnTo>
                  <a:lnTo>
                    <a:pt x="3970" y="2250"/>
                  </a:lnTo>
                  <a:lnTo>
                    <a:pt x="3968" y="2253"/>
                  </a:lnTo>
                  <a:lnTo>
                    <a:pt x="3965" y="2254"/>
                  </a:lnTo>
                  <a:lnTo>
                    <a:pt x="3961" y="2254"/>
                  </a:lnTo>
                  <a:lnTo>
                    <a:pt x="3958" y="2254"/>
                  </a:lnTo>
                  <a:lnTo>
                    <a:pt x="3955" y="2253"/>
                  </a:lnTo>
                  <a:lnTo>
                    <a:pt x="3951" y="2250"/>
                  </a:lnTo>
                  <a:lnTo>
                    <a:pt x="3948" y="2247"/>
                  </a:lnTo>
                  <a:lnTo>
                    <a:pt x="3947" y="2243"/>
                  </a:lnTo>
                  <a:lnTo>
                    <a:pt x="3947" y="2239"/>
                  </a:lnTo>
                  <a:lnTo>
                    <a:pt x="3948" y="2235"/>
                  </a:lnTo>
                  <a:lnTo>
                    <a:pt x="3972" y="2185"/>
                  </a:lnTo>
                  <a:lnTo>
                    <a:pt x="3975" y="2181"/>
                  </a:lnTo>
                  <a:lnTo>
                    <a:pt x="3977" y="2178"/>
                  </a:lnTo>
                  <a:lnTo>
                    <a:pt x="3981" y="2176"/>
                  </a:lnTo>
                  <a:lnTo>
                    <a:pt x="3986" y="2176"/>
                  </a:lnTo>
                  <a:close/>
                  <a:moveTo>
                    <a:pt x="154" y="2077"/>
                  </a:moveTo>
                  <a:lnTo>
                    <a:pt x="158" y="2077"/>
                  </a:lnTo>
                  <a:lnTo>
                    <a:pt x="160" y="2078"/>
                  </a:lnTo>
                  <a:lnTo>
                    <a:pt x="165" y="2081"/>
                  </a:lnTo>
                  <a:lnTo>
                    <a:pt x="166" y="2085"/>
                  </a:lnTo>
                  <a:lnTo>
                    <a:pt x="187" y="2136"/>
                  </a:lnTo>
                  <a:lnTo>
                    <a:pt x="188" y="2140"/>
                  </a:lnTo>
                  <a:lnTo>
                    <a:pt x="188" y="2144"/>
                  </a:lnTo>
                  <a:lnTo>
                    <a:pt x="185" y="2147"/>
                  </a:lnTo>
                  <a:lnTo>
                    <a:pt x="183" y="2151"/>
                  </a:lnTo>
                  <a:lnTo>
                    <a:pt x="180" y="2154"/>
                  </a:lnTo>
                  <a:lnTo>
                    <a:pt x="177" y="2154"/>
                  </a:lnTo>
                  <a:lnTo>
                    <a:pt x="174" y="2154"/>
                  </a:lnTo>
                  <a:lnTo>
                    <a:pt x="170" y="2154"/>
                  </a:lnTo>
                  <a:lnTo>
                    <a:pt x="166" y="2153"/>
                  </a:lnTo>
                  <a:lnTo>
                    <a:pt x="163" y="2150"/>
                  </a:lnTo>
                  <a:lnTo>
                    <a:pt x="162" y="2146"/>
                  </a:lnTo>
                  <a:lnTo>
                    <a:pt x="141" y="2095"/>
                  </a:lnTo>
                  <a:lnTo>
                    <a:pt x="140" y="2090"/>
                  </a:lnTo>
                  <a:lnTo>
                    <a:pt x="141" y="2086"/>
                  </a:lnTo>
                  <a:lnTo>
                    <a:pt x="142" y="2082"/>
                  </a:lnTo>
                  <a:lnTo>
                    <a:pt x="145" y="2079"/>
                  </a:lnTo>
                  <a:lnTo>
                    <a:pt x="149" y="2077"/>
                  </a:lnTo>
                  <a:lnTo>
                    <a:pt x="154" y="2077"/>
                  </a:lnTo>
                  <a:close/>
                  <a:moveTo>
                    <a:pt x="4027" y="2075"/>
                  </a:moveTo>
                  <a:lnTo>
                    <a:pt x="4031" y="2075"/>
                  </a:lnTo>
                  <a:lnTo>
                    <a:pt x="4035" y="2078"/>
                  </a:lnTo>
                  <a:lnTo>
                    <a:pt x="4038" y="2081"/>
                  </a:lnTo>
                  <a:lnTo>
                    <a:pt x="4040" y="2085"/>
                  </a:lnTo>
                  <a:lnTo>
                    <a:pt x="4041" y="2089"/>
                  </a:lnTo>
                  <a:lnTo>
                    <a:pt x="4040" y="2093"/>
                  </a:lnTo>
                  <a:lnTo>
                    <a:pt x="4019" y="2144"/>
                  </a:lnTo>
                  <a:lnTo>
                    <a:pt x="4016" y="2149"/>
                  </a:lnTo>
                  <a:lnTo>
                    <a:pt x="4013" y="2151"/>
                  </a:lnTo>
                  <a:lnTo>
                    <a:pt x="4011" y="2153"/>
                  </a:lnTo>
                  <a:lnTo>
                    <a:pt x="4006" y="2154"/>
                  </a:lnTo>
                  <a:lnTo>
                    <a:pt x="4001" y="2153"/>
                  </a:lnTo>
                  <a:lnTo>
                    <a:pt x="3997" y="2150"/>
                  </a:lnTo>
                  <a:lnTo>
                    <a:pt x="3994" y="2147"/>
                  </a:lnTo>
                  <a:lnTo>
                    <a:pt x="3993" y="2143"/>
                  </a:lnTo>
                  <a:lnTo>
                    <a:pt x="3993" y="2139"/>
                  </a:lnTo>
                  <a:lnTo>
                    <a:pt x="3994" y="2135"/>
                  </a:lnTo>
                  <a:lnTo>
                    <a:pt x="4013" y="2083"/>
                  </a:lnTo>
                  <a:lnTo>
                    <a:pt x="4016" y="2079"/>
                  </a:lnTo>
                  <a:lnTo>
                    <a:pt x="4019" y="2077"/>
                  </a:lnTo>
                  <a:lnTo>
                    <a:pt x="4023" y="2075"/>
                  </a:lnTo>
                  <a:lnTo>
                    <a:pt x="4027" y="2075"/>
                  </a:lnTo>
                  <a:close/>
                  <a:moveTo>
                    <a:pt x="116" y="1973"/>
                  </a:moveTo>
                  <a:lnTo>
                    <a:pt x="120" y="1974"/>
                  </a:lnTo>
                  <a:lnTo>
                    <a:pt x="125" y="1975"/>
                  </a:lnTo>
                  <a:lnTo>
                    <a:pt x="127" y="1978"/>
                  </a:lnTo>
                  <a:lnTo>
                    <a:pt x="130" y="1982"/>
                  </a:lnTo>
                  <a:lnTo>
                    <a:pt x="148" y="2034"/>
                  </a:lnTo>
                  <a:lnTo>
                    <a:pt x="148" y="2038"/>
                  </a:lnTo>
                  <a:lnTo>
                    <a:pt x="148" y="2042"/>
                  </a:lnTo>
                  <a:lnTo>
                    <a:pt x="145" y="2046"/>
                  </a:lnTo>
                  <a:lnTo>
                    <a:pt x="142" y="2049"/>
                  </a:lnTo>
                  <a:lnTo>
                    <a:pt x="140" y="2052"/>
                  </a:lnTo>
                  <a:lnTo>
                    <a:pt x="134" y="2053"/>
                  </a:lnTo>
                  <a:lnTo>
                    <a:pt x="130" y="2052"/>
                  </a:lnTo>
                  <a:lnTo>
                    <a:pt x="127" y="2050"/>
                  </a:lnTo>
                  <a:lnTo>
                    <a:pt x="123" y="2047"/>
                  </a:lnTo>
                  <a:lnTo>
                    <a:pt x="122" y="2043"/>
                  </a:lnTo>
                  <a:lnTo>
                    <a:pt x="104" y="1991"/>
                  </a:lnTo>
                  <a:lnTo>
                    <a:pt x="102" y="1986"/>
                  </a:lnTo>
                  <a:lnTo>
                    <a:pt x="104" y="1982"/>
                  </a:lnTo>
                  <a:lnTo>
                    <a:pt x="105" y="1978"/>
                  </a:lnTo>
                  <a:lnTo>
                    <a:pt x="108" y="1975"/>
                  </a:lnTo>
                  <a:lnTo>
                    <a:pt x="112" y="1974"/>
                  </a:lnTo>
                  <a:lnTo>
                    <a:pt x="116" y="1973"/>
                  </a:lnTo>
                  <a:close/>
                  <a:moveTo>
                    <a:pt x="4063" y="1971"/>
                  </a:moveTo>
                  <a:lnTo>
                    <a:pt x="4067" y="1971"/>
                  </a:lnTo>
                  <a:lnTo>
                    <a:pt x="4071" y="1974"/>
                  </a:lnTo>
                  <a:lnTo>
                    <a:pt x="4074" y="1977"/>
                  </a:lnTo>
                  <a:lnTo>
                    <a:pt x="4077" y="1981"/>
                  </a:lnTo>
                  <a:lnTo>
                    <a:pt x="4077" y="1985"/>
                  </a:lnTo>
                  <a:lnTo>
                    <a:pt x="4077" y="1989"/>
                  </a:lnTo>
                  <a:lnTo>
                    <a:pt x="4059" y="2042"/>
                  </a:lnTo>
                  <a:lnTo>
                    <a:pt x="4056" y="2046"/>
                  </a:lnTo>
                  <a:lnTo>
                    <a:pt x="4053" y="2049"/>
                  </a:lnTo>
                  <a:lnTo>
                    <a:pt x="4049" y="2050"/>
                  </a:lnTo>
                  <a:lnTo>
                    <a:pt x="4045" y="2050"/>
                  </a:lnTo>
                  <a:lnTo>
                    <a:pt x="4041" y="2050"/>
                  </a:lnTo>
                  <a:lnTo>
                    <a:pt x="4037" y="2047"/>
                  </a:lnTo>
                  <a:lnTo>
                    <a:pt x="4034" y="2045"/>
                  </a:lnTo>
                  <a:lnTo>
                    <a:pt x="4033" y="2040"/>
                  </a:lnTo>
                  <a:lnTo>
                    <a:pt x="4033" y="2036"/>
                  </a:lnTo>
                  <a:lnTo>
                    <a:pt x="4033" y="2032"/>
                  </a:lnTo>
                  <a:lnTo>
                    <a:pt x="4051" y="1981"/>
                  </a:lnTo>
                  <a:lnTo>
                    <a:pt x="4052" y="1977"/>
                  </a:lnTo>
                  <a:lnTo>
                    <a:pt x="4056" y="1974"/>
                  </a:lnTo>
                  <a:lnTo>
                    <a:pt x="4059" y="1971"/>
                  </a:lnTo>
                  <a:lnTo>
                    <a:pt x="4063" y="1971"/>
                  </a:lnTo>
                  <a:close/>
                  <a:moveTo>
                    <a:pt x="86" y="1867"/>
                  </a:moveTo>
                  <a:lnTo>
                    <a:pt x="90" y="1868"/>
                  </a:lnTo>
                  <a:lnTo>
                    <a:pt x="94" y="1870"/>
                  </a:lnTo>
                  <a:lnTo>
                    <a:pt x="97" y="1874"/>
                  </a:lnTo>
                  <a:lnTo>
                    <a:pt x="98" y="1878"/>
                  </a:lnTo>
                  <a:lnTo>
                    <a:pt x="113" y="1930"/>
                  </a:lnTo>
                  <a:lnTo>
                    <a:pt x="113" y="1935"/>
                  </a:lnTo>
                  <a:lnTo>
                    <a:pt x="113" y="1939"/>
                  </a:lnTo>
                  <a:lnTo>
                    <a:pt x="111" y="1942"/>
                  </a:lnTo>
                  <a:lnTo>
                    <a:pt x="108" y="1945"/>
                  </a:lnTo>
                  <a:lnTo>
                    <a:pt x="104" y="1948"/>
                  </a:lnTo>
                  <a:lnTo>
                    <a:pt x="100" y="1948"/>
                  </a:lnTo>
                  <a:lnTo>
                    <a:pt x="95" y="1948"/>
                  </a:lnTo>
                  <a:lnTo>
                    <a:pt x="93" y="1945"/>
                  </a:lnTo>
                  <a:lnTo>
                    <a:pt x="89" y="1942"/>
                  </a:lnTo>
                  <a:lnTo>
                    <a:pt x="87" y="1938"/>
                  </a:lnTo>
                  <a:lnTo>
                    <a:pt x="72" y="1885"/>
                  </a:lnTo>
                  <a:lnTo>
                    <a:pt x="72" y="1881"/>
                  </a:lnTo>
                  <a:lnTo>
                    <a:pt x="72" y="1877"/>
                  </a:lnTo>
                  <a:lnTo>
                    <a:pt x="75" y="1873"/>
                  </a:lnTo>
                  <a:lnTo>
                    <a:pt x="78" y="1870"/>
                  </a:lnTo>
                  <a:lnTo>
                    <a:pt x="82" y="1868"/>
                  </a:lnTo>
                  <a:lnTo>
                    <a:pt x="86" y="1867"/>
                  </a:lnTo>
                  <a:close/>
                  <a:moveTo>
                    <a:pt x="4093" y="1866"/>
                  </a:moveTo>
                  <a:lnTo>
                    <a:pt x="4099" y="1866"/>
                  </a:lnTo>
                  <a:lnTo>
                    <a:pt x="4103" y="1868"/>
                  </a:lnTo>
                  <a:lnTo>
                    <a:pt x="4106" y="1871"/>
                  </a:lnTo>
                  <a:lnTo>
                    <a:pt x="4107" y="1874"/>
                  </a:lnTo>
                  <a:lnTo>
                    <a:pt x="4109" y="1878"/>
                  </a:lnTo>
                  <a:lnTo>
                    <a:pt x="4109" y="1882"/>
                  </a:lnTo>
                  <a:lnTo>
                    <a:pt x="4093" y="1936"/>
                  </a:lnTo>
                  <a:lnTo>
                    <a:pt x="4091" y="1941"/>
                  </a:lnTo>
                  <a:lnTo>
                    <a:pt x="4088" y="1943"/>
                  </a:lnTo>
                  <a:lnTo>
                    <a:pt x="4084" y="1945"/>
                  </a:lnTo>
                  <a:lnTo>
                    <a:pt x="4080" y="1946"/>
                  </a:lnTo>
                  <a:lnTo>
                    <a:pt x="4075" y="1945"/>
                  </a:lnTo>
                  <a:lnTo>
                    <a:pt x="4071" y="1943"/>
                  </a:lnTo>
                  <a:lnTo>
                    <a:pt x="4069" y="1941"/>
                  </a:lnTo>
                  <a:lnTo>
                    <a:pt x="4067" y="1936"/>
                  </a:lnTo>
                  <a:lnTo>
                    <a:pt x="4066" y="1932"/>
                  </a:lnTo>
                  <a:lnTo>
                    <a:pt x="4067" y="1928"/>
                  </a:lnTo>
                  <a:lnTo>
                    <a:pt x="4081" y="1875"/>
                  </a:lnTo>
                  <a:lnTo>
                    <a:pt x="4084" y="1871"/>
                  </a:lnTo>
                  <a:lnTo>
                    <a:pt x="4087" y="1868"/>
                  </a:lnTo>
                  <a:lnTo>
                    <a:pt x="4089" y="1867"/>
                  </a:lnTo>
                  <a:lnTo>
                    <a:pt x="4093" y="1866"/>
                  </a:lnTo>
                  <a:close/>
                  <a:moveTo>
                    <a:pt x="61" y="1760"/>
                  </a:moveTo>
                  <a:lnTo>
                    <a:pt x="65" y="1762"/>
                  </a:lnTo>
                  <a:lnTo>
                    <a:pt x="69" y="1764"/>
                  </a:lnTo>
                  <a:lnTo>
                    <a:pt x="72" y="1767"/>
                  </a:lnTo>
                  <a:lnTo>
                    <a:pt x="73" y="1771"/>
                  </a:lnTo>
                  <a:lnTo>
                    <a:pt x="84" y="1824"/>
                  </a:lnTo>
                  <a:lnTo>
                    <a:pt x="86" y="1830"/>
                  </a:lnTo>
                  <a:lnTo>
                    <a:pt x="84" y="1834"/>
                  </a:lnTo>
                  <a:lnTo>
                    <a:pt x="82" y="1837"/>
                  </a:lnTo>
                  <a:lnTo>
                    <a:pt x="79" y="1839"/>
                  </a:lnTo>
                  <a:lnTo>
                    <a:pt x="75" y="1841"/>
                  </a:lnTo>
                  <a:lnTo>
                    <a:pt x="72" y="1842"/>
                  </a:lnTo>
                  <a:lnTo>
                    <a:pt x="68" y="1841"/>
                  </a:lnTo>
                  <a:lnTo>
                    <a:pt x="64" y="1839"/>
                  </a:lnTo>
                  <a:lnTo>
                    <a:pt x="60" y="1835"/>
                  </a:lnTo>
                  <a:lnTo>
                    <a:pt x="58" y="1831"/>
                  </a:lnTo>
                  <a:lnTo>
                    <a:pt x="46" y="1777"/>
                  </a:lnTo>
                  <a:lnTo>
                    <a:pt x="46" y="1773"/>
                  </a:lnTo>
                  <a:lnTo>
                    <a:pt x="47" y="1769"/>
                  </a:lnTo>
                  <a:lnTo>
                    <a:pt x="50" y="1764"/>
                  </a:lnTo>
                  <a:lnTo>
                    <a:pt x="53" y="1763"/>
                  </a:lnTo>
                  <a:lnTo>
                    <a:pt x="57" y="1760"/>
                  </a:lnTo>
                  <a:lnTo>
                    <a:pt x="61" y="1760"/>
                  </a:lnTo>
                  <a:close/>
                  <a:moveTo>
                    <a:pt x="4120" y="1759"/>
                  </a:moveTo>
                  <a:lnTo>
                    <a:pt x="4124" y="1759"/>
                  </a:lnTo>
                  <a:lnTo>
                    <a:pt x="4128" y="1760"/>
                  </a:lnTo>
                  <a:lnTo>
                    <a:pt x="4131" y="1763"/>
                  </a:lnTo>
                  <a:lnTo>
                    <a:pt x="4134" y="1767"/>
                  </a:lnTo>
                  <a:lnTo>
                    <a:pt x="4135" y="1771"/>
                  </a:lnTo>
                  <a:lnTo>
                    <a:pt x="4134" y="1776"/>
                  </a:lnTo>
                  <a:lnTo>
                    <a:pt x="4121" y="1830"/>
                  </a:lnTo>
                  <a:lnTo>
                    <a:pt x="4120" y="1834"/>
                  </a:lnTo>
                  <a:lnTo>
                    <a:pt x="4117" y="1837"/>
                  </a:lnTo>
                  <a:lnTo>
                    <a:pt x="4113" y="1839"/>
                  </a:lnTo>
                  <a:lnTo>
                    <a:pt x="4109" y="1839"/>
                  </a:lnTo>
                  <a:lnTo>
                    <a:pt x="4106" y="1839"/>
                  </a:lnTo>
                  <a:lnTo>
                    <a:pt x="4102" y="1838"/>
                  </a:lnTo>
                  <a:lnTo>
                    <a:pt x="4098" y="1835"/>
                  </a:lnTo>
                  <a:lnTo>
                    <a:pt x="4096" y="1831"/>
                  </a:lnTo>
                  <a:lnTo>
                    <a:pt x="4095" y="1827"/>
                  </a:lnTo>
                  <a:lnTo>
                    <a:pt x="4095" y="1823"/>
                  </a:lnTo>
                  <a:lnTo>
                    <a:pt x="4107" y="1770"/>
                  </a:lnTo>
                  <a:lnTo>
                    <a:pt x="4109" y="1766"/>
                  </a:lnTo>
                  <a:lnTo>
                    <a:pt x="4111" y="1762"/>
                  </a:lnTo>
                  <a:lnTo>
                    <a:pt x="4116" y="1760"/>
                  </a:lnTo>
                  <a:lnTo>
                    <a:pt x="4120" y="1759"/>
                  </a:lnTo>
                  <a:close/>
                  <a:moveTo>
                    <a:pt x="42" y="1652"/>
                  </a:moveTo>
                  <a:lnTo>
                    <a:pt x="46" y="1654"/>
                  </a:lnTo>
                  <a:lnTo>
                    <a:pt x="48" y="1656"/>
                  </a:lnTo>
                  <a:lnTo>
                    <a:pt x="51" y="1660"/>
                  </a:lnTo>
                  <a:lnTo>
                    <a:pt x="53" y="1665"/>
                  </a:lnTo>
                  <a:lnTo>
                    <a:pt x="62" y="1717"/>
                  </a:lnTo>
                  <a:lnTo>
                    <a:pt x="62" y="1723"/>
                  </a:lnTo>
                  <a:lnTo>
                    <a:pt x="61" y="1727"/>
                  </a:lnTo>
                  <a:lnTo>
                    <a:pt x="58" y="1730"/>
                  </a:lnTo>
                  <a:lnTo>
                    <a:pt x="55" y="1733"/>
                  </a:lnTo>
                  <a:lnTo>
                    <a:pt x="51" y="1734"/>
                  </a:lnTo>
                  <a:lnTo>
                    <a:pt x="48" y="1734"/>
                  </a:lnTo>
                  <a:lnTo>
                    <a:pt x="44" y="1734"/>
                  </a:lnTo>
                  <a:lnTo>
                    <a:pt x="40" y="1731"/>
                  </a:lnTo>
                  <a:lnTo>
                    <a:pt x="37" y="1727"/>
                  </a:lnTo>
                  <a:lnTo>
                    <a:pt x="35" y="1723"/>
                  </a:lnTo>
                  <a:lnTo>
                    <a:pt x="26" y="1669"/>
                  </a:lnTo>
                  <a:lnTo>
                    <a:pt x="26" y="1665"/>
                  </a:lnTo>
                  <a:lnTo>
                    <a:pt x="28" y="1660"/>
                  </a:lnTo>
                  <a:lnTo>
                    <a:pt x="29" y="1656"/>
                  </a:lnTo>
                  <a:lnTo>
                    <a:pt x="33" y="1654"/>
                  </a:lnTo>
                  <a:lnTo>
                    <a:pt x="37" y="1652"/>
                  </a:lnTo>
                  <a:lnTo>
                    <a:pt x="42" y="1652"/>
                  </a:lnTo>
                  <a:close/>
                  <a:moveTo>
                    <a:pt x="4143" y="1651"/>
                  </a:moveTo>
                  <a:lnTo>
                    <a:pt x="4147" y="1652"/>
                  </a:lnTo>
                  <a:lnTo>
                    <a:pt x="4150" y="1655"/>
                  </a:lnTo>
                  <a:lnTo>
                    <a:pt x="4153" y="1658"/>
                  </a:lnTo>
                  <a:lnTo>
                    <a:pt x="4154" y="1662"/>
                  </a:lnTo>
                  <a:lnTo>
                    <a:pt x="4154" y="1666"/>
                  </a:lnTo>
                  <a:lnTo>
                    <a:pt x="4145" y="1721"/>
                  </a:lnTo>
                  <a:lnTo>
                    <a:pt x="4143" y="1726"/>
                  </a:lnTo>
                  <a:lnTo>
                    <a:pt x="4140" y="1730"/>
                  </a:lnTo>
                  <a:lnTo>
                    <a:pt x="4136" y="1731"/>
                  </a:lnTo>
                  <a:lnTo>
                    <a:pt x="4131" y="1733"/>
                  </a:lnTo>
                  <a:lnTo>
                    <a:pt x="4129" y="1733"/>
                  </a:lnTo>
                  <a:lnTo>
                    <a:pt x="4125" y="1731"/>
                  </a:lnTo>
                  <a:lnTo>
                    <a:pt x="4121" y="1728"/>
                  </a:lnTo>
                  <a:lnTo>
                    <a:pt x="4118" y="1724"/>
                  </a:lnTo>
                  <a:lnTo>
                    <a:pt x="4118" y="1720"/>
                  </a:lnTo>
                  <a:lnTo>
                    <a:pt x="4118" y="1716"/>
                  </a:lnTo>
                  <a:lnTo>
                    <a:pt x="4127" y="1662"/>
                  </a:lnTo>
                  <a:lnTo>
                    <a:pt x="4128" y="1658"/>
                  </a:lnTo>
                  <a:lnTo>
                    <a:pt x="4131" y="1655"/>
                  </a:lnTo>
                  <a:lnTo>
                    <a:pt x="4135" y="1652"/>
                  </a:lnTo>
                  <a:lnTo>
                    <a:pt x="4138" y="1651"/>
                  </a:lnTo>
                  <a:lnTo>
                    <a:pt x="4143" y="1651"/>
                  </a:lnTo>
                  <a:close/>
                  <a:moveTo>
                    <a:pt x="24" y="1544"/>
                  </a:moveTo>
                  <a:lnTo>
                    <a:pt x="28" y="1544"/>
                  </a:lnTo>
                  <a:lnTo>
                    <a:pt x="32" y="1545"/>
                  </a:lnTo>
                  <a:lnTo>
                    <a:pt x="35" y="1548"/>
                  </a:lnTo>
                  <a:lnTo>
                    <a:pt x="37" y="1551"/>
                  </a:lnTo>
                  <a:lnTo>
                    <a:pt x="39" y="1556"/>
                  </a:lnTo>
                  <a:lnTo>
                    <a:pt x="46" y="1611"/>
                  </a:lnTo>
                  <a:lnTo>
                    <a:pt x="44" y="1615"/>
                  </a:lnTo>
                  <a:lnTo>
                    <a:pt x="43" y="1619"/>
                  </a:lnTo>
                  <a:lnTo>
                    <a:pt x="42" y="1622"/>
                  </a:lnTo>
                  <a:lnTo>
                    <a:pt x="37" y="1624"/>
                  </a:lnTo>
                  <a:lnTo>
                    <a:pt x="33" y="1626"/>
                  </a:lnTo>
                  <a:lnTo>
                    <a:pt x="32" y="1626"/>
                  </a:lnTo>
                  <a:lnTo>
                    <a:pt x="26" y="1624"/>
                  </a:lnTo>
                  <a:lnTo>
                    <a:pt x="22" y="1622"/>
                  </a:lnTo>
                  <a:lnTo>
                    <a:pt x="19" y="1619"/>
                  </a:lnTo>
                  <a:lnTo>
                    <a:pt x="18" y="1613"/>
                  </a:lnTo>
                  <a:lnTo>
                    <a:pt x="11" y="1559"/>
                  </a:lnTo>
                  <a:lnTo>
                    <a:pt x="11" y="1554"/>
                  </a:lnTo>
                  <a:lnTo>
                    <a:pt x="13" y="1551"/>
                  </a:lnTo>
                  <a:lnTo>
                    <a:pt x="15" y="1547"/>
                  </a:lnTo>
                  <a:lnTo>
                    <a:pt x="19" y="1545"/>
                  </a:lnTo>
                  <a:lnTo>
                    <a:pt x="24" y="1544"/>
                  </a:lnTo>
                  <a:close/>
                  <a:moveTo>
                    <a:pt x="4156" y="1541"/>
                  </a:moveTo>
                  <a:lnTo>
                    <a:pt x="4161" y="1543"/>
                  </a:lnTo>
                  <a:lnTo>
                    <a:pt x="4164" y="1545"/>
                  </a:lnTo>
                  <a:lnTo>
                    <a:pt x="4167" y="1548"/>
                  </a:lnTo>
                  <a:lnTo>
                    <a:pt x="4168" y="1552"/>
                  </a:lnTo>
                  <a:lnTo>
                    <a:pt x="4168" y="1556"/>
                  </a:lnTo>
                  <a:lnTo>
                    <a:pt x="4163" y="1612"/>
                  </a:lnTo>
                  <a:lnTo>
                    <a:pt x="4161" y="1616"/>
                  </a:lnTo>
                  <a:lnTo>
                    <a:pt x="4157" y="1620"/>
                  </a:lnTo>
                  <a:lnTo>
                    <a:pt x="4153" y="1623"/>
                  </a:lnTo>
                  <a:lnTo>
                    <a:pt x="4149" y="1624"/>
                  </a:lnTo>
                  <a:lnTo>
                    <a:pt x="4147" y="1623"/>
                  </a:lnTo>
                  <a:lnTo>
                    <a:pt x="4142" y="1623"/>
                  </a:lnTo>
                  <a:lnTo>
                    <a:pt x="4139" y="1620"/>
                  </a:lnTo>
                  <a:lnTo>
                    <a:pt x="4136" y="1616"/>
                  </a:lnTo>
                  <a:lnTo>
                    <a:pt x="4135" y="1612"/>
                  </a:lnTo>
                  <a:lnTo>
                    <a:pt x="4135" y="1608"/>
                  </a:lnTo>
                  <a:lnTo>
                    <a:pt x="4142" y="1554"/>
                  </a:lnTo>
                  <a:lnTo>
                    <a:pt x="4142" y="1550"/>
                  </a:lnTo>
                  <a:lnTo>
                    <a:pt x="4145" y="1545"/>
                  </a:lnTo>
                  <a:lnTo>
                    <a:pt x="4147" y="1544"/>
                  </a:lnTo>
                  <a:lnTo>
                    <a:pt x="4152" y="1541"/>
                  </a:lnTo>
                  <a:lnTo>
                    <a:pt x="4156" y="1541"/>
                  </a:lnTo>
                  <a:close/>
                  <a:moveTo>
                    <a:pt x="15" y="1434"/>
                  </a:moveTo>
                  <a:lnTo>
                    <a:pt x="19" y="1434"/>
                  </a:lnTo>
                  <a:lnTo>
                    <a:pt x="24" y="1436"/>
                  </a:lnTo>
                  <a:lnTo>
                    <a:pt x="26" y="1439"/>
                  </a:lnTo>
                  <a:lnTo>
                    <a:pt x="29" y="1443"/>
                  </a:lnTo>
                  <a:lnTo>
                    <a:pt x="31" y="1447"/>
                  </a:lnTo>
                  <a:lnTo>
                    <a:pt x="33" y="1501"/>
                  </a:lnTo>
                  <a:lnTo>
                    <a:pt x="33" y="1505"/>
                  </a:lnTo>
                  <a:lnTo>
                    <a:pt x="32" y="1509"/>
                  </a:lnTo>
                  <a:lnTo>
                    <a:pt x="29" y="1513"/>
                  </a:lnTo>
                  <a:lnTo>
                    <a:pt x="25" y="1515"/>
                  </a:lnTo>
                  <a:lnTo>
                    <a:pt x="21" y="1516"/>
                  </a:lnTo>
                  <a:lnTo>
                    <a:pt x="19" y="1516"/>
                  </a:lnTo>
                  <a:lnTo>
                    <a:pt x="15" y="1515"/>
                  </a:lnTo>
                  <a:lnTo>
                    <a:pt x="11" y="1512"/>
                  </a:lnTo>
                  <a:lnTo>
                    <a:pt x="7" y="1508"/>
                  </a:lnTo>
                  <a:lnTo>
                    <a:pt x="6" y="1504"/>
                  </a:lnTo>
                  <a:lnTo>
                    <a:pt x="3" y="1448"/>
                  </a:lnTo>
                  <a:lnTo>
                    <a:pt x="3" y="1444"/>
                  </a:lnTo>
                  <a:lnTo>
                    <a:pt x="4" y="1440"/>
                  </a:lnTo>
                  <a:lnTo>
                    <a:pt x="7" y="1437"/>
                  </a:lnTo>
                  <a:lnTo>
                    <a:pt x="11" y="1434"/>
                  </a:lnTo>
                  <a:lnTo>
                    <a:pt x="15" y="1434"/>
                  </a:lnTo>
                  <a:close/>
                  <a:moveTo>
                    <a:pt x="4164" y="1432"/>
                  </a:moveTo>
                  <a:lnTo>
                    <a:pt x="4168" y="1433"/>
                  </a:lnTo>
                  <a:lnTo>
                    <a:pt x="4172" y="1434"/>
                  </a:lnTo>
                  <a:lnTo>
                    <a:pt x="4175" y="1439"/>
                  </a:lnTo>
                  <a:lnTo>
                    <a:pt x="4176" y="1443"/>
                  </a:lnTo>
                  <a:lnTo>
                    <a:pt x="4178" y="1447"/>
                  </a:lnTo>
                  <a:lnTo>
                    <a:pt x="4174" y="1502"/>
                  </a:lnTo>
                  <a:lnTo>
                    <a:pt x="4172" y="1507"/>
                  </a:lnTo>
                  <a:lnTo>
                    <a:pt x="4169" y="1511"/>
                  </a:lnTo>
                  <a:lnTo>
                    <a:pt x="4165" y="1513"/>
                  </a:lnTo>
                  <a:lnTo>
                    <a:pt x="4160" y="1515"/>
                  </a:lnTo>
                  <a:lnTo>
                    <a:pt x="4158" y="1515"/>
                  </a:lnTo>
                  <a:lnTo>
                    <a:pt x="4154" y="1513"/>
                  </a:lnTo>
                  <a:lnTo>
                    <a:pt x="4152" y="1511"/>
                  </a:lnTo>
                  <a:lnTo>
                    <a:pt x="4149" y="1508"/>
                  </a:lnTo>
                  <a:lnTo>
                    <a:pt x="4146" y="1504"/>
                  </a:lnTo>
                  <a:lnTo>
                    <a:pt x="4146" y="1500"/>
                  </a:lnTo>
                  <a:lnTo>
                    <a:pt x="4150" y="1445"/>
                  </a:lnTo>
                  <a:lnTo>
                    <a:pt x="4150" y="1441"/>
                  </a:lnTo>
                  <a:lnTo>
                    <a:pt x="4153" y="1437"/>
                  </a:lnTo>
                  <a:lnTo>
                    <a:pt x="4156" y="1434"/>
                  </a:lnTo>
                  <a:lnTo>
                    <a:pt x="4160" y="1433"/>
                  </a:lnTo>
                  <a:lnTo>
                    <a:pt x="4164" y="1432"/>
                  </a:lnTo>
                  <a:close/>
                  <a:moveTo>
                    <a:pt x="14" y="1323"/>
                  </a:moveTo>
                  <a:lnTo>
                    <a:pt x="14" y="1323"/>
                  </a:lnTo>
                  <a:lnTo>
                    <a:pt x="18" y="1325"/>
                  </a:lnTo>
                  <a:lnTo>
                    <a:pt x="21" y="1326"/>
                  </a:lnTo>
                  <a:lnTo>
                    <a:pt x="25" y="1329"/>
                  </a:lnTo>
                  <a:lnTo>
                    <a:pt x="26" y="1333"/>
                  </a:lnTo>
                  <a:lnTo>
                    <a:pt x="28" y="1337"/>
                  </a:lnTo>
                  <a:lnTo>
                    <a:pt x="28" y="1393"/>
                  </a:lnTo>
                  <a:lnTo>
                    <a:pt x="28" y="1397"/>
                  </a:lnTo>
                  <a:lnTo>
                    <a:pt x="25" y="1401"/>
                  </a:lnTo>
                  <a:lnTo>
                    <a:pt x="22" y="1404"/>
                  </a:lnTo>
                  <a:lnTo>
                    <a:pt x="19" y="1405"/>
                  </a:lnTo>
                  <a:lnTo>
                    <a:pt x="14" y="1407"/>
                  </a:lnTo>
                  <a:lnTo>
                    <a:pt x="14" y="1407"/>
                  </a:lnTo>
                  <a:lnTo>
                    <a:pt x="10" y="1405"/>
                  </a:lnTo>
                  <a:lnTo>
                    <a:pt x="6" y="1404"/>
                  </a:lnTo>
                  <a:lnTo>
                    <a:pt x="3" y="1401"/>
                  </a:lnTo>
                  <a:lnTo>
                    <a:pt x="1" y="1397"/>
                  </a:lnTo>
                  <a:lnTo>
                    <a:pt x="0" y="1393"/>
                  </a:lnTo>
                  <a:lnTo>
                    <a:pt x="0" y="1337"/>
                  </a:lnTo>
                  <a:lnTo>
                    <a:pt x="0" y="1333"/>
                  </a:lnTo>
                  <a:lnTo>
                    <a:pt x="3" y="1329"/>
                  </a:lnTo>
                  <a:lnTo>
                    <a:pt x="6" y="1326"/>
                  </a:lnTo>
                  <a:lnTo>
                    <a:pt x="8" y="1325"/>
                  </a:lnTo>
                  <a:lnTo>
                    <a:pt x="14" y="1323"/>
                  </a:lnTo>
                  <a:close/>
                  <a:moveTo>
                    <a:pt x="4167" y="1318"/>
                  </a:moveTo>
                  <a:lnTo>
                    <a:pt x="4171" y="1319"/>
                  </a:lnTo>
                  <a:lnTo>
                    <a:pt x="4175" y="1321"/>
                  </a:lnTo>
                  <a:lnTo>
                    <a:pt x="4178" y="1323"/>
                  </a:lnTo>
                  <a:lnTo>
                    <a:pt x="4179" y="1328"/>
                  </a:lnTo>
                  <a:lnTo>
                    <a:pt x="4181" y="1332"/>
                  </a:lnTo>
                  <a:lnTo>
                    <a:pt x="4181" y="1336"/>
                  </a:lnTo>
                  <a:lnTo>
                    <a:pt x="4179" y="1391"/>
                  </a:lnTo>
                  <a:lnTo>
                    <a:pt x="4179" y="1396"/>
                  </a:lnTo>
                  <a:lnTo>
                    <a:pt x="4176" y="1400"/>
                  </a:lnTo>
                  <a:lnTo>
                    <a:pt x="4174" y="1403"/>
                  </a:lnTo>
                  <a:lnTo>
                    <a:pt x="4169" y="1404"/>
                  </a:lnTo>
                  <a:lnTo>
                    <a:pt x="4165" y="1404"/>
                  </a:lnTo>
                  <a:lnTo>
                    <a:pt x="4165" y="1404"/>
                  </a:lnTo>
                  <a:lnTo>
                    <a:pt x="4161" y="1404"/>
                  </a:lnTo>
                  <a:lnTo>
                    <a:pt x="4157" y="1401"/>
                  </a:lnTo>
                  <a:lnTo>
                    <a:pt x="4154" y="1398"/>
                  </a:lnTo>
                  <a:lnTo>
                    <a:pt x="4153" y="1394"/>
                  </a:lnTo>
                  <a:lnTo>
                    <a:pt x="4152" y="1390"/>
                  </a:lnTo>
                  <a:lnTo>
                    <a:pt x="4153" y="1336"/>
                  </a:lnTo>
                  <a:lnTo>
                    <a:pt x="4153" y="1332"/>
                  </a:lnTo>
                  <a:lnTo>
                    <a:pt x="4153" y="1328"/>
                  </a:lnTo>
                  <a:lnTo>
                    <a:pt x="4156" y="1323"/>
                  </a:lnTo>
                  <a:lnTo>
                    <a:pt x="4158" y="1321"/>
                  </a:lnTo>
                  <a:lnTo>
                    <a:pt x="4163" y="1319"/>
                  </a:lnTo>
                  <a:lnTo>
                    <a:pt x="4167" y="1318"/>
                  </a:lnTo>
                  <a:close/>
                  <a:moveTo>
                    <a:pt x="17" y="1214"/>
                  </a:moveTo>
                  <a:lnTo>
                    <a:pt x="21" y="1215"/>
                  </a:lnTo>
                  <a:lnTo>
                    <a:pt x="25" y="1217"/>
                  </a:lnTo>
                  <a:lnTo>
                    <a:pt x="28" y="1221"/>
                  </a:lnTo>
                  <a:lnTo>
                    <a:pt x="29" y="1224"/>
                  </a:lnTo>
                  <a:lnTo>
                    <a:pt x="31" y="1229"/>
                  </a:lnTo>
                  <a:lnTo>
                    <a:pt x="28" y="1283"/>
                  </a:lnTo>
                  <a:lnTo>
                    <a:pt x="26" y="1287"/>
                  </a:lnTo>
                  <a:lnTo>
                    <a:pt x="25" y="1292"/>
                  </a:lnTo>
                  <a:lnTo>
                    <a:pt x="22" y="1294"/>
                  </a:lnTo>
                  <a:lnTo>
                    <a:pt x="18" y="1296"/>
                  </a:lnTo>
                  <a:lnTo>
                    <a:pt x="14" y="1297"/>
                  </a:lnTo>
                  <a:lnTo>
                    <a:pt x="14" y="1297"/>
                  </a:lnTo>
                  <a:lnTo>
                    <a:pt x="10" y="1296"/>
                  </a:lnTo>
                  <a:lnTo>
                    <a:pt x="6" y="1293"/>
                  </a:lnTo>
                  <a:lnTo>
                    <a:pt x="3" y="1290"/>
                  </a:lnTo>
                  <a:lnTo>
                    <a:pt x="1" y="1287"/>
                  </a:lnTo>
                  <a:lnTo>
                    <a:pt x="0" y="1282"/>
                  </a:lnTo>
                  <a:lnTo>
                    <a:pt x="3" y="1228"/>
                  </a:lnTo>
                  <a:lnTo>
                    <a:pt x="3" y="1222"/>
                  </a:lnTo>
                  <a:lnTo>
                    <a:pt x="6" y="1219"/>
                  </a:lnTo>
                  <a:lnTo>
                    <a:pt x="8" y="1217"/>
                  </a:lnTo>
                  <a:lnTo>
                    <a:pt x="13" y="1214"/>
                  </a:lnTo>
                  <a:lnTo>
                    <a:pt x="17" y="1214"/>
                  </a:lnTo>
                  <a:close/>
                  <a:moveTo>
                    <a:pt x="4163" y="1208"/>
                  </a:moveTo>
                  <a:lnTo>
                    <a:pt x="4167" y="1208"/>
                  </a:lnTo>
                  <a:lnTo>
                    <a:pt x="4171" y="1211"/>
                  </a:lnTo>
                  <a:lnTo>
                    <a:pt x="4174" y="1214"/>
                  </a:lnTo>
                  <a:lnTo>
                    <a:pt x="4176" y="1217"/>
                  </a:lnTo>
                  <a:lnTo>
                    <a:pt x="4176" y="1221"/>
                  </a:lnTo>
                  <a:lnTo>
                    <a:pt x="4179" y="1276"/>
                  </a:lnTo>
                  <a:lnTo>
                    <a:pt x="4179" y="1280"/>
                  </a:lnTo>
                  <a:lnTo>
                    <a:pt x="4176" y="1285"/>
                  </a:lnTo>
                  <a:lnTo>
                    <a:pt x="4174" y="1287"/>
                  </a:lnTo>
                  <a:lnTo>
                    <a:pt x="4171" y="1290"/>
                  </a:lnTo>
                  <a:lnTo>
                    <a:pt x="4165" y="1292"/>
                  </a:lnTo>
                  <a:lnTo>
                    <a:pt x="4165" y="1292"/>
                  </a:lnTo>
                  <a:lnTo>
                    <a:pt x="4161" y="1290"/>
                  </a:lnTo>
                  <a:lnTo>
                    <a:pt x="4157" y="1289"/>
                  </a:lnTo>
                  <a:lnTo>
                    <a:pt x="4154" y="1286"/>
                  </a:lnTo>
                  <a:lnTo>
                    <a:pt x="4153" y="1282"/>
                  </a:lnTo>
                  <a:lnTo>
                    <a:pt x="4152" y="1278"/>
                  </a:lnTo>
                  <a:lnTo>
                    <a:pt x="4150" y="1224"/>
                  </a:lnTo>
                  <a:lnTo>
                    <a:pt x="4150" y="1218"/>
                  </a:lnTo>
                  <a:lnTo>
                    <a:pt x="4152" y="1215"/>
                  </a:lnTo>
                  <a:lnTo>
                    <a:pt x="4154" y="1211"/>
                  </a:lnTo>
                  <a:lnTo>
                    <a:pt x="4158" y="1210"/>
                  </a:lnTo>
                  <a:lnTo>
                    <a:pt x="4163" y="1208"/>
                  </a:lnTo>
                  <a:close/>
                  <a:moveTo>
                    <a:pt x="26" y="1104"/>
                  </a:moveTo>
                  <a:lnTo>
                    <a:pt x="31" y="1106"/>
                  </a:lnTo>
                  <a:lnTo>
                    <a:pt x="33" y="1108"/>
                  </a:lnTo>
                  <a:lnTo>
                    <a:pt x="36" y="1111"/>
                  </a:lnTo>
                  <a:lnTo>
                    <a:pt x="37" y="1115"/>
                  </a:lnTo>
                  <a:lnTo>
                    <a:pt x="39" y="1120"/>
                  </a:lnTo>
                  <a:lnTo>
                    <a:pt x="33" y="1174"/>
                  </a:lnTo>
                  <a:lnTo>
                    <a:pt x="32" y="1179"/>
                  </a:lnTo>
                  <a:lnTo>
                    <a:pt x="29" y="1183"/>
                  </a:lnTo>
                  <a:lnTo>
                    <a:pt x="25" y="1186"/>
                  </a:lnTo>
                  <a:lnTo>
                    <a:pt x="19" y="1186"/>
                  </a:lnTo>
                  <a:lnTo>
                    <a:pt x="18" y="1186"/>
                  </a:lnTo>
                  <a:lnTo>
                    <a:pt x="14" y="1186"/>
                  </a:lnTo>
                  <a:lnTo>
                    <a:pt x="11" y="1183"/>
                  </a:lnTo>
                  <a:lnTo>
                    <a:pt x="8" y="1181"/>
                  </a:lnTo>
                  <a:lnTo>
                    <a:pt x="7" y="1176"/>
                  </a:lnTo>
                  <a:lnTo>
                    <a:pt x="6" y="1172"/>
                  </a:lnTo>
                  <a:lnTo>
                    <a:pt x="11" y="1117"/>
                  </a:lnTo>
                  <a:lnTo>
                    <a:pt x="13" y="1113"/>
                  </a:lnTo>
                  <a:lnTo>
                    <a:pt x="14" y="1108"/>
                  </a:lnTo>
                  <a:lnTo>
                    <a:pt x="18" y="1106"/>
                  </a:lnTo>
                  <a:lnTo>
                    <a:pt x="22" y="1104"/>
                  </a:lnTo>
                  <a:lnTo>
                    <a:pt x="26" y="1104"/>
                  </a:lnTo>
                  <a:close/>
                  <a:moveTo>
                    <a:pt x="4153" y="1099"/>
                  </a:moveTo>
                  <a:lnTo>
                    <a:pt x="4157" y="1099"/>
                  </a:lnTo>
                  <a:lnTo>
                    <a:pt x="4161" y="1100"/>
                  </a:lnTo>
                  <a:lnTo>
                    <a:pt x="4165" y="1103"/>
                  </a:lnTo>
                  <a:lnTo>
                    <a:pt x="4167" y="1107"/>
                  </a:lnTo>
                  <a:lnTo>
                    <a:pt x="4168" y="1111"/>
                  </a:lnTo>
                  <a:lnTo>
                    <a:pt x="4174" y="1167"/>
                  </a:lnTo>
                  <a:lnTo>
                    <a:pt x="4172" y="1171"/>
                  </a:lnTo>
                  <a:lnTo>
                    <a:pt x="4171" y="1175"/>
                  </a:lnTo>
                  <a:lnTo>
                    <a:pt x="4168" y="1178"/>
                  </a:lnTo>
                  <a:lnTo>
                    <a:pt x="4165" y="1181"/>
                  </a:lnTo>
                  <a:lnTo>
                    <a:pt x="4161" y="1181"/>
                  </a:lnTo>
                  <a:lnTo>
                    <a:pt x="4160" y="1181"/>
                  </a:lnTo>
                  <a:lnTo>
                    <a:pt x="4154" y="1181"/>
                  </a:lnTo>
                  <a:lnTo>
                    <a:pt x="4150" y="1178"/>
                  </a:lnTo>
                  <a:lnTo>
                    <a:pt x="4147" y="1174"/>
                  </a:lnTo>
                  <a:lnTo>
                    <a:pt x="4146" y="1168"/>
                  </a:lnTo>
                  <a:lnTo>
                    <a:pt x="4140" y="1114"/>
                  </a:lnTo>
                  <a:lnTo>
                    <a:pt x="4140" y="1110"/>
                  </a:lnTo>
                  <a:lnTo>
                    <a:pt x="4143" y="1106"/>
                  </a:lnTo>
                  <a:lnTo>
                    <a:pt x="4145" y="1103"/>
                  </a:lnTo>
                  <a:lnTo>
                    <a:pt x="4149" y="1100"/>
                  </a:lnTo>
                  <a:lnTo>
                    <a:pt x="4153" y="1099"/>
                  </a:lnTo>
                  <a:close/>
                  <a:moveTo>
                    <a:pt x="42" y="996"/>
                  </a:moveTo>
                  <a:lnTo>
                    <a:pt x="46" y="996"/>
                  </a:lnTo>
                  <a:lnTo>
                    <a:pt x="48" y="999"/>
                  </a:lnTo>
                  <a:lnTo>
                    <a:pt x="51" y="1003"/>
                  </a:lnTo>
                  <a:lnTo>
                    <a:pt x="53" y="1007"/>
                  </a:lnTo>
                  <a:lnTo>
                    <a:pt x="53" y="1011"/>
                  </a:lnTo>
                  <a:lnTo>
                    <a:pt x="44" y="1065"/>
                  </a:lnTo>
                  <a:lnTo>
                    <a:pt x="43" y="1070"/>
                  </a:lnTo>
                  <a:lnTo>
                    <a:pt x="40" y="1074"/>
                  </a:lnTo>
                  <a:lnTo>
                    <a:pt x="36" y="1077"/>
                  </a:lnTo>
                  <a:lnTo>
                    <a:pt x="31" y="1078"/>
                  </a:lnTo>
                  <a:lnTo>
                    <a:pt x="29" y="1077"/>
                  </a:lnTo>
                  <a:lnTo>
                    <a:pt x="25" y="1077"/>
                  </a:lnTo>
                  <a:lnTo>
                    <a:pt x="21" y="1074"/>
                  </a:lnTo>
                  <a:lnTo>
                    <a:pt x="19" y="1070"/>
                  </a:lnTo>
                  <a:lnTo>
                    <a:pt x="18" y="1065"/>
                  </a:lnTo>
                  <a:lnTo>
                    <a:pt x="18" y="1061"/>
                  </a:lnTo>
                  <a:lnTo>
                    <a:pt x="25" y="1007"/>
                  </a:lnTo>
                  <a:lnTo>
                    <a:pt x="26" y="1003"/>
                  </a:lnTo>
                  <a:lnTo>
                    <a:pt x="29" y="999"/>
                  </a:lnTo>
                  <a:lnTo>
                    <a:pt x="32" y="996"/>
                  </a:lnTo>
                  <a:lnTo>
                    <a:pt x="36" y="996"/>
                  </a:lnTo>
                  <a:lnTo>
                    <a:pt x="42" y="996"/>
                  </a:lnTo>
                  <a:close/>
                  <a:moveTo>
                    <a:pt x="4138" y="991"/>
                  </a:moveTo>
                  <a:lnTo>
                    <a:pt x="4142" y="991"/>
                  </a:lnTo>
                  <a:lnTo>
                    <a:pt x="4146" y="991"/>
                  </a:lnTo>
                  <a:lnTo>
                    <a:pt x="4150" y="993"/>
                  </a:lnTo>
                  <a:lnTo>
                    <a:pt x="4152" y="998"/>
                  </a:lnTo>
                  <a:lnTo>
                    <a:pt x="4153" y="1002"/>
                  </a:lnTo>
                  <a:lnTo>
                    <a:pt x="4161" y="1056"/>
                  </a:lnTo>
                  <a:lnTo>
                    <a:pt x="4161" y="1060"/>
                  </a:lnTo>
                  <a:lnTo>
                    <a:pt x="4160" y="1064"/>
                  </a:lnTo>
                  <a:lnTo>
                    <a:pt x="4157" y="1068"/>
                  </a:lnTo>
                  <a:lnTo>
                    <a:pt x="4154" y="1071"/>
                  </a:lnTo>
                  <a:lnTo>
                    <a:pt x="4150" y="1071"/>
                  </a:lnTo>
                  <a:lnTo>
                    <a:pt x="4147" y="1072"/>
                  </a:lnTo>
                  <a:lnTo>
                    <a:pt x="4143" y="1071"/>
                  </a:lnTo>
                  <a:lnTo>
                    <a:pt x="4139" y="1068"/>
                  </a:lnTo>
                  <a:lnTo>
                    <a:pt x="4136" y="1064"/>
                  </a:lnTo>
                  <a:lnTo>
                    <a:pt x="4135" y="1060"/>
                  </a:lnTo>
                  <a:lnTo>
                    <a:pt x="4127" y="1006"/>
                  </a:lnTo>
                  <a:lnTo>
                    <a:pt x="4127" y="1002"/>
                  </a:lnTo>
                  <a:lnTo>
                    <a:pt x="4128" y="998"/>
                  </a:lnTo>
                  <a:lnTo>
                    <a:pt x="4131" y="993"/>
                  </a:lnTo>
                  <a:lnTo>
                    <a:pt x="4134" y="992"/>
                  </a:lnTo>
                  <a:lnTo>
                    <a:pt x="4138" y="991"/>
                  </a:lnTo>
                  <a:close/>
                  <a:moveTo>
                    <a:pt x="57" y="888"/>
                  </a:moveTo>
                  <a:lnTo>
                    <a:pt x="61" y="888"/>
                  </a:lnTo>
                  <a:lnTo>
                    <a:pt x="65" y="889"/>
                  </a:lnTo>
                  <a:lnTo>
                    <a:pt x="69" y="892"/>
                  </a:lnTo>
                  <a:lnTo>
                    <a:pt x="71" y="895"/>
                  </a:lnTo>
                  <a:lnTo>
                    <a:pt x="72" y="899"/>
                  </a:lnTo>
                  <a:lnTo>
                    <a:pt x="72" y="903"/>
                  </a:lnTo>
                  <a:lnTo>
                    <a:pt x="61" y="957"/>
                  </a:lnTo>
                  <a:lnTo>
                    <a:pt x="60" y="961"/>
                  </a:lnTo>
                  <a:lnTo>
                    <a:pt x="57" y="966"/>
                  </a:lnTo>
                  <a:lnTo>
                    <a:pt x="53" y="968"/>
                  </a:lnTo>
                  <a:lnTo>
                    <a:pt x="48" y="968"/>
                  </a:lnTo>
                  <a:lnTo>
                    <a:pt x="46" y="968"/>
                  </a:lnTo>
                  <a:lnTo>
                    <a:pt x="42" y="967"/>
                  </a:lnTo>
                  <a:lnTo>
                    <a:pt x="37" y="964"/>
                  </a:lnTo>
                  <a:lnTo>
                    <a:pt x="36" y="961"/>
                  </a:lnTo>
                  <a:lnTo>
                    <a:pt x="35" y="957"/>
                  </a:lnTo>
                  <a:lnTo>
                    <a:pt x="35" y="952"/>
                  </a:lnTo>
                  <a:lnTo>
                    <a:pt x="46" y="898"/>
                  </a:lnTo>
                  <a:lnTo>
                    <a:pt x="47" y="894"/>
                  </a:lnTo>
                  <a:lnTo>
                    <a:pt x="50" y="891"/>
                  </a:lnTo>
                  <a:lnTo>
                    <a:pt x="53" y="888"/>
                  </a:lnTo>
                  <a:lnTo>
                    <a:pt x="57" y="888"/>
                  </a:lnTo>
                  <a:close/>
                  <a:moveTo>
                    <a:pt x="4121" y="882"/>
                  </a:moveTo>
                  <a:lnTo>
                    <a:pt x="4125" y="882"/>
                  </a:lnTo>
                  <a:lnTo>
                    <a:pt x="4129" y="885"/>
                  </a:lnTo>
                  <a:lnTo>
                    <a:pt x="4132" y="888"/>
                  </a:lnTo>
                  <a:lnTo>
                    <a:pt x="4134" y="892"/>
                  </a:lnTo>
                  <a:lnTo>
                    <a:pt x="4145" y="946"/>
                  </a:lnTo>
                  <a:lnTo>
                    <a:pt x="4145" y="952"/>
                  </a:lnTo>
                  <a:lnTo>
                    <a:pt x="4143" y="956"/>
                  </a:lnTo>
                  <a:lnTo>
                    <a:pt x="4140" y="959"/>
                  </a:lnTo>
                  <a:lnTo>
                    <a:pt x="4138" y="961"/>
                  </a:lnTo>
                  <a:lnTo>
                    <a:pt x="4134" y="963"/>
                  </a:lnTo>
                  <a:lnTo>
                    <a:pt x="4131" y="963"/>
                  </a:lnTo>
                  <a:lnTo>
                    <a:pt x="4125" y="963"/>
                  </a:lnTo>
                  <a:lnTo>
                    <a:pt x="4122" y="960"/>
                  </a:lnTo>
                  <a:lnTo>
                    <a:pt x="4118" y="956"/>
                  </a:lnTo>
                  <a:lnTo>
                    <a:pt x="4117" y="952"/>
                  </a:lnTo>
                  <a:lnTo>
                    <a:pt x="4106" y="899"/>
                  </a:lnTo>
                  <a:lnTo>
                    <a:pt x="4106" y="894"/>
                  </a:lnTo>
                  <a:lnTo>
                    <a:pt x="4107" y="889"/>
                  </a:lnTo>
                  <a:lnTo>
                    <a:pt x="4110" y="887"/>
                  </a:lnTo>
                  <a:lnTo>
                    <a:pt x="4113" y="884"/>
                  </a:lnTo>
                  <a:lnTo>
                    <a:pt x="4117" y="882"/>
                  </a:lnTo>
                  <a:lnTo>
                    <a:pt x="4121" y="882"/>
                  </a:lnTo>
                  <a:close/>
                  <a:moveTo>
                    <a:pt x="83" y="780"/>
                  </a:moveTo>
                  <a:lnTo>
                    <a:pt x="89" y="781"/>
                  </a:lnTo>
                  <a:lnTo>
                    <a:pt x="91" y="783"/>
                  </a:lnTo>
                  <a:lnTo>
                    <a:pt x="95" y="785"/>
                  </a:lnTo>
                  <a:lnTo>
                    <a:pt x="97" y="790"/>
                  </a:lnTo>
                  <a:lnTo>
                    <a:pt x="98" y="794"/>
                  </a:lnTo>
                  <a:lnTo>
                    <a:pt x="98" y="798"/>
                  </a:lnTo>
                  <a:lnTo>
                    <a:pt x="84" y="851"/>
                  </a:lnTo>
                  <a:lnTo>
                    <a:pt x="82" y="855"/>
                  </a:lnTo>
                  <a:lnTo>
                    <a:pt x="79" y="859"/>
                  </a:lnTo>
                  <a:lnTo>
                    <a:pt x="75" y="860"/>
                  </a:lnTo>
                  <a:lnTo>
                    <a:pt x="71" y="862"/>
                  </a:lnTo>
                  <a:lnTo>
                    <a:pt x="68" y="860"/>
                  </a:lnTo>
                  <a:lnTo>
                    <a:pt x="64" y="859"/>
                  </a:lnTo>
                  <a:lnTo>
                    <a:pt x="61" y="856"/>
                  </a:lnTo>
                  <a:lnTo>
                    <a:pt x="58" y="853"/>
                  </a:lnTo>
                  <a:lnTo>
                    <a:pt x="57" y="849"/>
                  </a:lnTo>
                  <a:lnTo>
                    <a:pt x="57" y="844"/>
                  </a:lnTo>
                  <a:lnTo>
                    <a:pt x="71" y="791"/>
                  </a:lnTo>
                  <a:lnTo>
                    <a:pt x="73" y="787"/>
                  </a:lnTo>
                  <a:lnTo>
                    <a:pt x="76" y="784"/>
                  </a:lnTo>
                  <a:lnTo>
                    <a:pt x="79" y="781"/>
                  </a:lnTo>
                  <a:lnTo>
                    <a:pt x="83" y="780"/>
                  </a:lnTo>
                  <a:close/>
                  <a:moveTo>
                    <a:pt x="4095" y="774"/>
                  </a:moveTo>
                  <a:lnTo>
                    <a:pt x="4099" y="776"/>
                  </a:lnTo>
                  <a:lnTo>
                    <a:pt x="4103" y="778"/>
                  </a:lnTo>
                  <a:lnTo>
                    <a:pt x="4106" y="781"/>
                  </a:lnTo>
                  <a:lnTo>
                    <a:pt x="4107" y="785"/>
                  </a:lnTo>
                  <a:lnTo>
                    <a:pt x="4121" y="838"/>
                  </a:lnTo>
                  <a:lnTo>
                    <a:pt x="4121" y="844"/>
                  </a:lnTo>
                  <a:lnTo>
                    <a:pt x="4120" y="848"/>
                  </a:lnTo>
                  <a:lnTo>
                    <a:pt x="4118" y="851"/>
                  </a:lnTo>
                  <a:lnTo>
                    <a:pt x="4114" y="853"/>
                  </a:lnTo>
                  <a:lnTo>
                    <a:pt x="4111" y="855"/>
                  </a:lnTo>
                  <a:lnTo>
                    <a:pt x="4107" y="856"/>
                  </a:lnTo>
                  <a:lnTo>
                    <a:pt x="4103" y="855"/>
                  </a:lnTo>
                  <a:lnTo>
                    <a:pt x="4099" y="853"/>
                  </a:lnTo>
                  <a:lnTo>
                    <a:pt x="4096" y="849"/>
                  </a:lnTo>
                  <a:lnTo>
                    <a:pt x="4095" y="845"/>
                  </a:lnTo>
                  <a:lnTo>
                    <a:pt x="4081" y="792"/>
                  </a:lnTo>
                  <a:lnTo>
                    <a:pt x="4080" y="788"/>
                  </a:lnTo>
                  <a:lnTo>
                    <a:pt x="4081" y="784"/>
                  </a:lnTo>
                  <a:lnTo>
                    <a:pt x="4084" y="780"/>
                  </a:lnTo>
                  <a:lnTo>
                    <a:pt x="4087" y="777"/>
                  </a:lnTo>
                  <a:lnTo>
                    <a:pt x="4091" y="776"/>
                  </a:lnTo>
                  <a:lnTo>
                    <a:pt x="4095" y="774"/>
                  </a:lnTo>
                  <a:close/>
                  <a:moveTo>
                    <a:pt x="115" y="674"/>
                  </a:moveTo>
                  <a:lnTo>
                    <a:pt x="120" y="676"/>
                  </a:lnTo>
                  <a:lnTo>
                    <a:pt x="123" y="677"/>
                  </a:lnTo>
                  <a:lnTo>
                    <a:pt x="127" y="681"/>
                  </a:lnTo>
                  <a:lnTo>
                    <a:pt x="129" y="684"/>
                  </a:lnTo>
                  <a:lnTo>
                    <a:pt x="129" y="688"/>
                  </a:lnTo>
                  <a:lnTo>
                    <a:pt x="129" y="692"/>
                  </a:lnTo>
                  <a:lnTo>
                    <a:pt x="112" y="745"/>
                  </a:lnTo>
                  <a:lnTo>
                    <a:pt x="111" y="749"/>
                  </a:lnTo>
                  <a:lnTo>
                    <a:pt x="108" y="752"/>
                  </a:lnTo>
                  <a:lnTo>
                    <a:pt x="104" y="755"/>
                  </a:lnTo>
                  <a:lnTo>
                    <a:pt x="100" y="755"/>
                  </a:lnTo>
                  <a:lnTo>
                    <a:pt x="95" y="755"/>
                  </a:lnTo>
                  <a:lnTo>
                    <a:pt x="91" y="752"/>
                  </a:lnTo>
                  <a:lnTo>
                    <a:pt x="89" y="749"/>
                  </a:lnTo>
                  <a:lnTo>
                    <a:pt x="86" y="745"/>
                  </a:lnTo>
                  <a:lnTo>
                    <a:pt x="86" y="741"/>
                  </a:lnTo>
                  <a:lnTo>
                    <a:pt x="86" y="737"/>
                  </a:lnTo>
                  <a:lnTo>
                    <a:pt x="102" y="684"/>
                  </a:lnTo>
                  <a:lnTo>
                    <a:pt x="105" y="680"/>
                  </a:lnTo>
                  <a:lnTo>
                    <a:pt x="108" y="677"/>
                  </a:lnTo>
                  <a:lnTo>
                    <a:pt x="111" y="676"/>
                  </a:lnTo>
                  <a:lnTo>
                    <a:pt x="115" y="674"/>
                  </a:lnTo>
                  <a:close/>
                  <a:moveTo>
                    <a:pt x="4063" y="669"/>
                  </a:moveTo>
                  <a:lnTo>
                    <a:pt x="4067" y="670"/>
                  </a:lnTo>
                  <a:lnTo>
                    <a:pt x="4070" y="672"/>
                  </a:lnTo>
                  <a:lnTo>
                    <a:pt x="4074" y="676"/>
                  </a:lnTo>
                  <a:lnTo>
                    <a:pt x="4075" y="679"/>
                  </a:lnTo>
                  <a:lnTo>
                    <a:pt x="4092" y="731"/>
                  </a:lnTo>
                  <a:lnTo>
                    <a:pt x="4092" y="737"/>
                  </a:lnTo>
                  <a:lnTo>
                    <a:pt x="4092" y="741"/>
                  </a:lnTo>
                  <a:lnTo>
                    <a:pt x="4089" y="744"/>
                  </a:lnTo>
                  <a:lnTo>
                    <a:pt x="4087" y="747"/>
                  </a:lnTo>
                  <a:lnTo>
                    <a:pt x="4082" y="749"/>
                  </a:lnTo>
                  <a:lnTo>
                    <a:pt x="4078" y="749"/>
                  </a:lnTo>
                  <a:lnTo>
                    <a:pt x="4074" y="749"/>
                  </a:lnTo>
                  <a:lnTo>
                    <a:pt x="4071" y="747"/>
                  </a:lnTo>
                  <a:lnTo>
                    <a:pt x="4067" y="744"/>
                  </a:lnTo>
                  <a:lnTo>
                    <a:pt x="4066" y="740"/>
                  </a:lnTo>
                  <a:lnTo>
                    <a:pt x="4049" y="688"/>
                  </a:lnTo>
                  <a:lnTo>
                    <a:pt x="4049" y="683"/>
                  </a:lnTo>
                  <a:lnTo>
                    <a:pt x="4049" y="679"/>
                  </a:lnTo>
                  <a:lnTo>
                    <a:pt x="4051" y="676"/>
                  </a:lnTo>
                  <a:lnTo>
                    <a:pt x="4055" y="672"/>
                  </a:lnTo>
                  <a:lnTo>
                    <a:pt x="4058" y="670"/>
                  </a:lnTo>
                  <a:lnTo>
                    <a:pt x="4063" y="669"/>
                  </a:lnTo>
                  <a:close/>
                  <a:moveTo>
                    <a:pt x="154" y="570"/>
                  </a:moveTo>
                  <a:lnTo>
                    <a:pt x="158" y="572"/>
                  </a:lnTo>
                  <a:lnTo>
                    <a:pt x="162" y="575"/>
                  </a:lnTo>
                  <a:lnTo>
                    <a:pt x="165" y="577"/>
                  </a:lnTo>
                  <a:lnTo>
                    <a:pt x="166" y="581"/>
                  </a:lnTo>
                  <a:lnTo>
                    <a:pt x="166" y="586"/>
                  </a:lnTo>
                  <a:lnTo>
                    <a:pt x="166" y="590"/>
                  </a:lnTo>
                  <a:lnTo>
                    <a:pt x="147" y="641"/>
                  </a:lnTo>
                  <a:lnTo>
                    <a:pt x="144" y="645"/>
                  </a:lnTo>
                  <a:lnTo>
                    <a:pt x="141" y="648"/>
                  </a:lnTo>
                  <a:lnTo>
                    <a:pt x="137" y="649"/>
                  </a:lnTo>
                  <a:lnTo>
                    <a:pt x="133" y="651"/>
                  </a:lnTo>
                  <a:lnTo>
                    <a:pt x="129" y="649"/>
                  </a:lnTo>
                  <a:lnTo>
                    <a:pt x="125" y="647"/>
                  </a:lnTo>
                  <a:lnTo>
                    <a:pt x="122" y="644"/>
                  </a:lnTo>
                  <a:lnTo>
                    <a:pt x="120" y="640"/>
                  </a:lnTo>
                  <a:lnTo>
                    <a:pt x="119" y="636"/>
                  </a:lnTo>
                  <a:lnTo>
                    <a:pt x="120" y="631"/>
                  </a:lnTo>
                  <a:lnTo>
                    <a:pt x="140" y="580"/>
                  </a:lnTo>
                  <a:lnTo>
                    <a:pt x="142" y="576"/>
                  </a:lnTo>
                  <a:lnTo>
                    <a:pt x="145" y="573"/>
                  </a:lnTo>
                  <a:lnTo>
                    <a:pt x="149" y="572"/>
                  </a:lnTo>
                  <a:lnTo>
                    <a:pt x="154" y="570"/>
                  </a:lnTo>
                  <a:close/>
                  <a:moveTo>
                    <a:pt x="4024" y="566"/>
                  </a:moveTo>
                  <a:lnTo>
                    <a:pt x="4028" y="566"/>
                  </a:lnTo>
                  <a:lnTo>
                    <a:pt x="4033" y="568"/>
                  </a:lnTo>
                  <a:lnTo>
                    <a:pt x="4035" y="570"/>
                  </a:lnTo>
                  <a:lnTo>
                    <a:pt x="4038" y="575"/>
                  </a:lnTo>
                  <a:lnTo>
                    <a:pt x="4058" y="627"/>
                  </a:lnTo>
                  <a:lnTo>
                    <a:pt x="4059" y="631"/>
                  </a:lnTo>
                  <a:lnTo>
                    <a:pt x="4058" y="636"/>
                  </a:lnTo>
                  <a:lnTo>
                    <a:pt x="4056" y="640"/>
                  </a:lnTo>
                  <a:lnTo>
                    <a:pt x="4053" y="642"/>
                  </a:lnTo>
                  <a:lnTo>
                    <a:pt x="4049" y="644"/>
                  </a:lnTo>
                  <a:lnTo>
                    <a:pt x="4045" y="645"/>
                  </a:lnTo>
                  <a:lnTo>
                    <a:pt x="4041" y="644"/>
                  </a:lnTo>
                  <a:lnTo>
                    <a:pt x="4037" y="642"/>
                  </a:lnTo>
                  <a:lnTo>
                    <a:pt x="4034" y="640"/>
                  </a:lnTo>
                  <a:lnTo>
                    <a:pt x="4031" y="636"/>
                  </a:lnTo>
                  <a:lnTo>
                    <a:pt x="4012" y="584"/>
                  </a:lnTo>
                  <a:lnTo>
                    <a:pt x="4012" y="580"/>
                  </a:lnTo>
                  <a:lnTo>
                    <a:pt x="4012" y="576"/>
                  </a:lnTo>
                  <a:lnTo>
                    <a:pt x="4013" y="572"/>
                  </a:lnTo>
                  <a:lnTo>
                    <a:pt x="4016" y="569"/>
                  </a:lnTo>
                  <a:lnTo>
                    <a:pt x="4020" y="568"/>
                  </a:lnTo>
                  <a:lnTo>
                    <a:pt x="4024" y="566"/>
                  </a:lnTo>
                  <a:close/>
                  <a:moveTo>
                    <a:pt x="196" y="469"/>
                  </a:moveTo>
                  <a:lnTo>
                    <a:pt x="201" y="471"/>
                  </a:lnTo>
                  <a:lnTo>
                    <a:pt x="205" y="473"/>
                  </a:lnTo>
                  <a:lnTo>
                    <a:pt x="207" y="476"/>
                  </a:lnTo>
                  <a:lnTo>
                    <a:pt x="209" y="480"/>
                  </a:lnTo>
                  <a:lnTo>
                    <a:pt x="209" y="484"/>
                  </a:lnTo>
                  <a:lnTo>
                    <a:pt x="207" y="489"/>
                  </a:lnTo>
                  <a:lnTo>
                    <a:pt x="185" y="538"/>
                  </a:lnTo>
                  <a:lnTo>
                    <a:pt x="184" y="543"/>
                  </a:lnTo>
                  <a:lnTo>
                    <a:pt x="181" y="545"/>
                  </a:lnTo>
                  <a:lnTo>
                    <a:pt x="177" y="547"/>
                  </a:lnTo>
                  <a:lnTo>
                    <a:pt x="173" y="547"/>
                  </a:lnTo>
                  <a:lnTo>
                    <a:pt x="167" y="547"/>
                  </a:lnTo>
                  <a:lnTo>
                    <a:pt x="165" y="544"/>
                  </a:lnTo>
                  <a:lnTo>
                    <a:pt x="162" y="541"/>
                  </a:lnTo>
                  <a:lnTo>
                    <a:pt x="159" y="537"/>
                  </a:lnTo>
                  <a:lnTo>
                    <a:pt x="159" y="533"/>
                  </a:lnTo>
                  <a:lnTo>
                    <a:pt x="160" y="529"/>
                  </a:lnTo>
                  <a:lnTo>
                    <a:pt x="183" y="477"/>
                  </a:lnTo>
                  <a:lnTo>
                    <a:pt x="185" y="473"/>
                  </a:lnTo>
                  <a:lnTo>
                    <a:pt x="188" y="471"/>
                  </a:lnTo>
                  <a:lnTo>
                    <a:pt x="192" y="469"/>
                  </a:lnTo>
                  <a:lnTo>
                    <a:pt x="196" y="469"/>
                  </a:lnTo>
                  <a:close/>
                  <a:moveTo>
                    <a:pt x="3981" y="465"/>
                  </a:moveTo>
                  <a:lnTo>
                    <a:pt x="3986" y="465"/>
                  </a:lnTo>
                  <a:lnTo>
                    <a:pt x="3990" y="466"/>
                  </a:lnTo>
                  <a:lnTo>
                    <a:pt x="3993" y="469"/>
                  </a:lnTo>
                  <a:lnTo>
                    <a:pt x="3995" y="473"/>
                  </a:lnTo>
                  <a:lnTo>
                    <a:pt x="4017" y="523"/>
                  </a:lnTo>
                  <a:lnTo>
                    <a:pt x="4019" y="527"/>
                  </a:lnTo>
                  <a:lnTo>
                    <a:pt x="4019" y="533"/>
                  </a:lnTo>
                  <a:lnTo>
                    <a:pt x="4016" y="536"/>
                  </a:lnTo>
                  <a:lnTo>
                    <a:pt x="4013" y="540"/>
                  </a:lnTo>
                  <a:lnTo>
                    <a:pt x="4011" y="541"/>
                  </a:lnTo>
                  <a:lnTo>
                    <a:pt x="4005" y="543"/>
                  </a:lnTo>
                  <a:lnTo>
                    <a:pt x="4001" y="543"/>
                  </a:lnTo>
                  <a:lnTo>
                    <a:pt x="3997" y="541"/>
                  </a:lnTo>
                  <a:lnTo>
                    <a:pt x="3994" y="538"/>
                  </a:lnTo>
                  <a:lnTo>
                    <a:pt x="3993" y="534"/>
                  </a:lnTo>
                  <a:lnTo>
                    <a:pt x="3970" y="484"/>
                  </a:lnTo>
                  <a:lnTo>
                    <a:pt x="3969" y="480"/>
                  </a:lnTo>
                  <a:lnTo>
                    <a:pt x="3969" y="476"/>
                  </a:lnTo>
                  <a:lnTo>
                    <a:pt x="3970" y="472"/>
                  </a:lnTo>
                  <a:lnTo>
                    <a:pt x="3973" y="469"/>
                  </a:lnTo>
                  <a:lnTo>
                    <a:pt x="3977" y="466"/>
                  </a:lnTo>
                  <a:lnTo>
                    <a:pt x="3981" y="465"/>
                  </a:lnTo>
                  <a:close/>
                  <a:moveTo>
                    <a:pt x="245" y="371"/>
                  </a:moveTo>
                  <a:lnTo>
                    <a:pt x="249" y="372"/>
                  </a:lnTo>
                  <a:lnTo>
                    <a:pt x="252" y="373"/>
                  </a:lnTo>
                  <a:lnTo>
                    <a:pt x="254" y="378"/>
                  </a:lnTo>
                  <a:lnTo>
                    <a:pt x="256" y="382"/>
                  </a:lnTo>
                  <a:lnTo>
                    <a:pt x="256" y="386"/>
                  </a:lnTo>
                  <a:lnTo>
                    <a:pt x="254" y="390"/>
                  </a:lnTo>
                  <a:lnTo>
                    <a:pt x="231" y="439"/>
                  </a:lnTo>
                  <a:lnTo>
                    <a:pt x="228" y="443"/>
                  </a:lnTo>
                  <a:lnTo>
                    <a:pt x="225" y="444"/>
                  </a:lnTo>
                  <a:lnTo>
                    <a:pt x="221" y="447"/>
                  </a:lnTo>
                  <a:lnTo>
                    <a:pt x="219" y="447"/>
                  </a:lnTo>
                  <a:lnTo>
                    <a:pt x="214" y="447"/>
                  </a:lnTo>
                  <a:lnTo>
                    <a:pt x="212" y="446"/>
                  </a:lnTo>
                  <a:lnTo>
                    <a:pt x="209" y="443"/>
                  </a:lnTo>
                  <a:lnTo>
                    <a:pt x="206" y="440"/>
                  </a:lnTo>
                  <a:lnTo>
                    <a:pt x="205" y="436"/>
                  </a:lnTo>
                  <a:lnTo>
                    <a:pt x="205" y="432"/>
                  </a:lnTo>
                  <a:lnTo>
                    <a:pt x="206" y="428"/>
                  </a:lnTo>
                  <a:lnTo>
                    <a:pt x="231" y="378"/>
                  </a:lnTo>
                  <a:lnTo>
                    <a:pt x="232" y="373"/>
                  </a:lnTo>
                  <a:lnTo>
                    <a:pt x="236" y="372"/>
                  </a:lnTo>
                  <a:lnTo>
                    <a:pt x="241" y="371"/>
                  </a:lnTo>
                  <a:lnTo>
                    <a:pt x="245" y="371"/>
                  </a:lnTo>
                  <a:close/>
                  <a:moveTo>
                    <a:pt x="3933" y="367"/>
                  </a:moveTo>
                  <a:lnTo>
                    <a:pt x="3937" y="367"/>
                  </a:lnTo>
                  <a:lnTo>
                    <a:pt x="3941" y="368"/>
                  </a:lnTo>
                  <a:lnTo>
                    <a:pt x="3946" y="371"/>
                  </a:lnTo>
                  <a:lnTo>
                    <a:pt x="3947" y="373"/>
                  </a:lnTo>
                  <a:lnTo>
                    <a:pt x="3972" y="423"/>
                  </a:lnTo>
                  <a:lnTo>
                    <a:pt x="3973" y="428"/>
                  </a:lnTo>
                  <a:lnTo>
                    <a:pt x="3973" y="432"/>
                  </a:lnTo>
                  <a:lnTo>
                    <a:pt x="3972" y="436"/>
                  </a:lnTo>
                  <a:lnTo>
                    <a:pt x="3969" y="439"/>
                  </a:lnTo>
                  <a:lnTo>
                    <a:pt x="3966" y="441"/>
                  </a:lnTo>
                  <a:lnTo>
                    <a:pt x="3964" y="443"/>
                  </a:lnTo>
                  <a:lnTo>
                    <a:pt x="3959" y="443"/>
                  </a:lnTo>
                  <a:lnTo>
                    <a:pt x="3957" y="443"/>
                  </a:lnTo>
                  <a:lnTo>
                    <a:pt x="3952" y="441"/>
                  </a:lnTo>
                  <a:lnTo>
                    <a:pt x="3950" y="439"/>
                  </a:lnTo>
                  <a:lnTo>
                    <a:pt x="3947" y="436"/>
                  </a:lnTo>
                  <a:lnTo>
                    <a:pt x="3923" y="386"/>
                  </a:lnTo>
                  <a:lnTo>
                    <a:pt x="3922" y="382"/>
                  </a:lnTo>
                  <a:lnTo>
                    <a:pt x="3922" y="378"/>
                  </a:lnTo>
                  <a:lnTo>
                    <a:pt x="3923" y="373"/>
                  </a:lnTo>
                  <a:lnTo>
                    <a:pt x="3926" y="371"/>
                  </a:lnTo>
                  <a:lnTo>
                    <a:pt x="3929" y="368"/>
                  </a:lnTo>
                  <a:lnTo>
                    <a:pt x="3933" y="367"/>
                  </a:lnTo>
                  <a:close/>
                  <a:moveTo>
                    <a:pt x="295" y="274"/>
                  </a:moveTo>
                  <a:lnTo>
                    <a:pt x="299" y="274"/>
                  </a:lnTo>
                  <a:lnTo>
                    <a:pt x="303" y="275"/>
                  </a:lnTo>
                  <a:lnTo>
                    <a:pt x="306" y="278"/>
                  </a:lnTo>
                  <a:lnTo>
                    <a:pt x="308" y="282"/>
                  </a:lnTo>
                  <a:lnTo>
                    <a:pt x="308" y="286"/>
                  </a:lnTo>
                  <a:lnTo>
                    <a:pt x="308" y="290"/>
                  </a:lnTo>
                  <a:lnTo>
                    <a:pt x="307" y="294"/>
                  </a:lnTo>
                  <a:lnTo>
                    <a:pt x="281" y="342"/>
                  </a:lnTo>
                  <a:lnTo>
                    <a:pt x="278" y="344"/>
                  </a:lnTo>
                  <a:lnTo>
                    <a:pt x="275" y="347"/>
                  </a:lnTo>
                  <a:lnTo>
                    <a:pt x="272" y="348"/>
                  </a:lnTo>
                  <a:lnTo>
                    <a:pt x="268" y="348"/>
                  </a:lnTo>
                  <a:lnTo>
                    <a:pt x="266" y="348"/>
                  </a:lnTo>
                  <a:lnTo>
                    <a:pt x="261" y="347"/>
                  </a:lnTo>
                  <a:lnTo>
                    <a:pt x="259" y="344"/>
                  </a:lnTo>
                  <a:lnTo>
                    <a:pt x="256" y="342"/>
                  </a:lnTo>
                  <a:lnTo>
                    <a:pt x="254" y="337"/>
                  </a:lnTo>
                  <a:lnTo>
                    <a:pt x="254" y="333"/>
                  </a:lnTo>
                  <a:lnTo>
                    <a:pt x="256" y="329"/>
                  </a:lnTo>
                  <a:lnTo>
                    <a:pt x="283" y="281"/>
                  </a:lnTo>
                  <a:lnTo>
                    <a:pt x="286" y="276"/>
                  </a:lnTo>
                  <a:lnTo>
                    <a:pt x="290" y="275"/>
                  </a:lnTo>
                  <a:lnTo>
                    <a:pt x="295" y="274"/>
                  </a:lnTo>
                  <a:close/>
                  <a:moveTo>
                    <a:pt x="3883" y="271"/>
                  </a:moveTo>
                  <a:lnTo>
                    <a:pt x="3887" y="271"/>
                  </a:lnTo>
                  <a:lnTo>
                    <a:pt x="3892" y="274"/>
                  </a:lnTo>
                  <a:lnTo>
                    <a:pt x="3894" y="278"/>
                  </a:lnTo>
                  <a:lnTo>
                    <a:pt x="3922" y="325"/>
                  </a:lnTo>
                  <a:lnTo>
                    <a:pt x="3923" y="329"/>
                  </a:lnTo>
                  <a:lnTo>
                    <a:pt x="3923" y="333"/>
                  </a:lnTo>
                  <a:lnTo>
                    <a:pt x="3922" y="337"/>
                  </a:lnTo>
                  <a:lnTo>
                    <a:pt x="3919" y="342"/>
                  </a:lnTo>
                  <a:lnTo>
                    <a:pt x="3917" y="344"/>
                  </a:lnTo>
                  <a:lnTo>
                    <a:pt x="3912" y="346"/>
                  </a:lnTo>
                  <a:lnTo>
                    <a:pt x="3910" y="346"/>
                  </a:lnTo>
                  <a:lnTo>
                    <a:pt x="3905" y="346"/>
                  </a:lnTo>
                  <a:lnTo>
                    <a:pt x="3903" y="344"/>
                  </a:lnTo>
                  <a:lnTo>
                    <a:pt x="3900" y="342"/>
                  </a:lnTo>
                  <a:lnTo>
                    <a:pt x="3897" y="339"/>
                  </a:lnTo>
                  <a:lnTo>
                    <a:pt x="3871" y="292"/>
                  </a:lnTo>
                  <a:lnTo>
                    <a:pt x="3870" y="287"/>
                  </a:lnTo>
                  <a:lnTo>
                    <a:pt x="3870" y="283"/>
                  </a:lnTo>
                  <a:lnTo>
                    <a:pt x="3870" y="279"/>
                  </a:lnTo>
                  <a:lnTo>
                    <a:pt x="3872" y="275"/>
                  </a:lnTo>
                  <a:lnTo>
                    <a:pt x="3875" y="272"/>
                  </a:lnTo>
                  <a:lnTo>
                    <a:pt x="3879" y="271"/>
                  </a:lnTo>
                  <a:lnTo>
                    <a:pt x="3883" y="271"/>
                  </a:lnTo>
                  <a:close/>
                  <a:moveTo>
                    <a:pt x="353" y="179"/>
                  </a:moveTo>
                  <a:lnTo>
                    <a:pt x="357" y="181"/>
                  </a:lnTo>
                  <a:lnTo>
                    <a:pt x="361" y="182"/>
                  </a:lnTo>
                  <a:lnTo>
                    <a:pt x="364" y="185"/>
                  </a:lnTo>
                  <a:lnTo>
                    <a:pt x="366" y="189"/>
                  </a:lnTo>
                  <a:lnTo>
                    <a:pt x="366" y="193"/>
                  </a:lnTo>
                  <a:lnTo>
                    <a:pt x="366" y="197"/>
                  </a:lnTo>
                  <a:lnTo>
                    <a:pt x="365" y="201"/>
                  </a:lnTo>
                  <a:lnTo>
                    <a:pt x="335" y="247"/>
                  </a:lnTo>
                  <a:lnTo>
                    <a:pt x="332" y="251"/>
                  </a:lnTo>
                  <a:lnTo>
                    <a:pt x="328" y="253"/>
                  </a:lnTo>
                  <a:lnTo>
                    <a:pt x="324" y="254"/>
                  </a:lnTo>
                  <a:lnTo>
                    <a:pt x="319" y="253"/>
                  </a:lnTo>
                  <a:lnTo>
                    <a:pt x="317" y="251"/>
                  </a:lnTo>
                  <a:lnTo>
                    <a:pt x="313" y="249"/>
                  </a:lnTo>
                  <a:lnTo>
                    <a:pt x="311" y="244"/>
                  </a:lnTo>
                  <a:lnTo>
                    <a:pt x="310" y="242"/>
                  </a:lnTo>
                  <a:lnTo>
                    <a:pt x="310" y="236"/>
                  </a:lnTo>
                  <a:lnTo>
                    <a:pt x="313" y="233"/>
                  </a:lnTo>
                  <a:lnTo>
                    <a:pt x="342" y="186"/>
                  </a:lnTo>
                  <a:lnTo>
                    <a:pt x="344" y="182"/>
                  </a:lnTo>
                  <a:lnTo>
                    <a:pt x="348" y="181"/>
                  </a:lnTo>
                  <a:lnTo>
                    <a:pt x="353" y="179"/>
                  </a:lnTo>
                  <a:close/>
                  <a:moveTo>
                    <a:pt x="3825" y="177"/>
                  </a:moveTo>
                  <a:lnTo>
                    <a:pt x="3829" y="178"/>
                  </a:lnTo>
                  <a:lnTo>
                    <a:pt x="3834" y="181"/>
                  </a:lnTo>
                  <a:lnTo>
                    <a:pt x="3836" y="183"/>
                  </a:lnTo>
                  <a:lnTo>
                    <a:pt x="3865" y="229"/>
                  </a:lnTo>
                  <a:lnTo>
                    <a:pt x="3868" y="233"/>
                  </a:lnTo>
                  <a:lnTo>
                    <a:pt x="3868" y="238"/>
                  </a:lnTo>
                  <a:lnTo>
                    <a:pt x="3867" y="242"/>
                  </a:lnTo>
                  <a:lnTo>
                    <a:pt x="3865" y="246"/>
                  </a:lnTo>
                  <a:lnTo>
                    <a:pt x="3861" y="249"/>
                  </a:lnTo>
                  <a:lnTo>
                    <a:pt x="3858" y="250"/>
                  </a:lnTo>
                  <a:lnTo>
                    <a:pt x="3854" y="251"/>
                  </a:lnTo>
                  <a:lnTo>
                    <a:pt x="3850" y="250"/>
                  </a:lnTo>
                  <a:lnTo>
                    <a:pt x="3846" y="249"/>
                  </a:lnTo>
                  <a:lnTo>
                    <a:pt x="3843" y="244"/>
                  </a:lnTo>
                  <a:lnTo>
                    <a:pt x="3813" y="199"/>
                  </a:lnTo>
                  <a:lnTo>
                    <a:pt x="3811" y="195"/>
                  </a:lnTo>
                  <a:lnTo>
                    <a:pt x="3811" y="190"/>
                  </a:lnTo>
                  <a:lnTo>
                    <a:pt x="3811" y="186"/>
                  </a:lnTo>
                  <a:lnTo>
                    <a:pt x="3814" y="182"/>
                  </a:lnTo>
                  <a:lnTo>
                    <a:pt x="3817" y="179"/>
                  </a:lnTo>
                  <a:lnTo>
                    <a:pt x="3821" y="178"/>
                  </a:lnTo>
                  <a:lnTo>
                    <a:pt x="3825" y="177"/>
                  </a:lnTo>
                  <a:close/>
                  <a:moveTo>
                    <a:pt x="416" y="89"/>
                  </a:moveTo>
                  <a:lnTo>
                    <a:pt x="420" y="91"/>
                  </a:lnTo>
                  <a:lnTo>
                    <a:pt x="425" y="92"/>
                  </a:lnTo>
                  <a:lnTo>
                    <a:pt x="427" y="95"/>
                  </a:lnTo>
                  <a:lnTo>
                    <a:pt x="429" y="99"/>
                  </a:lnTo>
                  <a:lnTo>
                    <a:pt x="430" y="103"/>
                  </a:lnTo>
                  <a:lnTo>
                    <a:pt x="429" y="107"/>
                  </a:lnTo>
                  <a:lnTo>
                    <a:pt x="427" y="111"/>
                  </a:lnTo>
                  <a:lnTo>
                    <a:pt x="395" y="156"/>
                  </a:lnTo>
                  <a:lnTo>
                    <a:pt x="393" y="158"/>
                  </a:lnTo>
                  <a:lnTo>
                    <a:pt x="389" y="161"/>
                  </a:lnTo>
                  <a:lnTo>
                    <a:pt x="384" y="161"/>
                  </a:lnTo>
                  <a:lnTo>
                    <a:pt x="380" y="161"/>
                  </a:lnTo>
                  <a:lnTo>
                    <a:pt x="376" y="160"/>
                  </a:lnTo>
                  <a:lnTo>
                    <a:pt x="373" y="156"/>
                  </a:lnTo>
                  <a:lnTo>
                    <a:pt x="371" y="153"/>
                  </a:lnTo>
                  <a:lnTo>
                    <a:pt x="371" y="149"/>
                  </a:lnTo>
                  <a:lnTo>
                    <a:pt x="371" y="145"/>
                  </a:lnTo>
                  <a:lnTo>
                    <a:pt x="372" y="140"/>
                  </a:lnTo>
                  <a:lnTo>
                    <a:pt x="405" y="95"/>
                  </a:lnTo>
                  <a:lnTo>
                    <a:pt x="408" y="92"/>
                  </a:lnTo>
                  <a:lnTo>
                    <a:pt x="412" y="91"/>
                  </a:lnTo>
                  <a:lnTo>
                    <a:pt x="416" y="89"/>
                  </a:lnTo>
                  <a:close/>
                  <a:moveTo>
                    <a:pt x="3762" y="86"/>
                  </a:moveTo>
                  <a:lnTo>
                    <a:pt x="3766" y="88"/>
                  </a:lnTo>
                  <a:lnTo>
                    <a:pt x="3770" y="89"/>
                  </a:lnTo>
                  <a:lnTo>
                    <a:pt x="3773" y="93"/>
                  </a:lnTo>
                  <a:lnTo>
                    <a:pt x="3806" y="138"/>
                  </a:lnTo>
                  <a:lnTo>
                    <a:pt x="3807" y="142"/>
                  </a:lnTo>
                  <a:lnTo>
                    <a:pt x="3807" y="146"/>
                  </a:lnTo>
                  <a:lnTo>
                    <a:pt x="3807" y="150"/>
                  </a:lnTo>
                  <a:lnTo>
                    <a:pt x="3805" y="154"/>
                  </a:lnTo>
                  <a:lnTo>
                    <a:pt x="3802" y="157"/>
                  </a:lnTo>
                  <a:lnTo>
                    <a:pt x="3798" y="158"/>
                  </a:lnTo>
                  <a:lnTo>
                    <a:pt x="3793" y="160"/>
                  </a:lnTo>
                  <a:lnTo>
                    <a:pt x="3789" y="158"/>
                  </a:lnTo>
                  <a:lnTo>
                    <a:pt x="3787" y="157"/>
                  </a:lnTo>
                  <a:lnTo>
                    <a:pt x="3782" y="153"/>
                  </a:lnTo>
                  <a:lnTo>
                    <a:pt x="3751" y="109"/>
                  </a:lnTo>
                  <a:lnTo>
                    <a:pt x="3749" y="104"/>
                  </a:lnTo>
                  <a:lnTo>
                    <a:pt x="3748" y="100"/>
                  </a:lnTo>
                  <a:lnTo>
                    <a:pt x="3749" y="96"/>
                  </a:lnTo>
                  <a:lnTo>
                    <a:pt x="3751" y="93"/>
                  </a:lnTo>
                  <a:lnTo>
                    <a:pt x="3753" y="89"/>
                  </a:lnTo>
                  <a:lnTo>
                    <a:pt x="3758" y="88"/>
                  </a:lnTo>
                  <a:lnTo>
                    <a:pt x="3762" y="86"/>
                  </a:lnTo>
                  <a:close/>
                  <a:moveTo>
                    <a:pt x="484" y="3"/>
                  </a:moveTo>
                  <a:lnTo>
                    <a:pt x="488" y="3"/>
                  </a:lnTo>
                  <a:lnTo>
                    <a:pt x="492" y="6"/>
                  </a:lnTo>
                  <a:lnTo>
                    <a:pt x="495" y="9"/>
                  </a:lnTo>
                  <a:lnTo>
                    <a:pt x="496" y="13"/>
                  </a:lnTo>
                  <a:lnTo>
                    <a:pt x="496" y="17"/>
                  </a:lnTo>
                  <a:lnTo>
                    <a:pt x="496" y="21"/>
                  </a:lnTo>
                  <a:lnTo>
                    <a:pt x="494" y="25"/>
                  </a:lnTo>
                  <a:lnTo>
                    <a:pt x="459" y="68"/>
                  </a:lnTo>
                  <a:lnTo>
                    <a:pt x="456" y="71"/>
                  </a:lnTo>
                  <a:lnTo>
                    <a:pt x="454" y="72"/>
                  </a:lnTo>
                  <a:lnTo>
                    <a:pt x="449" y="72"/>
                  </a:lnTo>
                  <a:lnTo>
                    <a:pt x="444" y="72"/>
                  </a:lnTo>
                  <a:lnTo>
                    <a:pt x="441" y="70"/>
                  </a:lnTo>
                  <a:lnTo>
                    <a:pt x="437" y="67"/>
                  </a:lnTo>
                  <a:lnTo>
                    <a:pt x="436" y="63"/>
                  </a:lnTo>
                  <a:lnTo>
                    <a:pt x="436" y="59"/>
                  </a:lnTo>
                  <a:lnTo>
                    <a:pt x="436" y="54"/>
                  </a:lnTo>
                  <a:lnTo>
                    <a:pt x="438" y="50"/>
                  </a:lnTo>
                  <a:lnTo>
                    <a:pt x="473" y="7"/>
                  </a:lnTo>
                  <a:lnTo>
                    <a:pt x="476" y="5"/>
                  </a:lnTo>
                  <a:lnTo>
                    <a:pt x="480" y="3"/>
                  </a:lnTo>
                  <a:lnTo>
                    <a:pt x="484" y="3"/>
                  </a:lnTo>
                  <a:close/>
                  <a:moveTo>
                    <a:pt x="3694" y="0"/>
                  </a:moveTo>
                  <a:lnTo>
                    <a:pt x="3698" y="0"/>
                  </a:lnTo>
                  <a:lnTo>
                    <a:pt x="3702" y="3"/>
                  </a:lnTo>
                  <a:lnTo>
                    <a:pt x="3705" y="6"/>
                  </a:lnTo>
                  <a:lnTo>
                    <a:pt x="3740" y="49"/>
                  </a:lnTo>
                  <a:lnTo>
                    <a:pt x="3742" y="53"/>
                  </a:lnTo>
                  <a:lnTo>
                    <a:pt x="3742" y="57"/>
                  </a:lnTo>
                  <a:lnTo>
                    <a:pt x="3742" y="61"/>
                  </a:lnTo>
                  <a:lnTo>
                    <a:pt x="3741" y="64"/>
                  </a:lnTo>
                  <a:lnTo>
                    <a:pt x="3738" y="68"/>
                  </a:lnTo>
                  <a:lnTo>
                    <a:pt x="3734" y="70"/>
                  </a:lnTo>
                  <a:lnTo>
                    <a:pt x="3728" y="71"/>
                  </a:lnTo>
                  <a:lnTo>
                    <a:pt x="3726" y="70"/>
                  </a:lnTo>
                  <a:lnTo>
                    <a:pt x="3722" y="68"/>
                  </a:lnTo>
                  <a:lnTo>
                    <a:pt x="3719" y="66"/>
                  </a:lnTo>
                  <a:lnTo>
                    <a:pt x="3684" y="23"/>
                  </a:lnTo>
                  <a:lnTo>
                    <a:pt x="3681" y="18"/>
                  </a:lnTo>
                  <a:lnTo>
                    <a:pt x="3681" y="14"/>
                  </a:lnTo>
                  <a:lnTo>
                    <a:pt x="3681" y="10"/>
                  </a:lnTo>
                  <a:lnTo>
                    <a:pt x="3683" y="7"/>
                  </a:lnTo>
                  <a:lnTo>
                    <a:pt x="3686" y="3"/>
                  </a:lnTo>
                  <a:lnTo>
                    <a:pt x="3690" y="2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4932363" y="2041525"/>
              <a:ext cx="2514600" cy="595313"/>
            </a:xfrm>
            <a:custGeom>
              <a:avLst/>
              <a:gdLst>
                <a:gd name="T0" fmla="*/ 8 w 3168"/>
                <a:gd name="T1" fmla="*/ 748 h 749"/>
                <a:gd name="T2" fmla="*/ 3125 w 3168"/>
                <a:gd name="T3" fmla="*/ 680 h 749"/>
                <a:gd name="T4" fmla="*/ 3107 w 3168"/>
                <a:gd name="T5" fmla="*/ 702 h 749"/>
                <a:gd name="T6" fmla="*/ 139 w 3168"/>
                <a:gd name="T7" fmla="*/ 613 h 749"/>
                <a:gd name="T8" fmla="*/ 73 w 3168"/>
                <a:gd name="T9" fmla="*/ 652 h 749"/>
                <a:gd name="T10" fmla="*/ 3092 w 3168"/>
                <a:gd name="T11" fmla="*/ 659 h 749"/>
                <a:gd name="T12" fmla="*/ 3033 w 3168"/>
                <a:gd name="T13" fmla="*/ 603 h 749"/>
                <a:gd name="T14" fmla="*/ 175 w 3168"/>
                <a:gd name="T15" fmla="*/ 587 h 749"/>
                <a:gd name="T16" fmla="*/ 200 w 3168"/>
                <a:gd name="T17" fmla="*/ 527 h 749"/>
                <a:gd name="T18" fmla="*/ 3002 w 3168"/>
                <a:gd name="T19" fmla="*/ 588 h 749"/>
                <a:gd name="T20" fmla="*/ 289 w 3168"/>
                <a:gd name="T21" fmla="*/ 455 h 749"/>
                <a:gd name="T22" fmla="*/ 240 w 3168"/>
                <a:gd name="T23" fmla="*/ 516 h 749"/>
                <a:gd name="T24" fmla="*/ 2929 w 3168"/>
                <a:gd name="T25" fmla="*/ 491 h 749"/>
                <a:gd name="T26" fmla="*/ 2865 w 3168"/>
                <a:gd name="T27" fmla="*/ 470 h 749"/>
                <a:gd name="T28" fmla="*/ 390 w 3168"/>
                <a:gd name="T29" fmla="*/ 406 h 749"/>
                <a:gd name="T30" fmla="*/ 325 w 3168"/>
                <a:gd name="T31" fmla="*/ 424 h 749"/>
                <a:gd name="T32" fmla="*/ 2843 w 3168"/>
                <a:gd name="T33" fmla="*/ 445 h 749"/>
                <a:gd name="T34" fmla="*/ 2791 w 3168"/>
                <a:gd name="T35" fmla="*/ 387 h 749"/>
                <a:gd name="T36" fmla="*/ 417 w 3168"/>
                <a:gd name="T37" fmla="*/ 384 h 749"/>
                <a:gd name="T38" fmla="*/ 2706 w 3168"/>
                <a:gd name="T39" fmla="*/ 327 h 749"/>
                <a:gd name="T40" fmla="*/ 2688 w 3168"/>
                <a:gd name="T41" fmla="*/ 348 h 749"/>
                <a:gd name="T42" fmla="*/ 575 w 3168"/>
                <a:gd name="T43" fmla="*/ 286 h 749"/>
                <a:gd name="T44" fmla="*/ 503 w 3168"/>
                <a:gd name="T45" fmla="*/ 302 h 749"/>
                <a:gd name="T46" fmla="*/ 2665 w 3168"/>
                <a:gd name="T47" fmla="*/ 318 h 749"/>
                <a:gd name="T48" fmla="*/ 2600 w 3168"/>
                <a:gd name="T49" fmla="*/ 270 h 749"/>
                <a:gd name="T50" fmla="*/ 612 w 3168"/>
                <a:gd name="T51" fmla="*/ 270 h 749"/>
                <a:gd name="T52" fmla="*/ 2510 w 3168"/>
                <a:gd name="T53" fmla="*/ 216 h 749"/>
                <a:gd name="T54" fmla="*/ 2552 w 3168"/>
                <a:gd name="T55" fmla="*/ 268 h 749"/>
                <a:gd name="T56" fmla="*/ 763 w 3168"/>
                <a:gd name="T57" fmla="*/ 175 h 749"/>
                <a:gd name="T58" fmla="*/ 696 w 3168"/>
                <a:gd name="T59" fmla="*/ 218 h 749"/>
                <a:gd name="T60" fmla="*/ 2471 w 3168"/>
                <a:gd name="T61" fmla="*/ 200 h 749"/>
                <a:gd name="T62" fmla="*/ 2395 w 3168"/>
                <a:gd name="T63" fmla="*/ 187 h 749"/>
                <a:gd name="T64" fmla="*/ 871 w 3168"/>
                <a:gd name="T65" fmla="*/ 148 h 749"/>
                <a:gd name="T66" fmla="*/ 797 w 3168"/>
                <a:gd name="T67" fmla="*/ 154 h 749"/>
                <a:gd name="T68" fmla="*/ 2366 w 3168"/>
                <a:gd name="T69" fmla="*/ 175 h 749"/>
                <a:gd name="T70" fmla="*/ 2307 w 3168"/>
                <a:gd name="T71" fmla="*/ 129 h 749"/>
                <a:gd name="T72" fmla="*/ 905 w 3168"/>
                <a:gd name="T73" fmla="*/ 140 h 749"/>
                <a:gd name="T74" fmla="*/ 2260 w 3168"/>
                <a:gd name="T75" fmla="*/ 111 h 749"/>
                <a:gd name="T76" fmla="*/ 2192 w 3168"/>
                <a:gd name="T77" fmla="*/ 115 h 749"/>
                <a:gd name="T78" fmla="*/ 1081 w 3168"/>
                <a:gd name="T79" fmla="*/ 80 h 749"/>
                <a:gd name="T80" fmla="*/ 1003 w 3168"/>
                <a:gd name="T81" fmla="*/ 85 h 749"/>
                <a:gd name="T82" fmla="*/ 2162 w 3168"/>
                <a:gd name="T83" fmla="*/ 100 h 749"/>
                <a:gd name="T84" fmla="*/ 2093 w 3168"/>
                <a:gd name="T85" fmla="*/ 65 h 749"/>
                <a:gd name="T86" fmla="*/ 1119 w 3168"/>
                <a:gd name="T87" fmla="*/ 80 h 749"/>
                <a:gd name="T88" fmla="*/ 1993 w 3168"/>
                <a:gd name="T89" fmla="*/ 40 h 749"/>
                <a:gd name="T90" fmla="*/ 1983 w 3168"/>
                <a:gd name="T91" fmla="*/ 65 h 749"/>
                <a:gd name="T92" fmla="*/ 1294 w 3168"/>
                <a:gd name="T93" fmla="*/ 29 h 749"/>
                <a:gd name="T94" fmla="*/ 1213 w 3168"/>
                <a:gd name="T95" fmla="*/ 43 h 749"/>
                <a:gd name="T96" fmla="*/ 1949 w 3168"/>
                <a:gd name="T97" fmla="*/ 50 h 749"/>
                <a:gd name="T98" fmla="*/ 1876 w 3168"/>
                <a:gd name="T99" fmla="*/ 22 h 749"/>
                <a:gd name="T100" fmla="*/ 1392 w 3168"/>
                <a:gd name="T101" fmla="*/ 36 h 749"/>
                <a:gd name="T102" fmla="*/ 1775 w 3168"/>
                <a:gd name="T103" fmla="*/ 8 h 749"/>
                <a:gd name="T104" fmla="*/ 1768 w 3168"/>
                <a:gd name="T105" fmla="*/ 35 h 749"/>
                <a:gd name="T106" fmla="*/ 1511 w 3168"/>
                <a:gd name="T107" fmla="*/ 7 h 749"/>
                <a:gd name="T108" fmla="*/ 1432 w 3168"/>
                <a:gd name="T109" fmla="*/ 19 h 749"/>
                <a:gd name="T110" fmla="*/ 1733 w 3168"/>
                <a:gd name="T111" fmla="*/ 19 h 749"/>
                <a:gd name="T112" fmla="*/ 1653 w 3168"/>
                <a:gd name="T113" fmla="*/ 7 h 749"/>
                <a:gd name="T114" fmla="*/ 1613 w 3168"/>
                <a:gd name="T115" fmla="*/ 26 h 749"/>
                <a:gd name="T116" fmla="*/ 1555 w 3168"/>
                <a:gd name="T11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68" h="749">
                  <a:moveTo>
                    <a:pt x="51" y="681"/>
                  </a:moveTo>
                  <a:lnTo>
                    <a:pt x="55" y="681"/>
                  </a:lnTo>
                  <a:lnTo>
                    <a:pt x="59" y="684"/>
                  </a:lnTo>
                  <a:lnTo>
                    <a:pt x="62" y="688"/>
                  </a:lnTo>
                  <a:lnTo>
                    <a:pt x="63" y="691"/>
                  </a:lnTo>
                  <a:lnTo>
                    <a:pt x="63" y="696"/>
                  </a:lnTo>
                  <a:lnTo>
                    <a:pt x="62" y="699"/>
                  </a:lnTo>
                  <a:lnTo>
                    <a:pt x="61" y="703"/>
                  </a:lnTo>
                  <a:lnTo>
                    <a:pt x="23" y="745"/>
                  </a:lnTo>
                  <a:lnTo>
                    <a:pt x="20" y="748"/>
                  </a:lnTo>
                  <a:lnTo>
                    <a:pt x="18" y="749"/>
                  </a:lnTo>
                  <a:lnTo>
                    <a:pt x="14" y="749"/>
                  </a:lnTo>
                  <a:lnTo>
                    <a:pt x="8" y="748"/>
                  </a:lnTo>
                  <a:lnTo>
                    <a:pt x="4" y="746"/>
                  </a:lnTo>
                  <a:lnTo>
                    <a:pt x="1" y="742"/>
                  </a:lnTo>
                  <a:lnTo>
                    <a:pt x="0" y="738"/>
                  </a:lnTo>
                  <a:lnTo>
                    <a:pt x="0" y="734"/>
                  </a:lnTo>
                  <a:lnTo>
                    <a:pt x="1" y="729"/>
                  </a:lnTo>
                  <a:lnTo>
                    <a:pt x="2" y="727"/>
                  </a:lnTo>
                  <a:lnTo>
                    <a:pt x="40" y="685"/>
                  </a:lnTo>
                  <a:lnTo>
                    <a:pt x="43" y="682"/>
                  </a:lnTo>
                  <a:lnTo>
                    <a:pt x="47" y="681"/>
                  </a:lnTo>
                  <a:lnTo>
                    <a:pt x="51" y="681"/>
                  </a:lnTo>
                  <a:close/>
                  <a:moveTo>
                    <a:pt x="3117" y="678"/>
                  </a:moveTo>
                  <a:lnTo>
                    <a:pt x="3121" y="678"/>
                  </a:lnTo>
                  <a:lnTo>
                    <a:pt x="3125" y="680"/>
                  </a:lnTo>
                  <a:lnTo>
                    <a:pt x="3128" y="682"/>
                  </a:lnTo>
                  <a:lnTo>
                    <a:pt x="3165" y="724"/>
                  </a:lnTo>
                  <a:lnTo>
                    <a:pt x="3167" y="728"/>
                  </a:lnTo>
                  <a:lnTo>
                    <a:pt x="3168" y="732"/>
                  </a:lnTo>
                  <a:lnTo>
                    <a:pt x="3168" y="736"/>
                  </a:lnTo>
                  <a:lnTo>
                    <a:pt x="3167" y="741"/>
                  </a:lnTo>
                  <a:lnTo>
                    <a:pt x="3164" y="743"/>
                  </a:lnTo>
                  <a:lnTo>
                    <a:pt x="3160" y="746"/>
                  </a:lnTo>
                  <a:lnTo>
                    <a:pt x="3154" y="748"/>
                  </a:lnTo>
                  <a:lnTo>
                    <a:pt x="3150" y="746"/>
                  </a:lnTo>
                  <a:lnTo>
                    <a:pt x="3147" y="745"/>
                  </a:lnTo>
                  <a:lnTo>
                    <a:pt x="3145" y="742"/>
                  </a:lnTo>
                  <a:lnTo>
                    <a:pt x="3107" y="702"/>
                  </a:lnTo>
                  <a:lnTo>
                    <a:pt x="3106" y="698"/>
                  </a:lnTo>
                  <a:lnTo>
                    <a:pt x="3105" y="693"/>
                  </a:lnTo>
                  <a:lnTo>
                    <a:pt x="3105" y="689"/>
                  </a:lnTo>
                  <a:lnTo>
                    <a:pt x="3106" y="685"/>
                  </a:lnTo>
                  <a:lnTo>
                    <a:pt x="3109" y="682"/>
                  </a:lnTo>
                  <a:lnTo>
                    <a:pt x="3113" y="680"/>
                  </a:lnTo>
                  <a:lnTo>
                    <a:pt x="3117" y="678"/>
                  </a:lnTo>
                  <a:close/>
                  <a:moveTo>
                    <a:pt x="124" y="600"/>
                  </a:moveTo>
                  <a:lnTo>
                    <a:pt x="128" y="600"/>
                  </a:lnTo>
                  <a:lnTo>
                    <a:pt x="132" y="602"/>
                  </a:lnTo>
                  <a:lnTo>
                    <a:pt x="135" y="605"/>
                  </a:lnTo>
                  <a:lnTo>
                    <a:pt x="138" y="609"/>
                  </a:lnTo>
                  <a:lnTo>
                    <a:pt x="139" y="613"/>
                  </a:lnTo>
                  <a:lnTo>
                    <a:pt x="139" y="617"/>
                  </a:lnTo>
                  <a:lnTo>
                    <a:pt x="138" y="621"/>
                  </a:lnTo>
                  <a:lnTo>
                    <a:pt x="135" y="624"/>
                  </a:lnTo>
                  <a:lnTo>
                    <a:pt x="96" y="663"/>
                  </a:lnTo>
                  <a:lnTo>
                    <a:pt x="94" y="666"/>
                  </a:lnTo>
                  <a:lnTo>
                    <a:pt x="91" y="667"/>
                  </a:lnTo>
                  <a:lnTo>
                    <a:pt x="87" y="667"/>
                  </a:lnTo>
                  <a:lnTo>
                    <a:pt x="84" y="667"/>
                  </a:lnTo>
                  <a:lnTo>
                    <a:pt x="81" y="666"/>
                  </a:lnTo>
                  <a:lnTo>
                    <a:pt x="77" y="664"/>
                  </a:lnTo>
                  <a:lnTo>
                    <a:pt x="76" y="660"/>
                  </a:lnTo>
                  <a:lnTo>
                    <a:pt x="74" y="656"/>
                  </a:lnTo>
                  <a:lnTo>
                    <a:pt x="73" y="652"/>
                  </a:lnTo>
                  <a:lnTo>
                    <a:pt x="74" y="648"/>
                  </a:lnTo>
                  <a:lnTo>
                    <a:pt x="77" y="645"/>
                  </a:lnTo>
                  <a:lnTo>
                    <a:pt x="116" y="605"/>
                  </a:lnTo>
                  <a:lnTo>
                    <a:pt x="120" y="602"/>
                  </a:lnTo>
                  <a:lnTo>
                    <a:pt x="124" y="600"/>
                  </a:lnTo>
                  <a:close/>
                  <a:moveTo>
                    <a:pt x="3044" y="599"/>
                  </a:moveTo>
                  <a:lnTo>
                    <a:pt x="3048" y="600"/>
                  </a:lnTo>
                  <a:lnTo>
                    <a:pt x="3052" y="603"/>
                  </a:lnTo>
                  <a:lnTo>
                    <a:pt x="3091" y="642"/>
                  </a:lnTo>
                  <a:lnTo>
                    <a:pt x="3094" y="646"/>
                  </a:lnTo>
                  <a:lnTo>
                    <a:pt x="3095" y="650"/>
                  </a:lnTo>
                  <a:lnTo>
                    <a:pt x="3094" y="655"/>
                  </a:lnTo>
                  <a:lnTo>
                    <a:pt x="3092" y="659"/>
                  </a:lnTo>
                  <a:lnTo>
                    <a:pt x="3091" y="662"/>
                  </a:lnTo>
                  <a:lnTo>
                    <a:pt x="3087" y="664"/>
                  </a:lnTo>
                  <a:lnTo>
                    <a:pt x="3084" y="666"/>
                  </a:lnTo>
                  <a:lnTo>
                    <a:pt x="3081" y="666"/>
                  </a:lnTo>
                  <a:lnTo>
                    <a:pt x="3077" y="666"/>
                  </a:lnTo>
                  <a:lnTo>
                    <a:pt x="3074" y="664"/>
                  </a:lnTo>
                  <a:lnTo>
                    <a:pt x="3071" y="662"/>
                  </a:lnTo>
                  <a:lnTo>
                    <a:pt x="3033" y="623"/>
                  </a:lnTo>
                  <a:lnTo>
                    <a:pt x="3030" y="619"/>
                  </a:lnTo>
                  <a:lnTo>
                    <a:pt x="3029" y="616"/>
                  </a:lnTo>
                  <a:lnTo>
                    <a:pt x="3029" y="612"/>
                  </a:lnTo>
                  <a:lnTo>
                    <a:pt x="3030" y="607"/>
                  </a:lnTo>
                  <a:lnTo>
                    <a:pt x="3033" y="603"/>
                  </a:lnTo>
                  <a:lnTo>
                    <a:pt x="3035" y="600"/>
                  </a:lnTo>
                  <a:lnTo>
                    <a:pt x="3040" y="599"/>
                  </a:lnTo>
                  <a:lnTo>
                    <a:pt x="3044" y="599"/>
                  </a:lnTo>
                  <a:close/>
                  <a:moveTo>
                    <a:pt x="204" y="526"/>
                  </a:moveTo>
                  <a:lnTo>
                    <a:pt x="208" y="526"/>
                  </a:lnTo>
                  <a:lnTo>
                    <a:pt x="213" y="527"/>
                  </a:lnTo>
                  <a:lnTo>
                    <a:pt x="215" y="530"/>
                  </a:lnTo>
                  <a:lnTo>
                    <a:pt x="218" y="534"/>
                  </a:lnTo>
                  <a:lnTo>
                    <a:pt x="219" y="538"/>
                  </a:lnTo>
                  <a:lnTo>
                    <a:pt x="219" y="542"/>
                  </a:lnTo>
                  <a:lnTo>
                    <a:pt x="218" y="546"/>
                  </a:lnTo>
                  <a:lnTo>
                    <a:pt x="215" y="551"/>
                  </a:lnTo>
                  <a:lnTo>
                    <a:pt x="175" y="587"/>
                  </a:lnTo>
                  <a:lnTo>
                    <a:pt x="171" y="589"/>
                  </a:lnTo>
                  <a:lnTo>
                    <a:pt x="168" y="589"/>
                  </a:lnTo>
                  <a:lnTo>
                    <a:pt x="166" y="591"/>
                  </a:lnTo>
                  <a:lnTo>
                    <a:pt x="161" y="589"/>
                  </a:lnTo>
                  <a:lnTo>
                    <a:pt x="159" y="588"/>
                  </a:lnTo>
                  <a:lnTo>
                    <a:pt x="155" y="587"/>
                  </a:lnTo>
                  <a:lnTo>
                    <a:pt x="153" y="582"/>
                  </a:lnTo>
                  <a:lnTo>
                    <a:pt x="152" y="578"/>
                  </a:lnTo>
                  <a:lnTo>
                    <a:pt x="152" y="574"/>
                  </a:lnTo>
                  <a:lnTo>
                    <a:pt x="153" y="570"/>
                  </a:lnTo>
                  <a:lnTo>
                    <a:pt x="156" y="567"/>
                  </a:lnTo>
                  <a:lnTo>
                    <a:pt x="196" y="530"/>
                  </a:lnTo>
                  <a:lnTo>
                    <a:pt x="200" y="527"/>
                  </a:lnTo>
                  <a:lnTo>
                    <a:pt x="204" y="526"/>
                  </a:lnTo>
                  <a:close/>
                  <a:moveTo>
                    <a:pt x="2964" y="524"/>
                  </a:moveTo>
                  <a:lnTo>
                    <a:pt x="2968" y="526"/>
                  </a:lnTo>
                  <a:lnTo>
                    <a:pt x="2972" y="527"/>
                  </a:lnTo>
                  <a:lnTo>
                    <a:pt x="3012" y="564"/>
                  </a:lnTo>
                  <a:lnTo>
                    <a:pt x="3015" y="569"/>
                  </a:lnTo>
                  <a:lnTo>
                    <a:pt x="3016" y="573"/>
                  </a:lnTo>
                  <a:lnTo>
                    <a:pt x="3016" y="577"/>
                  </a:lnTo>
                  <a:lnTo>
                    <a:pt x="3015" y="581"/>
                  </a:lnTo>
                  <a:lnTo>
                    <a:pt x="3012" y="584"/>
                  </a:lnTo>
                  <a:lnTo>
                    <a:pt x="3009" y="587"/>
                  </a:lnTo>
                  <a:lnTo>
                    <a:pt x="3006" y="588"/>
                  </a:lnTo>
                  <a:lnTo>
                    <a:pt x="3002" y="588"/>
                  </a:lnTo>
                  <a:lnTo>
                    <a:pt x="3000" y="588"/>
                  </a:lnTo>
                  <a:lnTo>
                    <a:pt x="2997" y="587"/>
                  </a:lnTo>
                  <a:lnTo>
                    <a:pt x="2993" y="585"/>
                  </a:lnTo>
                  <a:lnTo>
                    <a:pt x="2953" y="548"/>
                  </a:lnTo>
                  <a:lnTo>
                    <a:pt x="2950" y="545"/>
                  </a:lnTo>
                  <a:lnTo>
                    <a:pt x="2948" y="541"/>
                  </a:lnTo>
                  <a:lnTo>
                    <a:pt x="2948" y="537"/>
                  </a:lnTo>
                  <a:lnTo>
                    <a:pt x="2950" y="533"/>
                  </a:lnTo>
                  <a:lnTo>
                    <a:pt x="2951" y="528"/>
                  </a:lnTo>
                  <a:lnTo>
                    <a:pt x="2955" y="526"/>
                  </a:lnTo>
                  <a:lnTo>
                    <a:pt x="2959" y="524"/>
                  </a:lnTo>
                  <a:lnTo>
                    <a:pt x="2964" y="524"/>
                  </a:lnTo>
                  <a:close/>
                  <a:moveTo>
                    <a:pt x="289" y="455"/>
                  </a:moveTo>
                  <a:lnTo>
                    <a:pt x="293" y="455"/>
                  </a:lnTo>
                  <a:lnTo>
                    <a:pt x="297" y="458"/>
                  </a:lnTo>
                  <a:lnTo>
                    <a:pt x="300" y="460"/>
                  </a:lnTo>
                  <a:lnTo>
                    <a:pt x="302" y="465"/>
                  </a:lnTo>
                  <a:lnTo>
                    <a:pt x="302" y="469"/>
                  </a:lnTo>
                  <a:lnTo>
                    <a:pt x="302" y="473"/>
                  </a:lnTo>
                  <a:lnTo>
                    <a:pt x="301" y="476"/>
                  </a:lnTo>
                  <a:lnTo>
                    <a:pt x="298" y="480"/>
                  </a:lnTo>
                  <a:lnTo>
                    <a:pt x="255" y="515"/>
                  </a:lnTo>
                  <a:lnTo>
                    <a:pt x="251" y="517"/>
                  </a:lnTo>
                  <a:lnTo>
                    <a:pt x="247" y="517"/>
                  </a:lnTo>
                  <a:lnTo>
                    <a:pt x="243" y="517"/>
                  </a:lnTo>
                  <a:lnTo>
                    <a:pt x="240" y="516"/>
                  </a:lnTo>
                  <a:lnTo>
                    <a:pt x="236" y="513"/>
                  </a:lnTo>
                  <a:lnTo>
                    <a:pt x="235" y="509"/>
                  </a:lnTo>
                  <a:lnTo>
                    <a:pt x="233" y="505"/>
                  </a:lnTo>
                  <a:lnTo>
                    <a:pt x="233" y="501"/>
                  </a:lnTo>
                  <a:lnTo>
                    <a:pt x="235" y="496"/>
                  </a:lnTo>
                  <a:lnTo>
                    <a:pt x="239" y="494"/>
                  </a:lnTo>
                  <a:lnTo>
                    <a:pt x="280" y="458"/>
                  </a:lnTo>
                  <a:lnTo>
                    <a:pt x="284" y="456"/>
                  </a:lnTo>
                  <a:lnTo>
                    <a:pt x="289" y="455"/>
                  </a:lnTo>
                  <a:close/>
                  <a:moveTo>
                    <a:pt x="2879" y="453"/>
                  </a:moveTo>
                  <a:lnTo>
                    <a:pt x="2883" y="453"/>
                  </a:lnTo>
                  <a:lnTo>
                    <a:pt x="2886" y="456"/>
                  </a:lnTo>
                  <a:lnTo>
                    <a:pt x="2929" y="491"/>
                  </a:lnTo>
                  <a:lnTo>
                    <a:pt x="2932" y="495"/>
                  </a:lnTo>
                  <a:lnTo>
                    <a:pt x="2935" y="499"/>
                  </a:lnTo>
                  <a:lnTo>
                    <a:pt x="2935" y="503"/>
                  </a:lnTo>
                  <a:lnTo>
                    <a:pt x="2933" y="508"/>
                  </a:lnTo>
                  <a:lnTo>
                    <a:pt x="2932" y="510"/>
                  </a:lnTo>
                  <a:lnTo>
                    <a:pt x="2928" y="513"/>
                  </a:lnTo>
                  <a:lnTo>
                    <a:pt x="2925" y="515"/>
                  </a:lnTo>
                  <a:lnTo>
                    <a:pt x="2921" y="516"/>
                  </a:lnTo>
                  <a:lnTo>
                    <a:pt x="2917" y="515"/>
                  </a:lnTo>
                  <a:lnTo>
                    <a:pt x="2911" y="512"/>
                  </a:lnTo>
                  <a:lnTo>
                    <a:pt x="2870" y="478"/>
                  </a:lnTo>
                  <a:lnTo>
                    <a:pt x="2867" y="474"/>
                  </a:lnTo>
                  <a:lnTo>
                    <a:pt x="2865" y="470"/>
                  </a:lnTo>
                  <a:lnTo>
                    <a:pt x="2864" y="466"/>
                  </a:lnTo>
                  <a:lnTo>
                    <a:pt x="2865" y="462"/>
                  </a:lnTo>
                  <a:lnTo>
                    <a:pt x="2867" y="459"/>
                  </a:lnTo>
                  <a:lnTo>
                    <a:pt x="2871" y="455"/>
                  </a:lnTo>
                  <a:lnTo>
                    <a:pt x="2875" y="453"/>
                  </a:lnTo>
                  <a:lnTo>
                    <a:pt x="2879" y="453"/>
                  </a:lnTo>
                  <a:close/>
                  <a:moveTo>
                    <a:pt x="377" y="388"/>
                  </a:moveTo>
                  <a:lnTo>
                    <a:pt x="381" y="390"/>
                  </a:lnTo>
                  <a:lnTo>
                    <a:pt x="385" y="391"/>
                  </a:lnTo>
                  <a:lnTo>
                    <a:pt x="388" y="394"/>
                  </a:lnTo>
                  <a:lnTo>
                    <a:pt x="390" y="398"/>
                  </a:lnTo>
                  <a:lnTo>
                    <a:pt x="391" y="402"/>
                  </a:lnTo>
                  <a:lnTo>
                    <a:pt x="390" y="406"/>
                  </a:lnTo>
                  <a:lnTo>
                    <a:pt x="388" y="410"/>
                  </a:lnTo>
                  <a:lnTo>
                    <a:pt x="384" y="413"/>
                  </a:lnTo>
                  <a:lnTo>
                    <a:pt x="341" y="447"/>
                  </a:lnTo>
                  <a:lnTo>
                    <a:pt x="337" y="448"/>
                  </a:lnTo>
                  <a:lnTo>
                    <a:pt x="333" y="449"/>
                  </a:lnTo>
                  <a:lnTo>
                    <a:pt x="329" y="448"/>
                  </a:lnTo>
                  <a:lnTo>
                    <a:pt x="325" y="447"/>
                  </a:lnTo>
                  <a:lnTo>
                    <a:pt x="322" y="444"/>
                  </a:lnTo>
                  <a:lnTo>
                    <a:pt x="319" y="440"/>
                  </a:lnTo>
                  <a:lnTo>
                    <a:pt x="319" y="435"/>
                  </a:lnTo>
                  <a:lnTo>
                    <a:pt x="319" y="431"/>
                  </a:lnTo>
                  <a:lnTo>
                    <a:pt x="322" y="427"/>
                  </a:lnTo>
                  <a:lnTo>
                    <a:pt x="325" y="424"/>
                  </a:lnTo>
                  <a:lnTo>
                    <a:pt x="369" y="391"/>
                  </a:lnTo>
                  <a:lnTo>
                    <a:pt x="373" y="390"/>
                  </a:lnTo>
                  <a:lnTo>
                    <a:pt x="377" y="388"/>
                  </a:lnTo>
                  <a:close/>
                  <a:moveTo>
                    <a:pt x="2791" y="387"/>
                  </a:moveTo>
                  <a:lnTo>
                    <a:pt x="2795" y="387"/>
                  </a:lnTo>
                  <a:lnTo>
                    <a:pt x="2799" y="390"/>
                  </a:lnTo>
                  <a:lnTo>
                    <a:pt x="2843" y="422"/>
                  </a:lnTo>
                  <a:lnTo>
                    <a:pt x="2846" y="426"/>
                  </a:lnTo>
                  <a:lnTo>
                    <a:pt x="2847" y="430"/>
                  </a:lnTo>
                  <a:lnTo>
                    <a:pt x="2849" y="434"/>
                  </a:lnTo>
                  <a:lnTo>
                    <a:pt x="2847" y="438"/>
                  </a:lnTo>
                  <a:lnTo>
                    <a:pt x="2846" y="441"/>
                  </a:lnTo>
                  <a:lnTo>
                    <a:pt x="2843" y="445"/>
                  </a:lnTo>
                  <a:lnTo>
                    <a:pt x="2839" y="447"/>
                  </a:lnTo>
                  <a:lnTo>
                    <a:pt x="2835" y="447"/>
                  </a:lnTo>
                  <a:lnTo>
                    <a:pt x="2831" y="447"/>
                  </a:lnTo>
                  <a:lnTo>
                    <a:pt x="2827" y="444"/>
                  </a:lnTo>
                  <a:lnTo>
                    <a:pt x="2783" y="412"/>
                  </a:lnTo>
                  <a:lnTo>
                    <a:pt x="2780" y="409"/>
                  </a:lnTo>
                  <a:lnTo>
                    <a:pt x="2777" y="405"/>
                  </a:lnTo>
                  <a:lnTo>
                    <a:pt x="2777" y="401"/>
                  </a:lnTo>
                  <a:lnTo>
                    <a:pt x="2777" y="397"/>
                  </a:lnTo>
                  <a:lnTo>
                    <a:pt x="2780" y="392"/>
                  </a:lnTo>
                  <a:lnTo>
                    <a:pt x="2783" y="390"/>
                  </a:lnTo>
                  <a:lnTo>
                    <a:pt x="2787" y="388"/>
                  </a:lnTo>
                  <a:lnTo>
                    <a:pt x="2791" y="387"/>
                  </a:lnTo>
                  <a:close/>
                  <a:moveTo>
                    <a:pt x="468" y="327"/>
                  </a:moveTo>
                  <a:lnTo>
                    <a:pt x="472" y="329"/>
                  </a:lnTo>
                  <a:lnTo>
                    <a:pt x="475" y="330"/>
                  </a:lnTo>
                  <a:lnTo>
                    <a:pt x="479" y="333"/>
                  </a:lnTo>
                  <a:lnTo>
                    <a:pt x="481" y="337"/>
                  </a:lnTo>
                  <a:lnTo>
                    <a:pt x="481" y="341"/>
                  </a:lnTo>
                  <a:lnTo>
                    <a:pt x="481" y="345"/>
                  </a:lnTo>
                  <a:lnTo>
                    <a:pt x="478" y="349"/>
                  </a:lnTo>
                  <a:lnTo>
                    <a:pt x="475" y="352"/>
                  </a:lnTo>
                  <a:lnTo>
                    <a:pt x="430" y="383"/>
                  </a:lnTo>
                  <a:lnTo>
                    <a:pt x="425" y="384"/>
                  </a:lnTo>
                  <a:lnTo>
                    <a:pt x="421" y="384"/>
                  </a:lnTo>
                  <a:lnTo>
                    <a:pt x="417" y="384"/>
                  </a:lnTo>
                  <a:lnTo>
                    <a:pt x="413" y="383"/>
                  </a:lnTo>
                  <a:lnTo>
                    <a:pt x="410" y="379"/>
                  </a:lnTo>
                  <a:lnTo>
                    <a:pt x="409" y="374"/>
                  </a:lnTo>
                  <a:lnTo>
                    <a:pt x="407" y="370"/>
                  </a:lnTo>
                  <a:lnTo>
                    <a:pt x="409" y="366"/>
                  </a:lnTo>
                  <a:lnTo>
                    <a:pt x="410" y="363"/>
                  </a:lnTo>
                  <a:lnTo>
                    <a:pt x="414" y="359"/>
                  </a:lnTo>
                  <a:lnTo>
                    <a:pt x="460" y="329"/>
                  </a:lnTo>
                  <a:lnTo>
                    <a:pt x="464" y="327"/>
                  </a:lnTo>
                  <a:lnTo>
                    <a:pt x="468" y="327"/>
                  </a:lnTo>
                  <a:close/>
                  <a:moveTo>
                    <a:pt x="2698" y="326"/>
                  </a:moveTo>
                  <a:lnTo>
                    <a:pt x="2704" y="326"/>
                  </a:lnTo>
                  <a:lnTo>
                    <a:pt x="2706" y="327"/>
                  </a:lnTo>
                  <a:lnTo>
                    <a:pt x="2753" y="358"/>
                  </a:lnTo>
                  <a:lnTo>
                    <a:pt x="2756" y="361"/>
                  </a:lnTo>
                  <a:lnTo>
                    <a:pt x="2759" y="365"/>
                  </a:lnTo>
                  <a:lnTo>
                    <a:pt x="2759" y="369"/>
                  </a:lnTo>
                  <a:lnTo>
                    <a:pt x="2759" y="373"/>
                  </a:lnTo>
                  <a:lnTo>
                    <a:pt x="2758" y="377"/>
                  </a:lnTo>
                  <a:lnTo>
                    <a:pt x="2753" y="380"/>
                  </a:lnTo>
                  <a:lnTo>
                    <a:pt x="2749" y="383"/>
                  </a:lnTo>
                  <a:lnTo>
                    <a:pt x="2745" y="383"/>
                  </a:lnTo>
                  <a:lnTo>
                    <a:pt x="2741" y="383"/>
                  </a:lnTo>
                  <a:lnTo>
                    <a:pt x="2738" y="381"/>
                  </a:lnTo>
                  <a:lnTo>
                    <a:pt x="2693" y="351"/>
                  </a:lnTo>
                  <a:lnTo>
                    <a:pt x="2688" y="348"/>
                  </a:lnTo>
                  <a:lnTo>
                    <a:pt x="2687" y="344"/>
                  </a:lnTo>
                  <a:lnTo>
                    <a:pt x="2686" y="340"/>
                  </a:lnTo>
                  <a:lnTo>
                    <a:pt x="2686" y="336"/>
                  </a:lnTo>
                  <a:lnTo>
                    <a:pt x="2688" y="331"/>
                  </a:lnTo>
                  <a:lnTo>
                    <a:pt x="2691" y="329"/>
                  </a:lnTo>
                  <a:lnTo>
                    <a:pt x="2695" y="326"/>
                  </a:lnTo>
                  <a:lnTo>
                    <a:pt x="2698" y="326"/>
                  </a:lnTo>
                  <a:close/>
                  <a:moveTo>
                    <a:pt x="562" y="270"/>
                  </a:moveTo>
                  <a:lnTo>
                    <a:pt x="566" y="272"/>
                  </a:lnTo>
                  <a:lnTo>
                    <a:pt x="571" y="275"/>
                  </a:lnTo>
                  <a:lnTo>
                    <a:pt x="573" y="277"/>
                  </a:lnTo>
                  <a:lnTo>
                    <a:pt x="575" y="282"/>
                  </a:lnTo>
                  <a:lnTo>
                    <a:pt x="575" y="286"/>
                  </a:lnTo>
                  <a:lnTo>
                    <a:pt x="573" y="290"/>
                  </a:lnTo>
                  <a:lnTo>
                    <a:pt x="571" y="294"/>
                  </a:lnTo>
                  <a:lnTo>
                    <a:pt x="568" y="297"/>
                  </a:lnTo>
                  <a:lnTo>
                    <a:pt x="521" y="323"/>
                  </a:lnTo>
                  <a:lnTo>
                    <a:pt x="517" y="325"/>
                  </a:lnTo>
                  <a:lnTo>
                    <a:pt x="514" y="326"/>
                  </a:lnTo>
                  <a:lnTo>
                    <a:pt x="510" y="325"/>
                  </a:lnTo>
                  <a:lnTo>
                    <a:pt x="506" y="323"/>
                  </a:lnTo>
                  <a:lnTo>
                    <a:pt x="502" y="319"/>
                  </a:lnTo>
                  <a:lnTo>
                    <a:pt x="500" y="315"/>
                  </a:lnTo>
                  <a:lnTo>
                    <a:pt x="500" y="311"/>
                  </a:lnTo>
                  <a:lnTo>
                    <a:pt x="502" y="306"/>
                  </a:lnTo>
                  <a:lnTo>
                    <a:pt x="503" y="302"/>
                  </a:lnTo>
                  <a:lnTo>
                    <a:pt x="507" y="300"/>
                  </a:lnTo>
                  <a:lnTo>
                    <a:pt x="554" y="272"/>
                  </a:lnTo>
                  <a:lnTo>
                    <a:pt x="558" y="270"/>
                  </a:lnTo>
                  <a:lnTo>
                    <a:pt x="562" y="270"/>
                  </a:lnTo>
                  <a:close/>
                  <a:moveTo>
                    <a:pt x="2604" y="269"/>
                  </a:moveTo>
                  <a:lnTo>
                    <a:pt x="2608" y="269"/>
                  </a:lnTo>
                  <a:lnTo>
                    <a:pt x="2612" y="270"/>
                  </a:lnTo>
                  <a:lnTo>
                    <a:pt x="2659" y="298"/>
                  </a:lnTo>
                  <a:lnTo>
                    <a:pt x="2664" y="301"/>
                  </a:lnTo>
                  <a:lnTo>
                    <a:pt x="2666" y="305"/>
                  </a:lnTo>
                  <a:lnTo>
                    <a:pt x="2666" y="309"/>
                  </a:lnTo>
                  <a:lnTo>
                    <a:pt x="2666" y="313"/>
                  </a:lnTo>
                  <a:lnTo>
                    <a:pt x="2665" y="318"/>
                  </a:lnTo>
                  <a:lnTo>
                    <a:pt x="2662" y="320"/>
                  </a:lnTo>
                  <a:lnTo>
                    <a:pt x="2658" y="323"/>
                  </a:lnTo>
                  <a:lnTo>
                    <a:pt x="2653" y="325"/>
                  </a:lnTo>
                  <a:lnTo>
                    <a:pt x="2650" y="323"/>
                  </a:lnTo>
                  <a:lnTo>
                    <a:pt x="2646" y="322"/>
                  </a:lnTo>
                  <a:lnTo>
                    <a:pt x="2599" y="294"/>
                  </a:lnTo>
                  <a:lnTo>
                    <a:pt x="2596" y="291"/>
                  </a:lnTo>
                  <a:lnTo>
                    <a:pt x="2593" y="288"/>
                  </a:lnTo>
                  <a:lnTo>
                    <a:pt x="2592" y="284"/>
                  </a:lnTo>
                  <a:lnTo>
                    <a:pt x="2592" y="280"/>
                  </a:lnTo>
                  <a:lnTo>
                    <a:pt x="2593" y="276"/>
                  </a:lnTo>
                  <a:lnTo>
                    <a:pt x="2596" y="272"/>
                  </a:lnTo>
                  <a:lnTo>
                    <a:pt x="2600" y="270"/>
                  </a:lnTo>
                  <a:lnTo>
                    <a:pt x="2604" y="269"/>
                  </a:lnTo>
                  <a:close/>
                  <a:moveTo>
                    <a:pt x="655" y="219"/>
                  </a:moveTo>
                  <a:lnTo>
                    <a:pt x="659" y="219"/>
                  </a:lnTo>
                  <a:lnTo>
                    <a:pt x="663" y="220"/>
                  </a:lnTo>
                  <a:lnTo>
                    <a:pt x="667" y="223"/>
                  </a:lnTo>
                  <a:lnTo>
                    <a:pt x="670" y="226"/>
                  </a:lnTo>
                  <a:lnTo>
                    <a:pt x="672" y="230"/>
                  </a:lnTo>
                  <a:lnTo>
                    <a:pt x="672" y="234"/>
                  </a:lnTo>
                  <a:lnTo>
                    <a:pt x="670" y="239"/>
                  </a:lnTo>
                  <a:lnTo>
                    <a:pt x="667" y="243"/>
                  </a:lnTo>
                  <a:lnTo>
                    <a:pt x="663" y="245"/>
                  </a:lnTo>
                  <a:lnTo>
                    <a:pt x="615" y="270"/>
                  </a:lnTo>
                  <a:lnTo>
                    <a:pt x="612" y="270"/>
                  </a:lnTo>
                  <a:lnTo>
                    <a:pt x="609" y="272"/>
                  </a:lnTo>
                  <a:lnTo>
                    <a:pt x="605" y="270"/>
                  </a:lnTo>
                  <a:lnTo>
                    <a:pt x="602" y="269"/>
                  </a:lnTo>
                  <a:lnTo>
                    <a:pt x="598" y="268"/>
                  </a:lnTo>
                  <a:lnTo>
                    <a:pt x="597" y="265"/>
                  </a:lnTo>
                  <a:lnTo>
                    <a:pt x="596" y="261"/>
                  </a:lnTo>
                  <a:lnTo>
                    <a:pt x="596" y="255"/>
                  </a:lnTo>
                  <a:lnTo>
                    <a:pt x="597" y="252"/>
                  </a:lnTo>
                  <a:lnTo>
                    <a:pt x="598" y="248"/>
                  </a:lnTo>
                  <a:lnTo>
                    <a:pt x="602" y="245"/>
                  </a:lnTo>
                  <a:lnTo>
                    <a:pt x="651" y="220"/>
                  </a:lnTo>
                  <a:lnTo>
                    <a:pt x="655" y="219"/>
                  </a:lnTo>
                  <a:close/>
                  <a:moveTo>
                    <a:pt x="2510" y="216"/>
                  </a:moveTo>
                  <a:lnTo>
                    <a:pt x="2514" y="218"/>
                  </a:lnTo>
                  <a:lnTo>
                    <a:pt x="2564" y="244"/>
                  </a:lnTo>
                  <a:lnTo>
                    <a:pt x="2567" y="247"/>
                  </a:lnTo>
                  <a:lnTo>
                    <a:pt x="2570" y="250"/>
                  </a:lnTo>
                  <a:lnTo>
                    <a:pt x="2571" y="254"/>
                  </a:lnTo>
                  <a:lnTo>
                    <a:pt x="2571" y="258"/>
                  </a:lnTo>
                  <a:lnTo>
                    <a:pt x="2570" y="262"/>
                  </a:lnTo>
                  <a:lnTo>
                    <a:pt x="2567" y="265"/>
                  </a:lnTo>
                  <a:lnTo>
                    <a:pt x="2564" y="268"/>
                  </a:lnTo>
                  <a:lnTo>
                    <a:pt x="2561" y="269"/>
                  </a:lnTo>
                  <a:lnTo>
                    <a:pt x="2557" y="269"/>
                  </a:lnTo>
                  <a:lnTo>
                    <a:pt x="2554" y="269"/>
                  </a:lnTo>
                  <a:lnTo>
                    <a:pt x="2552" y="268"/>
                  </a:lnTo>
                  <a:lnTo>
                    <a:pt x="2502" y="243"/>
                  </a:lnTo>
                  <a:lnTo>
                    <a:pt x="2499" y="240"/>
                  </a:lnTo>
                  <a:lnTo>
                    <a:pt x="2496" y="237"/>
                  </a:lnTo>
                  <a:lnTo>
                    <a:pt x="2495" y="233"/>
                  </a:lnTo>
                  <a:lnTo>
                    <a:pt x="2495" y="229"/>
                  </a:lnTo>
                  <a:lnTo>
                    <a:pt x="2496" y="225"/>
                  </a:lnTo>
                  <a:lnTo>
                    <a:pt x="2499" y="220"/>
                  </a:lnTo>
                  <a:lnTo>
                    <a:pt x="2502" y="219"/>
                  </a:lnTo>
                  <a:lnTo>
                    <a:pt x="2506" y="218"/>
                  </a:lnTo>
                  <a:lnTo>
                    <a:pt x="2510" y="216"/>
                  </a:lnTo>
                  <a:close/>
                  <a:moveTo>
                    <a:pt x="756" y="172"/>
                  </a:moveTo>
                  <a:lnTo>
                    <a:pt x="760" y="173"/>
                  </a:lnTo>
                  <a:lnTo>
                    <a:pt x="763" y="175"/>
                  </a:lnTo>
                  <a:lnTo>
                    <a:pt x="767" y="177"/>
                  </a:lnTo>
                  <a:lnTo>
                    <a:pt x="768" y="180"/>
                  </a:lnTo>
                  <a:lnTo>
                    <a:pt x="770" y="184"/>
                  </a:lnTo>
                  <a:lnTo>
                    <a:pt x="770" y="189"/>
                  </a:lnTo>
                  <a:lnTo>
                    <a:pt x="768" y="193"/>
                  </a:lnTo>
                  <a:lnTo>
                    <a:pt x="766" y="197"/>
                  </a:lnTo>
                  <a:lnTo>
                    <a:pt x="761" y="198"/>
                  </a:lnTo>
                  <a:lnTo>
                    <a:pt x="713" y="220"/>
                  </a:lnTo>
                  <a:lnTo>
                    <a:pt x="709" y="222"/>
                  </a:lnTo>
                  <a:lnTo>
                    <a:pt x="706" y="222"/>
                  </a:lnTo>
                  <a:lnTo>
                    <a:pt x="703" y="222"/>
                  </a:lnTo>
                  <a:lnTo>
                    <a:pt x="699" y="220"/>
                  </a:lnTo>
                  <a:lnTo>
                    <a:pt x="696" y="218"/>
                  </a:lnTo>
                  <a:lnTo>
                    <a:pt x="694" y="215"/>
                  </a:lnTo>
                  <a:lnTo>
                    <a:pt x="692" y="211"/>
                  </a:lnTo>
                  <a:lnTo>
                    <a:pt x="694" y="207"/>
                  </a:lnTo>
                  <a:lnTo>
                    <a:pt x="695" y="202"/>
                  </a:lnTo>
                  <a:lnTo>
                    <a:pt x="698" y="198"/>
                  </a:lnTo>
                  <a:lnTo>
                    <a:pt x="701" y="196"/>
                  </a:lnTo>
                  <a:lnTo>
                    <a:pt x="750" y="173"/>
                  </a:lnTo>
                  <a:lnTo>
                    <a:pt x="756" y="172"/>
                  </a:lnTo>
                  <a:close/>
                  <a:moveTo>
                    <a:pt x="2411" y="171"/>
                  </a:moveTo>
                  <a:lnTo>
                    <a:pt x="2415" y="172"/>
                  </a:lnTo>
                  <a:lnTo>
                    <a:pt x="2465" y="194"/>
                  </a:lnTo>
                  <a:lnTo>
                    <a:pt x="2469" y="197"/>
                  </a:lnTo>
                  <a:lnTo>
                    <a:pt x="2471" y="200"/>
                  </a:lnTo>
                  <a:lnTo>
                    <a:pt x="2473" y="204"/>
                  </a:lnTo>
                  <a:lnTo>
                    <a:pt x="2473" y="208"/>
                  </a:lnTo>
                  <a:lnTo>
                    <a:pt x="2471" y="212"/>
                  </a:lnTo>
                  <a:lnTo>
                    <a:pt x="2470" y="216"/>
                  </a:lnTo>
                  <a:lnTo>
                    <a:pt x="2466" y="219"/>
                  </a:lnTo>
                  <a:lnTo>
                    <a:pt x="2463" y="220"/>
                  </a:lnTo>
                  <a:lnTo>
                    <a:pt x="2459" y="220"/>
                  </a:lnTo>
                  <a:lnTo>
                    <a:pt x="2456" y="220"/>
                  </a:lnTo>
                  <a:lnTo>
                    <a:pt x="2453" y="219"/>
                  </a:lnTo>
                  <a:lnTo>
                    <a:pt x="2404" y="197"/>
                  </a:lnTo>
                  <a:lnTo>
                    <a:pt x="2400" y="194"/>
                  </a:lnTo>
                  <a:lnTo>
                    <a:pt x="2397" y="191"/>
                  </a:lnTo>
                  <a:lnTo>
                    <a:pt x="2395" y="187"/>
                  </a:lnTo>
                  <a:lnTo>
                    <a:pt x="2395" y="183"/>
                  </a:lnTo>
                  <a:lnTo>
                    <a:pt x="2397" y="179"/>
                  </a:lnTo>
                  <a:lnTo>
                    <a:pt x="2398" y="175"/>
                  </a:lnTo>
                  <a:lnTo>
                    <a:pt x="2402" y="172"/>
                  </a:lnTo>
                  <a:lnTo>
                    <a:pt x="2406" y="171"/>
                  </a:lnTo>
                  <a:lnTo>
                    <a:pt x="2411" y="171"/>
                  </a:lnTo>
                  <a:close/>
                  <a:moveTo>
                    <a:pt x="857" y="132"/>
                  </a:moveTo>
                  <a:lnTo>
                    <a:pt x="861" y="132"/>
                  </a:lnTo>
                  <a:lnTo>
                    <a:pt x="865" y="133"/>
                  </a:lnTo>
                  <a:lnTo>
                    <a:pt x="868" y="136"/>
                  </a:lnTo>
                  <a:lnTo>
                    <a:pt x="871" y="140"/>
                  </a:lnTo>
                  <a:lnTo>
                    <a:pt x="872" y="144"/>
                  </a:lnTo>
                  <a:lnTo>
                    <a:pt x="871" y="148"/>
                  </a:lnTo>
                  <a:lnTo>
                    <a:pt x="869" y="153"/>
                  </a:lnTo>
                  <a:lnTo>
                    <a:pt x="866" y="155"/>
                  </a:lnTo>
                  <a:lnTo>
                    <a:pt x="862" y="158"/>
                  </a:lnTo>
                  <a:lnTo>
                    <a:pt x="813" y="177"/>
                  </a:lnTo>
                  <a:lnTo>
                    <a:pt x="807" y="179"/>
                  </a:lnTo>
                  <a:lnTo>
                    <a:pt x="803" y="177"/>
                  </a:lnTo>
                  <a:lnTo>
                    <a:pt x="799" y="176"/>
                  </a:lnTo>
                  <a:lnTo>
                    <a:pt x="796" y="173"/>
                  </a:lnTo>
                  <a:lnTo>
                    <a:pt x="795" y="171"/>
                  </a:lnTo>
                  <a:lnTo>
                    <a:pt x="793" y="166"/>
                  </a:lnTo>
                  <a:lnTo>
                    <a:pt x="793" y="161"/>
                  </a:lnTo>
                  <a:lnTo>
                    <a:pt x="795" y="158"/>
                  </a:lnTo>
                  <a:lnTo>
                    <a:pt x="797" y="154"/>
                  </a:lnTo>
                  <a:lnTo>
                    <a:pt x="801" y="153"/>
                  </a:lnTo>
                  <a:lnTo>
                    <a:pt x="853" y="132"/>
                  </a:lnTo>
                  <a:lnTo>
                    <a:pt x="857" y="132"/>
                  </a:lnTo>
                  <a:close/>
                  <a:moveTo>
                    <a:pt x="2307" y="129"/>
                  </a:moveTo>
                  <a:lnTo>
                    <a:pt x="2311" y="130"/>
                  </a:lnTo>
                  <a:lnTo>
                    <a:pt x="2364" y="150"/>
                  </a:lnTo>
                  <a:lnTo>
                    <a:pt x="2368" y="153"/>
                  </a:lnTo>
                  <a:lnTo>
                    <a:pt x="2371" y="155"/>
                  </a:lnTo>
                  <a:lnTo>
                    <a:pt x="2372" y="159"/>
                  </a:lnTo>
                  <a:lnTo>
                    <a:pt x="2372" y="164"/>
                  </a:lnTo>
                  <a:lnTo>
                    <a:pt x="2371" y="168"/>
                  </a:lnTo>
                  <a:lnTo>
                    <a:pt x="2369" y="172"/>
                  </a:lnTo>
                  <a:lnTo>
                    <a:pt x="2366" y="175"/>
                  </a:lnTo>
                  <a:lnTo>
                    <a:pt x="2362" y="176"/>
                  </a:lnTo>
                  <a:lnTo>
                    <a:pt x="2358" y="176"/>
                  </a:lnTo>
                  <a:lnTo>
                    <a:pt x="2353" y="176"/>
                  </a:lnTo>
                  <a:lnTo>
                    <a:pt x="2303" y="157"/>
                  </a:lnTo>
                  <a:lnTo>
                    <a:pt x="2299" y="154"/>
                  </a:lnTo>
                  <a:lnTo>
                    <a:pt x="2296" y="151"/>
                  </a:lnTo>
                  <a:lnTo>
                    <a:pt x="2293" y="147"/>
                  </a:lnTo>
                  <a:lnTo>
                    <a:pt x="2293" y="143"/>
                  </a:lnTo>
                  <a:lnTo>
                    <a:pt x="2295" y="139"/>
                  </a:lnTo>
                  <a:lnTo>
                    <a:pt x="2296" y="135"/>
                  </a:lnTo>
                  <a:lnTo>
                    <a:pt x="2300" y="132"/>
                  </a:lnTo>
                  <a:lnTo>
                    <a:pt x="2303" y="130"/>
                  </a:lnTo>
                  <a:lnTo>
                    <a:pt x="2307" y="129"/>
                  </a:lnTo>
                  <a:close/>
                  <a:moveTo>
                    <a:pt x="962" y="96"/>
                  </a:moveTo>
                  <a:lnTo>
                    <a:pt x="966" y="96"/>
                  </a:lnTo>
                  <a:lnTo>
                    <a:pt x="970" y="98"/>
                  </a:lnTo>
                  <a:lnTo>
                    <a:pt x="973" y="101"/>
                  </a:lnTo>
                  <a:lnTo>
                    <a:pt x="974" y="105"/>
                  </a:lnTo>
                  <a:lnTo>
                    <a:pt x="976" y="110"/>
                  </a:lnTo>
                  <a:lnTo>
                    <a:pt x="974" y="114"/>
                  </a:lnTo>
                  <a:lnTo>
                    <a:pt x="973" y="118"/>
                  </a:lnTo>
                  <a:lnTo>
                    <a:pt x="970" y="121"/>
                  </a:lnTo>
                  <a:lnTo>
                    <a:pt x="966" y="122"/>
                  </a:lnTo>
                  <a:lnTo>
                    <a:pt x="913" y="140"/>
                  </a:lnTo>
                  <a:lnTo>
                    <a:pt x="909" y="140"/>
                  </a:lnTo>
                  <a:lnTo>
                    <a:pt x="905" y="140"/>
                  </a:lnTo>
                  <a:lnTo>
                    <a:pt x="901" y="137"/>
                  </a:lnTo>
                  <a:lnTo>
                    <a:pt x="898" y="135"/>
                  </a:lnTo>
                  <a:lnTo>
                    <a:pt x="897" y="130"/>
                  </a:lnTo>
                  <a:lnTo>
                    <a:pt x="895" y="126"/>
                  </a:lnTo>
                  <a:lnTo>
                    <a:pt x="897" y="122"/>
                  </a:lnTo>
                  <a:lnTo>
                    <a:pt x="898" y="118"/>
                  </a:lnTo>
                  <a:lnTo>
                    <a:pt x="901" y="115"/>
                  </a:lnTo>
                  <a:lnTo>
                    <a:pt x="905" y="114"/>
                  </a:lnTo>
                  <a:lnTo>
                    <a:pt x="958" y="96"/>
                  </a:lnTo>
                  <a:lnTo>
                    <a:pt x="962" y="96"/>
                  </a:lnTo>
                  <a:close/>
                  <a:moveTo>
                    <a:pt x="2203" y="94"/>
                  </a:moveTo>
                  <a:lnTo>
                    <a:pt x="2207" y="94"/>
                  </a:lnTo>
                  <a:lnTo>
                    <a:pt x="2260" y="111"/>
                  </a:lnTo>
                  <a:lnTo>
                    <a:pt x="2264" y="114"/>
                  </a:lnTo>
                  <a:lnTo>
                    <a:pt x="2267" y="116"/>
                  </a:lnTo>
                  <a:lnTo>
                    <a:pt x="2268" y="121"/>
                  </a:lnTo>
                  <a:lnTo>
                    <a:pt x="2270" y="125"/>
                  </a:lnTo>
                  <a:lnTo>
                    <a:pt x="2268" y="129"/>
                  </a:lnTo>
                  <a:lnTo>
                    <a:pt x="2265" y="133"/>
                  </a:lnTo>
                  <a:lnTo>
                    <a:pt x="2263" y="136"/>
                  </a:lnTo>
                  <a:lnTo>
                    <a:pt x="2260" y="137"/>
                  </a:lnTo>
                  <a:lnTo>
                    <a:pt x="2256" y="139"/>
                  </a:lnTo>
                  <a:lnTo>
                    <a:pt x="2250" y="137"/>
                  </a:lnTo>
                  <a:lnTo>
                    <a:pt x="2199" y="121"/>
                  </a:lnTo>
                  <a:lnTo>
                    <a:pt x="2195" y="119"/>
                  </a:lnTo>
                  <a:lnTo>
                    <a:pt x="2192" y="115"/>
                  </a:lnTo>
                  <a:lnTo>
                    <a:pt x="2189" y="112"/>
                  </a:lnTo>
                  <a:lnTo>
                    <a:pt x="2189" y="108"/>
                  </a:lnTo>
                  <a:lnTo>
                    <a:pt x="2189" y="104"/>
                  </a:lnTo>
                  <a:lnTo>
                    <a:pt x="2192" y="100"/>
                  </a:lnTo>
                  <a:lnTo>
                    <a:pt x="2195" y="97"/>
                  </a:lnTo>
                  <a:lnTo>
                    <a:pt x="2199" y="94"/>
                  </a:lnTo>
                  <a:lnTo>
                    <a:pt x="2203" y="94"/>
                  </a:lnTo>
                  <a:close/>
                  <a:moveTo>
                    <a:pt x="1068" y="65"/>
                  </a:moveTo>
                  <a:lnTo>
                    <a:pt x="1072" y="67"/>
                  </a:lnTo>
                  <a:lnTo>
                    <a:pt x="1075" y="68"/>
                  </a:lnTo>
                  <a:lnTo>
                    <a:pt x="1078" y="72"/>
                  </a:lnTo>
                  <a:lnTo>
                    <a:pt x="1081" y="76"/>
                  </a:lnTo>
                  <a:lnTo>
                    <a:pt x="1081" y="80"/>
                  </a:lnTo>
                  <a:lnTo>
                    <a:pt x="1079" y="85"/>
                  </a:lnTo>
                  <a:lnTo>
                    <a:pt x="1078" y="87"/>
                  </a:lnTo>
                  <a:lnTo>
                    <a:pt x="1074" y="90"/>
                  </a:lnTo>
                  <a:lnTo>
                    <a:pt x="1070" y="93"/>
                  </a:lnTo>
                  <a:lnTo>
                    <a:pt x="1017" y="107"/>
                  </a:lnTo>
                  <a:lnTo>
                    <a:pt x="1014" y="107"/>
                  </a:lnTo>
                  <a:lnTo>
                    <a:pt x="1010" y="107"/>
                  </a:lnTo>
                  <a:lnTo>
                    <a:pt x="1006" y="104"/>
                  </a:lnTo>
                  <a:lnTo>
                    <a:pt x="1003" y="101"/>
                  </a:lnTo>
                  <a:lnTo>
                    <a:pt x="1001" y="97"/>
                  </a:lnTo>
                  <a:lnTo>
                    <a:pt x="1001" y="93"/>
                  </a:lnTo>
                  <a:lnTo>
                    <a:pt x="1001" y="89"/>
                  </a:lnTo>
                  <a:lnTo>
                    <a:pt x="1003" y="85"/>
                  </a:lnTo>
                  <a:lnTo>
                    <a:pt x="1006" y="82"/>
                  </a:lnTo>
                  <a:lnTo>
                    <a:pt x="1010" y="80"/>
                  </a:lnTo>
                  <a:lnTo>
                    <a:pt x="1063" y="65"/>
                  </a:lnTo>
                  <a:lnTo>
                    <a:pt x="1068" y="65"/>
                  </a:lnTo>
                  <a:close/>
                  <a:moveTo>
                    <a:pt x="2097" y="64"/>
                  </a:moveTo>
                  <a:lnTo>
                    <a:pt x="2101" y="64"/>
                  </a:lnTo>
                  <a:lnTo>
                    <a:pt x="2153" y="79"/>
                  </a:lnTo>
                  <a:lnTo>
                    <a:pt x="2158" y="80"/>
                  </a:lnTo>
                  <a:lnTo>
                    <a:pt x="2162" y="83"/>
                  </a:lnTo>
                  <a:lnTo>
                    <a:pt x="2163" y="87"/>
                  </a:lnTo>
                  <a:lnTo>
                    <a:pt x="2165" y="92"/>
                  </a:lnTo>
                  <a:lnTo>
                    <a:pt x="2163" y="96"/>
                  </a:lnTo>
                  <a:lnTo>
                    <a:pt x="2162" y="100"/>
                  </a:lnTo>
                  <a:lnTo>
                    <a:pt x="2159" y="103"/>
                  </a:lnTo>
                  <a:lnTo>
                    <a:pt x="2155" y="105"/>
                  </a:lnTo>
                  <a:lnTo>
                    <a:pt x="2151" y="105"/>
                  </a:lnTo>
                  <a:lnTo>
                    <a:pt x="2147" y="105"/>
                  </a:lnTo>
                  <a:lnTo>
                    <a:pt x="2094" y="92"/>
                  </a:lnTo>
                  <a:lnTo>
                    <a:pt x="2090" y="89"/>
                  </a:lnTo>
                  <a:lnTo>
                    <a:pt x="2087" y="86"/>
                  </a:lnTo>
                  <a:lnTo>
                    <a:pt x="2084" y="83"/>
                  </a:lnTo>
                  <a:lnTo>
                    <a:pt x="2084" y="79"/>
                  </a:lnTo>
                  <a:lnTo>
                    <a:pt x="2084" y="75"/>
                  </a:lnTo>
                  <a:lnTo>
                    <a:pt x="2086" y="71"/>
                  </a:lnTo>
                  <a:lnTo>
                    <a:pt x="2089" y="67"/>
                  </a:lnTo>
                  <a:lnTo>
                    <a:pt x="2093" y="65"/>
                  </a:lnTo>
                  <a:lnTo>
                    <a:pt x="2097" y="64"/>
                  </a:lnTo>
                  <a:close/>
                  <a:moveTo>
                    <a:pt x="1175" y="40"/>
                  </a:moveTo>
                  <a:lnTo>
                    <a:pt x="1179" y="42"/>
                  </a:lnTo>
                  <a:lnTo>
                    <a:pt x="1183" y="44"/>
                  </a:lnTo>
                  <a:lnTo>
                    <a:pt x="1186" y="47"/>
                  </a:lnTo>
                  <a:lnTo>
                    <a:pt x="1187" y="51"/>
                  </a:lnTo>
                  <a:lnTo>
                    <a:pt x="1187" y="57"/>
                  </a:lnTo>
                  <a:lnTo>
                    <a:pt x="1186" y="60"/>
                  </a:lnTo>
                  <a:lnTo>
                    <a:pt x="1184" y="64"/>
                  </a:lnTo>
                  <a:lnTo>
                    <a:pt x="1180" y="67"/>
                  </a:lnTo>
                  <a:lnTo>
                    <a:pt x="1176" y="68"/>
                  </a:lnTo>
                  <a:lnTo>
                    <a:pt x="1124" y="79"/>
                  </a:lnTo>
                  <a:lnTo>
                    <a:pt x="1119" y="80"/>
                  </a:lnTo>
                  <a:lnTo>
                    <a:pt x="1115" y="79"/>
                  </a:lnTo>
                  <a:lnTo>
                    <a:pt x="1111" y="76"/>
                  </a:lnTo>
                  <a:lnTo>
                    <a:pt x="1108" y="73"/>
                  </a:lnTo>
                  <a:lnTo>
                    <a:pt x="1107" y="69"/>
                  </a:lnTo>
                  <a:lnTo>
                    <a:pt x="1107" y="65"/>
                  </a:lnTo>
                  <a:lnTo>
                    <a:pt x="1107" y="61"/>
                  </a:lnTo>
                  <a:lnTo>
                    <a:pt x="1110" y="57"/>
                  </a:lnTo>
                  <a:lnTo>
                    <a:pt x="1113" y="54"/>
                  </a:lnTo>
                  <a:lnTo>
                    <a:pt x="1117" y="53"/>
                  </a:lnTo>
                  <a:lnTo>
                    <a:pt x="1171" y="42"/>
                  </a:lnTo>
                  <a:lnTo>
                    <a:pt x="1175" y="40"/>
                  </a:lnTo>
                  <a:close/>
                  <a:moveTo>
                    <a:pt x="1989" y="40"/>
                  </a:moveTo>
                  <a:lnTo>
                    <a:pt x="1993" y="40"/>
                  </a:lnTo>
                  <a:lnTo>
                    <a:pt x="2047" y="51"/>
                  </a:lnTo>
                  <a:lnTo>
                    <a:pt x="2051" y="53"/>
                  </a:lnTo>
                  <a:lnTo>
                    <a:pt x="2054" y="55"/>
                  </a:lnTo>
                  <a:lnTo>
                    <a:pt x="2057" y="60"/>
                  </a:lnTo>
                  <a:lnTo>
                    <a:pt x="2058" y="64"/>
                  </a:lnTo>
                  <a:lnTo>
                    <a:pt x="2058" y="68"/>
                  </a:lnTo>
                  <a:lnTo>
                    <a:pt x="2055" y="72"/>
                  </a:lnTo>
                  <a:lnTo>
                    <a:pt x="2053" y="76"/>
                  </a:lnTo>
                  <a:lnTo>
                    <a:pt x="2048" y="78"/>
                  </a:lnTo>
                  <a:lnTo>
                    <a:pt x="2044" y="79"/>
                  </a:lnTo>
                  <a:lnTo>
                    <a:pt x="2042" y="78"/>
                  </a:lnTo>
                  <a:lnTo>
                    <a:pt x="1988" y="67"/>
                  </a:lnTo>
                  <a:lnTo>
                    <a:pt x="1983" y="65"/>
                  </a:lnTo>
                  <a:lnTo>
                    <a:pt x="1981" y="62"/>
                  </a:lnTo>
                  <a:lnTo>
                    <a:pt x="1978" y="60"/>
                  </a:lnTo>
                  <a:lnTo>
                    <a:pt x="1977" y="55"/>
                  </a:lnTo>
                  <a:lnTo>
                    <a:pt x="1977" y="51"/>
                  </a:lnTo>
                  <a:lnTo>
                    <a:pt x="1978" y="47"/>
                  </a:lnTo>
                  <a:lnTo>
                    <a:pt x="1981" y="43"/>
                  </a:lnTo>
                  <a:lnTo>
                    <a:pt x="1985" y="40"/>
                  </a:lnTo>
                  <a:lnTo>
                    <a:pt x="1989" y="40"/>
                  </a:lnTo>
                  <a:close/>
                  <a:moveTo>
                    <a:pt x="1280" y="22"/>
                  </a:moveTo>
                  <a:lnTo>
                    <a:pt x="1284" y="22"/>
                  </a:lnTo>
                  <a:lnTo>
                    <a:pt x="1288" y="24"/>
                  </a:lnTo>
                  <a:lnTo>
                    <a:pt x="1291" y="26"/>
                  </a:lnTo>
                  <a:lnTo>
                    <a:pt x="1294" y="29"/>
                  </a:lnTo>
                  <a:lnTo>
                    <a:pt x="1295" y="33"/>
                  </a:lnTo>
                  <a:lnTo>
                    <a:pt x="1295" y="39"/>
                  </a:lnTo>
                  <a:lnTo>
                    <a:pt x="1294" y="42"/>
                  </a:lnTo>
                  <a:lnTo>
                    <a:pt x="1291" y="46"/>
                  </a:lnTo>
                  <a:lnTo>
                    <a:pt x="1288" y="49"/>
                  </a:lnTo>
                  <a:lnTo>
                    <a:pt x="1284" y="50"/>
                  </a:lnTo>
                  <a:lnTo>
                    <a:pt x="1230" y="58"/>
                  </a:lnTo>
                  <a:lnTo>
                    <a:pt x="1227" y="58"/>
                  </a:lnTo>
                  <a:lnTo>
                    <a:pt x="1223" y="57"/>
                  </a:lnTo>
                  <a:lnTo>
                    <a:pt x="1219" y="55"/>
                  </a:lnTo>
                  <a:lnTo>
                    <a:pt x="1216" y="51"/>
                  </a:lnTo>
                  <a:lnTo>
                    <a:pt x="1213" y="47"/>
                  </a:lnTo>
                  <a:lnTo>
                    <a:pt x="1213" y="43"/>
                  </a:lnTo>
                  <a:lnTo>
                    <a:pt x="1215" y="39"/>
                  </a:lnTo>
                  <a:lnTo>
                    <a:pt x="1218" y="35"/>
                  </a:lnTo>
                  <a:lnTo>
                    <a:pt x="1222" y="32"/>
                  </a:lnTo>
                  <a:lnTo>
                    <a:pt x="1226" y="30"/>
                  </a:lnTo>
                  <a:lnTo>
                    <a:pt x="1280" y="22"/>
                  </a:lnTo>
                  <a:close/>
                  <a:moveTo>
                    <a:pt x="1884" y="21"/>
                  </a:moveTo>
                  <a:lnTo>
                    <a:pt x="1939" y="30"/>
                  </a:lnTo>
                  <a:lnTo>
                    <a:pt x="1943" y="32"/>
                  </a:lnTo>
                  <a:lnTo>
                    <a:pt x="1946" y="33"/>
                  </a:lnTo>
                  <a:lnTo>
                    <a:pt x="1949" y="37"/>
                  </a:lnTo>
                  <a:lnTo>
                    <a:pt x="1950" y="42"/>
                  </a:lnTo>
                  <a:lnTo>
                    <a:pt x="1950" y="46"/>
                  </a:lnTo>
                  <a:lnTo>
                    <a:pt x="1949" y="50"/>
                  </a:lnTo>
                  <a:lnTo>
                    <a:pt x="1945" y="54"/>
                  </a:lnTo>
                  <a:lnTo>
                    <a:pt x="1942" y="57"/>
                  </a:lnTo>
                  <a:lnTo>
                    <a:pt x="1936" y="57"/>
                  </a:lnTo>
                  <a:lnTo>
                    <a:pt x="1934" y="57"/>
                  </a:lnTo>
                  <a:lnTo>
                    <a:pt x="1881" y="49"/>
                  </a:lnTo>
                  <a:lnTo>
                    <a:pt x="1876" y="47"/>
                  </a:lnTo>
                  <a:lnTo>
                    <a:pt x="1873" y="44"/>
                  </a:lnTo>
                  <a:lnTo>
                    <a:pt x="1870" y="42"/>
                  </a:lnTo>
                  <a:lnTo>
                    <a:pt x="1869" y="37"/>
                  </a:lnTo>
                  <a:lnTo>
                    <a:pt x="1869" y="33"/>
                  </a:lnTo>
                  <a:lnTo>
                    <a:pt x="1870" y="29"/>
                  </a:lnTo>
                  <a:lnTo>
                    <a:pt x="1873" y="25"/>
                  </a:lnTo>
                  <a:lnTo>
                    <a:pt x="1876" y="22"/>
                  </a:lnTo>
                  <a:lnTo>
                    <a:pt x="1880" y="21"/>
                  </a:lnTo>
                  <a:lnTo>
                    <a:pt x="1884" y="21"/>
                  </a:lnTo>
                  <a:close/>
                  <a:moveTo>
                    <a:pt x="1389" y="8"/>
                  </a:moveTo>
                  <a:lnTo>
                    <a:pt x="1393" y="10"/>
                  </a:lnTo>
                  <a:lnTo>
                    <a:pt x="1397" y="11"/>
                  </a:lnTo>
                  <a:lnTo>
                    <a:pt x="1401" y="14"/>
                  </a:lnTo>
                  <a:lnTo>
                    <a:pt x="1403" y="17"/>
                  </a:lnTo>
                  <a:lnTo>
                    <a:pt x="1404" y="21"/>
                  </a:lnTo>
                  <a:lnTo>
                    <a:pt x="1404" y="26"/>
                  </a:lnTo>
                  <a:lnTo>
                    <a:pt x="1403" y="29"/>
                  </a:lnTo>
                  <a:lnTo>
                    <a:pt x="1400" y="33"/>
                  </a:lnTo>
                  <a:lnTo>
                    <a:pt x="1396" y="35"/>
                  </a:lnTo>
                  <a:lnTo>
                    <a:pt x="1392" y="36"/>
                  </a:lnTo>
                  <a:lnTo>
                    <a:pt x="1338" y="42"/>
                  </a:lnTo>
                  <a:lnTo>
                    <a:pt x="1336" y="43"/>
                  </a:lnTo>
                  <a:lnTo>
                    <a:pt x="1331" y="42"/>
                  </a:lnTo>
                  <a:lnTo>
                    <a:pt x="1327" y="39"/>
                  </a:lnTo>
                  <a:lnTo>
                    <a:pt x="1324" y="35"/>
                  </a:lnTo>
                  <a:lnTo>
                    <a:pt x="1323" y="30"/>
                  </a:lnTo>
                  <a:lnTo>
                    <a:pt x="1323" y="26"/>
                  </a:lnTo>
                  <a:lnTo>
                    <a:pt x="1324" y="22"/>
                  </a:lnTo>
                  <a:lnTo>
                    <a:pt x="1327" y="18"/>
                  </a:lnTo>
                  <a:lnTo>
                    <a:pt x="1330" y="17"/>
                  </a:lnTo>
                  <a:lnTo>
                    <a:pt x="1335" y="15"/>
                  </a:lnTo>
                  <a:lnTo>
                    <a:pt x="1389" y="8"/>
                  </a:lnTo>
                  <a:close/>
                  <a:moveTo>
                    <a:pt x="1775" y="8"/>
                  </a:moveTo>
                  <a:lnTo>
                    <a:pt x="1830" y="14"/>
                  </a:lnTo>
                  <a:lnTo>
                    <a:pt x="1834" y="15"/>
                  </a:lnTo>
                  <a:lnTo>
                    <a:pt x="1837" y="18"/>
                  </a:lnTo>
                  <a:lnTo>
                    <a:pt x="1840" y="21"/>
                  </a:lnTo>
                  <a:lnTo>
                    <a:pt x="1841" y="25"/>
                  </a:lnTo>
                  <a:lnTo>
                    <a:pt x="1841" y="29"/>
                  </a:lnTo>
                  <a:lnTo>
                    <a:pt x="1840" y="35"/>
                  </a:lnTo>
                  <a:lnTo>
                    <a:pt x="1837" y="39"/>
                  </a:lnTo>
                  <a:lnTo>
                    <a:pt x="1833" y="40"/>
                  </a:lnTo>
                  <a:lnTo>
                    <a:pt x="1829" y="42"/>
                  </a:lnTo>
                  <a:lnTo>
                    <a:pt x="1826" y="42"/>
                  </a:lnTo>
                  <a:lnTo>
                    <a:pt x="1772" y="36"/>
                  </a:lnTo>
                  <a:lnTo>
                    <a:pt x="1768" y="35"/>
                  </a:lnTo>
                  <a:lnTo>
                    <a:pt x="1765" y="32"/>
                  </a:lnTo>
                  <a:lnTo>
                    <a:pt x="1762" y="29"/>
                  </a:lnTo>
                  <a:lnTo>
                    <a:pt x="1761" y="25"/>
                  </a:lnTo>
                  <a:lnTo>
                    <a:pt x="1760" y="21"/>
                  </a:lnTo>
                  <a:lnTo>
                    <a:pt x="1761" y="17"/>
                  </a:lnTo>
                  <a:lnTo>
                    <a:pt x="1764" y="12"/>
                  </a:lnTo>
                  <a:lnTo>
                    <a:pt x="1766" y="10"/>
                  </a:lnTo>
                  <a:lnTo>
                    <a:pt x="1771" y="8"/>
                  </a:lnTo>
                  <a:lnTo>
                    <a:pt x="1775" y="8"/>
                  </a:lnTo>
                  <a:close/>
                  <a:moveTo>
                    <a:pt x="1500" y="1"/>
                  </a:moveTo>
                  <a:lnTo>
                    <a:pt x="1504" y="1"/>
                  </a:lnTo>
                  <a:lnTo>
                    <a:pt x="1508" y="4"/>
                  </a:lnTo>
                  <a:lnTo>
                    <a:pt x="1511" y="7"/>
                  </a:lnTo>
                  <a:lnTo>
                    <a:pt x="1513" y="11"/>
                  </a:lnTo>
                  <a:lnTo>
                    <a:pt x="1513" y="15"/>
                  </a:lnTo>
                  <a:lnTo>
                    <a:pt x="1513" y="19"/>
                  </a:lnTo>
                  <a:lnTo>
                    <a:pt x="1511" y="24"/>
                  </a:lnTo>
                  <a:lnTo>
                    <a:pt x="1508" y="26"/>
                  </a:lnTo>
                  <a:lnTo>
                    <a:pt x="1505" y="28"/>
                  </a:lnTo>
                  <a:lnTo>
                    <a:pt x="1501" y="29"/>
                  </a:lnTo>
                  <a:lnTo>
                    <a:pt x="1446" y="32"/>
                  </a:lnTo>
                  <a:lnTo>
                    <a:pt x="1446" y="32"/>
                  </a:lnTo>
                  <a:lnTo>
                    <a:pt x="1440" y="30"/>
                  </a:lnTo>
                  <a:lnTo>
                    <a:pt x="1436" y="29"/>
                  </a:lnTo>
                  <a:lnTo>
                    <a:pt x="1433" y="25"/>
                  </a:lnTo>
                  <a:lnTo>
                    <a:pt x="1432" y="19"/>
                  </a:lnTo>
                  <a:lnTo>
                    <a:pt x="1432" y="15"/>
                  </a:lnTo>
                  <a:lnTo>
                    <a:pt x="1433" y="11"/>
                  </a:lnTo>
                  <a:lnTo>
                    <a:pt x="1436" y="8"/>
                  </a:lnTo>
                  <a:lnTo>
                    <a:pt x="1440" y="6"/>
                  </a:lnTo>
                  <a:lnTo>
                    <a:pt x="1444" y="4"/>
                  </a:lnTo>
                  <a:lnTo>
                    <a:pt x="1500" y="1"/>
                  </a:lnTo>
                  <a:close/>
                  <a:moveTo>
                    <a:pt x="1664" y="1"/>
                  </a:moveTo>
                  <a:lnTo>
                    <a:pt x="1719" y="4"/>
                  </a:lnTo>
                  <a:lnTo>
                    <a:pt x="1724" y="6"/>
                  </a:lnTo>
                  <a:lnTo>
                    <a:pt x="1728" y="7"/>
                  </a:lnTo>
                  <a:lnTo>
                    <a:pt x="1730" y="11"/>
                  </a:lnTo>
                  <a:lnTo>
                    <a:pt x="1732" y="14"/>
                  </a:lnTo>
                  <a:lnTo>
                    <a:pt x="1733" y="19"/>
                  </a:lnTo>
                  <a:lnTo>
                    <a:pt x="1732" y="24"/>
                  </a:lnTo>
                  <a:lnTo>
                    <a:pt x="1728" y="28"/>
                  </a:lnTo>
                  <a:lnTo>
                    <a:pt x="1724" y="30"/>
                  </a:lnTo>
                  <a:lnTo>
                    <a:pt x="1719" y="32"/>
                  </a:lnTo>
                  <a:lnTo>
                    <a:pt x="1718" y="32"/>
                  </a:lnTo>
                  <a:lnTo>
                    <a:pt x="1664" y="29"/>
                  </a:lnTo>
                  <a:lnTo>
                    <a:pt x="1660" y="28"/>
                  </a:lnTo>
                  <a:lnTo>
                    <a:pt x="1656" y="26"/>
                  </a:lnTo>
                  <a:lnTo>
                    <a:pt x="1653" y="24"/>
                  </a:lnTo>
                  <a:lnTo>
                    <a:pt x="1652" y="19"/>
                  </a:lnTo>
                  <a:lnTo>
                    <a:pt x="1650" y="15"/>
                  </a:lnTo>
                  <a:lnTo>
                    <a:pt x="1652" y="10"/>
                  </a:lnTo>
                  <a:lnTo>
                    <a:pt x="1653" y="7"/>
                  </a:lnTo>
                  <a:lnTo>
                    <a:pt x="1656" y="4"/>
                  </a:lnTo>
                  <a:lnTo>
                    <a:pt x="1660" y="1"/>
                  </a:lnTo>
                  <a:lnTo>
                    <a:pt x="1664" y="1"/>
                  </a:lnTo>
                  <a:close/>
                  <a:moveTo>
                    <a:pt x="1610" y="0"/>
                  </a:moveTo>
                  <a:lnTo>
                    <a:pt x="1614" y="1"/>
                  </a:lnTo>
                  <a:lnTo>
                    <a:pt x="1617" y="3"/>
                  </a:lnTo>
                  <a:lnTo>
                    <a:pt x="1621" y="6"/>
                  </a:lnTo>
                  <a:lnTo>
                    <a:pt x="1623" y="10"/>
                  </a:lnTo>
                  <a:lnTo>
                    <a:pt x="1623" y="14"/>
                  </a:lnTo>
                  <a:lnTo>
                    <a:pt x="1623" y="18"/>
                  </a:lnTo>
                  <a:lnTo>
                    <a:pt x="1620" y="22"/>
                  </a:lnTo>
                  <a:lnTo>
                    <a:pt x="1617" y="25"/>
                  </a:lnTo>
                  <a:lnTo>
                    <a:pt x="1613" y="26"/>
                  </a:lnTo>
                  <a:lnTo>
                    <a:pt x="1609" y="28"/>
                  </a:lnTo>
                  <a:lnTo>
                    <a:pt x="1555" y="28"/>
                  </a:lnTo>
                  <a:lnTo>
                    <a:pt x="1555" y="28"/>
                  </a:lnTo>
                  <a:lnTo>
                    <a:pt x="1551" y="28"/>
                  </a:lnTo>
                  <a:lnTo>
                    <a:pt x="1547" y="25"/>
                  </a:lnTo>
                  <a:lnTo>
                    <a:pt x="1544" y="22"/>
                  </a:lnTo>
                  <a:lnTo>
                    <a:pt x="1541" y="18"/>
                  </a:lnTo>
                  <a:lnTo>
                    <a:pt x="1541" y="14"/>
                  </a:lnTo>
                  <a:lnTo>
                    <a:pt x="1541" y="10"/>
                  </a:lnTo>
                  <a:lnTo>
                    <a:pt x="1544" y="6"/>
                  </a:lnTo>
                  <a:lnTo>
                    <a:pt x="1547" y="3"/>
                  </a:lnTo>
                  <a:lnTo>
                    <a:pt x="1551" y="1"/>
                  </a:lnTo>
                  <a:lnTo>
                    <a:pt x="1555" y="0"/>
                  </a:lnTo>
                  <a:lnTo>
                    <a:pt x="161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0" name="Freeform 8"/>
          <p:cNvSpPr>
            <a:spLocks/>
          </p:cNvSpPr>
          <p:nvPr/>
        </p:nvSpPr>
        <p:spPr bwMode="auto">
          <a:xfrm>
            <a:off x="4415757" y="1650144"/>
            <a:ext cx="1415546" cy="1418498"/>
          </a:xfrm>
          <a:custGeom>
            <a:avLst/>
            <a:gdLst>
              <a:gd name="T0" fmla="*/ 0 w 1917"/>
              <a:gd name="T1" fmla="*/ 0 h 1922"/>
              <a:gd name="T2" fmla="*/ 834 w 1917"/>
              <a:gd name="T3" fmla="*/ 0 h 1922"/>
              <a:gd name="T4" fmla="*/ 928 w 1917"/>
              <a:gd name="T5" fmla="*/ 3 h 1922"/>
              <a:gd name="T6" fmla="*/ 1019 w 1917"/>
              <a:gd name="T7" fmla="*/ 15 h 1922"/>
              <a:gd name="T8" fmla="*/ 1107 w 1917"/>
              <a:gd name="T9" fmla="*/ 35 h 1922"/>
              <a:gd name="T10" fmla="*/ 1193 w 1917"/>
              <a:gd name="T11" fmla="*/ 61 h 1922"/>
              <a:gd name="T12" fmla="*/ 1276 w 1917"/>
              <a:gd name="T13" fmla="*/ 94 h 1922"/>
              <a:gd name="T14" fmla="*/ 1355 w 1917"/>
              <a:gd name="T15" fmla="*/ 133 h 1922"/>
              <a:gd name="T16" fmla="*/ 1431 w 1917"/>
              <a:gd name="T17" fmla="*/ 179 h 1922"/>
              <a:gd name="T18" fmla="*/ 1501 w 1917"/>
              <a:gd name="T19" fmla="*/ 230 h 1922"/>
              <a:gd name="T20" fmla="*/ 1568 w 1917"/>
              <a:gd name="T21" fmla="*/ 287 h 1922"/>
              <a:gd name="T22" fmla="*/ 1630 w 1917"/>
              <a:gd name="T23" fmla="*/ 349 h 1922"/>
              <a:gd name="T24" fmla="*/ 1687 w 1917"/>
              <a:gd name="T25" fmla="*/ 416 h 1922"/>
              <a:gd name="T26" fmla="*/ 1738 w 1917"/>
              <a:gd name="T27" fmla="*/ 488 h 1922"/>
              <a:gd name="T28" fmla="*/ 1783 w 1917"/>
              <a:gd name="T29" fmla="*/ 563 h 1922"/>
              <a:gd name="T30" fmla="*/ 1823 w 1917"/>
              <a:gd name="T31" fmla="*/ 642 h 1922"/>
              <a:gd name="T32" fmla="*/ 1855 w 1917"/>
              <a:gd name="T33" fmla="*/ 725 h 1922"/>
              <a:gd name="T34" fmla="*/ 1881 w 1917"/>
              <a:gd name="T35" fmla="*/ 811 h 1922"/>
              <a:gd name="T36" fmla="*/ 1901 w 1917"/>
              <a:gd name="T37" fmla="*/ 900 h 1922"/>
              <a:gd name="T38" fmla="*/ 1913 w 1917"/>
              <a:gd name="T39" fmla="*/ 991 h 1922"/>
              <a:gd name="T40" fmla="*/ 1917 w 1917"/>
              <a:gd name="T41" fmla="*/ 1086 h 1922"/>
              <a:gd name="T42" fmla="*/ 1917 w 1917"/>
              <a:gd name="T43" fmla="*/ 1922 h 1922"/>
              <a:gd name="T44" fmla="*/ 1084 w 1917"/>
              <a:gd name="T45" fmla="*/ 1922 h 1922"/>
              <a:gd name="T46" fmla="*/ 990 w 1917"/>
              <a:gd name="T47" fmla="*/ 1918 h 1922"/>
              <a:gd name="T48" fmla="*/ 899 w 1917"/>
              <a:gd name="T49" fmla="*/ 1907 h 1922"/>
              <a:gd name="T50" fmla="*/ 810 w 1917"/>
              <a:gd name="T51" fmla="*/ 1887 h 1922"/>
              <a:gd name="T52" fmla="*/ 724 w 1917"/>
              <a:gd name="T53" fmla="*/ 1861 h 1922"/>
              <a:gd name="T54" fmla="*/ 641 w 1917"/>
              <a:gd name="T55" fmla="*/ 1828 h 1922"/>
              <a:gd name="T56" fmla="*/ 563 w 1917"/>
              <a:gd name="T57" fmla="*/ 1789 h 1922"/>
              <a:gd name="T58" fmla="*/ 487 w 1917"/>
              <a:gd name="T59" fmla="*/ 1743 h 1922"/>
              <a:gd name="T60" fmla="*/ 416 w 1917"/>
              <a:gd name="T61" fmla="*/ 1692 h 1922"/>
              <a:gd name="T62" fmla="*/ 348 w 1917"/>
              <a:gd name="T63" fmla="*/ 1635 h 1922"/>
              <a:gd name="T64" fmla="*/ 288 w 1917"/>
              <a:gd name="T65" fmla="*/ 1573 h 1922"/>
              <a:gd name="T66" fmla="*/ 231 w 1917"/>
              <a:gd name="T67" fmla="*/ 1506 h 1922"/>
              <a:gd name="T68" fmla="*/ 178 w 1917"/>
              <a:gd name="T69" fmla="*/ 1434 h 1922"/>
              <a:gd name="T70" fmla="*/ 133 w 1917"/>
              <a:gd name="T71" fmla="*/ 1359 h 1922"/>
              <a:gd name="T72" fmla="*/ 94 w 1917"/>
              <a:gd name="T73" fmla="*/ 1279 h 1922"/>
              <a:gd name="T74" fmla="*/ 61 w 1917"/>
              <a:gd name="T75" fmla="*/ 1197 h 1922"/>
              <a:gd name="T76" fmla="*/ 35 w 1917"/>
              <a:gd name="T77" fmla="*/ 1109 h 1922"/>
              <a:gd name="T78" fmla="*/ 15 w 1917"/>
              <a:gd name="T79" fmla="*/ 1021 h 1922"/>
              <a:gd name="T80" fmla="*/ 4 w 1917"/>
              <a:gd name="T81" fmla="*/ 929 h 1922"/>
              <a:gd name="T82" fmla="*/ 0 w 1917"/>
              <a:gd name="T83" fmla="*/ 836 h 1922"/>
              <a:gd name="T84" fmla="*/ 0 w 1917"/>
              <a:gd name="T85" fmla="*/ 0 h 1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17" h="1922">
                <a:moveTo>
                  <a:pt x="0" y="0"/>
                </a:moveTo>
                <a:lnTo>
                  <a:pt x="834" y="0"/>
                </a:lnTo>
                <a:lnTo>
                  <a:pt x="928" y="3"/>
                </a:lnTo>
                <a:lnTo>
                  <a:pt x="1019" y="15"/>
                </a:lnTo>
                <a:lnTo>
                  <a:pt x="1107" y="35"/>
                </a:lnTo>
                <a:lnTo>
                  <a:pt x="1193" y="61"/>
                </a:lnTo>
                <a:lnTo>
                  <a:pt x="1276" y="94"/>
                </a:lnTo>
                <a:lnTo>
                  <a:pt x="1355" y="133"/>
                </a:lnTo>
                <a:lnTo>
                  <a:pt x="1431" y="179"/>
                </a:lnTo>
                <a:lnTo>
                  <a:pt x="1501" y="230"/>
                </a:lnTo>
                <a:lnTo>
                  <a:pt x="1568" y="287"/>
                </a:lnTo>
                <a:lnTo>
                  <a:pt x="1630" y="349"/>
                </a:lnTo>
                <a:lnTo>
                  <a:pt x="1687" y="416"/>
                </a:lnTo>
                <a:lnTo>
                  <a:pt x="1738" y="488"/>
                </a:lnTo>
                <a:lnTo>
                  <a:pt x="1783" y="563"/>
                </a:lnTo>
                <a:lnTo>
                  <a:pt x="1823" y="642"/>
                </a:lnTo>
                <a:lnTo>
                  <a:pt x="1855" y="725"/>
                </a:lnTo>
                <a:lnTo>
                  <a:pt x="1881" y="811"/>
                </a:lnTo>
                <a:lnTo>
                  <a:pt x="1901" y="900"/>
                </a:lnTo>
                <a:lnTo>
                  <a:pt x="1913" y="991"/>
                </a:lnTo>
                <a:lnTo>
                  <a:pt x="1917" y="1086"/>
                </a:lnTo>
                <a:lnTo>
                  <a:pt x="1917" y="1922"/>
                </a:lnTo>
                <a:lnTo>
                  <a:pt x="1084" y="1922"/>
                </a:lnTo>
                <a:lnTo>
                  <a:pt x="990" y="1918"/>
                </a:lnTo>
                <a:lnTo>
                  <a:pt x="899" y="1907"/>
                </a:lnTo>
                <a:lnTo>
                  <a:pt x="810" y="1887"/>
                </a:lnTo>
                <a:lnTo>
                  <a:pt x="724" y="1861"/>
                </a:lnTo>
                <a:lnTo>
                  <a:pt x="641" y="1828"/>
                </a:lnTo>
                <a:lnTo>
                  <a:pt x="563" y="1789"/>
                </a:lnTo>
                <a:lnTo>
                  <a:pt x="487" y="1743"/>
                </a:lnTo>
                <a:lnTo>
                  <a:pt x="416" y="1692"/>
                </a:lnTo>
                <a:lnTo>
                  <a:pt x="348" y="1635"/>
                </a:lnTo>
                <a:lnTo>
                  <a:pt x="288" y="1573"/>
                </a:lnTo>
                <a:lnTo>
                  <a:pt x="231" y="1506"/>
                </a:lnTo>
                <a:lnTo>
                  <a:pt x="178" y="1434"/>
                </a:lnTo>
                <a:lnTo>
                  <a:pt x="133" y="1359"/>
                </a:lnTo>
                <a:lnTo>
                  <a:pt x="94" y="1279"/>
                </a:lnTo>
                <a:lnTo>
                  <a:pt x="61" y="1197"/>
                </a:lnTo>
                <a:lnTo>
                  <a:pt x="35" y="1109"/>
                </a:lnTo>
                <a:lnTo>
                  <a:pt x="15" y="1021"/>
                </a:lnTo>
                <a:lnTo>
                  <a:pt x="4" y="929"/>
                </a:lnTo>
                <a:lnTo>
                  <a:pt x="0" y="83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415757" y="1650144"/>
            <a:ext cx="1415546" cy="1418498"/>
          </a:xfrm>
          <a:custGeom>
            <a:avLst/>
            <a:gdLst>
              <a:gd name="T0" fmla="*/ 0 w 1917"/>
              <a:gd name="T1" fmla="*/ 0 h 1922"/>
              <a:gd name="T2" fmla="*/ 834 w 1917"/>
              <a:gd name="T3" fmla="*/ 0 h 1922"/>
              <a:gd name="T4" fmla="*/ 928 w 1917"/>
              <a:gd name="T5" fmla="*/ 3 h 1922"/>
              <a:gd name="T6" fmla="*/ 1019 w 1917"/>
              <a:gd name="T7" fmla="*/ 15 h 1922"/>
              <a:gd name="T8" fmla="*/ 1107 w 1917"/>
              <a:gd name="T9" fmla="*/ 35 h 1922"/>
              <a:gd name="T10" fmla="*/ 1193 w 1917"/>
              <a:gd name="T11" fmla="*/ 61 h 1922"/>
              <a:gd name="T12" fmla="*/ 1276 w 1917"/>
              <a:gd name="T13" fmla="*/ 94 h 1922"/>
              <a:gd name="T14" fmla="*/ 1355 w 1917"/>
              <a:gd name="T15" fmla="*/ 133 h 1922"/>
              <a:gd name="T16" fmla="*/ 1431 w 1917"/>
              <a:gd name="T17" fmla="*/ 179 h 1922"/>
              <a:gd name="T18" fmla="*/ 1501 w 1917"/>
              <a:gd name="T19" fmla="*/ 230 h 1922"/>
              <a:gd name="T20" fmla="*/ 1568 w 1917"/>
              <a:gd name="T21" fmla="*/ 287 h 1922"/>
              <a:gd name="T22" fmla="*/ 1630 w 1917"/>
              <a:gd name="T23" fmla="*/ 349 h 1922"/>
              <a:gd name="T24" fmla="*/ 1687 w 1917"/>
              <a:gd name="T25" fmla="*/ 416 h 1922"/>
              <a:gd name="T26" fmla="*/ 1738 w 1917"/>
              <a:gd name="T27" fmla="*/ 488 h 1922"/>
              <a:gd name="T28" fmla="*/ 1783 w 1917"/>
              <a:gd name="T29" fmla="*/ 563 h 1922"/>
              <a:gd name="T30" fmla="*/ 1823 w 1917"/>
              <a:gd name="T31" fmla="*/ 642 h 1922"/>
              <a:gd name="T32" fmla="*/ 1855 w 1917"/>
              <a:gd name="T33" fmla="*/ 725 h 1922"/>
              <a:gd name="T34" fmla="*/ 1881 w 1917"/>
              <a:gd name="T35" fmla="*/ 811 h 1922"/>
              <a:gd name="T36" fmla="*/ 1901 w 1917"/>
              <a:gd name="T37" fmla="*/ 900 h 1922"/>
              <a:gd name="T38" fmla="*/ 1913 w 1917"/>
              <a:gd name="T39" fmla="*/ 991 h 1922"/>
              <a:gd name="T40" fmla="*/ 1917 w 1917"/>
              <a:gd name="T41" fmla="*/ 1086 h 1922"/>
              <a:gd name="T42" fmla="*/ 1917 w 1917"/>
              <a:gd name="T43" fmla="*/ 1922 h 1922"/>
              <a:gd name="T44" fmla="*/ 0 w 1917"/>
              <a:gd name="T45" fmla="*/ 0 h 1922"/>
              <a:gd name="T46" fmla="*/ 0 w 1917"/>
              <a:gd name="T47" fmla="*/ 0 h 1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17" h="1922">
                <a:moveTo>
                  <a:pt x="0" y="0"/>
                </a:moveTo>
                <a:lnTo>
                  <a:pt x="834" y="0"/>
                </a:lnTo>
                <a:lnTo>
                  <a:pt x="928" y="3"/>
                </a:lnTo>
                <a:lnTo>
                  <a:pt x="1019" y="15"/>
                </a:lnTo>
                <a:lnTo>
                  <a:pt x="1107" y="35"/>
                </a:lnTo>
                <a:lnTo>
                  <a:pt x="1193" y="61"/>
                </a:lnTo>
                <a:lnTo>
                  <a:pt x="1276" y="94"/>
                </a:lnTo>
                <a:lnTo>
                  <a:pt x="1355" y="133"/>
                </a:lnTo>
                <a:lnTo>
                  <a:pt x="1431" y="179"/>
                </a:lnTo>
                <a:lnTo>
                  <a:pt x="1501" y="230"/>
                </a:lnTo>
                <a:lnTo>
                  <a:pt x="1568" y="287"/>
                </a:lnTo>
                <a:lnTo>
                  <a:pt x="1630" y="349"/>
                </a:lnTo>
                <a:lnTo>
                  <a:pt x="1687" y="416"/>
                </a:lnTo>
                <a:lnTo>
                  <a:pt x="1738" y="488"/>
                </a:lnTo>
                <a:lnTo>
                  <a:pt x="1783" y="563"/>
                </a:lnTo>
                <a:lnTo>
                  <a:pt x="1823" y="642"/>
                </a:lnTo>
                <a:lnTo>
                  <a:pt x="1855" y="725"/>
                </a:lnTo>
                <a:lnTo>
                  <a:pt x="1881" y="811"/>
                </a:lnTo>
                <a:lnTo>
                  <a:pt x="1901" y="900"/>
                </a:lnTo>
                <a:lnTo>
                  <a:pt x="1913" y="991"/>
                </a:lnTo>
                <a:lnTo>
                  <a:pt x="1917" y="1086"/>
                </a:lnTo>
                <a:lnTo>
                  <a:pt x="1917" y="192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53830" y="1650144"/>
            <a:ext cx="1414069" cy="1418498"/>
          </a:xfrm>
          <a:custGeom>
            <a:avLst/>
            <a:gdLst>
              <a:gd name="T0" fmla="*/ 1083 w 1916"/>
              <a:gd name="T1" fmla="*/ 0 h 1922"/>
              <a:gd name="T2" fmla="*/ 1916 w 1916"/>
              <a:gd name="T3" fmla="*/ 0 h 1922"/>
              <a:gd name="T4" fmla="*/ 1916 w 1916"/>
              <a:gd name="T5" fmla="*/ 836 h 1922"/>
              <a:gd name="T6" fmla="*/ 1912 w 1916"/>
              <a:gd name="T7" fmla="*/ 929 h 1922"/>
              <a:gd name="T8" fmla="*/ 1901 w 1916"/>
              <a:gd name="T9" fmla="*/ 1021 h 1922"/>
              <a:gd name="T10" fmla="*/ 1882 w 1916"/>
              <a:gd name="T11" fmla="*/ 1109 h 1922"/>
              <a:gd name="T12" fmla="*/ 1855 w 1916"/>
              <a:gd name="T13" fmla="*/ 1197 h 1922"/>
              <a:gd name="T14" fmla="*/ 1822 w 1916"/>
              <a:gd name="T15" fmla="*/ 1279 h 1922"/>
              <a:gd name="T16" fmla="*/ 1784 w 1916"/>
              <a:gd name="T17" fmla="*/ 1359 h 1922"/>
              <a:gd name="T18" fmla="*/ 1738 w 1916"/>
              <a:gd name="T19" fmla="*/ 1434 h 1922"/>
              <a:gd name="T20" fmla="*/ 1687 w 1916"/>
              <a:gd name="T21" fmla="*/ 1506 h 1922"/>
              <a:gd name="T22" fmla="*/ 1630 w 1916"/>
              <a:gd name="T23" fmla="*/ 1573 h 1922"/>
              <a:gd name="T24" fmla="*/ 1568 w 1916"/>
              <a:gd name="T25" fmla="*/ 1635 h 1922"/>
              <a:gd name="T26" fmla="*/ 1502 w 1916"/>
              <a:gd name="T27" fmla="*/ 1692 h 1922"/>
              <a:gd name="T28" fmla="*/ 1430 w 1916"/>
              <a:gd name="T29" fmla="*/ 1743 h 1922"/>
              <a:gd name="T30" fmla="*/ 1355 w 1916"/>
              <a:gd name="T31" fmla="*/ 1789 h 1922"/>
              <a:gd name="T32" fmla="*/ 1276 w 1916"/>
              <a:gd name="T33" fmla="*/ 1828 h 1922"/>
              <a:gd name="T34" fmla="*/ 1193 w 1916"/>
              <a:gd name="T35" fmla="*/ 1861 h 1922"/>
              <a:gd name="T36" fmla="*/ 1108 w 1916"/>
              <a:gd name="T37" fmla="*/ 1887 h 1922"/>
              <a:gd name="T38" fmla="*/ 1018 w 1916"/>
              <a:gd name="T39" fmla="*/ 1907 h 1922"/>
              <a:gd name="T40" fmla="*/ 926 w 1916"/>
              <a:gd name="T41" fmla="*/ 1918 h 1922"/>
              <a:gd name="T42" fmla="*/ 834 w 1916"/>
              <a:gd name="T43" fmla="*/ 1922 h 1922"/>
              <a:gd name="T44" fmla="*/ 0 w 1916"/>
              <a:gd name="T45" fmla="*/ 1922 h 1922"/>
              <a:gd name="T46" fmla="*/ 0 w 1916"/>
              <a:gd name="T47" fmla="*/ 1086 h 1922"/>
              <a:gd name="T48" fmla="*/ 4 w 1916"/>
              <a:gd name="T49" fmla="*/ 991 h 1922"/>
              <a:gd name="T50" fmla="*/ 15 w 1916"/>
              <a:gd name="T51" fmla="*/ 900 h 1922"/>
              <a:gd name="T52" fmla="*/ 35 w 1916"/>
              <a:gd name="T53" fmla="*/ 811 h 1922"/>
              <a:gd name="T54" fmla="*/ 61 w 1916"/>
              <a:gd name="T55" fmla="*/ 725 h 1922"/>
              <a:gd name="T56" fmla="*/ 94 w 1916"/>
              <a:gd name="T57" fmla="*/ 642 h 1922"/>
              <a:gd name="T58" fmla="*/ 133 w 1916"/>
              <a:gd name="T59" fmla="*/ 563 h 1922"/>
              <a:gd name="T60" fmla="*/ 179 w 1916"/>
              <a:gd name="T61" fmla="*/ 488 h 1922"/>
              <a:gd name="T62" fmla="*/ 230 w 1916"/>
              <a:gd name="T63" fmla="*/ 416 h 1922"/>
              <a:gd name="T64" fmla="*/ 286 w 1916"/>
              <a:gd name="T65" fmla="*/ 349 h 1922"/>
              <a:gd name="T66" fmla="*/ 349 w 1916"/>
              <a:gd name="T67" fmla="*/ 287 h 1922"/>
              <a:gd name="T68" fmla="*/ 415 w 1916"/>
              <a:gd name="T69" fmla="*/ 230 h 1922"/>
              <a:gd name="T70" fmla="*/ 487 w 1916"/>
              <a:gd name="T71" fmla="*/ 179 h 1922"/>
              <a:gd name="T72" fmla="*/ 561 w 1916"/>
              <a:gd name="T73" fmla="*/ 133 h 1922"/>
              <a:gd name="T74" fmla="*/ 642 w 1916"/>
              <a:gd name="T75" fmla="*/ 94 h 1922"/>
              <a:gd name="T76" fmla="*/ 723 w 1916"/>
              <a:gd name="T77" fmla="*/ 61 h 1922"/>
              <a:gd name="T78" fmla="*/ 809 w 1916"/>
              <a:gd name="T79" fmla="*/ 35 h 1922"/>
              <a:gd name="T80" fmla="*/ 899 w 1916"/>
              <a:gd name="T81" fmla="*/ 15 h 1922"/>
              <a:gd name="T82" fmla="*/ 990 w 1916"/>
              <a:gd name="T83" fmla="*/ 3 h 1922"/>
              <a:gd name="T84" fmla="*/ 1083 w 1916"/>
              <a:gd name="T85" fmla="*/ 0 h 1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16" h="1922">
                <a:moveTo>
                  <a:pt x="1083" y="0"/>
                </a:moveTo>
                <a:lnTo>
                  <a:pt x="1916" y="0"/>
                </a:lnTo>
                <a:lnTo>
                  <a:pt x="1916" y="836"/>
                </a:lnTo>
                <a:lnTo>
                  <a:pt x="1912" y="929"/>
                </a:lnTo>
                <a:lnTo>
                  <a:pt x="1901" y="1021"/>
                </a:lnTo>
                <a:lnTo>
                  <a:pt x="1882" y="1109"/>
                </a:lnTo>
                <a:lnTo>
                  <a:pt x="1855" y="1197"/>
                </a:lnTo>
                <a:lnTo>
                  <a:pt x="1822" y="1279"/>
                </a:lnTo>
                <a:lnTo>
                  <a:pt x="1784" y="1359"/>
                </a:lnTo>
                <a:lnTo>
                  <a:pt x="1738" y="1434"/>
                </a:lnTo>
                <a:lnTo>
                  <a:pt x="1687" y="1506"/>
                </a:lnTo>
                <a:lnTo>
                  <a:pt x="1630" y="1573"/>
                </a:lnTo>
                <a:lnTo>
                  <a:pt x="1568" y="1635"/>
                </a:lnTo>
                <a:lnTo>
                  <a:pt x="1502" y="1692"/>
                </a:lnTo>
                <a:lnTo>
                  <a:pt x="1430" y="1743"/>
                </a:lnTo>
                <a:lnTo>
                  <a:pt x="1355" y="1789"/>
                </a:lnTo>
                <a:lnTo>
                  <a:pt x="1276" y="1828"/>
                </a:lnTo>
                <a:lnTo>
                  <a:pt x="1193" y="1861"/>
                </a:lnTo>
                <a:lnTo>
                  <a:pt x="1108" y="1887"/>
                </a:lnTo>
                <a:lnTo>
                  <a:pt x="1018" y="1907"/>
                </a:lnTo>
                <a:lnTo>
                  <a:pt x="926" y="1918"/>
                </a:lnTo>
                <a:lnTo>
                  <a:pt x="834" y="1922"/>
                </a:lnTo>
                <a:lnTo>
                  <a:pt x="0" y="1922"/>
                </a:lnTo>
                <a:lnTo>
                  <a:pt x="0" y="1086"/>
                </a:lnTo>
                <a:lnTo>
                  <a:pt x="4" y="991"/>
                </a:lnTo>
                <a:lnTo>
                  <a:pt x="15" y="900"/>
                </a:lnTo>
                <a:lnTo>
                  <a:pt x="35" y="811"/>
                </a:lnTo>
                <a:lnTo>
                  <a:pt x="61" y="725"/>
                </a:lnTo>
                <a:lnTo>
                  <a:pt x="94" y="642"/>
                </a:lnTo>
                <a:lnTo>
                  <a:pt x="133" y="563"/>
                </a:lnTo>
                <a:lnTo>
                  <a:pt x="179" y="488"/>
                </a:lnTo>
                <a:lnTo>
                  <a:pt x="230" y="416"/>
                </a:lnTo>
                <a:lnTo>
                  <a:pt x="286" y="349"/>
                </a:lnTo>
                <a:lnTo>
                  <a:pt x="349" y="287"/>
                </a:lnTo>
                <a:lnTo>
                  <a:pt x="415" y="230"/>
                </a:lnTo>
                <a:lnTo>
                  <a:pt x="487" y="179"/>
                </a:lnTo>
                <a:lnTo>
                  <a:pt x="561" y="133"/>
                </a:lnTo>
                <a:lnTo>
                  <a:pt x="642" y="94"/>
                </a:lnTo>
                <a:lnTo>
                  <a:pt x="723" y="61"/>
                </a:lnTo>
                <a:lnTo>
                  <a:pt x="809" y="35"/>
                </a:lnTo>
                <a:lnTo>
                  <a:pt x="899" y="15"/>
                </a:lnTo>
                <a:lnTo>
                  <a:pt x="990" y="3"/>
                </a:lnTo>
                <a:lnTo>
                  <a:pt x="108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353830" y="1650144"/>
            <a:ext cx="1414069" cy="1418498"/>
          </a:xfrm>
          <a:custGeom>
            <a:avLst/>
            <a:gdLst>
              <a:gd name="T0" fmla="*/ 1083 w 1916"/>
              <a:gd name="T1" fmla="*/ 0 h 1922"/>
              <a:gd name="T2" fmla="*/ 1916 w 1916"/>
              <a:gd name="T3" fmla="*/ 0 h 1922"/>
              <a:gd name="T4" fmla="*/ 0 w 1916"/>
              <a:gd name="T5" fmla="*/ 1922 h 1922"/>
              <a:gd name="T6" fmla="*/ 0 w 1916"/>
              <a:gd name="T7" fmla="*/ 1086 h 1922"/>
              <a:gd name="T8" fmla="*/ 4 w 1916"/>
              <a:gd name="T9" fmla="*/ 991 h 1922"/>
              <a:gd name="T10" fmla="*/ 15 w 1916"/>
              <a:gd name="T11" fmla="*/ 900 h 1922"/>
              <a:gd name="T12" fmla="*/ 35 w 1916"/>
              <a:gd name="T13" fmla="*/ 811 h 1922"/>
              <a:gd name="T14" fmla="*/ 61 w 1916"/>
              <a:gd name="T15" fmla="*/ 725 h 1922"/>
              <a:gd name="T16" fmla="*/ 94 w 1916"/>
              <a:gd name="T17" fmla="*/ 642 h 1922"/>
              <a:gd name="T18" fmla="*/ 133 w 1916"/>
              <a:gd name="T19" fmla="*/ 563 h 1922"/>
              <a:gd name="T20" fmla="*/ 179 w 1916"/>
              <a:gd name="T21" fmla="*/ 488 h 1922"/>
              <a:gd name="T22" fmla="*/ 230 w 1916"/>
              <a:gd name="T23" fmla="*/ 416 h 1922"/>
              <a:gd name="T24" fmla="*/ 286 w 1916"/>
              <a:gd name="T25" fmla="*/ 349 h 1922"/>
              <a:gd name="T26" fmla="*/ 349 w 1916"/>
              <a:gd name="T27" fmla="*/ 287 h 1922"/>
              <a:gd name="T28" fmla="*/ 415 w 1916"/>
              <a:gd name="T29" fmla="*/ 230 h 1922"/>
              <a:gd name="T30" fmla="*/ 487 w 1916"/>
              <a:gd name="T31" fmla="*/ 179 h 1922"/>
              <a:gd name="T32" fmla="*/ 561 w 1916"/>
              <a:gd name="T33" fmla="*/ 133 h 1922"/>
              <a:gd name="T34" fmla="*/ 642 w 1916"/>
              <a:gd name="T35" fmla="*/ 94 h 1922"/>
              <a:gd name="T36" fmla="*/ 723 w 1916"/>
              <a:gd name="T37" fmla="*/ 61 h 1922"/>
              <a:gd name="T38" fmla="*/ 809 w 1916"/>
              <a:gd name="T39" fmla="*/ 35 h 1922"/>
              <a:gd name="T40" fmla="*/ 899 w 1916"/>
              <a:gd name="T41" fmla="*/ 15 h 1922"/>
              <a:gd name="T42" fmla="*/ 990 w 1916"/>
              <a:gd name="T43" fmla="*/ 3 h 1922"/>
              <a:gd name="T44" fmla="*/ 1083 w 1916"/>
              <a:gd name="T45" fmla="*/ 0 h 1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16" h="1922">
                <a:moveTo>
                  <a:pt x="1083" y="0"/>
                </a:moveTo>
                <a:lnTo>
                  <a:pt x="1916" y="0"/>
                </a:lnTo>
                <a:lnTo>
                  <a:pt x="0" y="1922"/>
                </a:lnTo>
                <a:lnTo>
                  <a:pt x="0" y="1086"/>
                </a:lnTo>
                <a:lnTo>
                  <a:pt x="4" y="991"/>
                </a:lnTo>
                <a:lnTo>
                  <a:pt x="15" y="900"/>
                </a:lnTo>
                <a:lnTo>
                  <a:pt x="35" y="811"/>
                </a:lnTo>
                <a:lnTo>
                  <a:pt x="61" y="725"/>
                </a:lnTo>
                <a:lnTo>
                  <a:pt x="94" y="642"/>
                </a:lnTo>
                <a:lnTo>
                  <a:pt x="133" y="563"/>
                </a:lnTo>
                <a:lnTo>
                  <a:pt x="179" y="488"/>
                </a:lnTo>
                <a:lnTo>
                  <a:pt x="230" y="416"/>
                </a:lnTo>
                <a:lnTo>
                  <a:pt x="286" y="349"/>
                </a:lnTo>
                <a:lnTo>
                  <a:pt x="349" y="287"/>
                </a:lnTo>
                <a:lnTo>
                  <a:pt x="415" y="230"/>
                </a:lnTo>
                <a:lnTo>
                  <a:pt x="487" y="179"/>
                </a:lnTo>
                <a:lnTo>
                  <a:pt x="561" y="133"/>
                </a:lnTo>
                <a:lnTo>
                  <a:pt x="642" y="94"/>
                </a:lnTo>
                <a:lnTo>
                  <a:pt x="723" y="61"/>
                </a:lnTo>
                <a:lnTo>
                  <a:pt x="809" y="35"/>
                </a:lnTo>
                <a:lnTo>
                  <a:pt x="899" y="15"/>
                </a:lnTo>
                <a:lnTo>
                  <a:pt x="990" y="3"/>
                </a:lnTo>
                <a:lnTo>
                  <a:pt x="108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415757" y="3496700"/>
            <a:ext cx="1415546" cy="1418498"/>
          </a:xfrm>
          <a:custGeom>
            <a:avLst/>
            <a:gdLst>
              <a:gd name="T0" fmla="*/ 1084 w 1917"/>
              <a:gd name="T1" fmla="*/ 0 h 1922"/>
              <a:gd name="T2" fmla="*/ 1917 w 1917"/>
              <a:gd name="T3" fmla="*/ 0 h 1922"/>
              <a:gd name="T4" fmla="*/ 1917 w 1917"/>
              <a:gd name="T5" fmla="*/ 836 h 1922"/>
              <a:gd name="T6" fmla="*/ 1913 w 1917"/>
              <a:gd name="T7" fmla="*/ 929 h 1922"/>
              <a:gd name="T8" fmla="*/ 1901 w 1917"/>
              <a:gd name="T9" fmla="*/ 1021 h 1922"/>
              <a:gd name="T10" fmla="*/ 1881 w 1917"/>
              <a:gd name="T11" fmla="*/ 1111 h 1922"/>
              <a:gd name="T12" fmla="*/ 1855 w 1917"/>
              <a:gd name="T13" fmla="*/ 1197 h 1922"/>
              <a:gd name="T14" fmla="*/ 1823 w 1917"/>
              <a:gd name="T15" fmla="*/ 1278 h 1922"/>
              <a:gd name="T16" fmla="*/ 1783 w 1917"/>
              <a:gd name="T17" fmla="*/ 1359 h 1922"/>
              <a:gd name="T18" fmla="*/ 1738 w 1917"/>
              <a:gd name="T19" fmla="*/ 1434 h 1922"/>
              <a:gd name="T20" fmla="*/ 1687 w 1917"/>
              <a:gd name="T21" fmla="*/ 1506 h 1922"/>
              <a:gd name="T22" fmla="*/ 1630 w 1917"/>
              <a:gd name="T23" fmla="*/ 1573 h 1922"/>
              <a:gd name="T24" fmla="*/ 1568 w 1917"/>
              <a:gd name="T25" fmla="*/ 1635 h 1922"/>
              <a:gd name="T26" fmla="*/ 1501 w 1917"/>
              <a:gd name="T27" fmla="*/ 1692 h 1922"/>
              <a:gd name="T28" fmla="*/ 1431 w 1917"/>
              <a:gd name="T29" fmla="*/ 1743 h 1922"/>
              <a:gd name="T30" fmla="*/ 1355 w 1917"/>
              <a:gd name="T31" fmla="*/ 1789 h 1922"/>
              <a:gd name="T32" fmla="*/ 1276 w 1917"/>
              <a:gd name="T33" fmla="*/ 1828 h 1922"/>
              <a:gd name="T34" fmla="*/ 1193 w 1917"/>
              <a:gd name="T35" fmla="*/ 1861 h 1922"/>
              <a:gd name="T36" fmla="*/ 1107 w 1917"/>
              <a:gd name="T37" fmla="*/ 1887 h 1922"/>
              <a:gd name="T38" fmla="*/ 1019 w 1917"/>
              <a:gd name="T39" fmla="*/ 1907 h 1922"/>
              <a:gd name="T40" fmla="*/ 928 w 1917"/>
              <a:gd name="T41" fmla="*/ 1918 h 1922"/>
              <a:gd name="T42" fmla="*/ 834 w 1917"/>
              <a:gd name="T43" fmla="*/ 1922 h 1922"/>
              <a:gd name="T44" fmla="*/ 0 w 1917"/>
              <a:gd name="T45" fmla="*/ 1922 h 1922"/>
              <a:gd name="T46" fmla="*/ 0 w 1917"/>
              <a:gd name="T47" fmla="*/ 1086 h 1922"/>
              <a:gd name="T48" fmla="*/ 4 w 1917"/>
              <a:gd name="T49" fmla="*/ 993 h 1922"/>
              <a:gd name="T50" fmla="*/ 15 w 1917"/>
              <a:gd name="T51" fmla="*/ 901 h 1922"/>
              <a:gd name="T52" fmla="*/ 35 w 1917"/>
              <a:gd name="T53" fmla="*/ 811 h 1922"/>
              <a:gd name="T54" fmla="*/ 61 w 1917"/>
              <a:gd name="T55" fmla="*/ 725 h 1922"/>
              <a:gd name="T56" fmla="*/ 94 w 1917"/>
              <a:gd name="T57" fmla="*/ 643 h 1922"/>
              <a:gd name="T58" fmla="*/ 133 w 1917"/>
              <a:gd name="T59" fmla="*/ 563 h 1922"/>
              <a:gd name="T60" fmla="*/ 178 w 1917"/>
              <a:gd name="T61" fmla="*/ 488 h 1922"/>
              <a:gd name="T62" fmla="*/ 231 w 1917"/>
              <a:gd name="T63" fmla="*/ 416 h 1922"/>
              <a:gd name="T64" fmla="*/ 288 w 1917"/>
              <a:gd name="T65" fmla="*/ 349 h 1922"/>
              <a:gd name="T66" fmla="*/ 348 w 1917"/>
              <a:gd name="T67" fmla="*/ 287 h 1922"/>
              <a:gd name="T68" fmla="*/ 416 w 1917"/>
              <a:gd name="T69" fmla="*/ 230 h 1922"/>
              <a:gd name="T70" fmla="*/ 487 w 1917"/>
              <a:gd name="T71" fmla="*/ 179 h 1922"/>
              <a:gd name="T72" fmla="*/ 563 w 1917"/>
              <a:gd name="T73" fmla="*/ 133 h 1922"/>
              <a:gd name="T74" fmla="*/ 641 w 1917"/>
              <a:gd name="T75" fmla="*/ 94 h 1922"/>
              <a:gd name="T76" fmla="*/ 724 w 1917"/>
              <a:gd name="T77" fmla="*/ 61 h 1922"/>
              <a:gd name="T78" fmla="*/ 810 w 1917"/>
              <a:gd name="T79" fmla="*/ 34 h 1922"/>
              <a:gd name="T80" fmla="*/ 899 w 1917"/>
              <a:gd name="T81" fmla="*/ 15 h 1922"/>
              <a:gd name="T82" fmla="*/ 990 w 1917"/>
              <a:gd name="T83" fmla="*/ 4 h 1922"/>
              <a:gd name="T84" fmla="*/ 1084 w 1917"/>
              <a:gd name="T85" fmla="*/ 0 h 1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17" h="1922">
                <a:moveTo>
                  <a:pt x="1084" y="0"/>
                </a:moveTo>
                <a:lnTo>
                  <a:pt x="1917" y="0"/>
                </a:lnTo>
                <a:lnTo>
                  <a:pt x="1917" y="836"/>
                </a:lnTo>
                <a:lnTo>
                  <a:pt x="1913" y="929"/>
                </a:lnTo>
                <a:lnTo>
                  <a:pt x="1901" y="1021"/>
                </a:lnTo>
                <a:lnTo>
                  <a:pt x="1881" y="1111"/>
                </a:lnTo>
                <a:lnTo>
                  <a:pt x="1855" y="1197"/>
                </a:lnTo>
                <a:lnTo>
                  <a:pt x="1823" y="1278"/>
                </a:lnTo>
                <a:lnTo>
                  <a:pt x="1783" y="1359"/>
                </a:lnTo>
                <a:lnTo>
                  <a:pt x="1738" y="1434"/>
                </a:lnTo>
                <a:lnTo>
                  <a:pt x="1687" y="1506"/>
                </a:lnTo>
                <a:lnTo>
                  <a:pt x="1630" y="1573"/>
                </a:lnTo>
                <a:lnTo>
                  <a:pt x="1568" y="1635"/>
                </a:lnTo>
                <a:lnTo>
                  <a:pt x="1501" y="1692"/>
                </a:lnTo>
                <a:lnTo>
                  <a:pt x="1431" y="1743"/>
                </a:lnTo>
                <a:lnTo>
                  <a:pt x="1355" y="1789"/>
                </a:lnTo>
                <a:lnTo>
                  <a:pt x="1276" y="1828"/>
                </a:lnTo>
                <a:lnTo>
                  <a:pt x="1193" y="1861"/>
                </a:lnTo>
                <a:lnTo>
                  <a:pt x="1107" y="1887"/>
                </a:lnTo>
                <a:lnTo>
                  <a:pt x="1019" y="1907"/>
                </a:lnTo>
                <a:lnTo>
                  <a:pt x="928" y="1918"/>
                </a:lnTo>
                <a:lnTo>
                  <a:pt x="834" y="1922"/>
                </a:lnTo>
                <a:lnTo>
                  <a:pt x="0" y="1922"/>
                </a:lnTo>
                <a:lnTo>
                  <a:pt x="0" y="1086"/>
                </a:lnTo>
                <a:lnTo>
                  <a:pt x="4" y="993"/>
                </a:lnTo>
                <a:lnTo>
                  <a:pt x="15" y="901"/>
                </a:lnTo>
                <a:lnTo>
                  <a:pt x="35" y="811"/>
                </a:lnTo>
                <a:lnTo>
                  <a:pt x="61" y="725"/>
                </a:lnTo>
                <a:lnTo>
                  <a:pt x="94" y="643"/>
                </a:lnTo>
                <a:lnTo>
                  <a:pt x="133" y="563"/>
                </a:lnTo>
                <a:lnTo>
                  <a:pt x="178" y="488"/>
                </a:lnTo>
                <a:lnTo>
                  <a:pt x="231" y="416"/>
                </a:lnTo>
                <a:lnTo>
                  <a:pt x="288" y="349"/>
                </a:lnTo>
                <a:lnTo>
                  <a:pt x="348" y="287"/>
                </a:lnTo>
                <a:lnTo>
                  <a:pt x="416" y="230"/>
                </a:lnTo>
                <a:lnTo>
                  <a:pt x="487" y="179"/>
                </a:lnTo>
                <a:lnTo>
                  <a:pt x="563" y="133"/>
                </a:lnTo>
                <a:lnTo>
                  <a:pt x="641" y="94"/>
                </a:lnTo>
                <a:lnTo>
                  <a:pt x="724" y="61"/>
                </a:lnTo>
                <a:lnTo>
                  <a:pt x="810" y="34"/>
                </a:lnTo>
                <a:lnTo>
                  <a:pt x="899" y="15"/>
                </a:lnTo>
                <a:lnTo>
                  <a:pt x="990" y="4"/>
                </a:lnTo>
                <a:lnTo>
                  <a:pt x="108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4415757" y="3496700"/>
            <a:ext cx="1415546" cy="1418498"/>
          </a:xfrm>
          <a:custGeom>
            <a:avLst/>
            <a:gdLst>
              <a:gd name="T0" fmla="*/ 1917 w 1917"/>
              <a:gd name="T1" fmla="*/ 0 h 1922"/>
              <a:gd name="T2" fmla="*/ 1917 w 1917"/>
              <a:gd name="T3" fmla="*/ 836 h 1922"/>
              <a:gd name="T4" fmla="*/ 1913 w 1917"/>
              <a:gd name="T5" fmla="*/ 929 h 1922"/>
              <a:gd name="T6" fmla="*/ 1901 w 1917"/>
              <a:gd name="T7" fmla="*/ 1021 h 1922"/>
              <a:gd name="T8" fmla="*/ 1881 w 1917"/>
              <a:gd name="T9" fmla="*/ 1111 h 1922"/>
              <a:gd name="T10" fmla="*/ 1855 w 1917"/>
              <a:gd name="T11" fmla="*/ 1197 h 1922"/>
              <a:gd name="T12" fmla="*/ 1823 w 1917"/>
              <a:gd name="T13" fmla="*/ 1278 h 1922"/>
              <a:gd name="T14" fmla="*/ 1783 w 1917"/>
              <a:gd name="T15" fmla="*/ 1359 h 1922"/>
              <a:gd name="T16" fmla="*/ 1738 w 1917"/>
              <a:gd name="T17" fmla="*/ 1434 h 1922"/>
              <a:gd name="T18" fmla="*/ 1687 w 1917"/>
              <a:gd name="T19" fmla="*/ 1506 h 1922"/>
              <a:gd name="T20" fmla="*/ 1630 w 1917"/>
              <a:gd name="T21" fmla="*/ 1573 h 1922"/>
              <a:gd name="T22" fmla="*/ 1568 w 1917"/>
              <a:gd name="T23" fmla="*/ 1635 h 1922"/>
              <a:gd name="T24" fmla="*/ 1501 w 1917"/>
              <a:gd name="T25" fmla="*/ 1692 h 1922"/>
              <a:gd name="T26" fmla="*/ 1431 w 1917"/>
              <a:gd name="T27" fmla="*/ 1743 h 1922"/>
              <a:gd name="T28" fmla="*/ 1355 w 1917"/>
              <a:gd name="T29" fmla="*/ 1789 h 1922"/>
              <a:gd name="T30" fmla="*/ 1276 w 1917"/>
              <a:gd name="T31" fmla="*/ 1828 h 1922"/>
              <a:gd name="T32" fmla="*/ 1193 w 1917"/>
              <a:gd name="T33" fmla="*/ 1861 h 1922"/>
              <a:gd name="T34" fmla="*/ 1107 w 1917"/>
              <a:gd name="T35" fmla="*/ 1887 h 1922"/>
              <a:gd name="T36" fmla="*/ 1019 w 1917"/>
              <a:gd name="T37" fmla="*/ 1907 h 1922"/>
              <a:gd name="T38" fmla="*/ 928 w 1917"/>
              <a:gd name="T39" fmla="*/ 1918 h 1922"/>
              <a:gd name="T40" fmla="*/ 834 w 1917"/>
              <a:gd name="T41" fmla="*/ 1922 h 1922"/>
              <a:gd name="T42" fmla="*/ 0 w 1917"/>
              <a:gd name="T43" fmla="*/ 1922 h 1922"/>
              <a:gd name="T44" fmla="*/ 0 w 1917"/>
              <a:gd name="T45" fmla="*/ 1922 h 1922"/>
              <a:gd name="T46" fmla="*/ 1917 w 1917"/>
              <a:gd name="T47" fmla="*/ 0 h 1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17" h="1922">
                <a:moveTo>
                  <a:pt x="1917" y="0"/>
                </a:moveTo>
                <a:lnTo>
                  <a:pt x="1917" y="836"/>
                </a:lnTo>
                <a:lnTo>
                  <a:pt x="1913" y="929"/>
                </a:lnTo>
                <a:lnTo>
                  <a:pt x="1901" y="1021"/>
                </a:lnTo>
                <a:lnTo>
                  <a:pt x="1881" y="1111"/>
                </a:lnTo>
                <a:lnTo>
                  <a:pt x="1855" y="1197"/>
                </a:lnTo>
                <a:lnTo>
                  <a:pt x="1823" y="1278"/>
                </a:lnTo>
                <a:lnTo>
                  <a:pt x="1783" y="1359"/>
                </a:lnTo>
                <a:lnTo>
                  <a:pt x="1738" y="1434"/>
                </a:lnTo>
                <a:lnTo>
                  <a:pt x="1687" y="1506"/>
                </a:lnTo>
                <a:lnTo>
                  <a:pt x="1630" y="1573"/>
                </a:lnTo>
                <a:lnTo>
                  <a:pt x="1568" y="1635"/>
                </a:lnTo>
                <a:lnTo>
                  <a:pt x="1501" y="1692"/>
                </a:lnTo>
                <a:lnTo>
                  <a:pt x="1431" y="1743"/>
                </a:lnTo>
                <a:lnTo>
                  <a:pt x="1355" y="1789"/>
                </a:lnTo>
                <a:lnTo>
                  <a:pt x="1276" y="1828"/>
                </a:lnTo>
                <a:lnTo>
                  <a:pt x="1193" y="1861"/>
                </a:lnTo>
                <a:lnTo>
                  <a:pt x="1107" y="1887"/>
                </a:lnTo>
                <a:lnTo>
                  <a:pt x="1019" y="1907"/>
                </a:lnTo>
                <a:lnTo>
                  <a:pt x="928" y="1918"/>
                </a:lnTo>
                <a:lnTo>
                  <a:pt x="834" y="1922"/>
                </a:lnTo>
                <a:lnTo>
                  <a:pt x="0" y="1922"/>
                </a:lnTo>
                <a:lnTo>
                  <a:pt x="0" y="1922"/>
                </a:lnTo>
                <a:lnTo>
                  <a:pt x="1917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353830" y="3496700"/>
            <a:ext cx="1414069" cy="1418498"/>
          </a:xfrm>
          <a:custGeom>
            <a:avLst/>
            <a:gdLst>
              <a:gd name="T0" fmla="*/ 0 w 1916"/>
              <a:gd name="T1" fmla="*/ 0 h 1922"/>
              <a:gd name="T2" fmla="*/ 834 w 1916"/>
              <a:gd name="T3" fmla="*/ 0 h 1922"/>
              <a:gd name="T4" fmla="*/ 926 w 1916"/>
              <a:gd name="T5" fmla="*/ 4 h 1922"/>
              <a:gd name="T6" fmla="*/ 1018 w 1916"/>
              <a:gd name="T7" fmla="*/ 15 h 1922"/>
              <a:gd name="T8" fmla="*/ 1108 w 1916"/>
              <a:gd name="T9" fmla="*/ 34 h 1922"/>
              <a:gd name="T10" fmla="*/ 1193 w 1916"/>
              <a:gd name="T11" fmla="*/ 61 h 1922"/>
              <a:gd name="T12" fmla="*/ 1276 w 1916"/>
              <a:gd name="T13" fmla="*/ 94 h 1922"/>
              <a:gd name="T14" fmla="*/ 1355 w 1916"/>
              <a:gd name="T15" fmla="*/ 133 h 1922"/>
              <a:gd name="T16" fmla="*/ 1430 w 1916"/>
              <a:gd name="T17" fmla="*/ 179 h 1922"/>
              <a:gd name="T18" fmla="*/ 1502 w 1916"/>
              <a:gd name="T19" fmla="*/ 230 h 1922"/>
              <a:gd name="T20" fmla="*/ 1568 w 1916"/>
              <a:gd name="T21" fmla="*/ 287 h 1922"/>
              <a:gd name="T22" fmla="*/ 1630 w 1916"/>
              <a:gd name="T23" fmla="*/ 349 h 1922"/>
              <a:gd name="T24" fmla="*/ 1687 w 1916"/>
              <a:gd name="T25" fmla="*/ 416 h 1922"/>
              <a:gd name="T26" fmla="*/ 1738 w 1916"/>
              <a:gd name="T27" fmla="*/ 488 h 1922"/>
              <a:gd name="T28" fmla="*/ 1784 w 1916"/>
              <a:gd name="T29" fmla="*/ 563 h 1922"/>
              <a:gd name="T30" fmla="*/ 1822 w 1916"/>
              <a:gd name="T31" fmla="*/ 643 h 1922"/>
              <a:gd name="T32" fmla="*/ 1855 w 1916"/>
              <a:gd name="T33" fmla="*/ 725 h 1922"/>
              <a:gd name="T34" fmla="*/ 1882 w 1916"/>
              <a:gd name="T35" fmla="*/ 811 h 1922"/>
              <a:gd name="T36" fmla="*/ 1901 w 1916"/>
              <a:gd name="T37" fmla="*/ 901 h 1922"/>
              <a:gd name="T38" fmla="*/ 1912 w 1916"/>
              <a:gd name="T39" fmla="*/ 993 h 1922"/>
              <a:gd name="T40" fmla="*/ 1916 w 1916"/>
              <a:gd name="T41" fmla="*/ 1086 h 1922"/>
              <a:gd name="T42" fmla="*/ 1916 w 1916"/>
              <a:gd name="T43" fmla="*/ 1922 h 1922"/>
              <a:gd name="T44" fmla="*/ 1083 w 1916"/>
              <a:gd name="T45" fmla="*/ 1922 h 1922"/>
              <a:gd name="T46" fmla="*/ 990 w 1916"/>
              <a:gd name="T47" fmla="*/ 1918 h 1922"/>
              <a:gd name="T48" fmla="*/ 899 w 1916"/>
              <a:gd name="T49" fmla="*/ 1907 h 1922"/>
              <a:gd name="T50" fmla="*/ 809 w 1916"/>
              <a:gd name="T51" fmla="*/ 1887 h 1922"/>
              <a:gd name="T52" fmla="*/ 723 w 1916"/>
              <a:gd name="T53" fmla="*/ 1861 h 1922"/>
              <a:gd name="T54" fmla="*/ 642 w 1916"/>
              <a:gd name="T55" fmla="*/ 1828 h 1922"/>
              <a:gd name="T56" fmla="*/ 561 w 1916"/>
              <a:gd name="T57" fmla="*/ 1789 h 1922"/>
              <a:gd name="T58" fmla="*/ 487 w 1916"/>
              <a:gd name="T59" fmla="*/ 1743 h 1922"/>
              <a:gd name="T60" fmla="*/ 415 w 1916"/>
              <a:gd name="T61" fmla="*/ 1692 h 1922"/>
              <a:gd name="T62" fmla="*/ 349 w 1916"/>
              <a:gd name="T63" fmla="*/ 1635 h 1922"/>
              <a:gd name="T64" fmla="*/ 286 w 1916"/>
              <a:gd name="T65" fmla="*/ 1573 h 1922"/>
              <a:gd name="T66" fmla="*/ 230 w 1916"/>
              <a:gd name="T67" fmla="*/ 1506 h 1922"/>
              <a:gd name="T68" fmla="*/ 179 w 1916"/>
              <a:gd name="T69" fmla="*/ 1434 h 1922"/>
              <a:gd name="T70" fmla="*/ 133 w 1916"/>
              <a:gd name="T71" fmla="*/ 1359 h 1922"/>
              <a:gd name="T72" fmla="*/ 94 w 1916"/>
              <a:gd name="T73" fmla="*/ 1278 h 1922"/>
              <a:gd name="T74" fmla="*/ 61 w 1916"/>
              <a:gd name="T75" fmla="*/ 1197 h 1922"/>
              <a:gd name="T76" fmla="*/ 35 w 1916"/>
              <a:gd name="T77" fmla="*/ 1111 h 1922"/>
              <a:gd name="T78" fmla="*/ 15 w 1916"/>
              <a:gd name="T79" fmla="*/ 1021 h 1922"/>
              <a:gd name="T80" fmla="*/ 4 w 1916"/>
              <a:gd name="T81" fmla="*/ 929 h 1922"/>
              <a:gd name="T82" fmla="*/ 0 w 1916"/>
              <a:gd name="T83" fmla="*/ 836 h 1922"/>
              <a:gd name="T84" fmla="*/ 0 w 1916"/>
              <a:gd name="T85" fmla="*/ 0 h 1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16" h="1922">
                <a:moveTo>
                  <a:pt x="0" y="0"/>
                </a:moveTo>
                <a:lnTo>
                  <a:pt x="834" y="0"/>
                </a:lnTo>
                <a:lnTo>
                  <a:pt x="926" y="4"/>
                </a:lnTo>
                <a:lnTo>
                  <a:pt x="1018" y="15"/>
                </a:lnTo>
                <a:lnTo>
                  <a:pt x="1108" y="34"/>
                </a:lnTo>
                <a:lnTo>
                  <a:pt x="1193" y="61"/>
                </a:lnTo>
                <a:lnTo>
                  <a:pt x="1276" y="94"/>
                </a:lnTo>
                <a:lnTo>
                  <a:pt x="1355" y="133"/>
                </a:lnTo>
                <a:lnTo>
                  <a:pt x="1430" y="179"/>
                </a:lnTo>
                <a:lnTo>
                  <a:pt x="1502" y="230"/>
                </a:lnTo>
                <a:lnTo>
                  <a:pt x="1568" y="287"/>
                </a:lnTo>
                <a:lnTo>
                  <a:pt x="1630" y="349"/>
                </a:lnTo>
                <a:lnTo>
                  <a:pt x="1687" y="416"/>
                </a:lnTo>
                <a:lnTo>
                  <a:pt x="1738" y="488"/>
                </a:lnTo>
                <a:lnTo>
                  <a:pt x="1784" y="563"/>
                </a:lnTo>
                <a:lnTo>
                  <a:pt x="1822" y="643"/>
                </a:lnTo>
                <a:lnTo>
                  <a:pt x="1855" y="725"/>
                </a:lnTo>
                <a:lnTo>
                  <a:pt x="1882" y="811"/>
                </a:lnTo>
                <a:lnTo>
                  <a:pt x="1901" y="901"/>
                </a:lnTo>
                <a:lnTo>
                  <a:pt x="1912" y="993"/>
                </a:lnTo>
                <a:lnTo>
                  <a:pt x="1916" y="1086"/>
                </a:lnTo>
                <a:lnTo>
                  <a:pt x="1916" y="1922"/>
                </a:lnTo>
                <a:lnTo>
                  <a:pt x="1083" y="1922"/>
                </a:lnTo>
                <a:lnTo>
                  <a:pt x="990" y="1918"/>
                </a:lnTo>
                <a:lnTo>
                  <a:pt x="899" y="1907"/>
                </a:lnTo>
                <a:lnTo>
                  <a:pt x="809" y="1887"/>
                </a:lnTo>
                <a:lnTo>
                  <a:pt x="723" y="1861"/>
                </a:lnTo>
                <a:lnTo>
                  <a:pt x="642" y="1828"/>
                </a:lnTo>
                <a:lnTo>
                  <a:pt x="561" y="1789"/>
                </a:lnTo>
                <a:lnTo>
                  <a:pt x="487" y="1743"/>
                </a:lnTo>
                <a:lnTo>
                  <a:pt x="415" y="1692"/>
                </a:lnTo>
                <a:lnTo>
                  <a:pt x="349" y="1635"/>
                </a:lnTo>
                <a:lnTo>
                  <a:pt x="286" y="1573"/>
                </a:lnTo>
                <a:lnTo>
                  <a:pt x="230" y="1506"/>
                </a:lnTo>
                <a:lnTo>
                  <a:pt x="179" y="1434"/>
                </a:lnTo>
                <a:lnTo>
                  <a:pt x="133" y="1359"/>
                </a:lnTo>
                <a:lnTo>
                  <a:pt x="94" y="1278"/>
                </a:lnTo>
                <a:lnTo>
                  <a:pt x="61" y="1197"/>
                </a:lnTo>
                <a:lnTo>
                  <a:pt x="35" y="1111"/>
                </a:lnTo>
                <a:lnTo>
                  <a:pt x="15" y="1021"/>
                </a:lnTo>
                <a:lnTo>
                  <a:pt x="4" y="929"/>
                </a:lnTo>
                <a:lnTo>
                  <a:pt x="0" y="8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362175" y="3496700"/>
            <a:ext cx="1414069" cy="1418498"/>
          </a:xfrm>
          <a:custGeom>
            <a:avLst/>
            <a:gdLst>
              <a:gd name="T0" fmla="*/ 0 w 1916"/>
              <a:gd name="T1" fmla="*/ 0 h 1922"/>
              <a:gd name="T2" fmla="*/ 1916 w 1916"/>
              <a:gd name="T3" fmla="*/ 1922 h 1922"/>
              <a:gd name="T4" fmla="*/ 1083 w 1916"/>
              <a:gd name="T5" fmla="*/ 1922 h 1922"/>
              <a:gd name="T6" fmla="*/ 990 w 1916"/>
              <a:gd name="T7" fmla="*/ 1918 h 1922"/>
              <a:gd name="T8" fmla="*/ 899 w 1916"/>
              <a:gd name="T9" fmla="*/ 1907 h 1922"/>
              <a:gd name="T10" fmla="*/ 809 w 1916"/>
              <a:gd name="T11" fmla="*/ 1887 h 1922"/>
              <a:gd name="T12" fmla="*/ 723 w 1916"/>
              <a:gd name="T13" fmla="*/ 1861 h 1922"/>
              <a:gd name="T14" fmla="*/ 642 w 1916"/>
              <a:gd name="T15" fmla="*/ 1828 h 1922"/>
              <a:gd name="T16" fmla="*/ 561 w 1916"/>
              <a:gd name="T17" fmla="*/ 1789 h 1922"/>
              <a:gd name="T18" fmla="*/ 487 w 1916"/>
              <a:gd name="T19" fmla="*/ 1743 h 1922"/>
              <a:gd name="T20" fmla="*/ 415 w 1916"/>
              <a:gd name="T21" fmla="*/ 1692 h 1922"/>
              <a:gd name="T22" fmla="*/ 349 w 1916"/>
              <a:gd name="T23" fmla="*/ 1635 h 1922"/>
              <a:gd name="T24" fmla="*/ 286 w 1916"/>
              <a:gd name="T25" fmla="*/ 1573 h 1922"/>
              <a:gd name="T26" fmla="*/ 230 w 1916"/>
              <a:gd name="T27" fmla="*/ 1506 h 1922"/>
              <a:gd name="T28" fmla="*/ 179 w 1916"/>
              <a:gd name="T29" fmla="*/ 1434 h 1922"/>
              <a:gd name="T30" fmla="*/ 133 w 1916"/>
              <a:gd name="T31" fmla="*/ 1359 h 1922"/>
              <a:gd name="T32" fmla="*/ 94 w 1916"/>
              <a:gd name="T33" fmla="*/ 1278 h 1922"/>
              <a:gd name="T34" fmla="*/ 61 w 1916"/>
              <a:gd name="T35" fmla="*/ 1197 h 1922"/>
              <a:gd name="T36" fmla="*/ 35 w 1916"/>
              <a:gd name="T37" fmla="*/ 1111 h 1922"/>
              <a:gd name="T38" fmla="*/ 15 w 1916"/>
              <a:gd name="T39" fmla="*/ 1021 h 1922"/>
              <a:gd name="T40" fmla="*/ 4 w 1916"/>
              <a:gd name="T41" fmla="*/ 929 h 1922"/>
              <a:gd name="T42" fmla="*/ 0 w 1916"/>
              <a:gd name="T43" fmla="*/ 836 h 1922"/>
              <a:gd name="T44" fmla="*/ 0 w 1916"/>
              <a:gd name="T45" fmla="*/ 0 h 1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16" h="1922">
                <a:moveTo>
                  <a:pt x="0" y="0"/>
                </a:moveTo>
                <a:lnTo>
                  <a:pt x="1916" y="1922"/>
                </a:lnTo>
                <a:lnTo>
                  <a:pt x="1083" y="1922"/>
                </a:lnTo>
                <a:lnTo>
                  <a:pt x="990" y="1918"/>
                </a:lnTo>
                <a:lnTo>
                  <a:pt x="899" y="1907"/>
                </a:lnTo>
                <a:lnTo>
                  <a:pt x="809" y="1887"/>
                </a:lnTo>
                <a:lnTo>
                  <a:pt x="723" y="1861"/>
                </a:lnTo>
                <a:lnTo>
                  <a:pt x="642" y="1828"/>
                </a:lnTo>
                <a:lnTo>
                  <a:pt x="561" y="1789"/>
                </a:lnTo>
                <a:lnTo>
                  <a:pt x="487" y="1743"/>
                </a:lnTo>
                <a:lnTo>
                  <a:pt x="415" y="1692"/>
                </a:lnTo>
                <a:lnTo>
                  <a:pt x="349" y="1635"/>
                </a:lnTo>
                <a:lnTo>
                  <a:pt x="286" y="1573"/>
                </a:lnTo>
                <a:lnTo>
                  <a:pt x="230" y="1506"/>
                </a:lnTo>
                <a:lnTo>
                  <a:pt x="179" y="1434"/>
                </a:lnTo>
                <a:lnTo>
                  <a:pt x="133" y="1359"/>
                </a:lnTo>
                <a:lnTo>
                  <a:pt x="94" y="1278"/>
                </a:lnTo>
                <a:lnTo>
                  <a:pt x="61" y="1197"/>
                </a:lnTo>
                <a:lnTo>
                  <a:pt x="35" y="1111"/>
                </a:lnTo>
                <a:lnTo>
                  <a:pt x="15" y="1021"/>
                </a:lnTo>
                <a:lnTo>
                  <a:pt x="4" y="929"/>
                </a:lnTo>
                <a:lnTo>
                  <a:pt x="0" y="8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246782" y="2435410"/>
            <a:ext cx="1688617" cy="1693046"/>
          </a:xfrm>
          <a:custGeom>
            <a:avLst/>
            <a:gdLst>
              <a:gd name="T0" fmla="*/ 1242 w 2288"/>
              <a:gd name="T1" fmla="*/ 4 h 2294"/>
              <a:gd name="T2" fmla="*/ 1432 w 2288"/>
              <a:gd name="T3" fmla="*/ 36 h 2294"/>
              <a:gd name="T4" fmla="*/ 1610 w 2288"/>
              <a:gd name="T5" fmla="*/ 98 h 2294"/>
              <a:gd name="T6" fmla="*/ 1773 w 2288"/>
              <a:gd name="T7" fmla="*/ 189 h 2294"/>
              <a:gd name="T8" fmla="*/ 1920 w 2288"/>
              <a:gd name="T9" fmla="*/ 304 h 2294"/>
              <a:gd name="T10" fmla="*/ 2044 w 2288"/>
              <a:gd name="T11" fmla="*/ 440 h 2294"/>
              <a:gd name="T12" fmla="*/ 2147 w 2288"/>
              <a:gd name="T13" fmla="*/ 595 h 2294"/>
              <a:gd name="T14" fmla="*/ 2223 w 2288"/>
              <a:gd name="T15" fmla="*/ 767 h 2294"/>
              <a:gd name="T16" fmla="*/ 2271 w 2288"/>
              <a:gd name="T17" fmla="*/ 951 h 2294"/>
              <a:gd name="T18" fmla="*/ 2288 w 2288"/>
              <a:gd name="T19" fmla="*/ 1147 h 2294"/>
              <a:gd name="T20" fmla="*/ 2271 w 2288"/>
              <a:gd name="T21" fmla="*/ 1342 h 2294"/>
              <a:gd name="T22" fmla="*/ 2223 w 2288"/>
              <a:gd name="T23" fmla="*/ 1527 h 2294"/>
              <a:gd name="T24" fmla="*/ 2147 w 2288"/>
              <a:gd name="T25" fmla="*/ 1699 h 2294"/>
              <a:gd name="T26" fmla="*/ 2044 w 2288"/>
              <a:gd name="T27" fmla="*/ 1854 h 2294"/>
              <a:gd name="T28" fmla="*/ 1920 w 2288"/>
              <a:gd name="T29" fmla="*/ 1990 h 2294"/>
              <a:gd name="T30" fmla="*/ 1773 w 2288"/>
              <a:gd name="T31" fmla="*/ 2105 h 2294"/>
              <a:gd name="T32" fmla="*/ 1610 w 2288"/>
              <a:gd name="T33" fmla="*/ 2194 h 2294"/>
              <a:gd name="T34" fmla="*/ 1432 w 2288"/>
              <a:gd name="T35" fmla="*/ 2258 h 2294"/>
              <a:gd name="T36" fmla="*/ 1242 w 2288"/>
              <a:gd name="T37" fmla="*/ 2290 h 2294"/>
              <a:gd name="T38" fmla="*/ 1045 w 2288"/>
              <a:gd name="T39" fmla="*/ 2290 h 2294"/>
              <a:gd name="T40" fmla="*/ 855 w 2288"/>
              <a:gd name="T41" fmla="*/ 2258 h 2294"/>
              <a:gd name="T42" fmla="*/ 677 w 2288"/>
              <a:gd name="T43" fmla="*/ 2194 h 2294"/>
              <a:gd name="T44" fmla="*/ 514 w 2288"/>
              <a:gd name="T45" fmla="*/ 2105 h 2294"/>
              <a:gd name="T46" fmla="*/ 369 w 2288"/>
              <a:gd name="T47" fmla="*/ 1990 h 2294"/>
              <a:gd name="T48" fmla="*/ 243 w 2288"/>
              <a:gd name="T49" fmla="*/ 1854 h 2294"/>
              <a:gd name="T50" fmla="*/ 141 w 2288"/>
              <a:gd name="T51" fmla="*/ 1699 h 2294"/>
              <a:gd name="T52" fmla="*/ 65 w 2288"/>
              <a:gd name="T53" fmla="*/ 1527 h 2294"/>
              <a:gd name="T54" fmla="*/ 16 w 2288"/>
              <a:gd name="T55" fmla="*/ 1342 h 2294"/>
              <a:gd name="T56" fmla="*/ 0 w 2288"/>
              <a:gd name="T57" fmla="*/ 1147 h 2294"/>
              <a:gd name="T58" fmla="*/ 16 w 2288"/>
              <a:gd name="T59" fmla="*/ 951 h 2294"/>
              <a:gd name="T60" fmla="*/ 65 w 2288"/>
              <a:gd name="T61" fmla="*/ 767 h 2294"/>
              <a:gd name="T62" fmla="*/ 141 w 2288"/>
              <a:gd name="T63" fmla="*/ 595 h 2294"/>
              <a:gd name="T64" fmla="*/ 243 w 2288"/>
              <a:gd name="T65" fmla="*/ 440 h 2294"/>
              <a:gd name="T66" fmla="*/ 369 w 2288"/>
              <a:gd name="T67" fmla="*/ 304 h 2294"/>
              <a:gd name="T68" fmla="*/ 514 w 2288"/>
              <a:gd name="T69" fmla="*/ 189 h 2294"/>
              <a:gd name="T70" fmla="*/ 677 w 2288"/>
              <a:gd name="T71" fmla="*/ 98 h 2294"/>
              <a:gd name="T72" fmla="*/ 855 w 2288"/>
              <a:gd name="T73" fmla="*/ 36 h 2294"/>
              <a:gd name="T74" fmla="*/ 1045 w 2288"/>
              <a:gd name="T75" fmla="*/ 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88" h="2294">
                <a:moveTo>
                  <a:pt x="1144" y="0"/>
                </a:moveTo>
                <a:lnTo>
                  <a:pt x="1242" y="4"/>
                </a:lnTo>
                <a:lnTo>
                  <a:pt x="1339" y="17"/>
                </a:lnTo>
                <a:lnTo>
                  <a:pt x="1432" y="36"/>
                </a:lnTo>
                <a:lnTo>
                  <a:pt x="1523" y="64"/>
                </a:lnTo>
                <a:lnTo>
                  <a:pt x="1610" y="98"/>
                </a:lnTo>
                <a:lnTo>
                  <a:pt x="1695" y="141"/>
                </a:lnTo>
                <a:lnTo>
                  <a:pt x="1773" y="189"/>
                </a:lnTo>
                <a:lnTo>
                  <a:pt x="1849" y="243"/>
                </a:lnTo>
                <a:lnTo>
                  <a:pt x="1920" y="304"/>
                </a:lnTo>
                <a:lnTo>
                  <a:pt x="1985" y="369"/>
                </a:lnTo>
                <a:lnTo>
                  <a:pt x="2044" y="440"/>
                </a:lnTo>
                <a:lnTo>
                  <a:pt x="2098" y="515"/>
                </a:lnTo>
                <a:lnTo>
                  <a:pt x="2147" y="595"/>
                </a:lnTo>
                <a:lnTo>
                  <a:pt x="2188" y="678"/>
                </a:lnTo>
                <a:lnTo>
                  <a:pt x="2223" y="767"/>
                </a:lnTo>
                <a:lnTo>
                  <a:pt x="2250" y="857"/>
                </a:lnTo>
                <a:lnTo>
                  <a:pt x="2271" y="951"/>
                </a:lnTo>
                <a:lnTo>
                  <a:pt x="2283" y="1048"/>
                </a:lnTo>
                <a:lnTo>
                  <a:pt x="2288" y="1147"/>
                </a:lnTo>
                <a:lnTo>
                  <a:pt x="2283" y="1245"/>
                </a:lnTo>
                <a:lnTo>
                  <a:pt x="2271" y="1342"/>
                </a:lnTo>
                <a:lnTo>
                  <a:pt x="2250" y="1437"/>
                </a:lnTo>
                <a:lnTo>
                  <a:pt x="2223" y="1527"/>
                </a:lnTo>
                <a:lnTo>
                  <a:pt x="2188" y="1614"/>
                </a:lnTo>
                <a:lnTo>
                  <a:pt x="2147" y="1699"/>
                </a:lnTo>
                <a:lnTo>
                  <a:pt x="2098" y="1778"/>
                </a:lnTo>
                <a:lnTo>
                  <a:pt x="2044" y="1854"/>
                </a:lnTo>
                <a:lnTo>
                  <a:pt x="1985" y="1925"/>
                </a:lnTo>
                <a:lnTo>
                  <a:pt x="1920" y="1990"/>
                </a:lnTo>
                <a:lnTo>
                  <a:pt x="1849" y="2050"/>
                </a:lnTo>
                <a:lnTo>
                  <a:pt x="1773" y="2105"/>
                </a:lnTo>
                <a:lnTo>
                  <a:pt x="1695" y="2152"/>
                </a:lnTo>
                <a:lnTo>
                  <a:pt x="1610" y="2194"/>
                </a:lnTo>
                <a:lnTo>
                  <a:pt x="1523" y="2230"/>
                </a:lnTo>
                <a:lnTo>
                  <a:pt x="1432" y="2258"/>
                </a:lnTo>
                <a:lnTo>
                  <a:pt x="1339" y="2277"/>
                </a:lnTo>
                <a:lnTo>
                  <a:pt x="1242" y="2290"/>
                </a:lnTo>
                <a:lnTo>
                  <a:pt x="1144" y="2294"/>
                </a:lnTo>
                <a:lnTo>
                  <a:pt x="1045" y="2290"/>
                </a:lnTo>
                <a:lnTo>
                  <a:pt x="949" y="2277"/>
                </a:lnTo>
                <a:lnTo>
                  <a:pt x="855" y="2258"/>
                </a:lnTo>
                <a:lnTo>
                  <a:pt x="764" y="2230"/>
                </a:lnTo>
                <a:lnTo>
                  <a:pt x="677" y="2194"/>
                </a:lnTo>
                <a:lnTo>
                  <a:pt x="594" y="2152"/>
                </a:lnTo>
                <a:lnTo>
                  <a:pt x="514" y="2105"/>
                </a:lnTo>
                <a:lnTo>
                  <a:pt x="439" y="2050"/>
                </a:lnTo>
                <a:lnTo>
                  <a:pt x="369" y="1990"/>
                </a:lnTo>
                <a:lnTo>
                  <a:pt x="304" y="1925"/>
                </a:lnTo>
                <a:lnTo>
                  <a:pt x="243" y="1854"/>
                </a:lnTo>
                <a:lnTo>
                  <a:pt x="189" y="1778"/>
                </a:lnTo>
                <a:lnTo>
                  <a:pt x="141" y="1699"/>
                </a:lnTo>
                <a:lnTo>
                  <a:pt x="99" y="1614"/>
                </a:lnTo>
                <a:lnTo>
                  <a:pt x="65" y="1527"/>
                </a:lnTo>
                <a:lnTo>
                  <a:pt x="37" y="1437"/>
                </a:lnTo>
                <a:lnTo>
                  <a:pt x="16" y="1342"/>
                </a:lnTo>
                <a:lnTo>
                  <a:pt x="4" y="1245"/>
                </a:lnTo>
                <a:lnTo>
                  <a:pt x="0" y="1147"/>
                </a:lnTo>
                <a:lnTo>
                  <a:pt x="4" y="1048"/>
                </a:lnTo>
                <a:lnTo>
                  <a:pt x="16" y="951"/>
                </a:lnTo>
                <a:lnTo>
                  <a:pt x="37" y="857"/>
                </a:lnTo>
                <a:lnTo>
                  <a:pt x="65" y="767"/>
                </a:lnTo>
                <a:lnTo>
                  <a:pt x="99" y="678"/>
                </a:lnTo>
                <a:lnTo>
                  <a:pt x="141" y="595"/>
                </a:lnTo>
                <a:lnTo>
                  <a:pt x="189" y="515"/>
                </a:lnTo>
                <a:lnTo>
                  <a:pt x="243" y="440"/>
                </a:lnTo>
                <a:lnTo>
                  <a:pt x="304" y="369"/>
                </a:lnTo>
                <a:lnTo>
                  <a:pt x="369" y="304"/>
                </a:lnTo>
                <a:lnTo>
                  <a:pt x="439" y="243"/>
                </a:lnTo>
                <a:lnTo>
                  <a:pt x="514" y="189"/>
                </a:lnTo>
                <a:lnTo>
                  <a:pt x="594" y="141"/>
                </a:lnTo>
                <a:lnTo>
                  <a:pt x="677" y="98"/>
                </a:lnTo>
                <a:lnTo>
                  <a:pt x="764" y="64"/>
                </a:lnTo>
                <a:lnTo>
                  <a:pt x="855" y="36"/>
                </a:lnTo>
                <a:lnTo>
                  <a:pt x="949" y="17"/>
                </a:lnTo>
                <a:lnTo>
                  <a:pt x="1045" y="4"/>
                </a:lnTo>
                <a:lnTo>
                  <a:pt x="114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  <a:effectLst>
            <a:outerShdw blurRad="330200" sx="102000" sy="102000" algn="ctr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8779592" y="1998289"/>
            <a:ext cx="453735" cy="425792"/>
            <a:chOff x="7197725" y="2543176"/>
            <a:chExt cx="541338" cy="508000"/>
          </a:xfrm>
          <a:solidFill>
            <a:schemeClr val="accent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7197725" y="2543176"/>
              <a:ext cx="541338" cy="508000"/>
            </a:xfrm>
            <a:custGeom>
              <a:avLst/>
              <a:gdLst>
                <a:gd name="T0" fmla="*/ 1478 w 3405"/>
                <a:gd name="T1" fmla="*/ 1282 h 3193"/>
                <a:gd name="T2" fmla="*/ 1215 w 3405"/>
                <a:gd name="T3" fmla="*/ 1400 h 3193"/>
                <a:gd name="T4" fmla="*/ 1006 w 3405"/>
                <a:gd name="T5" fmla="*/ 1595 h 3193"/>
                <a:gd name="T6" fmla="*/ 868 w 3405"/>
                <a:gd name="T7" fmla="*/ 1848 h 3193"/>
                <a:gd name="T8" fmla="*/ 819 w 3405"/>
                <a:gd name="T9" fmla="*/ 2142 h 3193"/>
                <a:gd name="T10" fmla="*/ 868 w 3405"/>
                <a:gd name="T11" fmla="*/ 2436 h 3193"/>
                <a:gd name="T12" fmla="*/ 1006 w 3405"/>
                <a:gd name="T13" fmla="*/ 2689 h 3193"/>
                <a:gd name="T14" fmla="*/ 1215 w 3405"/>
                <a:gd name="T15" fmla="*/ 2884 h 3193"/>
                <a:gd name="T16" fmla="*/ 1478 w 3405"/>
                <a:gd name="T17" fmla="*/ 3002 h 3193"/>
                <a:gd name="T18" fmla="*/ 1777 w 3405"/>
                <a:gd name="T19" fmla="*/ 3027 h 3193"/>
                <a:gd name="T20" fmla="*/ 2061 w 3405"/>
                <a:gd name="T21" fmla="*/ 2953 h 3193"/>
                <a:gd name="T22" fmla="*/ 2299 w 3405"/>
                <a:gd name="T23" fmla="*/ 2795 h 3193"/>
                <a:gd name="T24" fmla="*/ 2475 w 3405"/>
                <a:gd name="T25" fmla="*/ 2569 h 3193"/>
                <a:gd name="T26" fmla="*/ 2571 w 3405"/>
                <a:gd name="T27" fmla="*/ 2293 h 3193"/>
                <a:gd name="T28" fmla="*/ 2571 w 3405"/>
                <a:gd name="T29" fmla="*/ 1991 h 3193"/>
                <a:gd name="T30" fmla="*/ 2475 w 3405"/>
                <a:gd name="T31" fmla="*/ 1715 h 3193"/>
                <a:gd name="T32" fmla="*/ 2299 w 3405"/>
                <a:gd name="T33" fmla="*/ 1489 h 3193"/>
                <a:gd name="T34" fmla="*/ 2061 w 3405"/>
                <a:gd name="T35" fmla="*/ 1331 h 3193"/>
                <a:gd name="T36" fmla="*/ 1777 w 3405"/>
                <a:gd name="T37" fmla="*/ 1256 h 3193"/>
                <a:gd name="T38" fmla="*/ 1257 w 3405"/>
                <a:gd name="T39" fmla="*/ 223 h 3193"/>
                <a:gd name="T40" fmla="*/ 1200 w 3405"/>
                <a:gd name="T41" fmla="*/ 294 h 3193"/>
                <a:gd name="T42" fmla="*/ 1208 w 3405"/>
                <a:gd name="T43" fmla="*/ 461 h 3193"/>
                <a:gd name="T44" fmla="*/ 1279 w 3405"/>
                <a:gd name="T45" fmla="*/ 519 h 3193"/>
                <a:gd name="T46" fmla="*/ 2143 w 3405"/>
                <a:gd name="T47" fmla="*/ 510 h 3193"/>
                <a:gd name="T48" fmla="*/ 2200 w 3405"/>
                <a:gd name="T49" fmla="*/ 439 h 3193"/>
                <a:gd name="T50" fmla="*/ 2191 w 3405"/>
                <a:gd name="T51" fmla="*/ 271 h 3193"/>
                <a:gd name="T52" fmla="*/ 2120 w 3405"/>
                <a:gd name="T53" fmla="*/ 214 h 3193"/>
                <a:gd name="T54" fmla="*/ 2178 w 3405"/>
                <a:gd name="T55" fmla="*/ 0 h 3193"/>
                <a:gd name="T56" fmla="*/ 2319 w 3405"/>
                <a:gd name="T57" fmla="*/ 42 h 3193"/>
                <a:gd name="T58" fmla="*/ 2413 w 3405"/>
                <a:gd name="T59" fmla="*/ 149 h 3193"/>
                <a:gd name="T60" fmla="*/ 2437 w 3405"/>
                <a:gd name="T61" fmla="*/ 1091 h 3193"/>
                <a:gd name="T62" fmla="*/ 3255 w 3405"/>
                <a:gd name="T63" fmla="*/ 1115 h 3193"/>
                <a:gd name="T64" fmla="*/ 3363 w 3405"/>
                <a:gd name="T65" fmla="*/ 1208 h 3193"/>
                <a:gd name="T66" fmla="*/ 3405 w 3405"/>
                <a:gd name="T67" fmla="*/ 1350 h 3193"/>
                <a:gd name="T68" fmla="*/ 3381 w 3405"/>
                <a:gd name="T69" fmla="*/ 3044 h 3193"/>
                <a:gd name="T70" fmla="*/ 3286 w 3405"/>
                <a:gd name="T71" fmla="*/ 3151 h 3193"/>
                <a:gd name="T72" fmla="*/ 3145 w 3405"/>
                <a:gd name="T73" fmla="*/ 3193 h 3193"/>
                <a:gd name="T74" fmla="*/ 148 w 3405"/>
                <a:gd name="T75" fmla="*/ 3169 h 3193"/>
                <a:gd name="T76" fmla="*/ 41 w 3405"/>
                <a:gd name="T77" fmla="*/ 3075 h 3193"/>
                <a:gd name="T78" fmla="*/ 0 w 3405"/>
                <a:gd name="T79" fmla="*/ 2934 h 3193"/>
                <a:gd name="T80" fmla="*/ 24 w 3405"/>
                <a:gd name="T81" fmla="*/ 1240 h 3193"/>
                <a:gd name="T82" fmla="*/ 116 w 3405"/>
                <a:gd name="T83" fmla="*/ 1133 h 3193"/>
                <a:gd name="T84" fmla="*/ 253 w 3405"/>
                <a:gd name="T85" fmla="*/ 1089 h 3193"/>
                <a:gd name="T86" fmla="*/ 277 w 3405"/>
                <a:gd name="T87" fmla="*/ 896 h 3193"/>
                <a:gd name="T88" fmla="*/ 362 w 3405"/>
                <a:gd name="T89" fmla="*/ 855 h 3193"/>
                <a:gd name="T90" fmla="*/ 756 w 3405"/>
                <a:gd name="T91" fmla="*/ 879 h 3193"/>
                <a:gd name="T92" fmla="*/ 795 w 3405"/>
                <a:gd name="T93" fmla="*/ 963 h 3193"/>
                <a:gd name="T94" fmla="*/ 971 w 3405"/>
                <a:gd name="T95" fmla="*/ 221 h 3193"/>
                <a:gd name="T96" fmla="*/ 1031 w 3405"/>
                <a:gd name="T97" fmla="*/ 89 h 3193"/>
                <a:gd name="T98" fmla="*/ 1150 w 3405"/>
                <a:gd name="T99" fmla="*/ 11 h 3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05" h="3193">
                  <a:moveTo>
                    <a:pt x="1701" y="1253"/>
                  </a:moveTo>
                  <a:lnTo>
                    <a:pt x="1625" y="1256"/>
                  </a:lnTo>
                  <a:lnTo>
                    <a:pt x="1550" y="1266"/>
                  </a:lnTo>
                  <a:lnTo>
                    <a:pt x="1478" y="1282"/>
                  </a:lnTo>
                  <a:lnTo>
                    <a:pt x="1408" y="1303"/>
                  </a:lnTo>
                  <a:lnTo>
                    <a:pt x="1341" y="1331"/>
                  </a:lnTo>
                  <a:lnTo>
                    <a:pt x="1277" y="1362"/>
                  </a:lnTo>
                  <a:lnTo>
                    <a:pt x="1215" y="1400"/>
                  </a:lnTo>
                  <a:lnTo>
                    <a:pt x="1157" y="1442"/>
                  </a:lnTo>
                  <a:lnTo>
                    <a:pt x="1103" y="1489"/>
                  </a:lnTo>
                  <a:lnTo>
                    <a:pt x="1053" y="1540"/>
                  </a:lnTo>
                  <a:lnTo>
                    <a:pt x="1006" y="1595"/>
                  </a:lnTo>
                  <a:lnTo>
                    <a:pt x="964" y="1653"/>
                  </a:lnTo>
                  <a:lnTo>
                    <a:pt x="927" y="1715"/>
                  </a:lnTo>
                  <a:lnTo>
                    <a:pt x="895" y="1779"/>
                  </a:lnTo>
                  <a:lnTo>
                    <a:pt x="868" y="1848"/>
                  </a:lnTo>
                  <a:lnTo>
                    <a:pt x="847" y="1918"/>
                  </a:lnTo>
                  <a:lnTo>
                    <a:pt x="831" y="1991"/>
                  </a:lnTo>
                  <a:lnTo>
                    <a:pt x="822" y="2066"/>
                  </a:lnTo>
                  <a:lnTo>
                    <a:pt x="819" y="2142"/>
                  </a:lnTo>
                  <a:lnTo>
                    <a:pt x="822" y="2218"/>
                  </a:lnTo>
                  <a:lnTo>
                    <a:pt x="831" y="2293"/>
                  </a:lnTo>
                  <a:lnTo>
                    <a:pt x="847" y="2366"/>
                  </a:lnTo>
                  <a:lnTo>
                    <a:pt x="868" y="2436"/>
                  </a:lnTo>
                  <a:lnTo>
                    <a:pt x="895" y="2504"/>
                  </a:lnTo>
                  <a:lnTo>
                    <a:pt x="927" y="2569"/>
                  </a:lnTo>
                  <a:lnTo>
                    <a:pt x="964" y="2631"/>
                  </a:lnTo>
                  <a:lnTo>
                    <a:pt x="1006" y="2689"/>
                  </a:lnTo>
                  <a:lnTo>
                    <a:pt x="1053" y="2744"/>
                  </a:lnTo>
                  <a:lnTo>
                    <a:pt x="1103" y="2795"/>
                  </a:lnTo>
                  <a:lnTo>
                    <a:pt x="1157" y="2842"/>
                  </a:lnTo>
                  <a:lnTo>
                    <a:pt x="1215" y="2884"/>
                  </a:lnTo>
                  <a:lnTo>
                    <a:pt x="1277" y="2921"/>
                  </a:lnTo>
                  <a:lnTo>
                    <a:pt x="1341" y="2953"/>
                  </a:lnTo>
                  <a:lnTo>
                    <a:pt x="1408" y="2981"/>
                  </a:lnTo>
                  <a:lnTo>
                    <a:pt x="1478" y="3002"/>
                  </a:lnTo>
                  <a:lnTo>
                    <a:pt x="1550" y="3017"/>
                  </a:lnTo>
                  <a:lnTo>
                    <a:pt x="1625" y="3027"/>
                  </a:lnTo>
                  <a:lnTo>
                    <a:pt x="1701" y="3030"/>
                  </a:lnTo>
                  <a:lnTo>
                    <a:pt x="1777" y="3027"/>
                  </a:lnTo>
                  <a:lnTo>
                    <a:pt x="1852" y="3017"/>
                  </a:lnTo>
                  <a:lnTo>
                    <a:pt x="1924" y="3002"/>
                  </a:lnTo>
                  <a:lnTo>
                    <a:pt x="1994" y="2981"/>
                  </a:lnTo>
                  <a:lnTo>
                    <a:pt x="2061" y="2953"/>
                  </a:lnTo>
                  <a:lnTo>
                    <a:pt x="2125" y="2921"/>
                  </a:lnTo>
                  <a:lnTo>
                    <a:pt x="2186" y="2884"/>
                  </a:lnTo>
                  <a:lnTo>
                    <a:pt x="2245" y="2842"/>
                  </a:lnTo>
                  <a:lnTo>
                    <a:pt x="2299" y="2795"/>
                  </a:lnTo>
                  <a:lnTo>
                    <a:pt x="2349" y="2744"/>
                  </a:lnTo>
                  <a:lnTo>
                    <a:pt x="2395" y="2689"/>
                  </a:lnTo>
                  <a:lnTo>
                    <a:pt x="2437" y="2631"/>
                  </a:lnTo>
                  <a:lnTo>
                    <a:pt x="2475" y="2569"/>
                  </a:lnTo>
                  <a:lnTo>
                    <a:pt x="2507" y="2504"/>
                  </a:lnTo>
                  <a:lnTo>
                    <a:pt x="2533" y="2436"/>
                  </a:lnTo>
                  <a:lnTo>
                    <a:pt x="2555" y="2366"/>
                  </a:lnTo>
                  <a:lnTo>
                    <a:pt x="2571" y="2293"/>
                  </a:lnTo>
                  <a:lnTo>
                    <a:pt x="2580" y="2218"/>
                  </a:lnTo>
                  <a:lnTo>
                    <a:pt x="2583" y="2142"/>
                  </a:lnTo>
                  <a:lnTo>
                    <a:pt x="2580" y="2066"/>
                  </a:lnTo>
                  <a:lnTo>
                    <a:pt x="2571" y="1991"/>
                  </a:lnTo>
                  <a:lnTo>
                    <a:pt x="2555" y="1918"/>
                  </a:lnTo>
                  <a:lnTo>
                    <a:pt x="2533" y="1848"/>
                  </a:lnTo>
                  <a:lnTo>
                    <a:pt x="2507" y="1779"/>
                  </a:lnTo>
                  <a:lnTo>
                    <a:pt x="2475" y="1715"/>
                  </a:lnTo>
                  <a:lnTo>
                    <a:pt x="2437" y="1653"/>
                  </a:lnTo>
                  <a:lnTo>
                    <a:pt x="2395" y="1595"/>
                  </a:lnTo>
                  <a:lnTo>
                    <a:pt x="2349" y="1540"/>
                  </a:lnTo>
                  <a:lnTo>
                    <a:pt x="2299" y="1489"/>
                  </a:lnTo>
                  <a:lnTo>
                    <a:pt x="2245" y="1442"/>
                  </a:lnTo>
                  <a:lnTo>
                    <a:pt x="2186" y="1400"/>
                  </a:lnTo>
                  <a:lnTo>
                    <a:pt x="2125" y="1362"/>
                  </a:lnTo>
                  <a:lnTo>
                    <a:pt x="2061" y="1331"/>
                  </a:lnTo>
                  <a:lnTo>
                    <a:pt x="1994" y="1303"/>
                  </a:lnTo>
                  <a:lnTo>
                    <a:pt x="1924" y="1282"/>
                  </a:lnTo>
                  <a:lnTo>
                    <a:pt x="1852" y="1266"/>
                  </a:lnTo>
                  <a:lnTo>
                    <a:pt x="1777" y="1256"/>
                  </a:lnTo>
                  <a:lnTo>
                    <a:pt x="1701" y="1253"/>
                  </a:lnTo>
                  <a:close/>
                  <a:moveTo>
                    <a:pt x="1304" y="212"/>
                  </a:moveTo>
                  <a:lnTo>
                    <a:pt x="1279" y="214"/>
                  </a:lnTo>
                  <a:lnTo>
                    <a:pt x="1257" y="223"/>
                  </a:lnTo>
                  <a:lnTo>
                    <a:pt x="1237" y="236"/>
                  </a:lnTo>
                  <a:lnTo>
                    <a:pt x="1220" y="252"/>
                  </a:lnTo>
                  <a:lnTo>
                    <a:pt x="1208" y="271"/>
                  </a:lnTo>
                  <a:lnTo>
                    <a:pt x="1200" y="294"/>
                  </a:lnTo>
                  <a:lnTo>
                    <a:pt x="1197" y="319"/>
                  </a:lnTo>
                  <a:lnTo>
                    <a:pt x="1197" y="415"/>
                  </a:lnTo>
                  <a:lnTo>
                    <a:pt x="1200" y="439"/>
                  </a:lnTo>
                  <a:lnTo>
                    <a:pt x="1208" y="461"/>
                  </a:lnTo>
                  <a:lnTo>
                    <a:pt x="1220" y="481"/>
                  </a:lnTo>
                  <a:lnTo>
                    <a:pt x="1237" y="498"/>
                  </a:lnTo>
                  <a:lnTo>
                    <a:pt x="1257" y="510"/>
                  </a:lnTo>
                  <a:lnTo>
                    <a:pt x="1279" y="519"/>
                  </a:lnTo>
                  <a:lnTo>
                    <a:pt x="1304" y="521"/>
                  </a:lnTo>
                  <a:lnTo>
                    <a:pt x="2096" y="521"/>
                  </a:lnTo>
                  <a:lnTo>
                    <a:pt x="2120" y="519"/>
                  </a:lnTo>
                  <a:lnTo>
                    <a:pt x="2143" y="510"/>
                  </a:lnTo>
                  <a:lnTo>
                    <a:pt x="2162" y="498"/>
                  </a:lnTo>
                  <a:lnTo>
                    <a:pt x="2179" y="481"/>
                  </a:lnTo>
                  <a:lnTo>
                    <a:pt x="2191" y="461"/>
                  </a:lnTo>
                  <a:lnTo>
                    <a:pt x="2200" y="439"/>
                  </a:lnTo>
                  <a:lnTo>
                    <a:pt x="2202" y="415"/>
                  </a:lnTo>
                  <a:lnTo>
                    <a:pt x="2202" y="319"/>
                  </a:lnTo>
                  <a:lnTo>
                    <a:pt x="2200" y="294"/>
                  </a:lnTo>
                  <a:lnTo>
                    <a:pt x="2191" y="271"/>
                  </a:lnTo>
                  <a:lnTo>
                    <a:pt x="2179" y="252"/>
                  </a:lnTo>
                  <a:lnTo>
                    <a:pt x="2162" y="236"/>
                  </a:lnTo>
                  <a:lnTo>
                    <a:pt x="2143" y="223"/>
                  </a:lnTo>
                  <a:lnTo>
                    <a:pt x="2120" y="214"/>
                  </a:lnTo>
                  <a:lnTo>
                    <a:pt x="2096" y="212"/>
                  </a:lnTo>
                  <a:lnTo>
                    <a:pt x="1304" y="212"/>
                  </a:lnTo>
                  <a:close/>
                  <a:moveTo>
                    <a:pt x="1294" y="0"/>
                  </a:moveTo>
                  <a:lnTo>
                    <a:pt x="2178" y="0"/>
                  </a:lnTo>
                  <a:lnTo>
                    <a:pt x="2216" y="3"/>
                  </a:lnTo>
                  <a:lnTo>
                    <a:pt x="2253" y="11"/>
                  </a:lnTo>
                  <a:lnTo>
                    <a:pt x="2287" y="24"/>
                  </a:lnTo>
                  <a:lnTo>
                    <a:pt x="2319" y="42"/>
                  </a:lnTo>
                  <a:lnTo>
                    <a:pt x="2348" y="63"/>
                  </a:lnTo>
                  <a:lnTo>
                    <a:pt x="2373" y="89"/>
                  </a:lnTo>
                  <a:lnTo>
                    <a:pt x="2395" y="118"/>
                  </a:lnTo>
                  <a:lnTo>
                    <a:pt x="2413" y="149"/>
                  </a:lnTo>
                  <a:lnTo>
                    <a:pt x="2425" y="184"/>
                  </a:lnTo>
                  <a:lnTo>
                    <a:pt x="2434" y="221"/>
                  </a:lnTo>
                  <a:lnTo>
                    <a:pt x="2437" y="259"/>
                  </a:lnTo>
                  <a:lnTo>
                    <a:pt x="2437" y="1091"/>
                  </a:lnTo>
                  <a:lnTo>
                    <a:pt x="3145" y="1091"/>
                  </a:lnTo>
                  <a:lnTo>
                    <a:pt x="3183" y="1094"/>
                  </a:lnTo>
                  <a:lnTo>
                    <a:pt x="3220" y="1102"/>
                  </a:lnTo>
                  <a:lnTo>
                    <a:pt x="3255" y="1115"/>
                  </a:lnTo>
                  <a:lnTo>
                    <a:pt x="3286" y="1133"/>
                  </a:lnTo>
                  <a:lnTo>
                    <a:pt x="3315" y="1154"/>
                  </a:lnTo>
                  <a:lnTo>
                    <a:pt x="3341" y="1180"/>
                  </a:lnTo>
                  <a:lnTo>
                    <a:pt x="3363" y="1208"/>
                  </a:lnTo>
                  <a:lnTo>
                    <a:pt x="3381" y="1240"/>
                  </a:lnTo>
                  <a:lnTo>
                    <a:pt x="3395" y="1275"/>
                  </a:lnTo>
                  <a:lnTo>
                    <a:pt x="3403" y="1312"/>
                  </a:lnTo>
                  <a:lnTo>
                    <a:pt x="3405" y="1350"/>
                  </a:lnTo>
                  <a:lnTo>
                    <a:pt x="3405" y="2934"/>
                  </a:lnTo>
                  <a:lnTo>
                    <a:pt x="3403" y="2972"/>
                  </a:lnTo>
                  <a:lnTo>
                    <a:pt x="3395" y="3009"/>
                  </a:lnTo>
                  <a:lnTo>
                    <a:pt x="3381" y="3044"/>
                  </a:lnTo>
                  <a:lnTo>
                    <a:pt x="3363" y="3075"/>
                  </a:lnTo>
                  <a:lnTo>
                    <a:pt x="3341" y="3104"/>
                  </a:lnTo>
                  <a:lnTo>
                    <a:pt x="3315" y="3130"/>
                  </a:lnTo>
                  <a:lnTo>
                    <a:pt x="3286" y="3151"/>
                  </a:lnTo>
                  <a:lnTo>
                    <a:pt x="3255" y="3169"/>
                  </a:lnTo>
                  <a:lnTo>
                    <a:pt x="3220" y="3183"/>
                  </a:lnTo>
                  <a:lnTo>
                    <a:pt x="3183" y="3190"/>
                  </a:lnTo>
                  <a:lnTo>
                    <a:pt x="3145" y="3193"/>
                  </a:lnTo>
                  <a:lnTo>
                    <a:pt x="257" y="3193"/>
                  </a:lnTo>
                  <a:lnTo>
                    <a:pt x="219" y="3190"/>
                  </a:lnTo>
                  <a:lnTo>
                    <a:pt x="182" y="3183"/>
                  </a:lnTo>
                  <a:lnTo>
                    <a:pt x="148" y="3169"/>
                  </a:lnTo>
                  <a:lnTo>
                    <a:pt x="117" y="3151"/>
                  </a:lnTo>
                  <a:lnTo>
                    <a:pt x="88" y="3130"/>
                  </a:lnTo>
                  <a:lnTo>
                    <a:pt x="63" y="3104"/>
                  </a:lnTo>
                  <a:lnTo>
                    <a:pt x="41" y="3075"/>
                  </a:lnTo>
                  <a:lnTo>
                    <a:pt x="24" y="3044"/>
                  </a:lnTo>
                  <a:lnTo>
                    <a:pt x="10" y="3009"/>
                  </a:lnTo>
                  <a:lnTo>
                    <a:pt x="3" y="2972"/>
                  </a:lnTo>
                  <a:lnTo>
                    <a:pt x="0" y="2934"/>
                  </a:lnTo>
                  <a:lnTo>
                    <a:pt x="0" y="1350"/>
                  </a:lnTo>
                  <a:lnTo>
                    <a:pt x="3" y="1312"/>
                  </a:lnTo>
                  <a:lnTo>
                    <a:pt x="10" y="1275"/>
                  </a:lnTo>
                  <a:lnTo>
                    <a:pt x="24" y="1240"/>
                  </a:lnTo>
                  <a:lnTo>
                    <a:pt x="41" y="1208"/>
                  </a:lnTo>
                  <a:lnTo>
                    <a:pt x="63" y="1180"/>
                  </a:lnTo>
                  <a:lnTo>
                    <a:pt x="88" y="1154"/>
                  </a:lnTo>
                  <a:lnTo>
                    <a:pt x="116" y="1133"/>
                  </a:lnTo>
                  <a:lnTo>
                    <a:pt x="146" y="1115"/>
                  </a:lnTo>
                  <a:lnTo>
                    <a:pt x="180" y="1101"/>
                  </a:lnTo>
                  <a:lnTo>
                    <a:pt x="215" y="1093"/>
                  </a:lnTo>
                  <a:lnTo>
                    <a:pt x="253" y="1089"/>
                  </a:lnTo>
                  <a:lnTo>
                    <a:pt x="253" y="963"/>
                  </a:lnTo>
                  <a:lnTo>
                    <a:pt x="256" y="938"/>
                  </a:lnTo>
                  <a:lnTo>
                    <a:pt x="265" y="916"/>
                  </a:lnTo>
                  <a:lnTo>
                    <a:pt x="277" y="896"/>
                  </a:lnTo>
                  <a:lnTo>
                    <a:pt x="294" y="879"/>
                  </a:lnTo>
                  <a:lnTo>
                    <a:pt x="314" y="865"/>
                  </a:lnTo>
                  <a:lnTo>
                    <a:pt x="337" y="857"/>
                  </a:lnTo>
                  <a:lnTo>
                    <a:pt x="362" y="855"/>
                  </a:lnTo>
                  <a:lnTo>
                    <a:pt x="691" y="855"/>
                  </a:lnTo>
                  <a:lnTo>
                    <a:pt x="715" y="857"/>
                  </a:lnTo>
                  <a:lnTo>
                    <a:pt x="737" y="865"/>
                  </a:lnTo>
                  <a:lnTo>
                    <a:pt x="756" y="879"/>
                  </a:lnTo>
                  <a:lnTo>
                    <a:pt x="772" y="896"/>
                  </a:lnTo>
                  <a:lnTo>
                    <a:pt x="784" y="916"/>
                  </a:lnTo>
                  <a:lnTo>
                    <a:pt x="791" y="938"/>
                  </a:lnTo>
                  <a:lnTo>
                    <a:pt x="795" y="963"/>
                  </a:lnTo>
                  <a:lnTo>
                    <a:pt x="795" y="1091"/>
                  </a:lnTo>
                  <a:lnTo>
                    <a:pt x="969" y="1091"/>
                  </a:lnTo>
                  <a:lnTo>
                    <a:pt x="969" y="259"/>
                  </a:lnTo>
                  <a:lnTo>
                    <a:pt x="971" y="221"/>
                  </a:lnTo>
                  <a:lnTo>
                    <a:pt x="980" y="184"/>
                  </a:lnTo>
                  <a:lnTo>
                    <a:pt x="992" y="149"/>
                  </a:lnTo>
                  <a:lnTo>
                    <a:pt x="1010" y="118"/>
                  </a:lnTo>
                  <a:lnTo>
                    <a:pt x="1031" y="89"/>
                  </a:lnTo>
                  <a:lnTo>
                    <a:pt x="1056" y="63"/>
                  </a:lnTo>
                  <a:lnTo>
                    <a:pt x="1084" y="42"/>
                  </a:lnTo>
                  <a:lnTo>
                    <a:pt x="1116" y="24"/>
                  </a:lnTo>
                  <a:lnTo>
                    <a:pt x="1150" y="11"/>
                  </a:lnTo>
                  <a:lnTo>
                    <a:pt x="1186" y="3"/>
                  </a:lnTo>
                  <a:lnTo>
                    <a:pt x="1224" y="0"/>
                  </a:lnTo>
                  <a:lnTo>
                    <a:pt x="1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7377113" y="2792413"/>
              <a:ext cx="180975" cy="182563"/>
            </a:xfrm>
            <a:custGeom>
              <a:avLst/>
              <a:gdLst>
                <a:gd name="T0" fmla="*/ 632 w 1146"/>
                <a:gd name="T1" fmla="*/ 4 h 1154"/>
                <a:gd name="T2" fmla="*/ 743 w 1146"/>
                <a:gd name="T3" fmla="*/ 27 h 1154"/>
                <a:gd name="T4" fmla="*/ 846 w 1146"/>
                <a:gd name="T5" fmla="*/ 71 h 1154"/>
                <a:gd name="T6" fmla="*/ 937 w 1146"/>
                <a:gd name="T7" fmla="*/ 133 h 1154"/>
                <a:gd name="T8" fmla="*/ 1015 w 1146"/>
                <a:gd name="T9" fmla="*/ 211 h 1154"/>
                <a:gd name="T10" fmla="*/ 1077 w 1146"/>
                <a:gd name="T11" fmla="*/ 303 h 1154"/>
                <a:gd name="T12" fmla="*/ 1120 w 1146"/>
                <a:gd name="T13" fmla="*/ 407 h 1154"/>
                <a:gd name="T14" fmla="*/ 1143 w 1146"/>
                <a:gd name="T15" fmla="*/ 519 h 1154"/>
                <a:gd name="T16" fmla="*/ 1143 w 1146"/>
                <a:gd name="T17" fmla="*/ 636 h 1154"/>
                <a:gd name="T18" fmla="*/ 1120 w 1146"/>
                <a:gd name="T19" fmla="*/ 749 h 1154"/>
                <a:gd name="T20" fmla="*/ 1077 w 1146"/>
                <a:gd name="T21" fmla="*/ 852 h 1154"/>
                <a:gd name="T22" fmla="*/ 1015 w 1146"/>
                <a:gd name="T23" fmla="*/ 945 h 1154"/>
                <a:gd name="T24" fmla="*/ 937 w 1146"/>
                <a:gd name="T25" fmla="*/ 1023 h 1154"/>
                <a:gd name="T26" fmla="*/ 846 w 1146"/>
                <a:gd name="T27" fmla="*/ 1085 h 1154"/>
                <a:gd name="T28" fmla="*/ 743 w 1146"/>
                <a:gd name="T29" fmla="*/ 1129 h 1154"/>
                <a:gd name="T30" fmla="*/ 632 w 1146"/>
                <a:gd name="T31" fmla="*/ 1151 h 1154"/>
                <a:gd name="T32" fmla="*/ 514 w 1146"/>
                <a:gd name="T33" fmla="*/ 1151 h 1154"/>
                <a:gd name="T34" fmla="*/ 403 w 1146"/>
                <a:gd name="T35" fmla="*/ 1129 h 1154"/>
                <a:gd name="T36" fmla="*/ 300 w 1146"/>
                <a:gd name="T37" fmla="*/ 1085 h 1154"/>
                <a:gd name="T38" fmla="*/ 209 w 1146"/>
                <a:gd name="T39" fmla="*/ 1023 h 1154"/>
                <a:gd name="T40" fmla="*/ 131 w 1146"/>
                <a:gd name="T41" fmla="*/ 945 h 1154"/>
                <a:gd name="T42" fmla="*/ 69 w 1146"/>
                <a:gd name="T43" fmla="*/ 852 h 1154"/>
                <a:gd name="T44" fmla="*/ 26 w 1146"/>
                <a:gd name="T45" fmla="*/ 749 h 1154"/>
                <a:gd name="T46" fmla="*/ 3 w 1146"/>
                <a:gd name="T47" fmla="*/ 636 h 1154"/>
                <a:gd name="T48" fmla="*/ 3 w 1146"/>
                <a:gd name="T49" fmla="*/ 519 h 1154"/>
                <a:gd name="T50" fmla="*/ 26 w 1146"/>
                <a:gd name="T51" fmla="*/ 407 h 1154"/>
                <a:gd name="T52" fmla="*/ 69 w 1146"/>
                <a:gd name="T53" fmla="*/ 303 h 1154"/>
                <a:gd name="T54" fmla="*/ 131 w 1146"/>
                <a:gd name="T55" fmla="*/ 211 h 1154"/>
                <a:gd name="T56" fmla="*/ 209 w 1146"/>
                <a:gd name="T57" fmla="*/ 133 h 1154"/>
                <a:gd name="T58" fmla="*/ 300 w 1146"/>
                <a:gd name="T59" fmla="*/ 71 h 1154"/>
                <a:gd name="T60" fmla="*/ 403 w 1146"/>
                <a:gd name="T61" fmla="*/ 27 h 1154"/>
                <a:gd name="T62" fmla="*/ 514 w 1146"/>
                <a:gd name="T63" fmla="*/ 4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46" h="1154">
                  <a:moveTo>
                    <a:pt x="573" y="0"/>
                  </a:moveTo>
                  <a:lnTo>
                    <a:pt x="632" y="4"/>
                  </a:lnTo>
                  <a:lnTo>
                    <a:pt x="688" y="13"/>
                  </a:lnTo>
                  <a:lnTo>
                    <a:pt x="743" y="27"/>
                  </a:lnTo>
                  <a:lnTo>
                    <a:pt x="796" y="47"/>
                  </a:lnTo>
                  <a:lnTo>
                    <a:pt x="846" y="71"/>
                  </a:lnTo>
                  <a:lnTo>
                    <a:pt x="893" y="99"/>
                  </a:lnTo>
                  <a:lnTo>
                    <a:pt x="937" y="133"/>
                  </a:lnTo>
                  <a:lnTo>
                    <a:pt x="978" y="170"/>
                  </a:lnTo>
                  <a:lnTo>
                    <a:pt x="1015" y="211"/>
                  </a:lnTo>
                  <a:lnTo>
                    <a:pt x="1048" y="255"/>
                  </a:lnTo>
                  <a:lnTo>
                    <a:pt x="1077" y="303"/>
                  </a:lnTo>
                  <a:lnTo>
                    <a:pt x="1101" y="353"/>
                  </a:lnTo>
                  <a:lnTo>
                    <a:pt x="1120" y="407"/>
                  </a:lnTo>
                  <a:lnTo>
                    <a:pt x="1134" y="462"/>
                  </a:lnTo>
                  <a:lnTo>
                    <a:pt x="1143" y="519"/>
                  </a:lnTo>
                  <a:lnTo>
                    <a:pt x="1146" y="578"/>
                  </a:lnTo>
                  <a:lnTo>
                    <a:pt x="1143" y="636"/>
                  </a:lnTo>
                  <a:lnTo>
                    <a:pt x="1134" y="694"/>
                  </a:lnTo>
                  <a:lnTo>
                    <a:pt x="1120" y="749"/>
                  </a:lnTo>
                  <a:lnTo>
                    <a:pt x="1101" y="803"/>
                  </a:lnTo>
                  <a:lnTo>
                    <a:pt x="1077" y="852"/>
                  </a:lnTo>
                  <a:lnTo>
                    <a:pt x="1048" y="901"/>
                  </a:lnTo>
                  <a:lnTo>
                    <a:pt x="1015" y="945"/>
                  </a:lnTo>
                  <a:lnTo>
                    <a:pt x="978" y="986"/>
                  </a:lnTo>
                  <a:lnTo>
                    <a:pt x="937" y="1023"/>
                  </a:lnTo>
                  <a:lnTo>
                    <a:pt x="893" y="1056"/>
                  </a:lnTo>
                  <a:lnTo>
                    <a:pt x="846" y="1085"/>
                  </a:lnTo>
                  <a:lnTo>
                    <a:pt x="796" y="1109"/>
                  </a:lnTo>
                  <a:lnTo>
                    <a:pt x="743" y="1129"/>
                  </a:lnTo>
                  <a:lnTo>
                    <a:pt x="688" y="1143"/>
                  </a:lnTo>
                  <a:lnTo>
                    <a:pt x="632" y="1151"/>
                  </a:lnTo>
                  <a:lnTo>
                    <a:pt x="573" y="1154"/>
                  </a:lnTo>
                  <a:lnTo>
                    <a:pt x="514" y="1151"/>
                  </a:lnTo>
                  <a:lnTo>
                    <a:pt x="458" y="1143"/>
                  </a:lnTo>
                  <a:lnTo>
                    <a:pt x="403" y="1129"/>
                  </a:lnTo>
                  <a:lnTo>
                    <a:pt x="350" y="1109"/>
                  </a:lnTo>
                  <a:lnTo>
                    <a:pt x="300" y="1085"/>
                  </a:lnTo>
                  <a:lnTo>
                    <a:pt x="253" y="1056"/>
                  </a:lnTo>
                  <a:lnTo>
                    <a:pt x="209" y="1023"/>
                  </a:lnTo>
                  <a:lnTo>
                    <a:pt x="168" y="986"/>
                  </a:lnTo>
                  <a:lnTo>
                    <a:pt x="131" y="945"/>
                  </a:lnTo>
                  <a:lnTo>
                    <a:pt x="98" y="901"/>
                  </a:lnTo>
                  <a:lnTo>
                    <a:pt x="69" y="852"/>
                  </a:lnTo>
                  <a:lnTo>
                    <a:pt x="45" y="803"/>
                  </a:lnTo>
                  <a:lnTo>
                    <a:pt x="26" y="749"/>
                  </a:lnTo>
                  <a:lnTo>
                    <a:pt x="12" y="694"/>
                  </a:lnTo>
                  <a:lnTo>
                    <a:pt x="3" y="636"/>
                  </a:lnTo>
                  <a:lnTo>
                    <a:pt x="0" y="578"/>
                  </a:lnTo>
                  <a:lnTo>
                    <a:pt x="3" y="519"/>
                  </a:lnTo>
                  <a:lnTo>
                    <a:pt x="12" y="462"/>
                  </a:lnTo>
                  <a:lnTo>
                    <a:pt x="26" y="407"/>
                  </a:lnTo>
                  <a:lnTo>
                    <a:pt x="45" y="353"/>
                  </a:lnTo>
                  <a:lnTo>
                    <a:pt x="69" y="303"/>
                  </a:lnTo>
                  <a:lnTo>
                    <a:pt x="98" y="255"/>
                  </a:lnTo>
                  <a:lnTo>
                    <a:pt x="131" y="211"/>
                  </a:lnTo>
                  <a:lnTo>
                    <a:pt x="168" y="170"/>
                  </a:lnTo>
                  <a:lnTo>
                    <a:pt x="209" y="133"/>
                  </a:lnTo>
                  <a:lnTo>
                    <a:pt x="253" y="99"/>
                  </a:lnTo>
                  <a:lnTo>
                    <a:pt x="300" y="71"/>
                  </a:lnTo>
                  <a:lnTo>
                    <a:pt x="350" y="47"/>
                  </a:lnTo>
                  <a:lnTo>
                    <a:pt x="403" y="27"/>
                  </a:lnTo>
                  <a:lnTo>
                    <a:pt x="458" y="13"/>
                  </a:lnTo>
                  <a:lnTo>
                    <a:pt x="514" y="4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779592" y="4101366"/>
            <a:ext cx="476972" cy="454978"/>
            <a:chOff x="9942513" y="2508250"/>
            <a:chExt cx="550863" cy="525463"/>
          </a:xfrm>
          <a:solidFill>
            <a:schemeClr val="accent4"/>
          </a:solidFill>
        </p:grpSpPr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10080626" y="2859088"/>
              <a:ext cx="274638" cy="1746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0080626" y="2508250"/>
              <a:ext cx="274638" cy="1746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9942513" y="2613025"/>
              <a:ext cx="550863" cy="315913"/>
            </a:xfrm>
            <a:custGeom>
              <a:avLst/>
              <a:gdLst>
                <a:gd name="T0" fmla="*/ 3033 w 3466"/>
                <a:gd name="T1" fmla="*/ 883 h 1986"/>
                <a:gd name="T2" fmla="*/ 3249 w 3466"/>
                <a:gd name="T3" fmla="*/ 663 h 1986"/>
                <a:gd name="T4" fmla="*/ 434 w 3466"/>
                <a:gd name="T5" fmla="*/ 0 h 1986"/>
                <a:gd name="T6" fmla="*/ 650 w 3466"/>
                <a:gd name="T7" fmla="*/ 663 h 1986"/>
                <a:gd name="T8" fmla="*/ 2815 w 3466"/>
                <a:gd name="T9" fmla="*/ 0 h 1986"/>
                <a:gd name="T10" fmla="*/ 3083 w 3466"/>
                <a:gd name="T11" fmla="*/ 3 h 1986"/>
                <a:gd name="T12" fmla="*/ 3180 w 3466"/>
                <a:gd name="T13" fmla="*/ 32 h 1986"/>
                <a:gd name="T14" fmla="*/ 3270 w 3466"/>
                <a:gd name="T15" fmla="*/ 85 h 1986"/>
                <a:gd name="T16" fmla="*/ 3349 w 3466"/>
                <a:gd name="T17" fmla="*/ 157 h 1986"/>
                <a:gd name="T18" fmla="*/ 3411 w 3466"/>
                <a:gd name="T19" fmla="*/ 244 h 1986"/>
                <a:gd name="T20" fmla="*/ 3452 w 3466"/>
                <a:gd name="T21" fmla="*/ 340 h 1986"/>
                <a:gd name="T22" fmla="*/ 3466 w 3466"/>
                <a:gd name="T23" fmla="*/ 441 h 1986"/>
                <a:gd name="T24" fmla="*/ 3462 w 3466"/>
                <a:gd name="T25" fmla="*/ 1596 h 1986"/>
                <a:gd name="T26" fmla="*/ 3434 w 3466"/>
                <a:gd name="T27" fmla="*/ 1695 h 1986"/>
                <a:gd name="T28" fmla="*/ 3382 w 3466"/>
                <a:gd name="T29" fmla="*/ 1787 h 1986"/>
                <a:gd name="T30" fmla="*/ 3311 w 3466"/>
                <a:gd name="T31" fmla="*/ 1867 h 1986"/>
                <a:gd name="T32" fmla="*/ 3227 w 3466"/>
                <a:gd name="T33" fmla="*/ 1931 h 1986"/>
                <a:gd name="T34" fmla="*/ 3132 w 3466"/>
                <a:gd name="T35" fmla="*/ 1972 h 1986"/>
                <a:gd name="T36" fmla="*/ 3033 w 3466"/>
                <a:gd name="T37" fmla="*/ 1986 h 1986"/>
                <a:gd name="T38" fmla="*/ 2815 w 3466"/>
                <a:gd name="T39" fmla="*/ 1323 h 1986"/>
                <a:gd name="T40" fmla="*/ 650 w 3466"/>
                <a:gd name="T41" fmla="*/ 1986 h 1986"/>
                <a:gd name="T42" fmla="*/ 384 w 3466"/>
                <a:gd name="T43" fmla="*/ 1983 h 1986"/>
                <a:gd name="T44" fmla="*/ 286 w 3466"/>
                <a:gd name="T45" fmla="*/ 1954 h 1986"/>
                <a:gd name="T46" fmla="*/ 196 w 3466"/>
                <a:gd name="T47" fmla="*/ 1901 h 1986"/>
                <a:gd name="T48" fmla="*/ 117 w 3466"/>
                <a:gd name="T49" fmla="*/ 1829 h 1986"/>
                <a:gd name="T50" fmla="*/ 55 w 3466"/>
                <a:gd name="T51" fmla="*/ 1742 h 1986"/>
                <a:gd name="T52" fmla="*/ 15 w 3466"/>
                <a:gd name="T53" fmla="*/ 1646 h 1986"/>
                <a:gd name="T54" fmla="*/ 0 w 3466"/>
                <a:gd name="T55" fmla="*/ 1545 h 1986"/>
                <a:gd name="T56" fmla="*/ 4 w 3466"/>
                <a:gd name="T57" fmla="*/ 390 h 1986"/>
                <a:gd name="T58" fmla="*/ 32 w 3466"/>
                <a:gd name="T59" fmla="*/ 291 h 1986"/>
                <a:gd name="T60" fmla="*/ 84 w 3466"/>
                <a:gd name="T61" fmla="*/ 199 h 1986"/>
                <a:gd name="T62" fmla="*/ 155 w 3466"/>
                <a:gd name="T63" fmla="*/ 119 h 1986"/>
                <a:gd name="T64" fmla="*/ 240 w 3466"/>
                <a:gd name="T65" fmla="*/ 55 h 1986"/>
                <a:gd name="T66" fmla="*/ 335 w 3466"/>
                <a:gd name="T67" fmla="*/ 14 h 1986"/>
                <a:gd name="T68" fmla="*/ 434 w 3466"/>
                <a:gd name="T69" fmla="*/ 0 h 1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66" h="1986">
                  <a:moveTo>
                    <a:pt x="3033" y="663"/>
                  </a:moveTo>
                  <a:lnTo>
                    <a:pt x="3033" y="883"/>
                  </a:lnTo>
                  <a:lnTo>
                    <a:pt x="3249" y="883"/>
                  </a:lnTo>
                  <a:lnTo>
                    <a:pt x="3249" y="663"/>
                  </a:lnTo>
                  <a:lnTo>
                    <a:pt x="3033" y="663"/>
                  </a:lnTo>
                  <a:close/>
                  <a:moveTo>
                    <a:pt x="434" y="0"/>
                  </a:moveTo>
                  <a:lnTo>
                    <a:pt x="650" y="0"/>
                  </a:lnTo>
                  <a:lnTo>
                    <a:pt x="650" y="663"/>
                  </a:lnTo>
                  <a:lnTo>
                    <a:pt x="2815" y="663"/>
                  </a:lnTo>
                  <a:lnTo>
                    <a:pt x="2815" y="0"/>
                  </a:lnTo>
                  <a:lnTo>
                    <a:pt x="3033" y="0"/>
                  </a:lnTo>
                  <a:lnTo>
                    <a:pt x="3083" y="3"/>
                  </a:lnTo>
                  <a:lnTo>
                    <a:pt x="3132" y="14"/>
                  </a:lnTo>
                  <a:lnTo>
                    <a:pt x="3180" y="32"/>
                  </a:lnTo>
                  <a:lnTo>
                    <a:pt x="3227" y="55"/>
                  </a:lnTo>
                  <a:lnTo>
                    <a:pt x="3270" y="85"/>
                  </a:lnTo>
                  <a:lnTo>
                    <a:pt x="3311" y="119"/>
                  </a:lnTo>
                  <a:lnTo>
                    <a:pt x="3349" y="157"/>
                  </a:lnTo>
                  <a:lnTo>
                    <a:pt x="3382" y="199"/>
                  </a:lnTo>
                  <a:lnTo>
                    <a:pt x="3411" y="244"/>
                  </a:lnTo>
                  <a:lnTo>
                    <a:pt x="3434" y="291"/>
                  </a:lnTo>
                  <a:lnTo>
                    <a:pt x="3452" y="340"/>
                  </a:lnTo>
                  <a:lnTo>
                    <a:pt x="3462" y="390"/>
                  </a:lnTo>
                  <a:lnTo>
                    <a:pt x="3466" y="441"/>
                  </a:lnTo>
                  <a:lnTo>
                    <a:pt x="3466" y="1545"/>
                  </a:lnTo>
                  <a:lnTo>
                    <a:pt x="3462" y="1596"/>
                  </a:lnTo>
                  <a:lnTo>
                    <a:pt x="3452" y="1646"/>
                  </a:lnTo>
                  <a:lnTo>
                    <a:pt x="3434" y="1695"/>
                  </a:lnTo>
                  <a:lnTo>
                    <a:pt x="3411" y="1742"/>
                  </a:lnTo>
                  <a:lnTo>
                    <a:pt x="3382" y="1787"/>
                  </a:lnTo>
                  <a:lnTo>
                    <a:pt x="3349" y="1829"/>
                  </a:lnTo>
                  <a:lnTo>
                    <a:pt x="3311" y="1867"/>
                  </a:lnTo>
                  <a:lnTo>
                    <a:pt x="3270" y="1901"/>
                  </a:lnTo>
                  <a:lnTo>
                    <a:pt x="3227" y="1931"/>
                  </a:lnTo>
                  <a:lnTo>
                    <a:pt x="3180" y="1954"/>
                  </a:lnTo>
                  <a:lnTo>
                    <a:pt x="3132" y="1972"/>
                  </a:lnTo>
                  <a:lnTo>
                    <a:pt x="3083" y="1983"/>
                  </a:lnTo>
                  <a:lnTo>
                    <a:pt x="3033" y="1986"/>
                  </a:lnTo>
                  <a:lnTo>
                    <a:pt x="2815" y="1986"/>
                  </a:lnTo>
                  <a:lnTo>
                    <a:pt x="2815" y="1323"/>
                  </a:lnTo>
                  <a:lnTo>
                    <a:pt x="650" y="1323"/>
                  </a:lnTo>
                  <a:lnTo>
                    <a:pt x="650" y="1986"/>
                  </a:lnTo>
                  <a:lnTo>
                    <a:pt x="434" y="1986"/>
                  </a:lnTo>
                  <a:lnTo>
                    <a:pt x="384" y="1983"/>
                  </a:lnTo>
                  <a:lnTo>
                    <a:pt x="335" y="1972"/>
                  </a:lnTo>
                  <a:lnTo>
                    <a:pt x="286" y="1954"/>
                  </a:lnTo>
                  <a:lnTo>
                    <a:pt x="240" y="1931"/>
                  </a:lnTo>
                  <a:lnTo>
                    <a:pt x="196" y="1901"/>
                  </a:lnTo>
                  <a:lnTo>
                    <a:pt x="155" y="1867"/>
                  </a:lnTo>
                  <a:lnTo>
                    <a:pt x="117" y="1829"/>
                  </a:lnTo>
                  <a:lnTo>
                    <a:pt x="84" y="1787"/>
                  </a:lnTo>
                  <a:lnTo>
                    <a:pt x="55" y="1742"/>
                  </a:lnTo>
                  <a:lnTo>
                    <a:pt x="32" y="1695"/>
                  </a:lnTo>
                  <a:lnTo>
                    <a:pt x="15" y="1646"/>
                  </a:lnTo>
                  <a:lnTo>
                    <a:pt x="4" y="1596"/>
                  </a:lnTo>
                  <a:lnTo>
                    <a:pt x="0" y="1545"/>
                  </a:lnTo>
                  <a:lnTo>
                    <a:pt x="0" y="441"/>
                  </a:lnTo>
                  <a:lnTo>
                    <a:pt x="4" y="390"/>
                  </a:lnTo>
                  <a:lnTo>
                    <a:pt x="15" y="340"/>
                  </a:lnTo>
                  <a:lnTo>
                    <a:pt x="32" y="291"/>
                  </a:lnTo>
                  <a:lnTo>
                    <a:pt x="55" y="244"/>
                  </a:lnTo>
                  <a:lnTo>
                    <a:pt x="84" y="199"/>
                  </a:lnTo>
                  <a:lnTo>
                    <a:pt x="117" y="157"/>
                  </a:lnTo>
                  <a:lnTo>
                    <a:pt x="155" y="119"/>
                  </a:lnTo>
                  <a:lnTo>
                    <a:pt x="196" y="85"/>
                  </a:lnTo>
                  <a:lnTo>
                    <a:pt x="240" y="55"/>
                  </a:lnTo>
                  <a:lnTo>
                    <a:pt x="286" y="32"/>
                  </a:lnTo>
                  <a:lnTo>
                    <a:pt x="335" y="14"/>
                  </a:lnTo>
                  <a:lnTo>
                    <a:pt x="384" y="3"/>
                  </a:lnTo>
                  <a:lnTo>
                    <a:pt x="4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0" name="Freeform 6"/>
          <p:cNvSpPr>
            <a:spLocks noEditPoints="1"/>
          </p:cNvSpPr>
          <p:nvPr/>
        </p:nvSpPr>
        <p:spPr bwMode="auto">
          <a:xfrm>
            <a:off x="3243225" y="4041072"/>
            <a:ext cx="376238" cy="525462"/>
          </a:xfrm>
          <a:custGeom>
            <a:avLst/>
            <a:gdLst>
              <a:gd name="T0" fmla="*/ 1776 w 2375"/>
              <a:gd name="T1" fmla="*/ 2558 h 3311"/>
              <a:gd name="T2" fmla="*/ 975 w 2375"/>
              <a:gd name="T3" fmla="*/ 2558 h 3311"/>
              <a:gd name="T4" fmla="*/ 1188 w 2375"/>
              <a:gd name="T5" fmla="*/ 834 h 3311"/>
              <a:gd name="T6" fmla="*/ 1462 w 2375"/>
              <a:gd name="T7" fmla="*/ 996 h 3311"/>
              <a:gd name="T8" fmla="*/ 1511 w 2375"/>
              <a:gd name="T9" fmla="*/ 958 h 3311"/>
              <a:gd name="T10" fmla="*/ 1520 w 2375"/>
              <a:gd name="T11" fmla="*/ 894 h 3311"/>
              <a:gd name="T12" fmla="*/ 1482 w 2375"/>
              <a:gd name="T13" fmla="*/ 845 h 3311"/>
              <a:gd name="T14" fmla="*/ 1188 w 2375"/>
              <a:gd name="T15" fmla="*/ 834 h 3311"/>
              <a:gd name="T16" fmla="*/ 207 w 2375"/>
              <a:gd name="T17" fmla="*/ 11 h 3311"/>
              <a:gd name="T18" fmla="*/ 272 w 2375"/>
              <a:gd name="T19" fmla="*/ 66 h 3311"/>
              <a:gd name="T20" fmla="*/ 298 w 2375"/>
              <a:gd name="T21" fmla="*/ 149 h 3311"/>
              <a:gd name="T22" fmla="*/ 468 w 2375"/>
              <a:gd name="T23" fmla="*/ 177 h 3311"/>
              <a:gd name="T24" fmla="*/ 705 w 2375"/>
              <a:gd name="T25" fmla="*/ 238 h 3311"/>
              <a:gd name="T26" fmla="*/ 913 w 2375"/>
              <a:gd name="T27" fmla="*/ 328 h 3311"/>
              <a:gd name="T28" fmla="*/ 1087 w 2375"/>
              <a:gd name="T29" fmla="*/ 445 h 3311"/>
              <a:gd name="T30" fmla="*/ 1440 w 2375"/>
              <a:gd name="T31" fmla="*/ 535 h 3311"/>
              <a:gd name="T32" fmla="*/ 1578 w 2375"/>
              <a:gd name="T33" fmla="*/ 560 h 3311"/>
              <a:gd name="T34" fmla="*/ 1692 w 2375"/>
              <a:gd name="T35" fmla="*/ 631 h 3311"/>
              <a:gd name="T36" fmla="*/ 1776 w 2375"/>
              <a:gd name="T37" fmla="*/ 737 h 3311"/>
              <a:gd name="T38" fmla="*/ 1818 w 2375"/>
              <a:gd name="T39" fmla="*/ 869 h 3311"/>
              <a:gd name="T40" fmla="*/ 1808 w 2375"/>
              <a:gd name="T41" fmla="*/ 1012 h 3311"/>
              <a:gd name="T42" fmla="*/ 1750 w 2375"/>
              <a:gd name="T43" fmla="*/ 1137 h 3311"/>
              <a:gd name="T44" fmla="*/ 1651 w 2375"/>
              <a:gd name="T45" fmla="*/ 1233 h 3311"/>
              <a:gd name="T46" fmla="*/ 1524 w 2375"/>
              <a:gd name="T47" fmla="*/ 1289 h 3311"/>
              <a:gd name="T48" fmla="*/ 1606 w 2375"/>
              <a:gd name="T49" fmla="*/ 1644 h 3311"/>
              <a:gd name="T50" fmla="*/ 1678 w 2375"/>
              <a:gd name="T51" fmla="*/ 1682 h 3311"/>
              <a:gd name="T52" fmla="*/ 2361 w 2375"/>
              <a:gd name="T53" fmla="*/ 3098 h 3311"/>
              <a:gd name="T54" fmla="*/ 2375 w 2375"/>
              <a:gd name="T55" fmla="*/ 3175 h 3311"/>
              <a:gd name="T56" fmla="*/ 2350 w 2375"/>
              <a:gd name="T57" fmla="*/ 3246 h 3311"/>
              <a:gd name="T58" fmla="*/ 2291 w 2375"/>
              <a:gd name="T59" fmla="*/ 3297 h 3311"/>
              <a:gd name="T60" fmla="*/ 2214 w 2375"/>
              <a:gd name="T61" fmla="*/ 3311 h 3311"/>
              <a:gd name="T62" fmla="*/ 2143 w 2375"/>
              <a:gd name="T63" fmla="*/ 3285 h 3311"/>
              <a:gd name="T64" fmla="*/ 2092 w 2375"/>
              <a:gd name="T65" fmla="*/ 3226 h 3311"/>
              <a:gd name="T66" fmla="*/ 1417 w 2375"/>
              <a:gd name="T67" fmla="*/ 3041 h 3311"/>
              <a:gd name="T68" fmla="*/ 1355 w 2375"/>
              <a:gd name="T69" fmla="*/ 3047 h 3311"/>
              <a:gd name="T70" fmla="*/ 874 w 2375"/>
              <a:gd name="T71" fmla="*/ 2774 h 3311"/>
              <a:gd name="T72" fmla="*/ 629 w 2375"/>
              <a:gd name="T73" fmla="*/ 3268 h 3311"/>
              <a:gd name="T74" fmla="*/ 564 w 2375"/>
              <a:gd name="T75" fmla="*/ 3306 h 3311"/>
              <a:gd name="T76" fmla="*/ 488 w 2375"/>
              <a:gd name="T77" fmla="*/ 3306 h 3311"/>
              <a:gd name="T78" fmla="*/ 419 w 2375"/>
              <a:gd name="T79" fmla="*/ 3265 h 3311"/>
              <a:gd name="T80" fmla="*/ 382 w 2375"/>
              <a:gd name="T81" fmla="*/ 3200 h 3311"/>
              <a:gd name="T82" fmla="*/ 382 w 2375"/>
              <a:gd name="T83" fmla="*/ 3123 h 3311"/>
              <a:gd name="T84" fmla="*/ 1054 w 2375"/>
              <a:gd name="T85" fmla="*/ 1702 h 3311"/>
              <a:gd name="T86" fmla="*/ 1118 w 2375"/>
              <a:gd name="T87" fmla="*/ 1652 h 3311"/>
              <a:gd name="T88" fmla="*/ 1227 w 2375"/>
              <a:gd name="T89" fmla="*/ 1642 h 3311"/>
              <a:gd name="T90" fmla="*/ 1136 w 2375"/>
              <a:gd name="T91" fmla="*/ 1344 h 3311"/>
              <a:gd name="T92" fmla="*/ 975 w 2375"/>
              <a:gd name="T93" fmla="*/ 1468 h 3311"/>
              <a:gd name="T94" fmla="*/ 777 w 2375"/>
              <a:gd name="T95" fmla="*/ 1567 h 3311"/>
              <a:gd name="T96" fmla="*/ 550 w 2375"/>
              <a:gd name="T97" fmla="*/ 1639 h 3311"/>
              <a:gd name="T98" fmla="*/ 298 w 2375"/>
              <a:gd name="T99" fmla="*/ 1677 h 3311"/>
              <a:gd name="T100" fmla="*/ 286 w 2375"/>
              <a:gd name="T101" fmla="*/ 1742 h 3311"/>
              <a:gd name="T102" fmla="*/ 232 w 2375"/>
              <a:gd name="T103" fmla="*/ 1807 h 3311"/>
              <a:gd name="T104" fmla="*/ 149 w 2375"/>
              <a:gd name="T105" fmla="*/ 1833 h 3311"/>
              <a:gd name="T106" fmla="*/ 65 w 2375"/>
              <a:gd name="T107" fmla="*/ 1807 h 3311"/>
              <a:gd name="T108" fmla="*/ 12 w 2375"/>
              <a:gd name="T109" fmla="*/ 1742 h 3311"/>
              <a:gd name="T110" fmla="*/ 0 w 2375"/>
              <a:gd name="T111" fmla="*/ 149 h 3311"/>
              <a:gd name="T112" fmla="*/ 25 w 2375"/>
              <a:gd name="T113" fmla="*/ 66 h 3311"/>
              <a:gd name="T114" fmla="*/ 91 w 2375"/>
              <a:gd name="T115" fmla="*/ 11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75" h="3311">
                <a:moveTo>
                  <a:pt x="1524" y="2027"/>
                </a:moveTo>
                <a:lnTo>
                  <a:pt x="1523" y="2705"/>
                </a:lnTo>
                <a:lnTo>
                  <a:pt x="1776" y="2558"/>
                </a:lnTo>
                <a:lnTo>
                  <a:pt x="1524" y="2027"/>
                </a:lnTo>
                <a:close/>
                <a:moveTo>
                  <a:pt x="1227" y="2027"/>
                </a:moveTo>
                <a:lnTo>
                  <a:pt x="975" y="2558"/>
                </a:lnTo>
                <a:lnTo>
                  <a:pt x="1226" y="2704"/>
                </a:lnTo>
                <a:lnTo>
                  <a:pt x="1227" y="2027"/>
                </a:lnTo>
                <a:close/>
                <a:moveTo>
                  <a:pt x="1188" y="834"/>
                </a:moveTo>
                <a:lnTo>
                  <a:pt x="1188" y="999"/>
                </a:lnTo>
                <a:lnTo>
                  <a:pt x="1440" y="999"/>
                </a:lnTo>
                <a:lnTo>
                  <a:pt x="1462" y="996"/>
                </a:lnTo>
                <a:lnTo>
                  <a:pt x="1482" y="988"/>
                </a:lnTo>
                <a:lnTo>
                  <a:pt x="1498" y="975"/>
                </a:lnTo>
                <a:lnTo>
                  <a:pt x="1511" y="958"/>
                </a:lnTo>
                <a:lnTo>
                  <a:pt x="1520" y="938"/>
                </a:lnTo>
                <a:lnTo>
                  <a:pt x="1523" y="916"/>
                </a:lnTo>
                <a:lnTo>
                  <a:pt x="1520" y="894"/>
                </a:lnTo>
                <a:lnTo>
                  <a:pt x="1511" y="874"/>
                </a:lnTo>
                <a:lnTo>
                  <a:pt x="1498" y="858"/>
                </a:lnTo>
                <a:lnTo>
                  <a:pt x="1482" y="845"/>
                </a:lnTo>
                <a:lnTo>
                  <a:pt x="1462" y="837"/>
                </a:lnTo>
                <a:lnTo>
                  <a:pt x="1440" y="834"/>
                </a:lnTo>
                <a:lnTo>
                  <a:pt x="1188" y="834"/>
                </a:lnTo>
                <a:close/>
                <a:moveTo>
                  <a:pt x="149" y="0"/>
                </a:moveTo>
                <a:lnTo>
                  <a:pt x="179" y="3"/>
                </a:lnTo>
                <a:lnTo>
                  <a:pt x="207" y="11"/>
                </a:lnTo>
                <a:lnTo>
                  <a:pt x="232" y="25"/>
                </a:lnTo>
                <a:lnTo>
                  <a:pt x="254" y="43"/>
                </a:lnTo>
                <a:lnTo>
                  <a:pt x="272" y="66"/>
                </a:lnTo>
                <a:lnTo>
                  <a:pt x="286" y="91"/>
                </a:lnTo>
                <a:lnTo>
                  <a:pt x="295" y="119"/>
                </a:lnTo>
                <a:lnTo>
                  <a:pt x="298" y="149"/>
                </a:lnTo>
                <a:lnTo>
                  <a:pt x="298" y="154"/>
                </a:lnTo>
                <a:lnTo>
                  <a:pt x="384" y="164"/>
                </a:lnTo>
                <a:lnTo>
                  <a:pt x="468" y="177"/>
                </a:lnTo>
                <a:lnTo>
                  <a:pt x="550" y="194"/>
                </a:lnTo>
                <a:lnTo>
                  <a:pt x="628" y="214"/>
                </a:lnTo>
                <a:lnTo>
                  <a:pt x="705" y="238"/>
                </a:lnTo>
                <a:lnTo>
                  <a:pt x="777" y="264"/>
                </a:lnTo>
                <a:lnTo>
                  <a:pt x="847" y="295"/>
                </a:lnTo>
                <a:lnTo>
                  <a:pt x="913" y="328"/>
                </a:lnTo>
                <a:lnTo>
                  <a:pt x="975" y="364"/>
                </a:lnTo>
                <a:lnTo>
                  <a:pt x="1033" y="404"/>
                </a:lnTo>
                <a:lnTo>
                  <a:pt x="1087" y="445"/>
                </a:lnTo>
                <a:lnTo>
                  <a:pt x="1136" y="488"/>
                </a:lnTo>
                <a:lnTo>
                  <a:pt x="1180" y="535"/>
                </a:lnTo>
                <a:lnTo>
                  <a:pt x="1440" y="535"/>
                </a:lnTo>
                <a:lnTo>
                  <a:pt x="1488" y="538"/>
                </a:lnTo>
                <a:lnTo>
                  <a:pt x="1533" y="546"/>
                </a:lnTo>
                <a:lnTo>
                  <a:pt x="1578" y="560"/>
                </a:lnTo>
                <a:lnTo>
                  <a:pt x="1619" y="579"/>
                </a:lnTo>
                <a:lnTo>
                  <a:pt x="1657" y="603"/>
                </a:lnTo>
                <a:lnTo>
                  <a:pt x="1692" y="631"/>
                </a:lnTo>
                <a:lnTo>
                  <a:pt x="1724" y="663"/>
                </a:lnTo>
                <a:lnTo>
                  <a:pt x="1753" y="698"/>
                </a:lnTo>
                <a:lnTo>
                  <a:pt x="1776" y="737"/>
                </a:lnTo>
                <a:lnTo>
                  <a:pt x="1795" y="778"/>
                </a:lnTo>
                <a:lnTo>
                  <a:pt x="1809" y="822"/>
                </a:lnTo>
                <a:lnTo>
                  <a:pt x="1818" y="869"/>
                </a:lnTo>
                <a:lnTo>
                  <a:pt x="1820" y="916"/>
                </a:lnTo>
                <a:lnTo>
                  <a:pt x="1817" y="965"/>
                </a:lnTo>
                <a:lnTo>
                  <a:pt x="1808" y="1012"/>
                </a:lnTo>
                <a:lnTo>
                  <a:pt x="1794" y="1057"/>
                </a:lnTo>
                <a:lnTo>
                  <a:pt x="1774" y="1099"/>
                </a:lnTo>
                <a:lnTo>
                  <a:pt x="1750" y="1137"/>
                </a:lnTo>
                <a:lnTo>
                  <a:pt x="1720" y="1174"/>
                </a:lnTo>
                <a:lnTo>
                  <a:pt x="1688" y="1205"/>
                </a:lnTo>
                <a:lnTo>
                  <a:pt x="1651" y="1233"/>
                </a:lnTo>
                <a:lnTo>
                  <a:pt x="1612" y="1256"/>
                </a:lnTo>
                <a:lnTo>
                  <a:pt x="1570" y="1275"/>
                </a:lnTo>
                <a:lnTo>
                  <a:pt x="1524" y="1289"/>
                </a:lnTo>
                <a:lnTo>
                  <a:pt x="1524" y="1642"/>
                </a:lnTo>
                <a:lnTo>
                  <a:pt x="1578" y="1642"/>
                </a:lnTo>
                <a:lnTo>
                  <a:pt x="1606" y="1644"/>
                </a:lnTo>
                <a:lnTo>
                  <a:pt x="1632" y="1652"/>
                </a:lnTo>
                <a:lnTo>
                  <a:pt x="1657" y="1665"/>
                </a:lnTo>
                <a:lnTo>
                  <a:pt x="1678" y="1682"/>
                </a:lnTo>
                <a:lnTo>
                  <a:pt x="1697" y="1702"/>
                </a:lnTo>
                <a:lnTo>
                  <a:pt x="1711" y="1727"/>
                </a:lnTo>
                <a:lnTo>
                  <a:pt x="2361" y="3098"/>
                </a:lnTo>
                <a:lnTo>
                  <a:pt x="2371" y="3123"/>
                </a:lnTo>
                <a:lnTo>
                  <a:pt x="2375" y="3148"/>
                </a:lnTo>
                <a:lnTo>
                  <a:pt x="2375" y="3175"/>
                </a:lnTo>
                <a:lnTo>
                  <a:pt x="2371" y="3200"/>
                </a:lnTo>
                <a:lnTo>
                  <a:pt x="2362" y="3224"/>
                </a:lnTo>
                <a:lnTo>
                  <a:pt x="2350" y="3246"/>
                </a:lnTo>
                <a:lnTo>
                  <a:pt x="2334" y="3265"/>
                </a:lnTo>
                <a:lnTo>
                  <a:pt x="2314" y="3283"/>
                </a:lnTo>
                <a:lnTo>
                  <a:pt x="2291" y="3297"/>
                </a:lnTo>
                <a:lnTo>
                  <a:pt x="2265" y="3306"/>
                </a:lnTo>
                <a:lnTo>
                  <a:pt x="2239" y="3311"/>
                </a:lnTo>
                <a:lnTo>
                  <a:pt x="2214" y="3311"/>
                </a:lnTo>
                <a:lnTo>
                  <a:pt x="2189" y="3306"/>
                </a:lnTo>
                <a:lnTo>
                  <a:pt x="2165" y="3298"/>
                </a:lnTo>
                <a:lnTo>
                  <a:pt x="2143" y="3285"/>
                </a:lnTo>
                <a:lnTo>
                  <a:pt x="2123" y="3268"/>
                </a:lnTo>
                <a:lnTo>
                  <a:pt x="2105" y="3249"/>
                </a:lnTo>
                <a:lnTo>
                  <a:pt x="2092" y="3226"/>
                </a:lnTo>
                <a:lnTo>
                  <a:pt x="1877" y="2775"/>
                </a:lnTo>
                <a:lnTo>
                  <a:pt x="1436" y="3033"/>
                </a:lnTo>
                <a:lnTo>
                  <a:pt x="1417" y="3041"/>
                </a:lnTo>
                <a:lnTo>
                  <a:pt x="1397" y="3047"/>
                </a:lnTo>
                <a:lnTo>
                  <a:pt x="1377" y="3050"/>
                </a:lnTo>
                <a:lnTo>
                  <a:pt x="1355" y="3047"/>
                </a:lnTo>
                <a:lnTo>
                  <a:pt x="1335" y="3041"/>
                </a:lnTo>
                <a:lnTo>
                  <a:pt x="1316" y="3033"/>
                </a:lnTo>
                <a:lnTo>
                  <a:pt x="874" y="2774"/>
                </a:lnTo>
                <a:lnTo>
                  <a:pt x="661" y="3226"/>
                </a:lnTo>
                <a:lnTo>
                  <a:pt x="647" y="3249"/>
                </a:lnTo>
                <a:lnTo>
                  <a:pt x="629" y="3268"/>
                </a:lnTo>
                <a:lnTo>
                  <a:pt x="610" y="3285"/>
                </a:lnTo>
                <a:lnTo>
                  <a:pt x="587" y="3298"/>
                </a:lnTo>
                <a:lnTo>
                  <a:pt x="564" y="3306"/>
                </a:lnTo>
                <a:lnTo>
                  <a:pt x="539" y="3311"/>
                </a:lnTo>
                <a:lnTo>
                  <a:pt x="513" y="3311"/>
                </a:lnTo>
                <a:lnTo>
                  <a:pt x="488" y="3306"/>
                </a:lnTo>
                <a:lnTo>
                  <a:pt x="463" y="3297"/>
                </a:lnTo>
                <a:lnTo>
                  <a:pt x="439" y="3283"/>
                </a:lnTo>
                <a:lnTo>
                  <a:pt x="419" y="3265"/>
                </a:lnTo>
                <a:lnTo>
                  <a:pt x="403" y="3246"/>
                </a:lnTo>
                <a:lnTo>
                  <a:pt x="390" y="3224"/>
                </a:lnTo>
                <a:lnTo>
                  <a:pt x="382" y="3200"/>
                </a:lnTo>
                <a:lnTo>
                  <a:pt x="378" y="3175"/>
                </a:lnTo>
                <a:lnTo>
                  <a:pt x="378" y="3148"/>
                </a:lnTo>
                <a:lnTo>
                  <a:pt x="382" y="3123"/>
                </a:lnTo>
                <a:lnTo>
                  <a:pt x="391" y="3098"/>
                </a:lnTo>
                <a:lnTo>
                  <a:pt x="1039" y="1727"/>
                </a:lnTo>
                <a:lnTo>
                  <a:pt x="1054" y="1702"/>
                </a:lnTo>
                <a:lnTo>
                  <a:pt x="1072" y="1681"/>
                </a:lnTo>
                <a:lnTo>
                  <a:pt x="1094" y="1665"/>
                </a:lnTo>
                <a:lnTo>
                  <a:pt x="1118" y="1652"/>
                </a:lnTo>
                <a:lnTo>
                  <a:pt x="1145" y="1644"/>
                </a:lnTo>
                <a:lnTo>
                  <a:pt x="1173" y="1642"/>
                </a:lnTo>
                <a:lnTo>
                  <a:pt x="1227" y="1642"/>
                </a:lnTo>
                <a:lnTo>
                  <a:pt x="1227" y="1298"/>
                </a:lnTo>
                <a:lnTo>
                  <a:pt x="1180" y="1298"/>
                </a:lnTo>
                <a:lnTo>
                  <a:pt x="1136" y="1344"/>
                </a:lnTo>
                <a:lnTo>
                  <a:pt x="1087" y="1388"/>
                </a:lnTo>
                <a:lnTo>
                  <a:pt x="1033" y="1429"/>
                </a:lnTo>
                <a:lnTo>
                  <a:pt x="975" y="1468"/>
                </a:lnTo>
                <a:lnTo>
                  <a:pt x="913" y="1504"/>
                </a:lnTo>
                <a:lnTo>
                  <a:pt x="847" y="1537"/>
                </a:lnTo>
                <a:lnTo>
                  <a:pt x="777" y="1567"/>
                </a:lnTo>
                <a:lnTo>
                  <a:pt x="705" y="1594"/>
                </a:lnTo>
                <a:lnTo>
                  <a:pt x="628" y="1619"/>
                </a:lnTo>
                <a:lnTo>
                  <a:pt x="550" y="1639"/>
                </a:lnTo>
                <a:lnTo>
                  <a:pt x="468" y="1656"/>
                </a:lnTo>
                <a:lnTo>
                  <a:pt x="384" y="1668"/>
                </a:lnTo>
                <a:lnTo>
                  <a:pt x="298" y="1677"/>
                </a:lnTo>
                <a:lnTo>
                  <a:pt x="298" y="1683"/>
                </a:lnTo>
                <a:lnTo>
                  <a:pt x="295" y="1713"/>
                </a:lnTo>
                <a:lnTo>
                  <a:pt x="286" y="1742"/>
                </a:lnTo>
                <a:lnTo>
                  <a:pt x="272" y="1767"/>
                </a:lnTo>
                <a:lnTo>
                  <a:pt x="254" y="1789"/>
                </a:lnTo>
                <a:lnTo>
                  <a:pt x="232" y="1807"/>
                </a:lnTo>
                <a:lnTo>
                  <a:pt x="207" y="1821"/>
                </a:lnTo>
                <a:lnTo>
                  <a:pt x="179" y="1830"/>
                </a:lnTo>
                <a:lnTo>
                  <a:pt x="149" y="1833"/>
                </a:lnTo>
                <a:lnTo>
                  <a:pt x="119" y="1830"/>
                </a:lnTo>
                <a:lnTo>
                  <a:pt x="91" y="1821"/>
                </a:lnTo>
                <a:lnTo>
                  <a:pt x="65" y="1807"/>
                </a:lnTo>
                <a:lnTo>
                  <a:pt x="43" y="1789"/>
                </a:lnTo>
                <a:lnTo>
                  <a:pt x="25" y="1767"/>
                </a:lnTo>
                <a:lnTo>
                  <a:pt x="12" y="1742"/>
                </a:lnTo>
                <a:lnTo>
                  <a:pt x="3" y="1713"/>
                </a:lnTo>
                <a:lnTo>
                  <a:pt x="0" y="1683"/>
                </a:lnTo>
                <a:lnTo>
                  <a:pt x="0" y="149"/>
                </a:lnTo>
                <a:lnTo>
                  <a:pt x="3" y="119"/>
                </a:lnTo>
                <a:lnTo>
                  <a:pt x="12" y="91"/>
                </a:lnTo>
                <a:lnTo>
                  <a:pt x="25" y="66"/>
                </a:lnTo>
                <a:lnTo>
                  <a:pt x="43" y="43"/>
                </a:lnTo>
                <a:lnTo>
                  <a:pt x="65" y="25"/>
                </a:lnTo>
                <a:lnTo>
                  <a:pt x="91" y="11"/>
                </a:lnTo>
                <a:lnTo>
                  <a:pt x="119" y="3"/>
                </a:lnTo>
                <a:lnTo>
                  <a:pt x="149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3169841" y="1985207"/>
            <a:ext cx="563563" cy="487363"/>
            <a:chOff x="4435475" y="2520950"/>
            <a:chExt cx="563563" cy="487363"/>
          </a:xfrm>
          <a:solidFill>
            <a:schemeClr val="bg2"/>
          </a:solidFill>
        </p:grpSpPr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4595813" y="2520950"/>
              <a:ext cx="403225" cy="442913"/>
            </a:xfrm>
            <a:custGeom>
              <a:avLst/>
              <a:gdLst>
                <a:gd name="T0" fmla="*/ 486 w 2537"/>
                <a:gd name="T1" fmla="*/ 0 h 2793"/>
                <a:gd name="T2" fmla="*/ 500 w 2537"/>
                <a:gd name="T3" fmla="*/ 4 h 2793"/>
                <a:gd name="T4" fmla="*/ 2510 w 2537"/>
                <a:gd name="T5" fmla="*/ 965 h 2793"/>
                <a:gd name="T6" fmla="*/ 2524 w 2537"/>
                <a:gd name="T7" fmla="*/ 973 h 2793"/>
                <a:gd name="T8" fmla="*/ 2532 w 2537"/>
                <a:gd name="T9" fmla="*/ 984 h 2793"/>
                <a:gd name="T10" fmla="*/ 2537 w 2537"/>
                <a:gd name="T11" fmla="*/ 998 h 2793"/>
                <a:gd name="T12" fmla="*/ 2537 w 2537"/>
                <a:gd name="T13" fmla="*/ 1012 h 2793"/>
                <a:gd name="T14" fmla="*/ 2532 w 2537"/>
                <a:gd name="T15" fmla="*/ 1027 h 2793"/>
                <a:gd name="T16" fmla="*/ 1702 w 2537"/>
                <a:gd name="T17" fmla="*/ 2766 h 2793"/>
                <a:gd name="T18" fmla="*/ 1693 w 2537"/>
                <a:gd name="T19" fmla="*/ 2779 h 2793"/>
                <a:gd name="T20" fmla="*/ 1682 w 2537"/>
                <a:gd name="T21" fmla="*/ 2787 h 2793"/>
                <a:gd name="T22" fmla="*/ 1668 w 2537"/>
                <a:gd name="T23" fmla="*/ 2792 h 2793"/>
                <a:gd name="T24" fmla="*/ 1654 w 2537"/>
                <a:gd name="T25" fmla="*/ 2793 h 2793"/>
                <a:gd name="T26" fmla="*/ 1639 w 2537"/>
                <a:gd name="T27" fmla="*/ 2788 h 2793"/>
                <a:gd name="T28" fmla="*/ 1451 w 2537"/>
                <a:gd name="T29" fmla="*/ 2698 h 2793"/>
                <a:gd name="T30" fmla="*/ 1451 w 2537"/>
                <a:gd name="T31" fmla="*/ 2096 h 2793"/>
                <a:gd name="T32" fmla="*/ 1758 w 2537"/>
                <a:gd name="T33" fmla="*/ 2241 h 2793"/>
                <a:gd name="T34" fmla="*/ 2303 w 2537"/>
                <a:gd name="T35" fmla="*/ 1102 h 2793"/>
                <a:gd name="T36" fmla="*/ 560 w 2537"/>
                <a:gd name="T37" fmla="*/ 269 h 2793"/>
                <a:gd name="T38" fmla="*/ 239 w 2537"/>
                <a:gd name="T39" fmla="*/ 942 h 2793"/>
                <a:gd name="T40" fmla="*/ 0 w 2537"/>
                <a:gd name="T41" fmla="*/ 942 h 2793"/>
                <a:gd name="T42" fmla="*/ 438 w 2537"/>
                <a:gd name="T43" fmla="*/ 26 h 2793"/>
                <a:gd name="T44" fmla="*/ 446 w 2537"/>
                <a:gd name="T45" fmla="*/ 14 h 2793"/>
                <a:gd name="T46" fmla="*/ 458 w 2537"/>
                <a:gd name="T47" fmla="*/ 5 h 2793"/>
                <a:gd name="T48" fmla="*/ 472 w 2537"/>
                <a:gd name="T49" fmla="*/ 1 h 2793"/>
                <a:gd name="T50" fmla="*/ 486 w 2537"/>
                <a:gd name="T51" fmla="*/ 0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37" h="2793">
                  <a:moveTo>
                    <a:pt x="486" y="0"/>
                  </a:moveTo>
                  <a:lnTo>
                    <a:pt x="500" y="4"/>
                  </a:lnTo>
                  <a:lnTo>
                    <a:pt x="2510" y="965"/>
                  </a:lnTo>
                  <a:lnTo>
                    <a:pt x="2524" y="973"/>
                  </a:lnTo>
                  <a:lnTo>
                    <a:pt x="2532" y="984"/>
                  </a:lnTo>
                  <a:lnTo>
                    <a:pt x="2537" y="998"/>
                  </a:lnTo>
                  <a:lnTo>
                    <a:pt x="2537" y="1012"/>
                  </a:lnTo>
                  <a:lnTo>
                    <a:pt x="2532" y="1027"/>
                  </a:lnTo>
                  <a:lnTo>
                    <a:pt x="1702" y="2766"/>
                  </a:lnTo>
                  <a:lnTo>
                    <a:pt x="1693" y="2779"/>
                  </a:lnTo>
                  <a:lnTo>
                    <a:pt x="1682" y="2787"/>
                  </a:lnTo>
                  <a:lnTo>
                    <a:pt x="1668" y="2792"/>
                  </a:lnTo>
                  <a:lnTo>
                    <a:pt x="1654" y="2793"/>
                  </a:lnTo>
                  <a:lnTo>
                    <a:pt x="1639" y="2788"/>
                  </a:lnTo>
                  <a:lnTo>
                    <a:pt x="1451" y="2698"/>
                  </a:lnTo>
                  <a:lnTo>
                    <a:pt x="1451" y="2096"/>
                  </a:lnTo>
                  <a:lnTo>
                    <a:pt x="1758" y="2241"/>
                  </a:lnTo>
                  <a:lnTo>
                    <a:pt x="2303" y="1102"/>
                  </a:lnTo>
                  <a:lnTo>
                    <a:pt x="560" y="269"/>
                  </a:lnTo>
                  <a:lnTo>
                    <a:pt x="239" y="942"/>
                  </a:lnTo>
                  <a:lnTo>
                    <a:pt x="0" y="942"/>
                  </a:lnTo>
                  <a:lnTo>
                    <a:pt x="438" y="26"/>
                  </a:lnTo>
                  <a:lnTo>
                    <a:pt x="446" y="14"/>
                  </a:lnTo>
                  <a:lnTo>
                    <a:pt x="458" y="5"/>
                  </a:lnTo>
                  <a:lnTo>
                    <a:pt x="472" y="1"/>
                  </a:lnTo>
                  <a:lnTo>
                    <a:pt x="4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4435475" y="2687638"/>
              <a:ext cx="368300" cy="320675"/>
            </a:xfrm>
            <a:custGeom>
              <a:avLst/>
              <a:gdLst>
                <a:gd name="T0" fmla="*/ 215 w 2322"/>
                <a:gd name="T1" fmla="*/ 1477 h 2020"/>
                <a:gd name="T2" fmla="*/ 553 w 2322"/>
                <a:gd name="T3" fmla="*/ 1473 h 2020"/>
                <a:gd name="T4" fmla="*/ 559 w 2322"/>
                <a:gd name="T5" fmla="*/ 1449 h 2020"/>
                <a:gd name="T6" fmla="*/ 571 w 2322"/>
                <a:gd name="T7" fmla="*/ 1405 h 2020"/>
                <a:gd name="T8" fmla="*/ 589 w 2322"/>
                <a:gd name="T9" fmla="*/ 1344 h 2020"/>
                <a:gd name="T10" fmla="*/ 611 w 2322"/>
                <a:gd name="T11" fmla="*/ 1271 h 2020"/>
                <a:gd name="T12" fmla="*/ 639 w 2322"/>
                <a:gd name="T13" fmla="*/ 1189 h 2020"/>
                <a:gd name="T14" fmla="*/ 671 w 2322"/>
                <a:gd name="T15" fmla="*/ 1104 h 2020"/>
                <a:gd name="T16" fmla="*/ 706 w 2322"/>
                <a:gd name="T17" fmla="*/ 1017 h 2020"/>
                <a:gd name="T18" fmla="*/ 745 w 2322"/>
                <a:gd name="T19" fmla="*/ 934 h 2020"/>
                <a:gd name="T20" fmla="*/ 788 w 2322"/>
                <a:gd name="T21" fmla="*/ 858 h 2020"/>
                <a:gd name="T22" fmla="*/ 831 w 2322"/>
                <a:gd name="T23" fmla="*/ 794 h 2020"/>
                <a:gd name="T24" fmla="*/ 878 w 2322"/>
                <a:gd name="T25" fmla="*/ 744 h 2020"/>
                <a:gd name="T26" fmla="*/ 927 w 2322"/>
                <a:gd name="T27" fmla="*/ 713 h 2020"/>
                <a:gd name="T28" fmla="*/ 976 w 2322"/>
                <a:gd name="T29" fmla="*/ 707 h 2020"/>
                <a:gd name="T30" fmla="*/ 1026 w 2322"/>
                <a:gd name="T31" fmla="*/ 726 h 2020"/>
                <a:gd name="T32" fmla="*/ 1089 w 2322"/>
                <a:gd name="T33" fmla="*/ 787 h 2020"/>
                <a:gd name="T34" fmla="*/ 1155 w 2322"/>
                <a:gd name="T35" fmla="*/ 874 h 2020"/>
                <a:gd name="T36" fmla="*/ 1213 w 2322"/>
                <a:gd name="T37" fmla="*/ 969 h 2020"/>
                <a:gd name="T38" fmla="*/ 1262 w 2322"/>
                <a:gd name="T39" fmla="*/ 1066 h 2020"/>
                <a:gd name="T40" fmla="*/ 1303 w 2322"/>
                <a:gd name="T41" fmla="*/ 1161 h 2020"/>
                <a:gd name="T42" fmla="*/ 1336 w 2322"/>
                <a:gd name="T43" fmla="*/ 1251 h 2020"/>
                <a:gd name="T44" fmla="*/ 1361 w 2322"/>
                <a:gd name="T45" fmla="*/ 1332 h 2020"/>
                <a:gd name="T46" fmla="*/ 1379 w 2322"/>
                <a:gd name="T47" fmla="*/ 1398 h 2020"/>
                <a:gd name="T48" fmla="*/ 1391 w 2322"/>
                <a:gd name="T49" fmla="*/ 1447 h 2020"/>
                <a:gd name="T50" fmla="*/ 1398 w 2322"/>
                <a:gd name="T51" fmla="*/ 1473 h 2020"/>
                <a:gd name="T52" fmla="*/ 1399 w 2322"/>
                <a:gd name="T53" fmla="*/ 1473 h 2020"/>
                <a:gd name="T54" fmla="*/ 1404 w 2322"/>
                <a:gd name="T55" fmla="*/ 1448 h 2020"/>
                <a:gd name="T56" fmla="*/ 1416 w 2322"/>
                <a:gd name="T57" fmla="*/ 1404 h 2020"/>
                <a:gd name="T58" fmla="*/ 1435 w 2322"/>
                <a:gd name="T59" fmla="*/ 1345 h 2020"/>
                <a:gd name="T60" fmla="*/ 1459 w 2322"/>
                <a:gd name="T61" fmla="*/ 1278 h 2020"/>
                <a:gd name="T62" fmla="*/ 1488 w 2322"/>
                <a:gd name="T63" fmla="*/ 1208 h 2020"/>
                <a:gd name="T64" fmla="*/ 1524 w 2322"/>
                <a:gd name="T65" fmla="*/ 1141 h 2020"/>
                <a:gd name="T66" fmla="*/ 1567 w 2322"/>
                <a:gd name="T67" fmla="*/ 1081 h 2020"/>
                <a:gd name="T68" fmla="*/ 1614 w 2322"/>
                <a:gd name="T69" fmla="*/ 1036 h 2020"/>
                <a:gd name="T70" fmla="*/ 1668 w 2322"/>
                <a:gd name="T71" fmla="*/ 1010 h 2020"/>
                <a:gd name="T72" fmla="*/ 1720 w 2322"/>
                <a:gd name="T73" fmla="*/ 1009 h 2020"/>
                <a:gd name="T74" fmla="*/ 1768 w 2322"/>
                <a:gd name="T75" fmla="*/ 1032 h 2020"/>
                <a:gd name="T76" fmla="*/ 1812 w 2322"/>
                <a:gd name="T77" fmla="*/ 1074 h 2020"/>
                <a:gd name="T78" fmla="*/ 1854 w 2322"/>
                <a:gd name="T79" fmla="*/ 1133 h 2020"/>
                <a:gd name="T80" fmla="*/ 1892 w 2322"/>
                <a:gd name="T81" fmla="*/ 1203 h 2020"/>
                <a:gd name="T82" fmla="*/ 1927 w 2322"/>
                <a:gd name="T83" fmla="*/ 1280 h 2020"/>
                <a:gd name="T84" fmla="*/ 1960 w 2322"/>
                <a:gd name="T85" fmla="*/ 1359 h 2020"/>
                <a:gd name="T86" fmla="*/ 1991 w 2322"/>
                <a:gd name="T87" fmla="*/ 1439 h 2020"/>
                <a:gd name="T88" fmla="*/ 2146 w 2322"/>
                <a:gd name="T89" fmla="*/ 1477 h 2020"/>
                <a:gd name="T90" fmla="*/ 215 w 2322"/>
                <a:gd name="T91" fmla="*/ 213 h 2020"/>
                <a:gd name="T92" fmla="*/ 2275 w 2322"/>
                <a:gd name="T93" fmla="*/ 0 h 2020"/>
                <a:gd name="T94" fmla="*/ 2303 w 2322"/>
                <a:gd name="T95" fmla="*/ 8 h 2020"/>
                <a:gd name="T96" fmla="*/ 2319 w 2322"/>
                <a:gd name="T97" fmla="*/ 31 h 2020"/>
                <a:gd name="T98" fmla="*/ 2322 w 2322"/>
                <a:gd name="T99" fmla="*/ 1974 h 2020"/>
                <a:gd name="T100" fmla="*/ 2313 w 2322"/>
                <a:gd name="T101" fmla="*/ 2001 h 2020"/>
                <a:gd name="T102" fmla="*/ 2290 w 2322"/>
                <a:gd name="T103" fmla="*/ 2018 h 2020"/>
                <a:gd name="T104" fmla="*/ 47 w 2322"/>
                <a:gd name="T105" fmla="*/ 2020 h 2020"/>
                <a:gd name="T106" fmla="*/ 20 w 2322"/>
                <a:gd name="T107" fmla="*/ 2012 h 2020"/>
                <a:gd name="T108" fmla="*/ 2 w 2322"/>
                <a:gd name="T109" fmla="*/ 1988 h 2020"/>
                <a:gd name="T110" fmla="*/ 0 w 2322"/>
                <a:gd name="T111" fmla="*/ 46 h 2020"/>
                <a:gd name="T112" fmla="*/ 9 w 2322"/>
                <a:gd name="T113" fmla="*/ 18 h 2020"/>
                <a:gd name="T114" fmla="*/ 33 w 2322"/>
                <a:gd name="T115" fmla="*/ 2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22" h="2020">
                  <a:moveTo>
                    <a:pt x="215" y="213"/>
                  </a:moveTo>
                  <a:lnTo>
                    <a:pt x="215" y="1477"/>
                  </a:lnTo>
                  <a:lnTo>
                    <a:pt x="552" y="1477"/>
                  </a:lnTo>
                  <a:lnTo>
                    <a:pt x="553" y="1473"/>
                  </a:lnTo>
                  <a:lnTo>
                    <a:pt x="555" y="1464"/>
                  </a:lnTo>
                  <a:lnTo>
                    <a:pt x="559" y="1449"/>
                  </a:lnTo>
                  <a:lnTo>
                    <a:pt x="565" y="1429"/>
                  </a:lnTo>
                  <a:lnTo>
                    <a:pt x="571" y="1405"/>
                  </a:lnTo>
                  <a:lnTo>
                    <a:pt x="579" y="1377"/>
                  </a:lnTo>
                  <a:lnTo>
                    <a:pt x="589" y="1344"/>
                  </a:lnTo>
                  <a:lnTo>
                    <a:pt x="599" y="1309"/>
                  </a:lnTo>
                  <a:lnTo>
                    <a:pt x="611" y="1271"/>
                  </a:lnTo>
                  <a:lnTo>
                    <a:pt x="624" y="1231"/>
                  </a:lnTo>
                  <a:lnTo>
                    <a:pt x="639" y="1189"/>
                  </a:lnTo>
                  <a:lnTo>
                    <a:pt x="655" y="1147"/>
                  </a:lnTo>
                  <a:lnTo>
                    <a:pt x="671" y="1104"/>
                  </a:lnTo>
                  <a:lnTo>
                    <a:pt x="688" y="1060"/>
                  </a:lnTo>
                  <a:lnTo>
                    <a:pt x="706" y="1017"/>
                  </a:lnTo>
                  <a:lnTo>
                    <a:pt x="726" y="974"/>
                  </a:lnTo>
                  <a:lnTo>
                    <a:pt x="745" y="934"/>
                  </a:lnTo>
                  <a:lnTo>
                    <a:pt x="766" y="895"/>
                  </a:lnTo>
                  <a:lnTo>
                    <a:pt x="788" y="858"/>
                  </a:lnTo>
                  <a:lnTo>
                    <a:pt x="809" y="824"/>
                  </a:lnTo>
                  <a:lnTo>
                    <a:pt x="831" y="794"/>
                  </a:lnTo>
                  <a:lnTo>
                    <a:pt x="855" y="766"/>
                  </a:lnTo>
                  <a:lnTo>
                    <a:pt x="878" y="744"/>
                  </a:lnTo>
                  <a:lnTo>
                    <a:pt x="902" y="726"/>
                  </a:lnTo>
                  <a:lnTo>
                    <a:pt x="927" y="713"/>
                  </a:lnTo>
                  <a:lnTo>
                    <a:pt x="951" y="707"/>
                  </a:lnTo>
                  <a:lnTo>
                    <a:pt x="976" y="707"/>
                  </a:lnTo>
                  <a:lnTo>
                    <a:pt x="1001" y="713"/>
                  </a:lnTo>
                  <a:lnTo>
                    <a:pt x="1026" y="726"/>
                  </a:lnTo>
                  <a:lnTo>
                    <a:pt x="1052" y="748"/>
                  </a:lnTo>
                  <a:lnTo>
                    <a:pt x="1089" y="787"/>
                  </a:lnTo>
                  <a:lnTo>
                    <a:pt x="1124" y="830"/>
                  </a:lnTo>
                  <a:lnTo>
                    <a:pt x="1155" y="874"/>
                  </a:lnTo>
                  <a:lnTo>
                    <a:pt x="1186" y="921"/>
                  </a:lnTo>
                  <a:lnTo>
                    <a:pt x="1213" y="969"/>
                  </a:lnTo>
                  <a:lnTo>
                    <a:pt x="1239" y="1018"/>
                  </a:lnTo>
                  <a:lnTo>
                    <a:pt x="1262" y="1066"/>
                  </a:lnTo>
                  <a:lnTo>
                    <a:pt x="1284" y="1114"/>
                  </a:lnTo>
                  <a:lnTo>
                    <a:pt x="1303" y="1161"/>
                  </a:lnTo>
                  <a:lnTo>
                    <a:pt x="1321" y="1207"/>
                  </a:lnTo>
                  <a:lnTo>
                    <a:pt x="1336" y="1251"/>
                  </a:lnTo>
                  <a:lnTo>
                    <a:pt x="1349" y="1293"/>
                  </a:lnTo>
                  <a:lnTo>
                    <a:pt x="1361" y="1332"/>
                  </a:lnTo>
                  <a:lnTo>
                    <a:pt x="1372" y="1367"/>
                  </a:lnTo>
                  <a:lnTo>
                    <a:pt x="1379" y="1398"/>
                  </a:lnTo>
                  <a:lnTo>
                    <a:pt x="1387" y="1425"/>
                  </a:lnTo>
                  <a:lnTo>
                    <a:pt x="1391" y="1447"/>
                  </a:lnTo>
                  <a:lnTo>
                    <a:pt x="1396" y="1462"/>
                  </a:lnTo>
                  <a:lnTo>
                    <a:pt x="1398" y="1473"/>
                  </a:lnTo>
                  <a:lnTo>
                    <a:pt x="1398" y="1477"/>
                  </a:lnTo>
                  <a:lnTo>
                    <a:pt x="1399" y="1473"/>
                  </a:lnTo>
                  <a:lnTo>
                    <a:pt x="1401" y="1464"/>
                  </a:lnTo>
                  <a:lnTo>
                    <a:pt x="1404" y="1448"/>
                  </a:lnTo>
                  <a:lnTo>
                    <a:pt x="1410" y="1428"/>
                  </a:lnTo>
                  <a:lnTo>
                    <a:pt x="1416" y="1404"/>
                  </a:lnTo>
                  <a:lnTo>
                    <a:pt x="1425" y="1375"/>
                  </a:lnTo>
                  <a:lnTo>
                    <a:pt x="1435" y="1345"/>
                  </a:lnTo>
                  <a:lnTo>
                    <a:pt x="1446" y="1312"/>
                  </a:lnTo>
                  <a:lnTo>
                    <a:pt x="1459" y="1278"/>
                  </a:lnTo>
                  <a:lnTo>
                    <a:pt x="1473" y="1243"/>
                  </a:lnTo>
                  <a:lnTo>
                    <a:pt x="1488" y="1208"/>
                  </a:lnTo>
                  <a:lnTo>
                    <a:pt x="1506" y="1173"/>
                  </a:lnTo>
                  <a:lnTo>
                    <a:pt x="1524" y="1141"/>
                  </a:lnTo>
                  <a:lnTo>
                    <a:pt x="1545" y="1109"/>
                  </a:lnTo>
                  <a:lnTo>
                    <a:pt x="1567" y="1081"/>
                  </a:lnTo>
                  <a:lnTo>
                    <a:pt x="1589" y="1057"/>
                  </a:lnTo>
                  <a:lnTo>
                    <a:pt x="1614" y="1036"/>
                  </a:lnTo>
                  <a:lnTo>
                    <a:pt x="1641" y="1020"/>
                  </a:lnTo>
                  <a:lnTo>
                    <a:pt x="1668" y="1010"/>
                  </a:lnTo>
                  <a:lnTo>
                    <a:pt x="1695" y="1006"/>
                  </a:lnTo>
                  <a:lnTo>
                    <a:pt x="1720" y="1009"/>
                  </a:lnTo>
                  <a:lnTo>
                    <a:pt x="1745" y="1018"/>
                  </a:lnTo>
                  <a:lnTo>
                    <a:pt x="1768" y="1032"/>
                  </a:lnTo>
                  <a:lnTo>
                    <a:pt x="1791" y="1051"/>
                  </a:lnTo>
                  <a:lnTo>
                    <a:pt x="1812" y="1074"/>
                  </a:lnTo>
                  <a:lnTo>
                    <a:pt x="1833" y="1102"/>
                  </a:lnTo>
                  <a:lnTo>
                    <a:pt x="1854" y="1133"/>
                  </a:lnTo>
                  <a:lnTo>
                    <a:pt x="1873" y="1167"/>
                  </a:lnTo>
                  <a:lnTo>
                    <a:pt x="1892" y="1203"/>
                  </a:lnTo>
                  <a:lnTo>
                    <a:pt x="1909" y="1241"/>
                  </a:lnTo>
                  <a:lnTo>
                    <a:pt x="1927" y="1280"/>
                  </a:lnTo>
                  <a:lnTo>
                    <a:pt x="1944" y="1319"/>
                  </a:lnTo>
                  <a:lnTo>
                    <a:pt x="1960" y="1359"/>
                  </a:lnTo>
                  <a:lnTo>
                    <a:pt x="1976" y="1399"/>
                  </a:lnTo>
                  <a:lnTo>
                    <a:pt x="1991" y="1439"/>
                  </a:lnTo>
                  <a:lnTo>
                    <a:pt x="2005" y="1477"/>
                  </a:lnTo>
                  <a:lnTo>
                    <a:pt x="2146" y="1477"/>
                  </a:lnTo>
                  <a:lnTo>
                    <a:pt x="2146" y="213"/>
                  </a:lnTo>
                  <a:lnTo>
                    <a:pt x="215" y="213"/>
                  </a:lnTo>
                  <a:close/>
                  <a:moveTo>
                    <a:pt x="47" y="0"/>
                  </a:moveTo>
                  <a:lnTo>
                    <a:pt x="2275" y="0"/>
                  </a:lnTo>
                  <a:lnTo>
                    <a:pt x="2290" y="2"/>
                  </a:lnTo>
                  <a:lnTo>
                    <a:pt x="2303" y="8"/>
                  </a:lnTo>
                  <a:lnTo>
                    <a:pt x="2313" y="18"/>
                  </a:lnTo>
                  <a:lnTo>
                    <a:pt x="2319" y="31"/>
                  </a:lnTo>
                  <a:lnTo>
                    <a:pt x="2322" y="46"/>
                  </a:lnTo>
                  <a:lnTo>
                    <a:pt x="2322" y="1974"/>
                  </a:lnTo>
                  <a:lnTo>
                    <a:pt x="2319" y="1988"/>
                  </a:lnTo>
                  <a:lnTo>
                    <a:pt x="2313" y="2001"/>
                  </a:lnTo>
                  <a:lnTo>
                    <a:pt x="2303" y="2012"/>
                  </a:lnTo>
                  <a:lnTo>
                    <a:pt x="2290" y="2018"/>
                  </a:lnTo>
                  <a:lnTo>
                    <a:pt x="2275" y="2020"/>
                  </a:lnTo>
                  <a:lnTo>
                    <a:pt x="47" y="2020"/>
                  </a:lnTo>
                  <a:lnTo>
                    <a:pt x="33" y="2018"/>
                  </a:lnTo>
                  <a:lnTo>
                    <a:pt x="20" y="2012"/>
                  </a:lnTo>
                  <a:lnTo>
                    <a:pt x="9" y="2001"/>
                  </a:lnTo>
                  <a:lnTo>
                    <a:pt x="2" y="1988"/>
                  </a:lnTo>
                  <a:lnTo>
                    <a:pt x="0" y="1974"/>
                  </a:lnTo>
                  <a:lnTo>
                    <a:pt x="0" y="46"/>
                  </a:lnTo>
                  <a:lnTo>
                    <a:pt x="2" y="31"/>
                  </a:lnTo>
                  <a:lnTo>
                    <a:pt x="9" y="18"/>
                  </a:lnTo>
                  <a:lnTo>
                    <a:pt x="20" y="8"/>
                  </a:lnTo>
                  <a:lnTo>
                    <a:pt x="33" y="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4494213" y="2740025"/>
              <a:ext cx="49213" cy="49213"/>
            </a:xfrm>
            <a:custGeom>
              <a:avLst/>
              <a:gdLst>
                <a:gd name="T0" fmla="*/ 158 w 315"/>
                <a:gd name="T1" fmla="*/ 0 h 315"/>
                <a:gd name="T2" fmla="*/ 189 w 315"/>
                <a:gd name="T3" fmla="*/ 3 h 315"/>
                <a:gd name="T4" fmla="*/ 220 w 315"/>
                <a:gd name="T5" fmla="*/ 12 h 315"/>
                <a:gd name="T6" fmla="*/ 246 w 315"/>
                <a:gd name="T7" fmla="*/ 27 h 315"/>
                <a:gd name="T8" fmla="*/ 270 w 315"/>
                <a:gd name="T9" fmla="*/ 46 h 315"/>
                <a:gd name="T10" fmla="*/ 288 w 315"/>
                <a:gd name="T11" fmla="*/ 70 h 315"/>
                <a:gd name="T12" fmla="*/ 303 w 315"/>
                <a:gd name="T13" fmla="*/ 96 h 315"/>
                <a:gd name="T14" fmla="*/ 312 w 315"/>
                <a:gd name="T15" fmla="*/ 126 h 315"/>
                <a:gd name="T16" fmla="*/ 315 w 315"/>
                <a:gd name="T17" fmla="*/ 158 h 315"/>
                <a:gd name="T18" fmla="*/ 312 w 315"/>
                <a:gd name="T19" fmla="*/ 189 h 315"/>
                <a:gd name="T20" fmla="*/ 303 w 315"/>
                <a:gd name="T21" fmla="*/ 219 h 315"/>
                <a:gd name="T22" fmla="*/ 288 w 315"/>
                <a:gd name="T23" fmla="*/ 246 h 315"/>
                <a:gd name="T24" fmla="*/ 270 w 315"/>
                <a:gd name="T25" fmla="*/ 270 h 315"/>
                <a:gd name="T26" fmla="*/ 246 w 315"/>
                <a:gd name="T27" fmla="*/ 288 h 315"/>
                <a:gd name="T28" fmla="*/ 220 w 315"/>
                <a:gd name="T29" fmla="*/ 303 h 315"/>
                <a:gd name="T30" fmla="*/ 189 w 315"/>
                <a:gd name="T31" fmla="*/ 312 h 315"/>
                <a:gd name="T32" fmla="*/ 158 w 315"/>
                <a:gd name="T33" fmla="*/ 315 h 315"/>
                <a:gd name="T34" fmla="*/ 126 w 315"/>
                <a:gd name="T35" fmla="*/ 312 h 315"/>
                <a:gd name="T36" fmla="*/ 97 w 315"/>
                <a:gd name="T37" fmla="*/ 303 h 315"/>
                <a:gd name="T38" fmla="*/ 69 w 315"/>
                <a:gd name="T39" fmla="*/ 288 h 315"/>
                <a:gd name="T40" fmla="*/ 47 w 315"/>
                <a:gd name="T41" fmla="*/ 270 h 315"/>
                <a:gd name="T42" fmla="*/ 27 w 315"/>
                <a:gd name="T43" fmla="*/ 246 h 315"/>
                <a:gd name="T44" fmla="*/ 13 w 315"/>
                <a:gd name="T45" fmla="*/ 219 h 315"/>
                <a:gd name="T46" fmla="*/ 3 w 315"/>
                <a:gd name="T47" fmla="*/ 189 h 315"/>
                <a:gd name="T48" fmla="*/ 0 w 315"/>
                <a:gd name="T49" fmla="*/ 158 h 315"/>
                <a:gd name="T50" fmla="*/ 3 w 315"/>
                <a:gd name="T51" fmla="*/ 126 h 315"/>
                <a:gd name="T52" fmla="*/ 13 w 315"/>
                <a:gd name="T53" fmla="*/ 96 h 315"/>
                <a:gd name="T54" fmla="*/ 27 w 315"/>
                <a:gd name="T55" fmla="*/ 70 h 315"/>
                <a:gd name="T56" fmla="*/ 47 w 315"/>
                <a:gd name="T57" fmla="*/ 46 h 315"/>
                <a:gd name="T58" fmla="*/ 69 w 315"/>
                <a:gd name="T59" fmla="*/ 27 h 315"/>
                <a:gd name="T60" fmla="*/ 97 w 315"/>
                <a:gd name="T61" fmla="*/ 12 h 315"/>
                <a:gd name="T62" fmla="*/ 126 w 315"/>
                <a:gd name="T63" fmla="*/ 3 h 315"/>
                <a:gd name="T64" fmla="*/ 158 w 315"/>
                <a:gd name="T6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5" h="315">
                  <a:moveTo>
                    <a:pt x="158" y="0"/>
                  </a:moveTo>
                  <a:lnTo>
                    <a:pt x="189" y="3"/>
                  </a:lnTo>
                  <a:lnTo>
                    <a:pt x="220" y="12"/>
                  </a:lnTo>
                  <a:lnTo>
                    <a:pt x="246" y="27"/>
                  </a:lnTo>
                  <a:lnTo>
                    <a:pt x="270" y="46"/>
                  </a:lnTo>
                  <a:lnTo>
                    <a:pt x="288" y="70"/>
                  </a:lnTo>
                  <a:lnTo>
                    <a:pt x="303" y="96"/>
                  </a:lnTo>
                  <a:lnTo>
                    <a:pt x="312" y="126"/>
                  </a:lnTo>
                  <a:lnTo>
                    <a:pt x="315" y="158"/>
                  </a:lnTo>
                  <a:lnTo>
                    <a:pt x="312" y="189"/>
                  </a:lnTo>
                  <a:lnTo>
                    <a:pt x="303" y="219"/>
                  </a:lnTo>
                  <a:lnTo>
                    <a:pt x="288" y="246"/>
                  </a:lnTo>
                  <a:lnTo>
                    <a:pt x="270" y="270"/>
                  </a:lnTo>
                  <a:lnTo>
                    <a:pt x="246" y="288"/>
                  </a:lnTo>
                  <a:lnTo>
                    <a:pt x="220" y="303"/>
                  </a:lnTo>
                  <a:lnTo>
                    <a:pt x="189" y="312"/>
                  </a:lnTo>
                  <a:lnTo>
                    <a:pt x="158" y="315"/>
                  </a:lnTo>
                  <a:lnTo>
                    <a:pt x="126" y="312"/>
                  </a:lnTo>
                  <a:lnTo>
                    <a:pt x="97" y="303"/>
                  </a:lnTo>
                  <a:lnTo>
                    <a:pt x="69" y="288"/>
                  </a:lnTo>
                  <a:lnTo>
                    <a:pt x="47" y="270"/>
                  </a:lnTo>
                  <a:lnTo>
                    <a:pt x="27" y="246"/>
                  </a:lnTo>
                  <a:lnTo>
                    <a:pt x="13" y="219"/>
                  </a:lnTo>
                  <a:lnTo>
                    <a:pt x="3" y="189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6"/>
                  </a:lnTo>
                  <a:lnTo>
                    <a:pt x="27" y="70"/>
                  </a:lnTo>
                  <a:lnTo>
                    <a:pt x="47" y="46"/>
                  </a:lnTo>
                  <a:lnTo>
                    <a:pt x="69" y="27"/>
                  </a:lnTo>
                  <a:lnTo>
                    <a:pt x="97" y="12"/>
                  </a:lnTo>
                  <a:lnTo>
                    <a:pt x="126" y="3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4651375" y="2744788"/>
              <a:ext cx="103188" cy="39688"/>
            </a:xfrm>
            <a:custGeom>
              <a:avLst/>
              <a:gdLst>
                <a:gd name="T0" fmla="*/ 238 w 650"/>
                <a:gd name="T1" fmla="*/ 0 h 254"/>
                <a:gd name="T2" fmla="*/ 269 w 650"/>
                <a:gd name="T3" fmla="*/ 0 h 254"/>
                <a:gd name="T4" fmla="*/ 288 w 650"/>
                <a:gd name="T5" fmla="*/ 3 h 254"/>
                <a:gd name="T6" fmla="*/ 307 w 650"/>
                <a:gd name="T7" fmla="*/ 10 h 254"/>
                <a:gd name="T8" fmla="*/ 321 w 650"/>
                <a:gd name="T9" fmla="*/ 22 h 254"/>
                <a:gd name="T10" fmla="*/ 357 w 650"/>
                <a:gd name="T11" fmla="*/ 10 h 254"/>
                <a:gd name="T12" fmla="*/ 397 w 650"/>
                <a:gd name="T13" fmla="*/ 3 h 254"/>
                <a:gd name="T14" fmla="*/ 440 w 650"/>
                <a:gd name="T15" fmla="*/ 0 h 254"/>
                <a:gd name="T16" fmla="*/ 477 w 650"/>
                <a:gd name="T17" fmla="*/ 3 h 254"/>
                <a:gd name="T18" fmla="*/ 513 w 650"/>
                <a:gd name="T19" fmla="*/ 8 h 254"/>
                <a:gd name="T20" fmla="*/ 545 w 650"/>
                <a:gd name="T21" fmla="*/ 18 h 254"/>
                <a:gd name="T22" fmla="*/ 575 w 650"/>
                <a:gd name="T23" fmla="*/ 30 h 254"/>
                <a:gd name="T24" fmla="*/ 601 w 650"/>
                <a:gd name="T25" fmla="*/ 45 h 254"/>
                <a:gd name="T26" fmla="*/ 621 w 650"/>
                <a:gd name="T27" fmla="*/ 63 h 254"/>
                <a:gd name="T28" fmla="*/ 637 w 650"/>
                <a:gd name="T29" fmla="*/ 83 h 254"/>
                <a:gd name="T30" fmla="*/ 646 w 650"/>
                <a:gd name="T31" fmla="*/ 105 h 254"/>
                <a:gd name="T32" fmla="*/ 650 w 650"/>
                <a:gd name="T33" fmla="*/ 128 h 254"/>
                <a:gd name="T34" fmla="*/ 646 w 650"/>
                <a:gd name="T35" fmla="*/ 149 h 254"/>
                <a:gd name="T36" fmla="*/ 637 w 650"/>
                <a:gd name="T37" fmla="*/ 171 h 254"/>
                <a:gd name="T38" fmla="*/ 621 w 650"/>
                <a:gd name="T39" fmla="*/ 191 h 254"/>
                <a:gd name="T40" fmla="*/ 601 w 650"/>
                <a:gd name="T41" fmla="*/ 209 h 254"/>
                <a:gd name="T42" fmla="*/ 575 w 650"/>
                <a:gd name="T43" fmla="*/ 224 h 254"/>
                <a:gd name="T44" fmla="*/ 545 w 650"/>
                <a:gd name="T45" fmla="*/ 236 h 254"/>
                <a:gd name="T46" fmla="*/ 513 w 650"/>
                <a:gd name="T47" fmla="*/ 246 h 254"/>
                <a:gd name="T48" fmla="*/ 477 w 650"/>
                <a:gd name="T49" fmla="*/ 252 h 254"/>
                <a:gd name="T50" fmla="*/ 440 w 650"/>
                <a:gd name="T51" fmla="*/ 254 h 254"/>
                <a:gd name="T52" fmla="*/ 406 w 650"/>
                <a:gd name="T53" fmla="*/ 252 h 254"/>
                <a:gd name="T54" fmla="*/ 374 w 650"/>
                <a:gd name="T55" fmla="*/ 247 h 254"/>
                <a:gd name="T56" fmla="*/ 345 w 650"/>
                <a:gd name="T57" fmla="*/ 240 h 254"/>
                <a:gd name="T58" fmla="*/ 318 w 650"/>
                <a:gd name="T59" fmla="*/ 230 h 254"/>
                <a:gd name="T60" fmla="*/ 287 w 650"/>
                <a:gd name="T61" fmla="*/ 235 h 254"/>
                <a:gd name="T62" fmla="*/ 255 w 650"/>
                <a:gd name="T63" fmla="*/ 239 h 254"/>
                <a:gd name="T64" fmla="*/ 220 w 650"/>
                <a:gd name="T65" fmla="*/ 240 h 254"/>
                <a:gd name="T66" fmla="*/ 181 w 650"/>
                <a:gd name="T67" fmla="*/ 239 h 254"/>
                <a:gd name="T68" fmla="*/ 143 w 650"/>
                <a:gd name="T69" fmla="*/ 234 h 254"/>
                <a:gd name="T70" fmla="*/ 109 w 650"/>
                <a:gd name="T71" fmla="*/ 228 h 254"/>
                <a:gd name="T72" fmla="*/ 79 w 650"/>
                <a:gd name="T73" fmla="*/ 219 h 254"/>
                <a:gd name="T74" fmla="*/ 51 w 650"/>
                <a:gd name="T75" fmla="*/ 208 h 254"/>
                <a:gd name="T76" fmla="*/ 30 w 650"/>
                <a:gd name="T77" fmla="*/ 196 h 254"/>
                <a:gd name="T78" fmla="*/ 13 w 650"/>
                <a:gd name="T79" fmla="*/ 182 h 254"/>
                <a:gd name="T80" fmla="*/ 3 w 650"/>
                <a:gd name="T81" fmla="*/ 168 h 254"/>
                <a:gd name="T82" fmla="*/ 0 w 650"/>
                <a:gd name="T83" fmla="*/ 152 h 254"/>
                <a:gd name="T84" fmla="*/ 3 w 650"/>
                <a:gd name="T85" fmla="*/ 137 h 254"/>
                <a:gd name="T86" fmla="*/ 12 w 650"/>
                <a:gd name="T87" fmla="*/ 123 h 254"/>
                <a:gd name="T88" fmla="*/ 27 w 650"/>
                <a:gd name="T89" fmla="*/ 110 h 254"/>
                <a:gd name="T90" fmla="*/ 47 w 650"/>
                <a:gd name="T91" fmla="*/ 98 h 254"/>
                <a:gd name="T92" fmla="*/ 71 w 650"/>
                <a:gd name="T93" fmla="*/ 88 h 254"/>
                <a:gd name="T94" fmla="*/ 99 w 650"/>
                <a:gd name="T95" fmla="*/ 80 h 254"/>
                <a:gd name="T96" fmla="*/ 130 w 650"/>
                <a:gd name="T97" fmla="*/ 72 h 254"/>
                <a:gd name="T98" fmla="*/ 164 w 650"/>
                <a:gd name="T99" fmla="*/ 68 h 254"/>
                <a:gd name="T100" fmla="*/ 169 w 650"/>
                <a:gd name="T101" fmla="*/ 49 h 254"/>
                <a:gd name="T102" fmla="*/ 176 w 650"/>
                <a:gd name="T103" fmla="*/ 33 h 254"/>
                <a:gd name="T104" fmla="*/ 188 w 650"/>
                <a:gd name="T105" fmla="*/ 20 h 254"/>
                <a:gd name="T106" fmla="*/ 203 w 650"/>
                <a:gd name="T107" fmla="*/ 9 h 254"/>
                <a:gd name="T108" fmla="*/ 220 w 650"/>
                <a:gd name="T109" fmla="*/ 3 h 254"/>
                <a:gd name="T110" fmla="*/ 238 w 650"/>
                <a:gd name="T11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50" h="254">
                  <a:moveTo>
                    <a:pt x="238" y="0"/>
                  </a:moveTo>
                  <a:lnTo>
                    <a:pt x="269" y="0"/>
                  </a:lnTo>
                  <a:lnTo>
                    <a:pt x="288" y="3"/>
                  </a:lnTo>
                  <a:lnTo>
                    <a:pt x="307" y="10"/>
                  </a:lnTo>
                  <a:lnTo>
                    <a:pt x="321" y="22"/>
                  </a:lnTo>
                  <a:lnTo>
                    <a:pt x="357" y="10"/>
                  </a:lnTo>
                  <a:lnTo>
                    <a:pt x="397" y="3"/>
                  </a:lnTo>
                  <a:lnTo>
                    <a:pt x="440" y="0"/>
                  </a:lnTo>
                  <a:lnTo>
                    <a:pt x="477" y="3"/>
                  </a:lnTo>
                  <a:lnTo>
                    <a:pt x="513" y="8"/>
                  </a:lnTo>
                  <a:lnTo>
                    <a:pt x="545" y="18"/>
                  </a:lnTo>
                  <a:lnTo>
                    <a:pt x="575" y="30"/>
                  </a:lnTo>
                  <a:lnTo>
                    <a:pt x="601" y="45"/>
                  </a:lnTo>
                  <a:lnTo>
                    <a:pt x="621" y="63"/>
                  </a:lnTo>
                  <a:lnTo>
                    <a:pt x="637" y="83"/>
                  </a:lnTo>
                  <a:lnTo>
                    <a:pt x="646" y="105"/>
                  </a:lnTo>
                  <a:lnTo>
                    <a:pt x="650" y="128"/>
                  </a:lnTo>
                  <a:lnTo>
                    <a:pt x="646" y="149"/>
                  </a:lnTo>
                  <a:lnTo>
                    <a:pt x="637" y="171"/>
                  </a:lnTo>
                  <a:lnTo>
                    <a:pt x="621" y="191"/>
                  </a:lnTo>
                  <a:lnTo>
                    <a:pt x="601" y="209"/>
                  </a:lnTo>
                  <a:lnTo>
                    <a:pt x="575" y="224"/>
                  </a:lnTo>
                  <a:lnTo>
                    <a:pt x="545" y="236"/>
                  </a:lnTo>
                  <a:lnTo>
                    <a:pt x="513" y="246"/>
                  </a:lnTo>
                  <a:lnTo>
                    <a:pt x="477" y="252"/>
                  </a:lnTo>
                  <a:lnTo>
                    <a:pt x="440" y="254"/>
                  </a:lnTo>
                  <a:lnTo>
                    <a:pt x="406" y="252"/>
                  </a:lnTo>
                  <a:lnTo>
                    <a:pt x="374" y="247"/>
                  </a:lnTo>
                  <a:lnTo>
                    <a:pt x="345" y="240"/>
                  </a:lnTo>
                  <a:lnTo>
                    <a:pt x="318" y="230"/>
                  </a:lnTo>
                  <a:lnTo>
                    <a:pt x="287" y="235"/>
                  </a:lnTo>
                  <a:lnTo>
                    <a:pt x="255" y="239"/>
                  </a:lnTo>
                  <a:lnTo>
                    <a:pt x="220" y="240"/>
                  </a:lnTo>
                  <a:lnTo>
                    <a:pt x="181" y="239"/>
                  </a:lnTo>
                  <a:lnTo>
                    <a:pt x="143" y="234"/>
                  </a:lnTo>
                  <a:lnTo>
                    <a:pt x="109" y="228"/>
                  </a:lnTo>
                  <a:lnTo>
                    <a:pt x="79" y="219"/>
                  </a:lnTo>
                  <a:lnTo>
                    <a:pt x="51" y="208"/>
                  </a:lnTo>
                  <a:lnTo>
                    <a:pt x="30" y="196"/>
                  </a:lnTo>
                  <a:lnTo>
                    <a:pt x="13" y="182"/>
                  </a:lnTo>
                  <a:lnTo>
                    <a:pt x="3" y="168"/>
                  </a:lnTo>
                  <a:lnTo>
                    <a:pt x="0" y="152"/>
                  </a:lnTo>
                  <a:lnTo>
                    <a:pt x="3" y="137"/>
                  </a:lnTo>
                  <a:lnTo>
                    <a:pt x="12" y="123"/>
                  </a:lnTo>
                  <a:lnTo>
                    <a:pt x="27" y="110"/>
                  </a:lnTo>
                  <a:lnTo>
                    <a:pt x="47" y="98"/>
                  </a:lnTo>
                  <a:lnTo>
                    <a:pt x="71" y="88"/>
                  </a:lnTo>
                  <a:lnTo>
                    <a:pt x="99" y="80"/>
                  </a:lnTo>
                  <a:lnTo>
                    <a:pt x="130" y="72"/>
                  </a:lnTo>
                  <a:lnTo>
                    <a:pt x="164" y="68"/>
                  </a:lnTo>
                  <a:lnTo>
                    <a:pt x="169" y="49"/>
                  </a:lnTo>
                  <a:lnTo>
                    <a:pt x="176" y="33"/>
                  </a:lnTo>
                  <a:lnTo>
                    <a:pt x="188" y="20"/>
                  </a:lnTo>
                  <a:lnTo>
                    <a:pt x="203" y="9"/>
                  </a:lnTo>
                  <a:lnTo>
                    <a:pt x="220" y="3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818001" y="2897725"/>
            <a:ext cx="546179" cy="768417"/>
            <a:chOff x="5861050" y="3505200"/>
            <a:chExt cx="460375" cy="647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5905500" y="3568700"/>
              <a:ext cx="92075" cy="236538"/>
            </a:xfrm>
            <a:custGeom>
              <a:avLst/>
              <a:gdLst>
                <a:gd name="T0" fmla="*/ 125 w 525"/>
                <a:gd name="T1" fmla="*/ 0 h 1348"/>
                <a:gd name="T2" fmla="*/ 525 w 525"/>
                <a:gd name="T3" fmla="*/ 1348 h 1348"/>
                <a:gd name="T4" fmla="*/ 388 w 525"/>
                <a:gd name="T5" fmla="*/ 1348 h 1348"/>
                <a:gd name="T6" fmla="*/ 0 w 525"/>
                <a:gd name="T7" fmla="*/ 38 h 1348"/>
                <a:gd name="T8" fmla="*/ 125 w 525"/>
                <a:gd name="T9" fmla="*/ 0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5" h="1348">
                  <a:moveTo>
                    <a:pt x="125" y="0"/>
                  </a:moveTo>
                  <a:lnTo>
                    <a:pt x="525" y="1348"/>
                  </a:lnTo>
                  <a:lnTo>
                    <a:pt x="388" y="1348"/>
                  </a:lnTo>
                  <a:lnTo>
                    <a:pt x="0" y="38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6215063" y="3524250"/>
              <a:ext cx="49213" cy="41275"/>
            </a:xfrm>
            <a:custGeom>
              <a:avLst/>
              <a:gdLst>
                <a:gd name="T0" fmla="*/ 135 w 275"/>
                <a:gd name="T1" fmla="*/ 0 h 233"/>
                <a:gd name="T2" fmla="*/ 161 w 275"/>
                <a:gd name="T3" fmla="*/ 1 h 233"/>
                <a:gd name="T4" fmla="*/ 187 w 275"/>
                <a:gd name="T5" fmla="*/ 6 h 233"/>
                <a:gd name="T6" fmla="*/ 210 w 275"/>
                <a:gd name="T7" fmla="*/ 17 h 233"/>
                <a:gd name="T8" fmla="*/ 231 w 275"/>
                <a:gd name="T9" fmla="*/ 32 h 233"/>
                <a:gd name="T10" fmla="*/ 248 w 275"/>
                <a:gd name="T11" fmla="*/ 51 h 233"/>
                <a:gd name="T12" fmla="*/ 261 w 275"/>
                <a:gd name="T13" fmla="*/ 72 h 233"/>
                <a:gd name="T14" fmla="*/ 270 w 275"/>
                <a:gd name="T15" fmla="*/ 95 h 233"/>
                <a:gd name="T16" fmla="*/ 275 w 275"/>
                <a:gd name="T17" fmla="*/ 120 h 233"/>
                <a:gd name="T18" fmla="*/ 275 w 275"/>
                <a:gd name="T19" fmla="*/ 144 h 233"/>
                <a:gd name="T20" fmla="*/ 269 w 275"/>
                <a:gd name="T21" fmla="*/ 170 h 233"/>
                <a:gd name="T22" fmla="*/ 248 w 275"/>
                <a:gd name="T23" fmla="*/ 233 h 233"/>
                <a:gd name="T24" fmla="*/ 0 w 275"/>
                <a:gd name="T25" fmla="*/ 148 h 233"/>
                <a:gd name="T26" fmla="*/ 21 w 275"/>
                <a:gd name="T27" fmla="*/ 85 h 233"/>
                <a:gd name="T28" fmla="*/ 32 w 275"/>
                <a:gd name="T29" fmla="*/ 62 h 233"/>
                <a:gd name="T30" fmla="*/ 47 w 275"/>
                <a:gd name="T31" fmla="*/ 42 h 233"/>
                <a:gd name="T32" fmla="*/ 66 w 275"/>
                <a:gd name="T33" fmla="*/ 25 h 233"/>
                <a:gd name="T34" fmla="*/ 88 w 275"/>
                <a:gd name="T35" fmla="*/ 12 h 233"/>
                <a:gd name="T36" fmla="*/ 111 w 275"/>
                <a:gd name="T37" fmla="*/ 4 h 233"/>
                <a:gd name="T38" fmla="*/ 135 w 275"/>
                <a:gd name="T3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5" h="233">
                  <a:moveTo>
                    <a:pt x="135" y="0"/>
                  </a:moveTo>
                  <a:lnTo>
                    <a:pt x="161" y="1"/>
                  </a:lnTo>
                  <a:lnTo>
                    <a:pt x="187" y="6"/>
                  </a:lnTo>
                  <a:lnTo>
                    <a:pt x="210" y="17"/>
                  </a:lnTo>
                  <a:lnTo>
                    <a:pt x="231" y="32"/>
                  </a:lnTo>
                  <a:lnTo>
                    <a:pt x="248" y="51"/>
                  </a:lnTo>
                  <a:lnTo>
                    <a:pt x="261" y="72"/>
                  </a:lnTo>
                  <a:lnTo>
                    <a:pt x="270" y="95"/>
                  </a:lnTo>
                  <a:lnTo>
                    <a:pt x="275" y="120"/>
                  </a:lnTo>
                  <a:lnTo>
                    <a:pt x="275" y="144"/>
                  </a:lnTo>
                  <a:lnTo>
                    <a:pt x="269" y="170"/>
                  </a:lnTo>
                  <a:lnTo>
                    <a:pt x="248" y="233"/>
                  </a:lnTo>
                  <a:lnTo>
                    <a:pt x="0" y="148"/>
                  </a:lnTo>
                  <a:lnTo>
                    <a:pt x="21" y="85"/>
                  </a:lnTo>
                  <a:lnTo>
                    <a:pt x="32" y="62"/>
                  </a:lnTo>
                  <a:lnTo>
                    <a:pt x="47" y="42"/>
                  </a:lnTo>
                  <a:lnTo>
                    <a:pt x="66" y="25"/>
                  </a:lnTo>
                  <a:lnTo>
                    <a:pt x="88" y="12"/>
                  </a:lnTo>
                  <a:lnTo>
                    <a:pt x="111" y="4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6026150" y="3505200"/>
              <a:ext cx="68263" cy="300038"/>
            </a:xfrm>
            <a:custGeom>
              <a:avLst/>
              <a:gdLst>
                <a:gd name="T0" fmla="*/ 394 w 394"/>
                <a:gd name="T1" fmla="*/ 0 h 1705"/>
                <a:gd name="T2" fmla="*/ 394 w 394"/>
                <a:gd name="T3" fmla="*/ 131 h 1705"/>
                <a:gd name="T4" fmla="*/ 263 w 394"/>
                <a:gd name="T5" fmla="*/ 131 h 1705"/>
                <a:gd name="T6" fmla="*/ 263 w 394"/>
                <a:gd name="T7" fmla="*/ 263 h 1705"/>
                <a:gd name="T8" fmla="*/ 394 w 394"/>
                <a:gd name="T9" fmla="*/ 263 h 1705"/>
                <a:gd name="T10" fmla="*/ 394 w 394"/>
                <a:gd name="T11" fmla="*/ 394 h 1705"/>
                <a:gd name="T12" fmla="*/ 131 w 394"/>
                <a:gd name="T13" fmla="*/ 394 h 1705"/>
                <a:gd name="T14" fmla="*/ 131 w 394"/>
                <a:gd name="T15" fmla="*/ 524 h 1705"/>
                <a:gd name="T16" fmla="*/ 394 w 394"/>
                <a:gd name="T17" fmla="*/ 524 h 1705"/>
                <a:gd name="T18" fmla="*/ 394 w 394"/>
                <a:gd name="T19" fmla="*/ 655 h 1705"/>
                <a:gd name="T20" fmla="*/ 263 w 394"/>
                <a:gd name="T21" fmla="*/ 655 h 1705"/>
                <a:gd name="T22" fmla="*/ 263 w 394"/>
                <a:gd name="T23" fmla="*/ 787 h 1705"/>
                <a:gd name="T24" fmla="*/ 394 w 394"/>
                <a:gd name="T25" fmla="*/ 787 h 1705"/>
                <a:gd name="T26" fmla="*/ 394 w 394"/>
                <a:gd name="T27" fmla="*/ 918 h 1705"/>
                <a:gd name="T28" fmla="*/ 131 w 394"/>
                <a:gd name="T29" fmla="*/ 918 h 1705"/>
                <a:gd name="T30" fmla="*/ 131 w 394"/>
                <a:gd name="T31" fmla="*/ 1049 h 1705"/>
                <a:gd name="T32" fmla="*/ 394 w 394"/>
                <a:gd name="T33" fmla="*/ 1049 h 1705"/>
                <a:gd name="T34" fmla="*/ 394 w 394"/>
                <a:gd name="T35" fmla="*/ 1181 h 1705"/>
                <a:gd name="T36" fmla="*/ 263 w 394"/>
                <a:gd name="T37" fmla="*/ 1181 h 1705"/>
                <a:gd name="T38" fmla="*/ 263 w 394"/>
                <a:gd name="T39" fmla="*/ 1312 h 1705"/>
                <a:gd name="T40" fmla="*/ 394 w 394"/>
                <a:gd name="T41" fmla="*/ 1312 h 1705"/>
                <a:gd name="T42" fmla="*/ 394 w 394"/>
                <a:gd name="T43" fmla="*/ 1442 h 1705"/>
                <a:gd name="T44" fmla="*/ 131 w 394"/>
                <a:gd name="T45" fmla="*/ 1442 h 1705"/>
                <a:gd name="T46" fmla="*/ 131 w 394"/>
                <a:gd name="T47" fmla="*/ 1573 h 1705"/>
                <a:gd name="T48" fmla="*/ 394 w 394"/>
                <a:gd name="T49" fmla="*/ 1573 h 1705"/>
                <a:gd name="T50" fmla="*/ 394 w 394"/>
                <a:gd name="T51" fmla="*/ 1705 h 1705"/>
                <a:gd name="T52" fmla="*/ 0 w 394"/>
                <a:gd name="T53" fmla="*/ 1705 h 1705"/>
                <a:gd name="T54" fmla="*/ 0 w 394"/>
                <a:gd name="T55" fmla="*/ 0 h 1705"/>
                <a:gd name="T56" fmla="*/ 394 w 394"/>
                <a:gd name="T57" fmla="*/ 0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1705">
                  <a:moveTo>
                    <a:pt x="394" y="0"/>
                  </a:moveTo>
                  <a:lnTo>
                    <a:pt x="394" y="131"/>
                  </a:lnTo>
                  <a:lnTo>
                    <a:pt x="263" y="131"/>
                  </a:lnTo>
                  <a:lnTo>
                    <a:pt x="263" y="263"/>
                  </a:lnTo>
                  <a:lnTo>
                    <a:pt x="394" y="263"/>
                  </a:lnTo>
                  <a:lnTo>
                    <a:pt x="394" y="394"/>
                  </a:lnTo>
                  <a:lnTo>
                    <a:pt x="131" y="394"/>
                  </a:lnTo>
                  <a:lnTo>
                    <a:pt x="131" y="524"/>
                  </a:lnTo>
                  <a:lnTo>
                    <a:pt x="394" y="524"/>
                  </a:lnTo>
                  <a:lnTo>
                    <a:pt x="394" y="655"/>
                  </a:lnTo>
                  <a:lnTo>
                    <a:pt x="263" y="655"/>
                  </a:lnTo>
                  <a:lnTo>
                    <a:pt x="263" y="787"/>
                  </a:lnTo>
                  <a:lnTo>
                    <a:pt x="394" y="787"/>
                  </a:lnTo>
                  <a:lnTo>
                    <a:pt x="394" y="918"/>
                  </a:lnTo>
                  <a:lnTo>
                    <a:pt x="131" y="918"/>
                  </a:lnTo>
                  <a:lnTo>
                    <a:pt x="131" y="1049"/>
                  </a:lnTo>
                  <a:lnTo>
                    <a:pt x="394" y="1049"/>
                  </a:lnTo>
                  <a:lnTo>
                    <a:pt x="394" y="1181"/>
                  </a:lnTo>
                  <a:lnTo>
                    <a:pt x="263" y="1181"/>
                  </a:lnTo>
                  <a:lnTo>
                    <a:pt x="263" y="1312"/>
                  </a:lnTo>
                  <a:lnTo>
                    <a:pt x="394" y="1312"/>
                  </a:lnTo>
                  <a:lnTo>
                    <a:pt x="394" y="1442"/>
                  </a:lnTo>
                  <a:lnTo>
                    <a:pt x="131" y="1442"/>
                  </a:lnTo>
                  <a:lnTo>
                    <a:pt x="131" y="1573"/>
                  </a:lnTo>
                  <a:lnTo>
                    <a:pt x="394" y="1573"/>
                  </a:lnTo>
                  <a:lnTo>
                    <a:pt x="394" y="1705"/>
                  </a:lnTo>
                  <a:lnTo>
                    <a:pt x="0" y="1705"/>
                  </a:lnTo>
                  <a:lnTo>
                    <a:pt x="0" y="0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6151563" y="3571875"/>
              <a:ext cx="100013" cy="179388"/>
            </a:xfrm>
            <a:custGeom>
              <a:avLst/>
              <a:gdLst>
                <a:gd name="T0" fmla="*/ 319 w 568"/>
                <a:gd name="T1" fmla="*/ 0 h 1015"/>
                <a:gd name="T2" fmla="*/ 568 w 568"/>
                <a:gd name="T3" fmla="*/ 85 h 1015"/>
                <a:gd name="T4" fmla="*/ 248 w 568"/>
                <a:gd name="T5" fmla="*/ 1015 h 1015"/>
                <a:gd name="T6" fmla="*/ 0 w 568"/>
                <a:gd name="T7" fmla="*/ 930 h 1015"/>
                <a:gd name="T8" fmla="*/ 319 w 568"/>
                <a:gd name="T9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8" h="1015">
                  <a:moveTo>
                    <a:pt x="319" y="0"/>
                  </a:moveTo>
                  <a:lnTo>
                    <a:pt x="568" y="85"/>
                  </a:lnTo>
                  <a:lnTo>
                    <a:pt x="248" y="1015"/>
                  </a:lnTo>
                  <a:lnTo>
                    <a:pt x="0" y="930"/>
                  </a:lnTo>
                  <a:lnTo>
                    <a:pt x="3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6127750" y="3757613"/>
              <a:ext cx="60325" cy="47625"/>
            </a:xfrm>
            <a:custGeom>
              <a:avLst/>
              <a:gdLst>
                <a:gd name="T0" fmla="*/ 93 w 342"/>
                <a:gd name="T1" fmla="*/ 0 h 274"/>
                <a:gd name="T2" fmla="*/ 342 w 342"/>
                <a:gd name="T3" fmla="*/ 86 h 274"/>
                <a:gd name="T4" fmla="*/ 277 w 342"/>
                <a:gd name="T5" fmla="*/ 274 h 274"/>
                <a:gd name="T6" fmla="*/ 0 w 342"/>
                <a:gd name="T7" fmla="*/ 274 h 274"/>
                <a:gd name="T8" fmla="*/ 93 w 342"/>
                <a:gd name="T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274">
                  <a:moveTo>
                    <a:pt x="93" y="0"/>
                  </a:moveTo>
                  <a:lnTo>
                    <a:pt x="342" y="86"/>
                  </a:lnTo>
                  <a:lnTo>
                    <a:pt x="277" y="274"/>
                  </a:lnTo>
                  <a:lnTo>
                    <a:pt x="0" y="274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5865813" y="3529013"/>
              <a:ext cx="42863" cy="33338"/>
            </a:xfrm>
            <a:custGeom>
              <a:avLst/>
              <a:gdLst>
                <a:gd name="T0" fmla="*/ 76 w 242"/>
                <a:gd name="T1" fmla="*/ 0 h 187"/>
                <a:gd name="T2" fmla="*/ 242 w 242"/>
                <a:gd name="T3" fmla="*/ 114 h 187"/>
                <a:gd name="T4" fmla="*/ 0 w 242"/>
                <a:gd name="T5" fmla="*/ 187 h 187"/>
                <a:gd name="T6" fmla="*/ 76 w 242"/>
                <a:gd name="T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187">
                  <a:moveTo>
                    <a:pt x="76" y="0"/>
                  </a:moveTo>
                  <a:lnTo>
                    <a:pt x="242" y="114"/>
                  </a:lnTo>
                  <a:lnTo>
                    <a:pt x="0" y="187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Rectangle 27"/>
            <p:cNvSpPr>
              <a:spLocks noChangeArrowheads="1"/>
            </p:cNvSpPr>
            <p:nvPr/>
          </p:nvSpPr>
          <p:spPr bwMode="auto">
            <a:xfrm>
              <a:off x="5899150" y="3829050"/>
              <a:ext cx="323850" cy="3238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5861050" y="3581400"/>
              <a:ext cx="88900" cy="223838"/>
            </a:xfrm>
            <a:custGeom>
              <a:avLst/>
              <a:gdLst>
                <a:gd name="T0" fmla="*/ 126 w 504"/>
                <a:gd name="T1" fmla="*/ 0 h 1273"/>
                <a:gd name="T2" fmla="*/ 504 w 504"/>
                <a:gd name="T3" fmla="*/ 1273 h 1273"/>
                <a:gd name="T4" fmla="*/ 367 w 504"/>
                <a:gd name="T5" fmla="*/ 1273 h 1273"/>
                <a:gd name="T6" fmla="*/ 0 w 504"/>
                <a:gd name="T7" fmla="*/ 38 h 1273"/>
                <a:gd name="T8" fmla="*/ 126 w 504"/>
                <a:gd name="T9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1273">
                  <a:moveTo>
                    <a:pt x="126" y="0"/>
                  </a:moveTo>
                  <a:lnTo>
                    <a:pt x="504" y="1273"/>
                  </a:lnTo>
                  <a:lnTo>
                    <a:pt x="367" y="1273"/>
                  </a:lnTo>
                  <a:lnTo>
                    <a:pt x="0" y="38"/>
                  </a:lnTo>
                  <a:lnTo>
                    <a:pt x="1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6235700" y="3573463"/>
              <a:ext cx="85725" cy="211138"/>
            </a:xfrm>
            <a:custGeom>
              <a:avLst/>
              <a:gdLst>
                <a:gd name="T0" fmla="*/ 266 w 489"/>
                <a:gd name="T1" fmla="*/ 0 h 1198"/>
                <a:gd name="T2" fmla="*/ 446 w 489"/>
                <a:gd name="T3" fmla="*/ 61 h 1198"/>
                <a:gd name="T4" fmla="*/ 460 w 489"/>
                <a:gd name="T5" fmla="*/ 69 h 1198"/>
                <a:gd name="T6" fmla="*/ 473 w 489"/>
                <a:gd name="T7" fmla="*/ 80 h 1198"/>
                <a:gd name="T8" fmla="*/ 482 w 489"/>
                <a:gd name="T9" fmla="*/ 94 h 1198"/>
                <a:gd name="T10" fmla="*/ 488 w 489"/>
                <a:gd name="T11" fmla="*/ 110 h 1198"/>
                <a:gd name="T12" fmla="*/ 489 w 489"/>
                <a:gd name="T13" fmla="*/ 127 h 1198"/>
                <a:gd name="T14" fmla="*/ 486 w 489"/>
                <a:gd name="T15" fmla="*/ 144 h 1198"/>
                <a:gd name="T16" fmla="*/ 125 w 489"/>
                <a:gd name="T17" fmla="*/ 1198 h 1198"/>
                <a:gd name="T18" fmla="*/ 0 w 489"/>
                <a:gd name="T19" fmla="*/ 1156 h 1198"/>
                <a:gd name="T20" fmla="*/ 341 w 489"/>
                <a:gd name="T21" fmla="*/ 163 h 1198"/>
                <a:gd name="T22" fmla="*/ 223 w 489"/>
                <a:gd name="T23" fmla="*/ 123 h 1198"/>
                <a:gd name="T24" fmla="*/ 266 w 489"/>
                <a:gd name="T25" fmla="*/ 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9" h="1198">
                  <a:moveTo>
                    <a:pt x="266" y="0"/>
                  </a:moveTo>
                  <a:lnTo>
                    <a:pt x="446" y="61"/>
                  </a:lnTo>
                  <a:lnTo>
                    <a:pt x="460" y="69"/>
                  </a:lnTo>
                  <a:lnTo>
                    <a:pt x="473" y="80"/>
                  </a:lnTo>
                  <a:lnTo>
                    <a:pt x="482" y="94"/>
                  </a:lnTo>
                  <a:lnTo>
                    <a:pt x="488" y="110"/>
                  </a:lnTo>
                  <a:lnTo>
                    <a:pt x="489" y="127"/>
                  </a:lnTo>
                  <a:lnTo>
                    <a:pt x="486" y="144"/>
                  </a:lnTo>
                  <a:lnTo>
                    <a:pt x="125" y="1198"/>
                  </a:lnTo>
                  <a:lnTo>
                    <a:pt x="0" y="1156"/>
                  </a:lnTo>
                  <a:lnTo>
                    <a:pt x="341" y="163"/>
                  </a:lnTo>
                  <a:lnTo>
                    <a:pt x="223" y="123"/>
                  </a:lnTo>
                  <a:lnTo>
                    <a:pt x="2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B5494CF-53C7-2A8B-CD33-2A88A937CCDC}"/>
              </a:ext>
            </a:extLst>
          </p:cNvPr>
          <p:cNvGrpSpPr/>
          <p:nvPr/>
        </p:nvGrpSpPr>
        <p:grpSpPr>
          <a:xfrm>
            <a:off x="815166" y="2542519"/>
            <a:ext cx="2846153" cy="861081"/>
            <a:chOff x="1293755" y="1979765"/>
            <a:chExt cx="2846153" cy="861081"/>
          </a:xfrm>
        </p:grpSpPr>
        <p:sp>
          <p:nvSpPr>
            <p:cNvPr id="52" name="TextBox 34">
              <a:extLst>
                <a:ext uri="{FF2B5EF4-FFF2-40B4-BE49-F238E27FC236}">
                  <a16:creationId xmlns:a16="http://schemas.microsoft.com/office/drawing/2014/main" id="{596DA9F5-53AD-D62A-F5F8-BAED00EEE44C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35">
              <a:extLst>
                <a:ext uri="{FF2B5EF4-FFF2-40B4-BE49-F238E27FC236}">
                  <a16:creationId xmlns:a16="http://schemas.microsoft.com/office/drawing/2014/main" id="{BD06975B-6EE0-CF81-7ADA-E5FBE92894E2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FAA5C9F-14C8-D789-6988-C63535FB3763}"/>
              </a:ext>
            </a:extLst>
          </p:cNvPr>
          <p:cNvGrpSpPr/>
          <p:nvPr/>
        </p:nvGrpSpPr>
        <p:grpSpPr>
          <a:xfrm>
            <a:off x="8661399" y="2512788"/>
            <a:ext cx="2890418" cy="861081"/>
            <a:chOff x="8865406" y="1946766"/>
            <a:chExt cx="2890418" cy="861081"/>
          </a:xfrm>
        </p:grpSpPr>
        <p:sp>
          <p:nvSpPr>
            <p:cNvPr id="55" name="TextBox 36">
              <a:extLst>
                <a:ext uri="{FF2B5EF4-FFF2-40B4-BE49-F238E27FC236}">
                  <a16:creationId xmlns:a16="http://schemas.microsoft.com/office/drawing/2014/main" id="{75543FD4-9CAE-EF1D-FC95-464DD07A51A7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37">
              <a:extLst>
                <a:ext uri="{FF2B5EF4-FFF2-40B4-BE49-F238E27FC236}">
                  <a16:creationId xmlns:a16="http://schemas.microsoft.com/office/drawing/2014/main" id="{45CFA21D-AB9E-32D2-14BE-65CD3054B734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ADA241D-5FC4-8CED-764A-2DC0C32DF585}"/>
              </a:ext>
            </a:extLst>
          </p:cNvPr>
          <p:cNvGrpSpPr/>
          <p:nvPr/>
        </p:nvGrpSpPr>
        <p:grpSpPr>
          <a:xfrm>
            <a:off x="815166" y="4712884"/>
            <a:ext cx="2846153" cy="861081"/>
            <a:chOff x="1293755" y="1979765"/>
            <a:chExt cx="2846153" cy="861081"/>
          </a:xfrm>
        </p:grpSpPr>
        <p:sp>
          <p:nvSpPr>
            <p:cNvPr id="58" name="TextBox 34">
              <a:extLst>
                <a:ext uri="{FF2B5EF4-FFF2-40B4-BE49-F238E27FC236}">
                  <a16:creationId xmlns:a16="http://schemas.microsoft.com/office/drawing/2014/main" id="{0B5DE817-A618-4418-D158-408E7FAD2951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35">
              <a:extLst>
                <a:ext uri="{FF2B5EF4-FFF2-40B4-BE49-F238E27FC236}">
                  <a16:creationId xmlns:a16="http://schemas.microsoft.com/office/drawing/2014/main" id="{4B9886A4-533B-E179-F7EA-8AEEB640FF26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C040028-237F-8E14-97E8-D84BA91F8278}"/>
              </a:ext>
            </a:extLst>
          </p:cNvPr>
          <p:cNvGrpSpPr/>
          <p:nvPr/>
        </p:nvGrpSpPr>
        <p:grpSpPr>
          <a:xfrm>
            <a:off x="8661399" y="4683153"/>
            <a:ext cx="2890418" cy="861081"/>
            <a:chOff x="8865406" y="1946766"/>
            <a:chExt cx="2890418" cy="861081"/>
          </a:xfrm>
        </p:grpSpPr>
        <p:sp>
          <p:nvSpPr>
            <p:cNvPr id="61" name="TextBox 36">
              <a:extLst>
                <a:ext uri="{FF2B5EF4-FFF2-40B4-BE49-F238E27FC236}">
                  <a16:creationId xmlns:a16="http://schemas.microsoft.com/office/drawing/2014/main" id="{9CCCF720-53BF-2336-85D3-48954DE2CD3F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Box 37">
              <a:extLst>
                <a:ext uri="{FF2B5EF4-FFF2-40B4-BE49-F238E27FC236}">
                  <a16:creationId xmlns:a16="http://schemas.microsoft.com/office/drawing/2014/main" id="{999F0912-3405-67F4-08EF-CA76C3A6E233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40139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1364D8-ACE7-5ECD-D643-4A92E0029283}"/>
              </a:ext>
            </a:extLst>
          </p:cNvPr>
          <p:cNvSpPr txBox="1"/>
          <p:nvPr/>
        </p:nvSpPr>
        <p:spPr>
          <a:xfrm>
            <a:off x="2110154" y="3657600"/>
            <a:ext cx="52132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3158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73" name="Group 66572"/>
          <p:cNvGrpSpPr/>
          <p:nvPr/>
        </p:nvGrpSpPr>
        <p:grpSpPr>
          <a:xfrm>
            <a:off x="3200400" y="1676400"/>
            <a:ext cx="6136852" cy="5295900"/>
            <a:chOff x="7178675" y="4878388"/>
            <a:chExt cx="10240963" cy="8837612"/>
          </a:xfrm>
        </p:grpSpPr>
        <p:sp>
          <p:nvSpPr>
            <p:cNvPr id="66565" name="Freeform 37"/>
            <p:cNvSpPr>
              <a:spLocks/>
            </p:cNvSpPr>
            <p:nvPr/>
          </p:nvSpPr>
          <p:spPr bwMode="auto">
            <a:xfrm>
              <a:off x="7178675" y="6762750"/>
              <a:ext cx="4402138" cy="6953250"/>
            </a:xfrm>
            <a:custGeom>
              <a:avLst/>
              <a:gdLst>
                <a:gd name="T0" fmla="*/ 140 w 285"/>
                <a:gd name="T1" fmla="*/ 127 h 450"/>
                <a:gd name="T2" fmla="*/ 238 w 285"/>
                <a:gd name="T3" fmla="*/ 235 h 450"/>
                <a:gd name="T4" fmla="*/ 238 w 285"/>
                <a:gd name="T5" fmla="*/ 450 h 450"/>
                <a:gd name="T6" fmla="*/ 285 w 285"/>
                <a:gd name="T7" fmla="*/ 450 h 450"/>
                <a:gd name="T8" fmla="*/ 285 w 285"/>
                <a:gd name="T9" fmla="*/ 222 h 450"/>
                <a:gd name="T10" fmla="*/ 140 w 285"/>
                <a:gd name="T11" fmla="*/ 74 h 450"/>
                <a:gd name="T12" fmla="*/ 0 w 285"/>
                <a:gd name="T13" fmla="*/ 101 h 450"/>
                <a:gd name="T14" fmla="*/ 140 w 285"/>
                <a:gd name="T15" fmla="*/ 12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" h="450">
                  <a:moveTo>
                    <a:pt x="140" y="127"/>
                  </a:moveTo>
                  <a:cubicBezTo>
                    <a:pt x="196" y="137"/>
                    <a:pt x="238" y="171"/>
                    <a:pt x="238" y="235"/>
                  </a:cubicBezTo>
                  <a:cubicBezTo>
                    <a:pt x="238" y="450"/>
                    <a:pt x="238" y="450"/>
                    <a:pt x="238" y="450"/>
                  </a:cubicBezTo>
                  <a:cubicBezTo>
                    <a:pt x="285" y="450"/>
                    <a:pt x="285" y="450"/>
                    <a:pt x="285" y="450"/>
                  </a:cubicBezTo>
                  <a:cubicBezTo>
                    <a:pt x="285" y="222"/>
                    <a:pt x="285" y="222"/>
                    <a:pt x="285" y="222"/>
                  </a:cubicBezTo>
                  <a:cubicBezTo>
                    <a:pt x="285" y="131"/>
                    <a:pt x="221" y="84"/>
                    <a:pt x="140" y="74"/>
                  </a:cubicBezTo>
                  <a:cubicBezTo>
                    <a:pt x="111" y="0"/>
                    <a:pt x="0" y="21"/>
                    <a:pt x="0" y="101"/>
                  </a:cubicBezTo>
                  <a:cubicBezTo>
                    <a:pt x="0" y="181"/>
                    <a:pt x="111" y="201"/>
                    <a:pt x="140" y="12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66566" name="Freeform 38"/>
            <p:cNvSpPr>
              <a:spLocks/>
            </p:cNvSpPr>
            <p:nvPr/>
          </p:nvSpPr>
          <p:spPr bwMode="auto">
            <a:xfrm>
              <a:off x="8693150" y="4878388"/>
              <a:ext cx="3598863" cy="8837612"/>
            </a:xfrm>
            <a:custGeom>
              <a:avLst/>
              <a:gdLst>
                <a:gd name="T0" fmla="*/ 121 w 233"/>
                <a:gd name="T1" fmla="*/ 126 h 572"/>
                <a:gd name="T2" fmla="*/ 187 w 233"/>
                <a:gd name="T3" fmla="*/ 225 h 572"/>
                <a:gd name="T4" fmla="*/ 187 w 233"/>
                <a:gd name="T5" fmla="*/ 572 h 572"/>
                <a:gd name="T6" fmla="*/ 233 w 233"/>
                <a:gd name="T7" fmla="*/ 572 h 572"/>
                <a:gd name="T8" fmla="*/ 233 w 233"/>
                <a:gd name="T9" fmla="*/ 211 h 572"/>
                <a:gd name="T10" fmla="*/ 145 w 233"/>
                <a:gd name="T11" fmla="*/ 78 h 572"/>
                <a:gd name="T12" fmla="*/ 72 w 233"/>
                <a:gd name="T13" fmla="*/ 0 h 572"/>
                <a:gd name="T14" fmla="*/ 0 w 233"/>
                <a:gd name="T15" fmla="*/ 72 h 572"/>
                <a:gd name="T16" fmla="*/ 121 w 233"/>
                <a:gd name="T17" fmla="*/ 126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3" h="572">
                  <a:moveTo>
                    <a:pt x="121" y="126"/>
                  </a:moveTo>
                  <a:cubicBezTo>
                    <a:pt x="160" y="142"/>
                    <a:pt x="187" y="174"/>
                    <a:pt x="187" y="225"/>
                  </a:cubicBezTo>
                  <a:cubicBezTo>
                    <a:pt x="187" y="572"/>
                    <a:pt x="187" y="572"/>
                    <a:pt x="187" y="572"/>
                  </a:cubicBezTo>
                  <a:cubicBezTo>
                    <a:pt x="233" y="572"/>
                    <a:pt x="233" y="572"/>
                    <a:pt x="233" y="572"/>
                  </a:cubicBezTo>
                  <a:cubicBezTo>
                    <a:pt x="233" y="211"/>
                    <a:pt x="233" y="211"/>
                    <a:pt x="233" y="211"/>
                  </a:cubicBezTo>
                  <a:cubicBezTo>
                    <a:pt x="233" y="143"/>
                    <a:pt x="197" y="99"/>
                    <a:pt x="145" y="78"/>
                  </a:cubicBezTo>
                  <a:cubicBezTo>
                    <a:pt x="148" y="36"/>
                    <a:pt x="115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136"/>
                    <a:pt x="75" y="168"/>
                    <a:pt x="121" y="12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66567" name="Freeform 39"/>
            <p:cNvSpPr>
              <a:spLocks/>
            </p:cNvSpPr>
            <p:nvPr/>
          </p:nvSpPr>
          <p:spPr bwMode="auto">
            <a:xfrm>
              <a:off x="13001625" y="7196138"/>
              <a:ext cx="4418013" cy="6519862"/>
            </a:xfrm>
            <a:custGeom>
              <a:avLst/>
              <a:gdLst>
                <a:gd name="T0" fmla="*/ 146 w 286"/>
                <a:gd name="T1" fmla="*/ 99 h 422"/>
                <a:gd name="T2" fmla="*/ 47 w 286"/>
                <a:gd name="T3" fmla="*/ 207 h 422"/>
                <a:gd name="T4" fmla="*/ 47 w 286"/>
                <a:gd name="T5" fmla="*/ 422 h 422"/>
                <a:gd name="T6" fmla="*/ 0 w 286"/>
                <a:gd name="T7" fmla="*/ 422 h 422"/>
                <a:gd name="T8" fmla="*/ 0 w 286"/>
                <a:gd name="T9" fmla="*/ 194 h 422"/>
                <a:gd name="T10" fmla="*/ 146 w 286"/>
                <a:gd name="T11" fmla="*/ 46 h 422"/>
                <a:gd name="T12" fmla="*/ 213 w 286"/>
                <a:gd name="T13" fmla="*/ 0 h 422"/>
                <a:gd name="T14" fmla="*/ 286 w 286"/>
                <a:gd name="T15" fmla="*/ 73 h 422"/>
                <a:gd name="T16" fmla="*/ 213 w 286"/>
                <a:gd name="T17" fmla="*/ 145 h 422"/>
                <a:gd name="T18" fmla="*/ 146 w 286"/>
                <a:gd name="T19" fmla="*/ 99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422">
                  <a:moveTo>
                    <a:pt x="146" y="99"/>
                  </a:moveTo>
                  <a:cubicBezTo>
                    <a:pt x="90" y="109"/>
                    <a:pt x="47" y="143"/>
                    <a:pt x="47" y="207"/>
                  </a:cubicBezTo>
                  <a:cubicBezTo>
                    <a:pt x="47" y="422"/>
                    <a:pt x="47" y="422"/>
                    <a:pt x="47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03"/>
                    <a:pt x="64" y="56"/>
                    <a:pt x="146" y="46"/>
                  </a:cubicBezTo>
                  <a:cubicBezTo>
                    <a:pt x="156" y="19"/>
                    <a:pt x="183" y="0"/>
                    <a:pt x="213" y="0"/>
                  </a:cubicBezTo>
                  <a:cubicBezTo>
                    <a:pt x="253" y="0"/>
                    <a:pt x="286" y="33"/>
                    <a:pt x="286" y="73"/>
                  </a:cubicBezTo>
                  <a:cubicBezTo>
                    <a:pt x="286" y="113"/>
                    <a:pt x="253" y="145"/>
                    <a:pt x="213" y="145"/>
                  </a:cubicBezTo>
                  <a:cubicBezTo>
                    <a:pt x="183" y="145"/>
                    <a:pt x="156" y="126"/>
                    <a:pt x="146" y="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66568" name="Freeform 40"/>
            <p:cNvSpPr>
              <a:spLocks/>
            </p:cNvSpPr>
            <p:nvPr/>
          </p:nvSpPr>
          <p:spPr bwMode="auto">
            <a:xfrm>
              <a:off x="12292013" y="4878388"/>
              <a:ext cx="3613150" cy="8837612"/>
            </a:xfrm>
            <a:custGeom>
              <a:avLst/>
              <a:gdLst>
                <a:gd name="T0" fmla="*/ 113 w 234"/>
                <a:gd name="T1" fmla="*/ 126 h 572"/>
                <a:gd name="T2" fmla="*/ 47 w 234"/>
                <a:gd name="T3" fmla="*/ 225 h 572"/>
                <a:gd name="T4" fmla="*/ 47 w 234"/>
                <a:gd name="T5" fmla="*/ 572 h 572"/>
                <a:gd name="T6" fmla="*/ 0 w 234"/>
                <a:gd name="T7" fmla="*/ 572 h 572"/>
                <a:gd name="T8" fmla="*/ 0 w 234"/>
                <a:gd name="T9" fmla="*/ 211 h 572"/>
                <a:gd name="T10" fmla="*/ 89 w 234"/>
                <a:gd name="T11" fmla="*/ 78 h 572"/>
                <a:gd name="T12" fmla="*/ 161 w 234"/>
                <a:gd name="T13" fmla="*/ 0 h 572"/>
                <a:gd name="T14" fmla="*/ 234 w 234"/>
                <a:gd name="T15" fmla="*/ 72 h 572"/>
                <a:gd name="T16" fmla="*/ 113 w 234"/>
                <a:gd name="T17" fmla="*/ 126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572">
                  <a:moveTo>
                    <a:pt x="113" y="126"/>
                  </a:moveTo>
                  <a:cubicBezTo>
                    <a:pt x="74" y="142"/>
                    <a:pt x="47" y="174"/>
                    <a:pt x="47" y="225"/>
                  </a:cubicBezTo>
                  <a:cubicBezTo>
                    <a:pt x="47" y="572"/>
                    <a:pt x="47" y="572"/>
                    <a:pt x="47" y="572"/>
                  </a:cubicBezTo>
                  <a:cubicBezTo>
                    <a:pt x="0" y="572"/>
                    <a:pt x="0" y="572"/>
                    <a:pt x="0" y="572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43"/>
                    <a:pt x="36" y="99"/>
                    <a:pt x="89" y="78"/>
                  </a:cubicBezTo>
                  <a:cubicBezTo>
                    <a:pt x="86" y="36"/>
                    <a:pt x="119" y="0"/>
                    <a:pt x="161" y="0"/>
                  </a:cubicBezTo>
                  <a:cubicBezTo>
                    <a:pt x="201" y="0"/>
                    <a:pt x="234" y="32"/>
                    <a:pt x="234" y="72"/>
                  </a:cubicBezTo>
                  <a:cubicBezTo>
                    <a:pt x="234" y="136"/>
                    <a:pt x="158" y="168"/>
                    <a:pt x="113" y="1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66569" name="Freeform 41"/>
            <p:cNvSpPr>
              <a:spLocks/>
            </p:cNvSpPr>
            <p:nvPr/>
          </p:nvSpPr>
          <p:spPr bwMode="auto">
            <a:xfrm>
              <a:off x="14979650" y="9250363"/>
              <a:ext cx="477838" cy="1004887"/>
            </a:xfrm>
            <a:custGeom>
              <a:avLst/>
              <a:gdLst>
                <a:gd name="T0" fmla="*/ 24 w 31"/>
                <a:gd name="T1" fmla="*/ 2 h 65"/>
                <a:gd name="T2" fmla="*/ 29 w 31"/>
                <a:gd name="T3" fmla="*/ 1 h 65"/>
                <a:gd name="T4" fmla="*/ 30 w 31"/>
                <a:gd name="T5" fmla="*/ 6 h 65"/>
                <a:gd name="T6" fmla="*/ 8 w 31"/>
                <a:gd name="T7" fmla="*/ 34 h 65"/>
                <a:gd name="T8" fmla="*/ 27 w 31"/>
                <a:gd name="T9" fmla="*/ 59 h 65"/>
                <a:gd name="T10" fmla="*/ 26 w 31"/>
                <a:gd name="T11" fmla="*/ 64 h 65"/>
                <a:gd name="T12" fmla="*/ 21 w 31"/>
                <a:gd name="T13" fmla="*/ 63 h 65"/>
                <a:gd name="T14" fmla="*/ 1 w 31"/>
                <a:gd name="T15" fmla="*/ 36 h 65"/>
                <a:gd name="T16" fmla="*/ 1 w 31"/>
                <a:gd name="T17" fmla="*/ 32 h 65"/>
                <a:gd name="T18" fmla="*/ 24 w 31"/>
                <a:gd name="T1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5">
                  <a:moveTo>
                    <a:pt x="24" y="2"/>
                  </a:moveTo>
                  <a:cubicBezTo>
                    <a:pt x="25" y="0"/>
                    <a:pt x="27" y="0"/>
                    <a:pt x="29" y="1"/>
                  </a:cubicBezTo>
                  <a:cubicBezTo>
                    <a:pt x="30" y="2"/>
                    <a:pt x="31" y="4"/>
                    <a:pt x="30" y="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61"/>
                    <a:pt x="28" y="63"/>
                    <a:pt x="26" y="64"/>
                  </a:cubicBezTo>
                  <a:cubicBezTo>
                    <a:pt x="25" y="65"/>
                    <a:pt x="22" y="65"/>
                    <a:pt x="21" y="63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5"/>
                    <a:pt x="0" y="34"/>
                    <a:pt x="1" y="32"/>
                  </a:cubicBezTo>
                  <a:cubicBezTo>
                    <a:pt x="24" y="2"/>
                    <a:pt x="24" y="2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66570" name="Freeform 42"/>
            <p:cNvSpPr>
              <a:spLocks/>
            </p:cNvSpPr>
            <p:nvPr/>
          </p:nvSpPr>
          <p:spPr bwMode="auto">
            <a:xfrm>
              <a:off x="9124950" y="9250363"/>
              <a:ext cx="479425" cy="1004887"/>
            </a:xfrm>
            <a:custGeom>
              <a:avLst/>
              <a:gdLst>
                <a:gd name="T0" fmla="*/ 1 w 31"/>
                <a:gd name="T1" fmla="*/ 6 h 65"/>
                <a:gd name="T2" fmla="*/ 2 w 31"/>
                <a:gd name="T3" fmla="*/ 1 h 65"/>
                <a:gd name="T4" fmla="*/ 7 w 31"/>
                <a:gd name="T5" fmla="*/ 2 h 65"/>
                <a:gd name="T6" fmla="*/ 30 w 31"/>
                <a:gd name="T7" fmla="*/ 32 h 65"/>
                <a:gd name="T8" fmla="*/ 30 w 31"/>
                <a:gd name="T9" fmla="*/ 36 h 65"/>
                <a:gd name="T10" fmla="*/ 10 w 31"/>
                <a:gd name="T11" fmla="*/ 63 h 65"/>
                <a:gd name="T12" fmla="*/ 5 w 31"/>
                <a:gd name="T13" fmla="*/ 64 h 65"/>
                <a:gd name="T14" fmla="*/ 4 w 31"/>
                <a:gd name="T15" fmla="*/ 59 h 65"/>
                <a:gd name="T16" fmla="*/ 23 w 31"/>
                <a:gd name="T17" fmla="*/ 34 h 65"/>
                <a:gd name="T18" fmla="*/ 1 w 31"/>
                <a:gd name="T19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5">
                  <a:moveTo>
                    <a:pt x="1" y="6"/>
                  </a:move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4"/>
                    <a:pt x="31" y="35"/>
                    <a:pt x="30" y="36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5"/>
                    <a:pt x="7" y="65"/>
                    <a:pt x="5" y="64"/>
                  </a:cubicBezTo>
                  <a:cubicBezTo>
                    <a:pt x="4" y="63"/>
                    <a:pt x="3" y="61"/>
                    <a:pt x="4" y="59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66571" name="Freeform 43"/>
            <p:cNvSpPr>
              <a:spLocks/>
            </p:cNvSpPr>
            <p:nvPr/>
          </p:nvSpPr>
          <p:spPr bwMode="auto">
            <a:xfrm>
              <a:off x="16028988" y="5387975"/>
              <a:ext cx="479425" cy="1004887"/>
            </a:xfrm>
            <a:custGeom>
              <a:avLst/>
              <a:gdLst>
                <a:gd name="T0" fmla="*/ 1 w 31"/>
                <a:gd name="T1" fmla="*/ 6 h 65"/>
                <a:gd name="T2" fmla="*/ 2 w 31"/>
                <a:gd name="T3" fmla="*/ 1 h 65"/>
                <a:gd name="T4" fmla="*/ 7 w 31"/>
                <a:gd name="T5" fmla="*/ 2 h 65"/>
                <a:gd name="T6" fmla="*/ 30 w 31"/>
                <a:gd name="T7" fmla="*/ 32 h 65"/>
                <a:gd name="T8" fmla="*/ 30 w 31"/>
                <a:gd name="T9" fmla="*/ 37 h 65"/>
                <a:gd name="T10" fmla="*/ 9 w 31"/>
                <a:gd name="T11" fmla="*/ 63 h 65"/>
                <a:gd name="T12" fmla="*/ 5 w 31"/>
                <a:gd name="T13" fmla="*/ 64 h 65"/>
                <a:gd name="T14" fmla="*/ 4 w 31"/>
                <a:gd name="T15" fmla="*/ 59 h 65"/>
                <a:gd name="T16" fmla="*/ 23 w 31"/>
                <a:gd name="T17" fmla="*/ 35 h 65"/>
                <a:gd name="T18" fmla="*/ 1 w 31"/>
                <a:gd name="T19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5">
                  <a:moveTo>
                    <a:pt x="1" y="6"/>
                  </a:move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4"/>
                    <a:pt x="31" y="35"/>
                    <a:pt x="30" y="37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5"/>
                    <a:pt x="6" y="65"/>
                    <a:pt x="5" y="64"/>
                  </a:cubicBezTo>
                  <a:cubicBezTo>
                    <a:pt x="3" y="63"/>
                    <a:pt x="3" y="61"/>
                    <a:pt x="4" y="59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66572" name="Freeform 44"/>
            <p:cNvSpPr>
              <a:spLocks/>
            </p:cNvSpPr>
            <p:nvPr/>
          </p:nvSpPr>
          <p:spPr bwMode="auto">
            <a:xfrm>
              <a:off x="8074025" y="5387975"/>
              <a:ext cx="463550" cy="1004887"/>
            </a:xfrm>
            <a:custGeom>
              <a:avLst/>
              <a:gdLst>
                <a:gd name="T0" fmla="*/ 24 w 30"/>
                <a:gd name="T1" fmla="*/ 2 h 65"/>
                <a:gd name="T2" fmla="*/ 28 w 30"/>
                <a:gd name="T3" fmla="*/ 1 h 65"/>
                <a:gd name="T4" fmla="*/ 29 w 30"/>
                <a:gd name="T5" fmla="*/ 6 h 65"/>
                <a:gd name="T6" fmla="*/ 7 w 30"/>
                <a:gd name="T7" fmla="*/ 35 h 65"/>
                <a:gd name="T8" fmla="*/ 26 w 30"/>
                <a:gd name="T9" fmla="*/ 59 h 65"/>
                <a:gd name="T10" fmla="*/ 25 w 30"/>
                <a:gd name="T11" fmla="*/ 64 h 65"/>
                <a:gd name="T12" fmla="*/ 21 w 30"/>
                <a:gd name="T13" fmla="*/ 63 h 65"/>
                <a:gd name="T14" fmla="*/ 0 w 30"/>
                <a:gd name="T15" fmla="*/ 37 h 65"/>
                <a:gd name="T16" fmla="*/ 0 w 30"/>
                <a:gd name="T17" fmla="*/ 32 h 65"/>
                <a:gd name="T18" fmla="*/ 24 w 30"/>
                <a:gd name="T1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65">
                  <a:moveTo>
                    <a:pt x="24" y="2"/>
                  </a:moveTo>
                  <a:cubicBezTo>
                    <a:pt x="25" y="0"/>
                    <a:pt x="27" y="0"/>
                    <a:pt x="28" y="1"/>
                  </a:cubicBezTo>
                  <a:cubicBezTo>
                    <a:pt x="30" y="2"/>
                    <a:pt x="30" y="4"/>
                    <a:pt x="29" y="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61"/>
                    <a:pt x="27" y="63"/>
                    <a:pt x="25" y="64"/>
                  </a:cubicBezTo>
                  <a:cubicBezTo>
                    <a:pt x="24" y="65"/>
                    <a:pt x="22" y="65"/>
                    <a:pt x="21" y="6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5"/>
                    <a:pt x="0" y="34"/>
                    <a:pt x="0" y="32"/>
                  </a:cubicBezTo>
                  <a:cubicBezTo>
                    <a:pt x="24" y="2"/>
                    <a:pt x="24" y="2"/>
                    <a:pt x="24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sp>
        <p:nvSpPr>
          <p:cNvPr id="14" name="Freeform 29"/>
          <p:cNvSpPr>
            <a:spLocks noChangeArrowheads="1"/>
          </p:cNvSpPr>
          <p:nvPr/>
        </p:nvSpPr>
        <p:spPr bwMode="auto">
          <a:xfrm>
            <a:off x="4498228" y="2057857"/>
            <a:ext cx="538408" cy="555500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7145" tIns="8573" rIns="17145" bIns="8573" anchor="ctr"/>
          <a:lstStyle/>
          <a:p>
            <a:pPr>
              <a:defRPr/>
            </a:pPr>
            <a:endParaRPr lang="en-US" sz="900" dirty="0">
              <a:cs typeface="+mn-ea"/>
              <a:sym typeface="+mn-lt"/>
            </a:endParaRPr>
          </a:p>
        </p:txBody>
      </p:sp>
      <p:sp>
        <p:nvSpPr>
          <p:cNvPr id="16" name="Freeform 67"/>
          <p:cNvSpPr>
            <a:spLocks noChangeArrowheads="1"/>
          </p:cNvSpPr>
          <p:nvPr/>
        </p:nvSpPr>
        <p:spPr bwMode="auto">
          <a:xfrm>
            <a:off x="8457705" y="3435738"/>
            <a:ext cx="551226" cy="640962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7145" tIns="8573" rIns="17145" bIns="8573" anchor="ctr"/>
          <a:lstStyle/>
          <a:p>
            <a:pPr>
              <a:defRPr/>
            </a:pPr>
            <a:endParaRPr lang="en-US" sz="900" dirty="0">
              <a:cs typeface="+mn-ea"/>
              <a:sym typeface="+mn-lt"/>
            </a:endParaRPr>
          </a:p>
        </p:txBody>
      </p:sp>
      <p:sp>
        <p:nvSpPr>
          <p:cNvPr id="19" name="Freeform 116"/>
          <p:cNvSpPr>
            <a:spLocks noChangeArrowheads="1"/>
          </p:cNvSpPr>
          <p:nvPr/>
        </p:nvSpPr>
        <p:spPr bwMode="auto">
          <a:xfrm>
            <a:off x="3522921" y="3435388"/>
            <a:ext cx="538408" cy="555500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7145" tIns="8573" rIns="17145" bIns="8573" anchor="ctr"/>
          <a:lstStyle/>
          <a:p>
            <a:pPr>
              <a:defRPr/>
            </a:pPr>
            <a:endParaRPr lang="en-US" sz="900" dirty="0">
              <a:cs typeface="+mn-ea"/>
              <a:sym typeface="+mn-lt"/>
            </a:endParaRPr>
          </a:p>
        </p:txBody>
      </p:sp>
      <p:sp>
        <p:nvSpPr>
          <p:cNvPr id="20" name="Freeform 123"/>
          <p:cNvSpPr>
            <a:spLocks noChangeArrowheads="1"/>
          </p:cNvSpPr>
          <p:nvPr/>
        </p:nvSpPr>
        <p:spPr bwMode="auto">
          <a:xfrm>
            <a:off x="7471318" y="2057400"/>
            <a:ext cx="546954" cy="559772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7145" tIns="8573" rIns="17145" bIns="8573" anchor="ctr"/>
          <a:lstStyle/>
          <a:p>
            <a:pPr>
              <a:defRPr/>
            </a:pPr>
            <a:endParaRPr lang="en-US" sz="900" dirty="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29A2947-B66D-E81A-2F68-4F83ACB6527A}"/>
              </a:ext>
            </a:extLst>
          </p:cNvPr>
          <p:cNvGrpSpPr/>
          <p:nvPr/>
        </p:nvGrpSpPr>
        <p:grpSpPr>
          <a:xfrm>
            <a:off x="8865406" y="1946766"/>
            <a:ext cx="2890418" cy="861081"/>
            <a:chOff x="8865406" y="1946766"/>
            <a:chExt cx="2890418" cy="861081"/>
          </a:xfrm>
        </p:grpSpPr>
        <p:sp>
          <p:nvSpPr>
            <p:cNvPr id="2" name="TextBox 36">
              <a:extLst>
                <a:ext uri="{FF2B5EF4-FFF2-40B4-BE49-F238E27FC236}">
                  <a16:creationId xmlns:a16="http://schemas.microsoft.com/office/drawing/2014/main" id="{AF826EF6-EADC-E040-3C98-CB1D39BD2921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" name="TextBox 37">
              <a:extLst>
                <a:ext uri="{FF2B5EF4-FFF2-40B4-BE49-F238E27FC236}">
                  <a16:creationId xmlns:a16="http://schemas.microsoft.com/office/drawing/2014/main" id="{BAE2EE0B-8138-FEA8-36CB-1B2502D3DF8D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8F679D2-BACE-CB4B-DA3A-2C4333180521}"/>
              </a:ext>
            </a:extLst>
          </p:cNvPr>
          <p:cNvGrpSpPr/>
          <p:nvPr/>
        </p:nvGrpSpPr>
        <p:grpSpPr>
          <a:xfrm>
            <a:off x="8317275" y="4524829"/>
            <a:ext cx="2890418" cy="861081"/>
            <a:chOff x="8865406" y="1946766"/>
            <a:chExt cx="2890418" cy="861081"/>
          </a:xfrm>
        </p:grpSpPr>
        <p:sp>
          <p:nvSpPr>
            <p:cNvPr id="6" name="TextBox 36">
              <a:extLst>
                <a:ext uri="{FF2B5EF4-FFF2-40B4-BE49-F238E27FC236}">
                  <a16:creationId xmlns:a16="http://schemas.microsoft.com/office/drawing/2014/main" id="{AAE55178-9FDA-53D7-50BC-7FB6F037BFA3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37">
              <a:extLst>
                <a:ext uri="{FF2B5EF4-FFF2-40B4-BE49-F238E27FC236}">
                  <a16:creationId xmlns:a16="http://schemas.microsoft.com/office/drawing/2014/main" id="{088F3765-5C70-E462-E860-BE83065DB002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7FFC708-189A-F125-68D8-9D187783D798}"/>
              </a:ext>
            </a:extLst>
          </p:cNvPr>
          <p:cNvGrpSpPr/>
          <p:nvPr/>
        </p:nvGrpSpPr>
        <p:grpSpPr>
          <a:xfrm>
            <a:off x="781405" y="1905066"/>
            <a:ext cx="2846153" cy="861081"/>
            <a:chOff x="1293755" y="1979765"/>
            <a:chExt cx="2846153" cy="861081"/>
          </a:xfrm>
        </p:grpSpPr>
        <p:sp>
          <p:nvSpPr>
            <p:cNvPr id="9" name="TextBox 34">
              <a:extLst>
                <a:ext uri="{FF2B5EF4-FFF2-40B4-BE49-F238E27FC236}">
                  <a16:creationId xmlns:a16="http://schemas.microsoft.com/office/drawing/2014/main" id="{B8786564-DB6C-5127-2F22-7C40326CFF6D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5">
              <a:extLst>
                <a:ext uri="{FF2B5EF4-FFF2-40B4-BE49-F238E27FC236}">
                  <a16:creationId xmlns:a16="http://schemas.microsoft.com/office/drawing/2014/main" id="{6DA71980-6B62-FA81-C537-5AFACFD75504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72EBFE2-4090-E104-7A4B-52058F4420C0}"/>
              </a:ext>
            </a:extLst>
          </p:cNvPr>
          <p:cNvGrpSpPr/>
          <p:nvPr/>
        </p:nvGrpSpPr>
        <p:grpSpPr>
          <a:xfrm>
            <a:off x="1329959" y="4524829"/>
            <a:ext cx="2846153" cy="861081"/>
            <a:chOff x="1293755" y="1979765"/>
            <a:chExt cx="2846153" cy="861081"/>
          </a:xfrm>
        </p:grpSpPr>
        <p:sp>
          <p:nvSpPr>
            <p:cNvPr id="12" name="TextBox 34">
              <a:extLst>
                <a:ext uri="{FF2B5EF4-FFF2-40B4-BE49-F238E27FC236}">
                  <a16:creationId xmlns:a16="http://schemas.microsoft.com/office/drawing/2014/main" id="{51732148-5329-4367-8DB2-6DA7BAFF5964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35">
              <a:extLst>
                <a:ext uri="{FF2B5EF4-FFF2-40B4-BE49-F238E27FC236}">
                  <a16:creationId xmlns:a16="http://schemas.microsoft.com/office/drawing/2014/main" id="{10F12077-D1CC-C6F4-4C1F-241AD3209ADB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488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013200" y="1456532"/>
            <a:ext cx="4165600" cy="4160837"/>
            <a:chOff x="4013201" y="1582738"/>
            <a:chExt cx="4165600" cy="4160837"/>
          </a:xfrm>
        </p:grpSpPr>
        <p:sp>
          <p:nvSpPr>
            <p:cNvPr id="4" name="Freeform 3"/>
            <p:cNvSpPr>
              <a:spLocks noEditPoints="1"/>
            </p:cNvSpPr>
            <p:nvPr/>
          </p:nvSpPr>
          <p:spPr bwMode="auto">
            <a:xfrm>
              <a:off x="4013201" y="2695575"/>
              <a:ext cx="2106613" cy="1889125"/>
            </a:xfrm>
            <a:custGeom>
              <a:avLst/>
              <a:gdLst>
                <a:gd name="T0" fmla="*/ 903 w 906"/>
                <a:gd name="T1" fmla="*/ 350 h 813"/>
                <a:gd name="T2" fmla="*/ 559 w 906"/>
                <a:gd name="T3" fmla="*/ 3 h 813"/>
                <a:gd name="T4" fmla="*/ 512 w 906"/>
                <a:gd name="T5" fmla="*/ 0 h 813"/>
                <a:gd name="T6" fmla="*/ 510 w 906"/>
                <a:gd name="T7" fmla="*/ 0 h 813"/>
                <a:gd name="T8" fmla="*/ 115 w 906"/>
                <a:gd name="T9" fmla="*/ 396 h 813"/>
                <a:gd name="T10" fmla="*/ 115 w 906"/>
                <a:gd name="T11" fmla="*/ 415 h 813"/>
                <a:gd name="T12" fmla="*/ 0 w 906"/>
                <a:gd name="T13" fmla="*/ 603 h 813"/>
                <a:gd name="T14" fmla="*/ 211 w 906"/>
                <a:gd name="T15" fmla="*/ 813 h 813"/>
                <a:gd name="T16" fmla="*/ 353 w 906"/>
                <a:gd name="T17" fmla="*/ 759 h 813"/>
                <a:gd name="T18" fmla="*/ 510 w 906"/>
                <a:gd name="T19" fmla="*/ 791 h 813"/>
                <a:gd name="T20" fmla="*/ 513 w 906"/>
                <a:gd name="T21" fmla="*/ 791 h 813"/>
                <a:gd name="T22" fmla="*/ 906 w 906"/>
                <a:gd name="T23" fmla="*/ 398 h 813"/>
                <a:gd name="T24" fmla="*/ 906 w 906"/>
                <a:gd name="T25" fmla="*/ 396 h 813"/>
                <a:gd name="T26" fmla="*/ 906 w 906"/>
                <a:gd name="T27" fmla="*/ 396 h 813"/>
                <a:gd name="T28" fmla="*/ 903 w 906"/>
                <a:gd name="T29" fmla="*/ 350 h 813"/>
                <a:gd name="T30" fmla="*/ 211 w 906"/>
                <a:gd name="T31" fmla="*/ 757 h 813"/>
                <a:gd name="T32" fmla="*/ 57 w 906"/>
                <a:gd name="T33" fmla="*/ 603 h 813"/>
                <a:gd name="T34" fmla="*/ 211 w 906"/>
                <a:gd name="T35" fmla="*/ 449 h 813"/>
                <a:gd name="T36" fmla="*/ 365 w 906"/>
                <a:gd name="T37" fmla="*/ 603 h 813"/>
                <a:gd name="T38" fmla="*/ 211 w 906"/>
                <a:gd name="T39" fmla="*/ 75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6" h="813">
                  <a:moveTo>
                    <a:pt x="903" y="350"/>
                  </a:moveTo>
                  <a:cubicBezTo>
                    <a:pt x="882" y="169"/>
                    <a:pt x="739" y="25"/>
                    <a:pt x="559" y="3"/>
                  </a:cubicBezTo>
                  <a:cubicBezTo>
                    <a:pt x="543" y="1"/>
                    <a:pt x="528" y="0"/>
                    <a:pt x="512" y="0"/>
                  </a:cubicBezTo>
                  <a:cubicBezTo>
                    <a:pt x="512" y="0"/>
                    <a:pt x="511" y="0"/>
                    <a:pt x="510" y="0"/>
                  </a:cubicBezTo>
                  <a:cubicBezTo>
                    <a:pt x="292" y="0"/>
                    <a:pt x="115" y="178"/>
                    <a:pt x="115" y="396"/>
                  </a:cubicBezTo>
                  <a:cubicBezTo>
                    <a:pt x="115" y="402"/>
                    <a:pt x="115" y="409"/>
                    <a:pt x="115" y="415"/>
                  </a:cubicBezTo>
                  <a:cubicBezTo>
                    <a:pt x="47" y="450"/>
                    <a:pt x="0" y="521"/>
                    <a:pt x="0" y="603"/>
                  </a:cubicBezTo>
                  <a:cubicBezTo>
                    <a:pt x="0" y="719"/>
                    <a:pt x="95" y="813"/>
                    <a:pt x="211" y="813"/>
                  </a:cubicBezTo>
                  <a:cubicBezTo>
                    <a:pt x="265" y="813"/>
                    <a:pt x="315" y="793"/>
                    <a:pt x="353" y="759"/>
                  </a:cubicBezTo>
                  <a:cubicBezTo>
                    <a:pt x="401" y="780"/>
                    <a:pt x="454" y="791"/>
                    <a:pt x="510" y="791"/>
                  </a:cubicBezTo>
                  <a:cubicBezTo>
                    <a:pt x="511" y="791"/>
                    <a:pt x="512" y="791"/>
                    <a:pt x="513" y="791"/>
                  </a:cubicBezTo>
                  <a:cubicBezTo>
                    <a:pt x="534" y="584"/>
                    <a:pt x="699" y="419"/>
                    <a:pt x="906" y="398"/>
                  </a:cubicBezTo>
                  <a:cubicBezTo>
                    <a:pt x="906" y="397"/>
                    <a:pt x="906" y="397"/>
                    <a:pt x="906" y="396"/>
                  </a:cubicBezTo>
                  <a:cubicBezTo>
                    <a:pt x="906" y="396"/>
                    <a:pt x="906" y="396"/>
                    <a:pt x="906" y="396"/>
                  </a:cubicBezTo>
                  <a:cubicBezTo>
                    <a:pt x="906" y="380"/>
                    <a:pt x="905" y="365"/>
                    <a:pt x="903" y="350"/>
                  </a:cubicBezTo>
                  <a:close/>
                  <a:moveTo>
                    <a:pt x="211" y="757"/>
                  </a:moveTo>
                  <a:cubicBezTo>
                    <a:pt x="126" y="757"/>
                    <a:pt x="57" y="688"/>
                    <a:pt x="57" y="603"/>
                  </a:cubicBezTo>
                  <a:cubicBezTo>
                    <a:pt x="57" y="518"/>
                    <a:pt x="126" y="449"/>
                    <a:pt x="211" y="449"/>
                  </a:cubicBezTo>
                  <a:cubicBezTo>
                    <a:pt x="296" y="449"/>
                    <a:pt x="365" y="518"/>
                    <a:pt x="365" y="603"/>
                  </a:cubicBezTo>
                  <a:cubicBezTo>
                    <a:pt x="365" y="688"/>
                    <a:pt x="296" y="757"/>
                    <a:pt x="211" y="7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Freeform 4"/>
            <p:cNvSpPr>
              <a:spLocks noEditPoints="1"/>
            </p:cNvSpPr>
            <p:nvPr/>
          </p:nvSpPr>
          <p:spPr bwMode="auto">
            <a:xfrm>
              <a:off x="5194301" y="3619500"/>
              <a:ext cx="2068513" cy="2124075"/>
            </a:xfrm>
            <a:custGeom>
              <a:avLst/>
              <a:gdLst>
                <a:gd name="T0" fmla="*/ 773 w 890"/>
                <a:gd name="T1" fmla="*/ 515 h 914"/>
                <a:gd name="T2" fmla="*/ 791 w 890"/>
                <a:gd name="T3" fmla="*/ 396 h 914"/>
                <a:gd name="T4" fmla="*/ 791 w 890"/>
                <a:gd name="T5" fmla="*/ 393 h 914"/>
                <a:gd name="T6" fmla="*/ 398 w 890"/>
                <a:gd name="T7" fmla="*/ 0 h 914"/>
                <a:gd name="T8" fmla="*/ 396 w 890"/>
                <a:gd name="T9" fmla="*/ 0 h 914"/>
                <a:gd name="T10" fmla="*/ 393 w 890"/>
                <a:gd name="T11" fmla="*/ 0 h 914"/>
                <a:gd name="T12" fmla="*/ 347 w 890"/>
                <a:gd name="T13" fmla="*/ 3 h 914"/>
                <a:gd name="T14" fmla="*/ 3 w 890"/>
                <a:gd name="T15" fmla="*/ 347 h 914"/>
                <a:gd name="T16" fmla="*/ 0 w 890"/>
                <a:gd name="T17" fmla="*/ 393 h 914"/>
                <a:gd name="T18" fmla="*/ 0 w 890"/>
                <a:gd name="T19" fmla="*/ 396 h 914"/>
                <a:gd name="T20" fmla="*/ 396 w 890"/>
                <a:gd name="T21" fmla="*/ 791 h 914"/>
                <a:gd name="T22" fmla="*/ 483 w 890"/>
                <a:gd name="T23" fmla="*/ 781 h 914"/>
                <a:gd name="T24" fmla="*/ 679 w 890"/>
                <a:gd name="T25" fmla="*/ 914 h 914"/>
                <a:gd name="T26" fmla="*/ 890 w 890"/>
                <a:gd name="T27" fmla="*/ 703 h 914"/>
                <a:gd name="T28" fmla="*/ 773 w 890"/>
                <a:gd name="T29" fmla="*/ 515 h 914"/>
                <a:gd name="T30" fmla="*/ 679 w 890"/>
                <a:gd name="T31" fmla="*/ 857 h 914"/>
                <a:gd name="T32" fmla="*/ 525 w 890"/>
                <a:gd name="T33" fmla="*/ 703 h 914"/>
                <a:gd name="T34" fmla="*/ 679 w 890"/>
                <a:gd name="T35" fmla="*/ 550 h 914"/>
                <a:gd name="T36" fmla="*/ 833 w 890"/>
                <a:gd name="T37" fmla="*/ 703 h 914"/>
                <a:gd name="T38" fmla="*/ 679 w 890"/>
                <a:gd name="T39" fmla="*/ 857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0" h="914">
                  <a:moveTo>
                    <a:pt x="773" y="515"/>
                  </a:moveTo>
                  <a:cubicBezTo>
                    <a:pt x="785" y="477"/>
                    <a:pt x="791" y="437"/>
                    <a:pt x="791" y="396"/>
                  </a:cubicBezTo>
                  <a:cubicBezTo>
                    <a:pt x="791" y="395"/>
                    <a:pt x="791" y="394"/>
                    <a:pt x="791" y="393"/>
                  </a:cubicBezTo>
                  <a:cubicBezTo>
                    <a:pt x="584" y="372"/>
                    <a:pt x="419" y="207"/>
                    <a:pt x="398" y="0"/>
                  </a:cubicBezTo>
                  <a:cubicBezTo>
                    <a:pt x="397" y="0"/>
                    <a:pt x="396" y="0"/>
                    <a:pt x="396" y="0"/>
                  </a:cubicBezTo>
                  <a:cubicBezTo>
                    <a:pt x="395" y="0"/>
                    <a:pt x="394" y="0"/>
                    <a:pt x="393" y="0"/>
                  </a:cubicBezTo>
                  <a:cubicBezTo>
                    <a:pt x="378" y="0"/>
                    <a:pt x="362" y="1"/>
                    <a:pt x="347" y="3"/>
                  </a:cubicBezTo>
                  <a:cubicBezTo>
                    <a:pt x="168" y="25"/>
                    <a:pt x="25" y="168"/>
                    <a:pt x="3" y="347"/>
                  </a:cubicBezTo>
                  <a:cubicBezTo>
                    <a:pt x="1" y="362"/>
                    <a:pt x="0" y="378"/>
                    <a:pt x="0" y="393"/>
                  </a:cubicBezTo>
                  <a:cubicBezTo>
                    <a:pt x="0" y="394"/>
                    <a:pt x="0" y="395"/>
                    <a:pt x="0" y="396"/>
                  </a:cubicBezTo>
                  <a:cubicBezTo>
                    <a:pt x="0" y="614"/>
                    <a:pt x="177" y="791"/>
                    <a:pt x="396" y="791"/>
                  </a:cubicBezTo>
                  <a:cubicBezTo>
                    <a:pt x="426" y="791"/>
                    <a:pt x="455" y="788"/>
                    <a:pt x="483" y="781"/>
                  </a:cubicBezTo>
                  <a:cubicBezTo>
                    <a:pt x="514" y="859"/>
                    <a:pt x="590" y="914"/>
                    <a:pt x="679" y="914"/>
                  </a:cubicBezTo>
                  <a:cubicBezTo>
                    <a:pt x="795" y="914"/>
                    <a:pt x="890" y="820"/>
                    <a:pt x="890" y="703"/>
                  </a:cubicBezTo>
                  <a:cubicBezTo>
                    <a:pt x="890" y="621"/>
                    <a:pt x="842" y="549"/>
                    <a:pt x="773" y="515"/>
                  </a:cubicBezTo>
                  <a:close/>
                  <a:moveTo>
                    <a:pt x="679" y="857"/>
                  </a:moveTo>
                  <a:cubicBezTo>
                    <a:pt x="594" y="857"/>
                    <a:pt x="525" y="788"/>
                    <a:pt x="525" y="703"/>
                  </a:cubicBezTo>
                  <a:cubicBezTo>
                    <a:pt x="525" y="619"/>
                    <a:pt x="594" y="550"/>
                    <a:pt x="679" y="550"/>
                  </a:cubicBezTo>
                  <a:cubicBezTo>
                    <a:pt x="764" y="550"/>
                    <a:pt x="833" y="619"/>
                    <a:pt x="833" y="703"/>
                  </a:cubicBezTo>
                  <a:cubicBezTo>
                    <a:pt x="833" y="788"/>
                    <a:pt x="764" y="857"/>
                    <a:pt x="679" y="8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6119813" y="2593975"/>
              <a:ext cx="2058988" cy="1946275"/>
            </a:xfrm>
            <a:custGeom>
              <a:avLst/>
              <a:gdLst>
                <a:gd name="T0" fmla="*/ 886 w 886"/>
                <a:gd name="T1" fmla="*/ 211 h 838"/>
                <a:gd name="T2" fmla="*/ 676 w 886"/>
                <a:gd name="T3" fmla="*/ 0 h 838"/>
                <a:gd name="T4" fmla="*/ 522 w 886"/>
                <a:gd name="T5" fmla="*/ 67 h 838"/>
                <a:gd name="T6" fmla="*/ 395 w 886"/>
                <a:gd name="T7" fmla="*/ 47 h 838"/>
                <a:gd name="T8" fmla="*/ 393 w 886"/>
                <a:gd name="T9" fmla="*/ 47 h 838"/>
                <a:gd name="T10" fmla="*/ 0 w 886"/>
                <a:gd name="T11" fmla="*/ 442 h 838"/>
                <a:gd name="T12" fmla="*/ 0 w 886"/>
                <a:gd name="T13" fmla="*/ 445 h 838"/>
                <a:gd name="T14" fmla="*/ 3 w 886"/>
                <a:gd name="T15" fmla="*/ 491 h 838"/>
                <a:gd name="T16" fmla="*/ 347 w 886"/>
                <a:gd name="T17" fmla="*/ 835 h 838"/>
                <a:gd name="T18" fmla="*/ 393 w 886"/>
                <a:gd name="T19" fmla="*/ 838 h 838"/>
                <a:gd name="T20" fmla="*/ 395 w 886"/>
                <a:gd name="T21" fmla="*/ 838 h 838"/>
                <a:gd name="T22" fmla="*/ 791 w 886"/>
                <a:gd name="T23" fmla="*/ 442 h 838"/>
                <a:gd name="T24" fmla="*/ 787 w 886"/>
                <a:gd name="T25" fmla="*/ 389 h 838"/>
                <a:gd name="T26" fmla="*/ 886 w 886"/>
                <a:gd name="T27" fmla="*/ 211 h 838"/>
                <a:gd name="T28" fmla="*/ 676 w 886"/>
                <a:gd name="T29" fmla="*/ 365 h 838"/>
                <a:gd name="T30" fmla="*/ 522 w 886"/>
                <a:gd name="T31" fmla="*/ 211 h 838"/>
                <a:gd name="T32" fmla="*/ 676 w 886"/>
                <a:gd name="T33" fmla="*/ 57 h 838"/>
                <a:gd name="T34" fmla="*/ 830 w 886"/>
                <a:gd name="T35" fmla="*/ 211 h 838"/>
                <a:gd name="T36" fmla="*/ 676 w 886"/>
                <a:gd name="T37" fmla="*/ 365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6" h="838">
                  <a:moveTo>
                    <a:pt x="886" y="211"/>
                  </a:moveTo>
                  <a:cubicBezTo>
                    <a:pt x="886" y="94"/>
                    <a:pt x="792" y="0"/>
                    <a:pt x="676" y="0"/>
                  </a:cubicBezTo>
                  <a:cubicBezTo>
                    <a:pt x="615" y="0"/>
                    <a:pt x="560" y="26"/>
                    <a:pt x="522" y="67"/>
                  </a:cubicBezTo>
                  <a:cubicBezTo>
                    <a:pt x="482" y="54"/>
                    <a:pt x="440" y="47"/>
                    <a:pt x="395" y="47"/>
                  </a:cubicBezTo>
                  <a:cubicBezTo>
                    <a:pt x="395" y="47"/>
                    <a:pt x="394" y="47"/>
                    <a:pt x="393" y="47"/>
                  </a:cubicBezTo>
                  <a:cubicBezTo>
                    <a:pt x="373" y="255"/>
                    <a:pt x="208" y="421"/>
                    <a:pt x="0" y="442"/>
                  </a:cubicBezTo>
                  <a:cubicBezTo>
                    <a:pt x="0" y="443"/>
                    <a:pt x="0" y="444"/>
                    <a:pt x="0" y="445"/>
                  </a:cubicBezTo>
                  <a:cubicBezTo>
                    <a:pt x="0" y="460"/>
                    <a:pt x="1" y="475"/>
                    <a:pt x="3" y="491"/>
                  </a:cubicBezTo>
                  <a:cubicBezTo>
                    <a:pt x="25" y="670"/>
                    <a:pt x="168" y="813"/>
                    <a:pt x="347" y="835"/>
                  </a:cubicBezTo>
                  <a:cubicBezTo>
                    <a:pt x="362" y="837"/>
                    <a:pt x="378" y="838"/>
                    <a:pt x="393" y="838"/>
                  </a:cubicBezTo>
                  <a:cubicBezTo>
                    <a:pt x="394" y="838"/>
                    <a:pt x="395" y="838"/>
                    <a:pt x="395" y="838"/>
                  </a:cubicBezTo>
                  <a:cubicBezTo>
                    <a:pt x="614" y="838"/>
                    <a:pt x="791" y="660"/>
                    <a:pt x="791" y="442"/>
                  </a:cubicBezTo>
                  <a:cubicBezTo>
                    <a:pt x="791" y="424"/>
                    <a:pt x="790" y="407"/>
                    <a:pt x="787" y="389"/>
                  </a:cubicBezTo>
                  <a:cubicBezTo>
                    <a:pt x="847" y="352"/>
                    <a:pt x="886" y="286"/>
                    <a:pt x="886" y="211"/>
                  </a:cubicBezTo>
                  <a:close/>
                  <a:moveTo>
                    <a:pt x="676" y="365"/>
                  </a:moveTo>
                  <a:cubicBezTo>
                    <a:pt x="591" y="365"/>
                    <a:pt x="522" y="296"/>
                    <a:pt x="522" y="211"/>
                  </a:cubicBezTo>
                  <a:cubicBezTo>
                    <a:pt x="522" y="126"/>
                    <a:pt x="591" y="57"/>
                    <a:pt x="676" y="57"/>
                  </a:cubicBezTo>
                  <a:cubicBezTo>
                    <a:pt x="761" y="57"/>
                    <a:pt x="830" y="126"/>
                    <a:pt x="830" y="211"/>
                  </a:cubicBezTo>
                  <a:cubicBezTo>
                    <a:pt x="830" y="296"/>
                    <a:pt x="761" y="365"/>
                    <a:pt x="676" y="36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5122863" y="1582738"/>
              <a:ext cx="1914525" cy="2039937"/>
            </a:xfrm>
            <a:custGeom>
              <a:avLst/>
              <a:gdLst>
                <a:gd name="T0" fmla="*/ 429 w 824"/>
                <a:gd name="T1" fmla="*/ 87 h 878"/>
                <a:gd name="T2" fmla="*/ 384 w 824"/>
                <a:gd name="T3" fmla="*/ 90 h 878"/>
                <a:gd name="T4" fmla="*/ 211 w 824"/>
                <a:gd name="T5" fmla="*/ 0 h 878"/>
                <a:gd name="T6" fmla="*/ 0 w 824"/>
                <a:gd name="T7" fmla="*/ 210 h 878"/>
                <a:gd name="T8" fmla="*/ 55 w 824"/>
                <a:gd name="T9" fmla="*/ 352 h 878"/>
                <a:gd name="T10" fmla="*/ 33 w 824"/>
                <a:gd name="T11" fmla="*/ 482 h 878"/>
                <a:gd name="T12" fmla="*/ 427 w 824"/>
                <a:gd name="T13" fmla="*/ 878 h 878"/>
                <a:gd name="T14" fmla="*/ 429 w 824"/>
                <a:gd name="T15" fmla="*/ 878 h 878"/>
                <a:gd name="T16" fmla="*/ 431 w 824"/>
                <a:gd name="T17" fmla="*/ 878 h 878"/>
                <a:gd name="T18" fmla="*/ 477 w 824"/>
                <a:gd name="T19" fmla="*/ 875 h 878"/>
                <a:gd name="T20" fmla="*/ 822 w 824"/>
                <a:gd name="T21" fmla="*/ 529 h 878"/>
                <a:gd name="T22" fmla="*/ 824 w 824"/>
                <a:gd name="T23" fmla="*/ 483 h 878"/>
                <a:gd name="T24" fmla="*/ 824 w 824"/>
                <a:gd name="T25" fmla="*/ 482 h 878"/>
                <a:gd name="T26" fmla="*/ 429 w 824"/>
                <a:gd name="T27" fmla="*/ 87 h 878"/>
                <a:gd name="T28" fmla="*/ 211 w 824"/>
                <a:gd name="T29" fmla="*/ 364 h 878"/>
                <a:gd name="T30" fmla="*/ 57 w 824"/>
                <a:gd name="T31" fmla="*/ 210 h 878"/>
                <a:gd name="T32" fmla="*/ 211 w 824"/>
                <a:gd name="T33" fmla="*/ 56 h 878"/>
                <a:gd name="T34" fmla="*/ 365 w 824"/>
                <a:gd name="T35" fmla="*/ 210 h 878"/>
                <a:gd name="T36" fmla="*/ 211 w 824"/>
                <a:gd name="T37" fmla="*/ 364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878">
                  <a:moveTo>
                    <a:pt x="429" y="87"/>
                  </a:moveTo>
                  <a:cubicBezTo>
                    <a:pt x="414" y="87"/>
                    <a:pt x="399" y="88"/>
                    <a:pt x="384" y="90"/>
                  </a:cubicBezTo>
                  <a:cubicBezTo>
                    <a:pt x="346" y="35"/>
                    <a:pt x="283" y="0"/>
                    <a:pt x="211" y="0"/>
                  </a:cubicBezTo>
                  <a:cubicBezTo>
                    <a:pt x="95" y="0"/>
                    <a:pt x="0" y="94"/>
                    <a:pt x="0" y="210"/>
                  </a:cubicBezTo>
                  <a:cubicBezTo>
                    <a:pt x="0" y="265"/>
                    <a:pt x="21" y="315"/>
                    <a:pt x="55" y="352"/>
                  </a:cubicBezTo>
                  <a:cubicBezTo>
                    <a:pt x="41" y="393"/>
                    <a:pt x="33" y="437"/>
                    <a:pt x="33" y="482"/>
                  </a:cubicBezTo>
                  <a:cubicBezTo>
                    <a:pt x="241" y="504"/>
                    <a:pt x="407" y="670"/>
                    <a:pt x="427" y="878"/>
                  </a:cubicBezTo>
                  <a:cubicBezTo>
                    <a:pt x="428" y="878"/>
                    <a:pt x="428" y="878"/>
                    <a:pt x="429" y="878"/>
                  </a:cubicBezTo>
                  <a:cubicBezTo>
                    <a:pt x="430" y="878"/>
                    <a:pt x="430" y="878"/>
                    <a:pt x="431" y="878"/>
                  </a:cubicBezTo>
                  <a:cubicBezTo>
                    <a:pt x="447" y="878"/>
                    <a:pt x="462" y="877"/>
                    <a:pt x="477" y="875"/>
                  </a:cubicBezTo>
                  <a:cubicBezTo>
                    <a:pt x="657" y="853"/>
                    <a:pt x="801" y="709"/>
                    <a:pt x="822" y="529"/>
                  </a:cubicBezTo>
                  <a:cubicBezTo>
                    <a:pt x="824" y="513"/>
                    <a:pt x="824" y="498"/>
                    <a:pt x="824" y="483"/>
                  </a:cubicBezTo>
                  <a:cubicBezTo>
                    <a:pt x="824" y="482"/>
                    <a:pt x="824" y="482"/>
                    <a:pt x="824" y="482"/>
                  </a:cubicBezTo>
                  <a:cubicBezTo>
                    <a:pt x="824" y="264"/>
                    <a:pt x="647" y="87"/>
                    <a:pt x="429" y="87"/>
                  </a:cubicBezTo>
                  <a:close/>
                  <a:moveTo>
                    <a:pt x="211" y="364"/>
                  </a:moveTo>
                  <a:cubicBezTo>
                    <a:pt x="126" y="364"/>
                    <a:pt x="57" y="295"/>
                    <a:pt x="57" y="210"/>
                  </a:cubicBezTo>
                  <a:cubicBezTo>
                    <a:pt x="57" y="125"/>
                    <a:pt x="126" y="56"/>
                    <a:pt x="211" y="56"/>
                  </a:cubicBezTo>
                  <a:cubicBezTo>
                    <a:pt x="296" y="56"/>
                    <a:pt x="365" y="125"/>
                    <a:pt x="365" y="210"/>
                  </a:cubicBezTo>
                  <a:cubicBezTo>
                    <a:pt x="365" y="295"/>
                    <a:pt x="296" y="364"/>
                    <a:pt x="211" y="3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5431052" y="1759191"/>
            <a:ext cx="360158" cy="362380"/>
          </a:xfrm>
          <a:custGeom>
            <a:avLst/>
            <a:gdLst>
              <a:gd name="T0" fmla="*/ 56 w 111"/>
              <a:gd name="T1" fmla="*/ 0 h 111"/>
              <a:gd name="T2" fmla="*/ 0 w 111"/>
              <a:gd name="T3" fmla="*/ 55 h 111"/>
              <a:gd name="T4" fmla="*/ 56 w 111"/>
              <a:gd name="T5" fmla="*/ 111 h 111"/>
              <a:gd name="T6" fmla="*/ 111 w 111"/>
              <a:gd name="T7" fmla="*/ 55 h 111"/>
              <a:gd name="T8" fmla="*/ 56 w 111"/>
              <a:gd name="T9" fmla="*/ 0 h 111"/>
              <a:gd name="T10" fmla="*/ 58 w 111"/>
              <a:gd name="T11" fmla="*/ 83 h 111"/>
              <a:gd name="T12" fmla="*/ 58 w 111"/>
              <a:gd name="T13" fmla="*/ 87 h 111"/>
              <a:gd name="T14" fmla="*/ 53 w 111"/>
              <a:gd name="T15" fmla="*/ 87 h 111"/>
              <a:gd name="T16" fmla="*/ 53 w 111"/>
              <a:gd name="T17" fmla="*/ 83 h 111"/>
              <a:gd name="T18" fmla="*/ 43 w 111"/>
              <a:gd name="T19" fmla="*/ 69 h 111"/>
              <a:gd name="T20" fmla="*/ 43 w 111"/>
              <a:gd name="T21" fmla="*/ 65 h 111"/>
              <a:gd name="T22" fmla="*/ 49 w 111"/>
              <a:gd name="T23" fmla="*/ 65 h 111"/>
              <a:gd name="T24" fmla="*/ 49 w 111"/>
              <a:gd name="T25" fmla="*/ 69 h 111"/>
              <a:gd name="T26" fmla="*/ 55 w 111"/>
              <a:gd name="T27" fmla="*/ 77 h 111"/>
              <a:gd name="T28" fmla="*/ 62 w 111"/>
              <a:gd name="T29" fmla="*/ 69 h 111"/>
              <a:gd name="T30" fmla="*/ 43 w 111"/>
              <a:gd name="T31" fmla="*/ 40 h 111"/>
              <a:gd name="T32" fmla="*/ 53 w 111"/>
              <a:gd name="T33" fmla="*/ 26 h 111"/>
              <a:gd name="T34" fmla="*/ 53 w 111"/>
              <a:gd name="T35" fmla="*/ 21 h 111"/>
              <a:gd name="T36" fmla="*/ 58 w 111"/>
              <a:gd name="T37" fmla="*/ 21 h 111"/>
              <a:gd name="T38" fmla="*/ 58 w 111"/>
              <a:gd name="T39" fmla="*/ 26 h 111"/>
              <a:gd name="T40" fmla="*/ 69 w 111"/>
              <a:gd name="T41" fmla="*/ 40 h 111"/>
              <a:gd name="T42" fmla="*/ 69 w 111"/>
              <a:gd name="T43" fmla="*/ 41 h 111"/>
              <a:gd name="T44" fmla="*/ 62 w 111"/>
              <a:gd name="T45" fmla="*/ 41 h 111"/>
              <a:gd name="T46" fmla="*/ 62 w 111"/>
              <a:gd name="T47" fmla="*/ 39 h 111"/>
              <a:gd name="T48" fmla="*/ 56 w 111"/>
              <a:gd name="T49" fmla="*/ 31 h 111"/>
              <a:gd name="T50" fmla="*/ 49 w 111"/>
              <a:gd name="T51" fmla="*/ 39 h 111"/>
              <a:gd name="T52" fmla="*/ 69 w 111"/>
              <a:gd name="T53" fmla="*/ 69 h 111"/>
              <a:gd name="T54" fmla="*/ 58 w 111"/>
              <a:gd name="T55" fmla="*/ 8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25" y="0"/>
                  <a:pt x="0" y="25"/>
                  <a:pt x="0" y="55"/>
                </a:cubicBezTo>
                <a:cubicBezTo>
                  <a:pt x="0" y="86"/>
                  <a:pt x="25" y="111"/>
                  <a:pt x="56" y="111"/>
                </a:cubicBezTo>
                <a:cubicBezTo>
                  <a:pt x="86" y="111"/>
                  <a:pt x="111" y="86"/>
                  <a:pt x="111" y="55"/>
                </a:cubicBezTo>
                <a:cubicBezTo>
                  <a:pt x="111" y="25"/>
                  <a:pt x="86" y="0"/>
                  <a:pt x="56" y="0"/>
                </a:cubicBezTo>
                <a:close/>
                <a:moveTo>
                  <a:pt x="58" y="83"/>
                </a:moveTo>
                <a:cubicBezTo>
                  <a:pt x="58" y="87"/>
                  <a:pt x="58" y="87"/>
                  <a:pt x="58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83"/>
                  <a:pt x="53" y="83"/>
                  <a:pt x="53" y="83"/>
                </a:cubicBezTo>
                <a:cubicBezTo>
                  <a:pt x="46" y="82"/>
                  <a:pt x="43" y="77"/>
                  <a:pt x="43" y="69"/>
                </a:cubicBezTo>
                <a:cubicBezTo>
                  <a:pt x="43" y="65"/>
                  <a:pt x="43" y="65"/>
                  <a:pt x="43" y="65"/>
                </a:cubicBezTo>
                <a:cubicBezTo>
                  <a:pt x="49" y="65"/>
                  <a:pt x="49" y="65"/>
                  <a:pt x="49" y="65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74"/>
                  <a:pt x="51" y="77"/>
                  <a:pt x="55" y="77"/>
                </a:cubicBezTo>
                <a:cubicBezTo>
                  <a:pt x="60" y="77"/>
                  <a:pt x="62" y="74"/>
                  <a:pt x="62" y="69"/>
                </a:cubicBezTo>
                <a:cubicBezTo>
                  <a:pt x="62" y="56"/>
                  <a:pt x="43" y="56"/>
                  <a:pt x="43" y="40"/>
                </a:cubicBezTo>
                <a:cubicBezTo>
                  <a:pt x="43" y="32"/>
                  <a:pt x="46" y="27"/>
                  <a:pt x="53" y="26"/>
                </a:cubicBezTo>
                <a:cubicBezTo>
                  <a:pt x="53" y="21"/>
                  <a:pt x="53" y="21"/>
                  <a:pt x="53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6"/>
                  <a:pt x="58" y="26"/>
                  <a:pt x="58" y="26"/>
                </a:cubicBezTo>
                <a:cubicBezTo>
                  <a:pt x="65" y="27"/>
                  <a:pt x="69" y="32"/>
                  <a:pt x="69" y="40"/>
                </a:cubicBezTo>
                <a:cubicBezTo>
                  <a:pt x="69" y="41"/>
                  <a:pt x="69" y="41"/>
                  <a:pt x="69" y="41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4"/>
                  <a:pt x="60" y="31"/>
                  <a:pt x="56" y="31"/>
                </a:cubicBezTo>
                <a:cubicBezTo>
                  <a:pt x="51" y="31"/>
                  <a:pt x="49" y="34"/>
                  <a:pt x="49" y="39"/>
                </a:cubicBezTo>
                <a:cubicBezTo>
                  <a:pt x="49" y="52"/>
                  <a:pt x="69" y="52"/>
                  <a:pt x="69" y="69"/>
                </a:cubicBezTo>
                <a:cubicBezTo>
                  <a:pt x="69" y="76"/>
                  <a:pt x="65" y="82"/>
                  <a:pt x="58" y="8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489763" y="4961505"/>
            <a:ext cx="568882" cy="376464"/>
            <a:chOff x="5364163" y="4410075"/>
            <a:chExt cx="431801" cy="285750"/>
          </a:xfrm>
          <a:solidFill>
            <a:schemeClr val="accent3"/>
          </a:solidFill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616576" y="4430713"/>
              <a:ext cx="179388" cy="233362"/>
            </a:xfrm>
            <a:custGeom>
              <a:avLst/>
              <a:gdLst>
                <a:gd name="T0" fmla="*/ 29 w 77"/>
                <a:gd name="T1" fmla="*/ 0 h 100"/>
                <a:gd name="T2" fmla="*/ 0 w 77"/>
                <a:gd name="T3" fmla="*/ 10 h 100"/>
                <a:gd name="T4" fmla="*/ 6 w 77"/>
                <a:gd name="T5" fmla="*/ 19 h 100"/>
                <a:gd name="T6" fmla="*/ 7 w 77"/>
                <a:gd name="T7" fmla="*/ 20 h 100"/>
                <a:gd name="T8" fmla="*/ 8 w 77"/>
                <a:gd name="T9" fmla="*/ 22 h 100"/>
                <a:gd name="T10" fmla="*/ 8 w 77"/>
                <a:gd name="T11" fmla="*/ 23 h 100"/>
                <a:gd name="T12" fmla="*/ 9 w 77"/>
                <a:gd name="T13" fmla="*/ 24 h 100"/>
                <a:gd name="T14" fmla="*/ 9 w 77"/>
                <a:gd name="T15" fmla="*/ 25 h 100"/>
                <a:gd name="T16" fmla="*/ 10 w 77"/>
                <a:gd name="T17" fmla="*/ 27 h 100"/>
                <a:gd name="T18" fmla="*/ 10 w 77"/>
                <a:gd name="T19" fmla="*/ 28 h 100"/>
                <a:gd name="T20" fmla="*/ 11 w 77"/>
                <a:gd name="T21" fmla="*/ 29 h 100"/>
                <a:gd name="T22" fmla="*/ 12 w 77"/>
                <a:gd name="T23" fmla="*/ 35 h 100"/>
                <a:gd name="T24" fmla="*/ 13 w 77"/>
                <a:gd name="T25" fmla="*/ 36 h 100"/>
                <a:gd name="T26" fmla="*/ 13 w 77"/>
                <a:gd name="T27" fmla="*/ 38 h 100"/>
                <a:gd name="T28" fmla="*/ 13 w 77"/>
                <a:gd name="T29" fmla="*/ 39 h 100"/>
                <a:gd name="T30" fmla="*/ 13 w 77"/>
                <a:gd name="T31" fmla="*/ 41 h 100"/>
                <a:gd name="T32" fmla="*/ 14 w 77"/>
                <a:gd name="T33" fmla="*/ 42 h 100"/>
                <a:gd name="T34" fmla="*/ 14 w 77"/>
                <a:gd name="T35" fmla="*/ 44 h 100"/>
                <a:gd name="T36" fmla="*/ 14 w 77"/>
                <a:gd name="T37" fmla="*/ 46 h 100"/>
                <a:gd name="T38" fmla="*/ 14 w 77"/>
                <a:gd name="T39" fmla="*/ 47 h 100"/>
                <a:gd name="T40" fmla="*/ 14 w 77"/>
                <a:gd name="T41" fmla="*/ 50 h 100"/>
                <a:gd name="T42" fmla="*/ 14 w 77"/>
                <a:gd name="T43" fmla="*/ 53 h 100"/>
                <a:gd name="T44" fmla="*/ 14 w 77"/>
                <a:gd name="T45" fmla="*/ 54 h 100"/>
                <a:gd name="T46" fmla="*/ 14 w 77"/>
                <a:gd name="T47" fmla="*/ 56 h 100"/>
                <a:gd name="T48" fmla="*/ 14 w 77"/>
                <a:gd name="T49" fmla="*/ 57 h 100"/>
                <a:gd name="T50" fmla="*/ 2 w 77"/>
                <a:gd name="T51" fmla="*/ 87 h 100"/>
                <a:gd name="T52" fmla="*/ 29 w 77"/>
                <a:gd name="T53" fmla="*/ 96 h 100"/>
                <a:gd name="T54" fmla="*/ 39 w 77"/>
                <a:gd name="T55" fmla="*/ 95 h 100"/>
                <a:gd name="T56" fmla="*/ 40 w 77"/>
                <a:gd name="T57" fmla="*/ 95 h 100"/>
                <a:gd name="T58" fmla="*/ 47 w 77"/>
                <a:gd name="T59" fmla="*/ 100 h 100"/>
                <a:gd name="T60" fmla="*/ 47 w 77"/>
                <a:gd name="T61" fmla="*/ 92 h 100"/>
                <a:gd name="T62" fmla="*/ 48 w 77"/>
                <a:gd name="T63" fmla="*/ 92 h 100"/>
                <a:gd name="T64" fmla="*/ 77 w 77"/>
                <a:gd name="T65" fmla="*/ 48 h 100"/>
                <a:gd name="T66" fmla="*/ 29 w 77"/>
                <a:gd name="T6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7" h="100">
                  <a:moveTo>
                    <a:pt x="29" y="0"/>
                  </a:moveTo>
                  <a:cubicBezTo>
                    <a:pt x="18" y="0"/>
                    <a:pt x="8" y="3"/>
                    <a:pt x="0" y="10"/>
                  </a:cubicBezTo>
                  <a:cubicBezTo>
                    <a:pt x="2" y="13"/>
                    <a:pt x="4" y="16"/>
                    <a:pt x="6" y="19"/>
                  </a:cubicBezTo>
                  <a:cubicBezTo>
                    <a:pt x="6" y="19"/>
                    <a:pt x="6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8" y="23"/>
                    <a:pt x="9" y="24"/>
                    <a:pt x="9" y="24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6"/>
                    <a:pt x="10" y="26"/>
                    <a:pt x="10" y="27"/>
                  </a:cubicBezTo>
                  <a:cubicBezTo>
                    <a:pt x="10" y="27"/>
                    <a:pt x="10" y="28"/>
                    <a:pt x="10" y="28"/>
                  </a:cubicBezTo>
                  <a:cubicBezTo>
                    <a:pt x="10" y="29"/>
                    <a:pt x="11" y="29"/>
                    <a:pt x="11" y="29"/>
                  </a:cubicBezTo>
                  <a:cubicBezTo>
                    <a:pt x="11" y="31"/>
                    <a:pt x="12" y="33"/>
                    <a:pt x="12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40"/>
                    <a:pt x="13" y="40"/>
                    <a:pt x="13" y="41"/>
                  </a:cubicBezTo>
                  <a:cubicBezTo>
                    <a:pt x="14" y="41"/>
                    <a:pt x="14" y="42"/>
                    <a:pt x="14" y="42"/>
                  </a:cubicBezTo>
                  <a:cubicBezTo>
                    <a:pt x="14" y="43"/>
                    <a:pt x="14" y="43"/>
                    <a:pt x="14" y="44"/>
                  </a:cubicBezTo>
                  <a:cubicBezTo>
                    <a:pt x="14" y="44"/>
                    <a:pt x="14" y="45"/>
                    <a:pt x="14" y="46"/>
                  </a:cubicBezTo>
                  <a:cubicBezTo>
                    <a:pt x="14" y="46"/>
                    <a:pt x="14" y="46"/>
                    <a:pt x="14" y="47"/>
                  </a:cubicBezTo>
                  <a:cubicBezTo>
                    <a:pt x="14" y="48"/>
                    <a:pt x="14" y="49"/>
                    <a:pt x="14" y="50"/>
                  </a:cubicBezTo>
                  <a:cubicBezTo>
                    <a:pt x="14" y="51"/>
                    <a:pt x="14" y="52"/>
                    <a:pt x="14" y="53"/>
                  </a:cubicBezTo>
                  <a:cubicBezTo>
                    <a:pt x="14" y="53"/>
                    <a:pt x="14" y="53"/>
                    <a:pt x="14" y="54"/>
                  </a:cubicBezTo>
                  <a:cubicBezTo>
                    <a:pt x="14" y="54"/>
                    <a:pt x="14" y="55"/>
                    <a:pt x="14" y="56"/>
                  </a:cubicBezTo>
                  <a:cubicBezTo>
                    <a:pt x="14" y="56"/>
                    <a:pt x="14" y="56"/>
                    <a:pt x="14" y="57"/>
                  </a:cubicBezTo>
                  <a:cubicBezTo>
                    <a:pt x="13" y="68"/>
                    <a:pt x="9" y="78"/>
                    <a:pt x="2" y="87"/>
                  </a:cubicBezTo>
                  <a:cubicBezTo>
                    <a:pt x="10" y="93"/>
                    <a:pt x="19" y="96"/>
                    <a:pt x="29" y="96"/>
                  </a:cubicBezTo>
                  <a:cubicBezTo>
                    <a:pt x="32" y="96"/>
                    <a:pt x="35" y="95"/>
                    <a:pt x="39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7" y="100"/>
                    <a:pt x="47" y="100"/>
                    <a:pt x="47" y="100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66" y="84"/>
                    <a:pt x="77" y="67"/>
                    <a:pt x="77" y="48"/>
                  </a:cubicBezTo>
                  <a:cubicBezTo>
                    <a:pt x="77" y="21"/>
                    <a:pt x="55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364163" y="4410075"/>
              <a:ext cx="274638" cy="285750"/>
            </a:xfrm>
            <a:custGeom>
              <a:avLst/>
              <a:gdLst>
                <a:gd name="T0" fmla="*/ 117 w 118"/>
                <a:gd name="T1" fmla="*/ 68 h 123"/>
                <a:gd name="T2" fmla="*/ 117 w 118"/>
                <a:gd name="T3" fmla="*/ 65 h 123"/>
                <a:gd name="T4" fmla="*/ 117 w 118"/>
                <a:gd name="T5" fmla="*/ 65 h 123"/>
                <a:gd name="T6" fmla="*/ 118 w 118"/>
                <a:gd name="T7" fmla="*/ 62 h 123"/>
                <a:gd name="T8" fmla="*/ 118 w 118"/>
                <a:gd name="T9" fmla="*/ 62 h 123"/>
                <a:gd name="T10" fmla="*/ 118 w 118"/>
                <a:gd name="T11" fmla="*/ 59 h 123"/>
                <a:gd name="T12" fmla="*/ 118 w 118"/>
                <a:gd name="T13" fmla="*/ 56 h 123"/>
                <a:gd name="T14" fmla="*/ 118 w 118"/>
                <a:gd name="T15" fmla="*/ 55 h 123"/>
                <a:gd name="T16" fmla="*/ 117 w 118"/>
                <a:gd name="T17" fmla="*/ 53 h 123"/>
                <a:gd name="T18" fmla="*/ 117 w 118"/>
                <a:gd name="T19" fmla="*/ 52 h 123"/>
                <a:gd name="T20" fmla="*/ 117 w 118"/>
                <a:gd name="T21" fmla="*/ 50 h 123"/>
                <a:gd name="T22" fmla="*/ 117 w 118"/>
                <a:gd name="T23" fmla="*/ 49 h 123"/>
                <a:gd name="T24" fmla="*/ 117 w 118"/>
                <a:gd name="T25" fmla="*/ 48 h 123"/>
                <a:gd name="T26" fmla="*/ 116 w 118"/>
                <a:gd name="T27" fmla="*/ 46 h 123"/>
                <a:gd name="T28" fmla="*/ 116 w 118"/>
                <a:gd name="T29" fmla="*/ 45 h 123"/>
                <a:gd name="T30" fmla="*/ 116 w 118"/>
                <a:gd name="T31" fmla="*/ 43 h 123"/>
                <a:gd name="T32" fmla="*/ 115 w 118"/>
                <a:gd name="T33" fmla="*/ 42 h 123"/>
                <a:gd name="T34" fmla="*/ 115 w 118"/>
                <a:gd name="T35" fmla="*/ 41 h 123"/>
                <a:gd name="T36" fmla="*/ 115 w 118"/>
                <a:gd name="T37" fmla="*/ 40 h 123"/>
                <a:gd name="T38" fmla="*/ 114 w 118"/>
                <a:gd name="T39" fmla="*/ 38 h 123"/>
                <a:gd name="T40" fmla="*/ 114 w 118"/>
                <a:gd name="T41" fmla="*/ 37 h 123"/>
                <a:gd name="T42" fmla="*/ 113 w 118"/>
                <a:gd name="T43" fmla="*/ 36 h 123"/>
                <a:gd name="T44" fmla="*/ 112 w 118"/>
                <a:gd name="T45" fmla="*/ 34 h 123"/>
                <a:gd name="T46" fmla="*/ 112 w 118"/>
                <a:gd name="T47" fmla="*/ 33 h 123"/>
                <a:gd name="T48" fmla="*/ 104 w 118"/>
                <a:gd name="T49" fmla="*/ 21 h 123"/>
                <a:gd name="T50" fmla="*/ 104 w 118"/>
                <a:gd name="T51" fmla="*/ 21 h 123"/>
                <a:gd name="T52" fmla="*/ 59 w 118"/>
                <a:gd name="T53" fmla="*/ 0 h 123"/>
                <a:gd name="T54" fmla="*/ 0 w 118"/>
                <a:gd name="T55" fmla="*/ 59 h 123"/>
                <a:gd name="T56" fmla="*/ 35 w 118"/>
                <a:gd name="T57" fmla="*/ 113 h 123"/>
                <a:gd name="T58" fmla="*/ 37 w 118"/>
                <a:gd name="T59" fmla="*/ 113 h 123"/>
                <a:gd name="T60" fmla="*/ 36 w 118"/>
                <a:gd name="T61" fmla="*/ 123 h 123"/>
                <a:gd name="T62" fmla="*/ 46 w 118"/>
                <a:gd name="T63" fmla="*/ 116 h 123"/>
                <a:gd name="T64" fmla="*/ 47 w 118"/>
                <a:gd name="T65" fmla="*/ 116 h 123"/>
                <a:gd name="T66" fmla="*/ 59 w 118"/>
                <a:gd name="T67" fmla="*/ 118 h 123"/>
                <a:gd name="T68" fmla="*/ 106 w 118"/>
                <a:gd name="T69" fmla="*/ 94 h 123"/>
                <a:gd name="T70" fmla="*/ 106 w 118"/>
                <a:gd name="T71" fmla="*/ 94 h 123"/>
                <a:gd name="T72" fmla="*/ 117 w 118"/>
                <a:gd name="T73" fmla="*/ 68 h 123"/>
                <a:gd name="T74" fmla="*/ 117 w 118"/>
                <a:gd name="T75" fmla="*/ 68 h 123"/>
                <a:gd name="T76" fmla="*/ 30 w 118"/>
                <a:gd name="T77" fmla="*/ 67 h 123"/>
                <a:gd name="T78" fmla="*/ 24 w 118"/>
                <a:gd name="T79" fmla="*/ 60 h 123"/>
                <a:gd name="T80" fmla="*/ 30 w 118"/>
                <a:gd name="T81" fmla="*/ 54 h 123"/>
                <a:gd name="T82" fmla="*/ 37 w 118"/>
                <a:gd name="T83" fmla="*/ 60 h 123"/>
                <a:gd name="T84" fmla="*/ 30 w 118"/>
                <a:gd name="T85" fmla="*/ 67 h 123"/>
                <a:gd name="T86" fmla="*/ 56 w 118"/>
                <a:gd name="T87" fmla="*/ 67 h 123"/>
                <a:gd name="T88" fmla="*/ 50 w 118"/>
                <a:gd name="T89" fmla="*/ 60 h 123"/>
                <a:gd name="T90" fmla="*/ 56 w 118"/>
                <a:gd name="T91" fmla="*/ 54 h 123"/>
                <a:gd name="T92" fmla="*/ 63 w 118"/>
                <a:gd name="T93" fmla="*/ 60 h 123"/>
                <a:gd name="T94" fmla="*/ 56 w 118"/>
                <a:gd name="T95" fmla="*/ 67 h 123"/>
                <a:gd name="T96" fmla="*/ 82 w 118"/>
                <a:gd name="T97" fmla="*/ 67 h 123"/>
                <a:gd name="T98" fmla="*/ 75 w 118"/>
                <a:gd name="T99" fmla="*/ 60 h 123"/>
                <a:gd name="T100" fmla="*/ 82 w 118"/>
                <a:gd name="T101" fmla="*/ 54 h 123"/>
                <a:gd name="T102" fmla="*/ 88 w 118"/>
                <a:gd name="T103" fmla="*/ 60 h 123"/>
                <a:gd name="T104" fmla="*/ 82 w 118"/>
                <a:gd name="T105" fmla="*/ 6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8" h="123">
                  <a:moveTo>
                    <a:pt x="117" y="68"/>
                  </a:moveTo>
                  <a:cubicBezTo>
                    <a:pt x="117" y="67"/>
                    <a:pt x="117" y="66"/>
                    <a:pt x="117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4"/>
                    <a:pt x="118" y="63"/>
                    <a:pt x="118" y="62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1"/>
                    <a:pt x="118" y="60"/>
                    <a:pt x="118" y="59"/>
                  </a:cubicBezTo>
                  <a:cubicBezTo>
                    <a:pt x="118" y="58"/>
                    <a:pt x="118" y="57"/>
                    <a:pt x="118" y="56"/>
                  </a:cubicBezTo>
                  <a:cubicBezTo>
                    <a:pt x="118" y="56"/>
                    <a:pt x="118" y="55"/>
                    <a:pt x="118" y="55"/>
                  </a:cubicBezTo>
                  <a:cubicBezTo>
                    <a:pt x="118" y="54"/>
                    <a:pt x="117" y="54"/>
                    <a:pt x="117" y="53"/>
                  </a:cubicBezTo>
                  <a:cubicBezTo>
                    <a:pt x="117" y="53"/>
                    <a:pt x="117" y="52"/>
                    <a:pt x="117" y="52"/>
                  </a:cubicBezTo>
                  <a:cubicBezTo>
                    <a:pt x="117" y="51"/>
                    <a:pt x="117" y="51"/>
                    <a:pt x="117" y="50"/>
                  </a:cubicBezTo>
                  <a:cubicBezTo>
                    <a:pt x="117" y="50"/>
                    <a:pt x="117" y="49"/>
                    <a:pt x="117" y="49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6" y="47"/>
                    <a:pt x="116" y="46"/>
                  </a:cubicBezTo>
                  <a:cubicBezTo>
                    <a:pt x="116" y="46"/>
                    <a:pt x="116" y="45"/>
                    <a:pt x="116" y="45"/>
                  </a:cubicBezTo>
                  <a:cubicBezTo>
                    <a:pt x="116" y="45"/>
                    <a:pt x="116" y="44"/>
                    <a:pt x="116" y="43"/>
                  </a:cubicBezTo>
                  <a:cubicBezTo>
                    <a:pt x="116" y="43"/>
                    <a:pt x="115" y="43"/>
                    <a:pt x="115" y="42"/>
                  </a:cubicBezTo>
                  <a:cubicBezTo>
                    <a:pt x="115" y="42"/>
                    <a:pt x="115" y="41"/>
                    <a:pt x="115" y="41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4" y="39"/>
                    <a:pt x="114" y="39"/>
                    <a:pt x="114" y="38"/>
                  </a:cubicBezTo>
                  <a:cubicBezTo>
                    <a:pt x="114" y="38"/>
                    <a:pt x="114" y="38"/>
                    <a:pt x="114" y="37"/>
                  </a:cubicBezTo>
                  <a:cubicBezTo>
                    <a:pt x="113" y="37"/>
                    <a:pt x="113" y="36"/>
                    <a:pt x="113" y="36"/>
                  </a:cubicBezTo>
                  <a:cubicBezTo>
                    <a:pt x="113" y="35"/>
                    <a:pt x="113" y="35"/>
                    <a:pt x="112" y="34"/>
                  </a:cubicBezTo>
                  <a:cubicBezTo>
                    <a:pt x="112" y="34"/>
                    <a:pt x="112" y="34"/>
                    <a:pt x="112" y="33"/>
                  </a:cubicBezTo>
                  <a:cubicBezTo>
                    <a:pt x="110" y="29"/>
                    <a:pt x="107" y="25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93" y="8"/>
                    <a:pt x="77" y="0"/>
                    <a:pt x="59" y="0"/>
                  </a:cubicBezTo>
                  <a:cubicBezTo>
                    <a:pt x="26" y="0"/>
                    <a:pt x="0" y="26"/>
                    <a:pt x="0" y="59"/>
                  </a:cubicBezTo>
                  <a:cubicBezTo>
                    <a:pt x="0" y="82"/>
                    <a:pt x="14" y="103"/>
                    <a:pt x="35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51" y="117"/>
                    <a:pt x="55" y="118"/>
                    <a:pt x="59" y="118"/>
                  </a:cubicBezTo>
                  <a:cubicBezTo>
                    <a:pt x="78" y="118"/>
                    <a:pt x="95" y="108"/>
                    <a:pt x="106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12" y="86"/>
                    <a:pt x="116" y="77"/>
                    <a:pt x="117" y="68"/>
                  </a:cubicBezTo>
                  <a:cubicBezTo>
                    <a:pt x="117" y="68"/>
                    <a:pt x="117" y="68"/>
                    <a:pt x="117" y="68"/>
                  </a:cubicBezTo>
                  <a:close/>
                  <a:moveTo>
                    <a:pt x="30" y="67"/>
                  </a:moveTo>
                  <a:cubicBezTo>
                    <a:pt x="27" y="67"/>
                    <a:pt x="24" y="64"/>
                    <a:pt x="24" y="60"/>
                  </a:cubicBezTo>
                  <a:cubicBezTo>
                    <a:pt x="24" y="57"/>
                    <a:pt x="27" y="54"/>
                    <a:pt x="30" y="54"/>
                  </a:cubicBezTo>
                  <a:cubicBezTo>
                    <a:pt x="34" y="54"/>
                    <a:pt x="37" y="57"/>
                    <a:pt x="37" y="60"/>
                  </a:cubicBezTo>
                  <a:cubicBezTo>
                    <a:pt x="37" y="64"/>
                    <a:pt x="34" y="67"/>
                    <a:pt x="30" y="67"/>
                  </a:cubicBezTo>
                  <a:close/>
                  <a:moveTo>
                    <a:pt x="56" y="67"/>
                  </a:moveTo>
                  <a:cubicBezTo>
                    <a:pt x="53" y="67"/>
                    <a:pt x="50" y="64"/>
                    <a:pt x="50" y="60"/>
                  </a:cubicBezTo>
                  <a:cubicBezTo>
                    <a:pt x="50" y="57"/>
                    <a:pt x="53" y="54"/>
                    <a:pt x="56" y="54"/>
                  </a:cubicBezTo>
                  <a:cubicBezTo>
                    <a:pt x="60" y="54"/>
                    <a:pt x="63" y="57"/>
                    <a:pt x="63" y="60"/>
                  </a:cubicBezTo>
                  <a:cubicBezTo>
                    <a:pt x="63" y="64"/>
                    <a:pt x="60" y="67"/>
                    <a:pt x="56" y="67"/>
                  </a:cubicBezTo>
                  <a:close/>
                  <a:moveTo>
                    <a:pt x="82" y="67"/>
                  </a:moveTo>
                  <a:cubicBezTo>
                    <a:pt x="78" y="67"/>
                    <a:pt x="75" y="64"/>
                    <a:pt x="75" y="60"/>
                  </a:cubicBezTo>
                  <a:cubicBezTo>
                    <a:pt x="75" y="57"/>
                    <a:pt x="78" y="54"/>
                    <a:pt x="82" y="54"/>
                  </a:cubicBezTo>
                  <a:cubicBezTo>
                    <a:pt x="85" y="54"/>
                    <a:pt x="88" y="57"/>
                    <a:pt x="88" y="60"/>
                  </a:cubicBezTo>
                  <a:cubicBezTo>
                    <a:pt x="88" y="64"/>
                    <a:pt x="85" y="67"/>
                    <a:pt x="82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4293395" y="3756367"/>
            <a:ext cx="429078" cy="429078"/>
          </a:xfrm>
          <a:custGeom>
            <a:avLst/>
            <a:gdLst>
              <a:gd name="T0" fmla="*/ 132 w 132"/>
              <a:gd name="T1" fmla="*/ 79 h 132"/>
              <a:gd name="T2" fmla="*/ 132 w 132"/>
              <a:gd name="T3" fmla="*/ 53 h 132"/>
              <a:gd name="T4" fmla="*/ 120 w 132"/>
              <a:gd name="T5" fmla="*/ 53 h 132"/>
              <a:gd name="T6" fmla="*/ 113 w 132"/>
              <a:gd name="T7" fmla="*/ 37 h 132"/>
              <a:gd name="T8" fmla="*/ 122 w 132"/>
              <a:gd name="T9" fmla="*/ 28 h 132"/>
              <a:gd name="T10" fmla="*/ 104 w 132"/>
              <a:gd name="T11" fmla="*/ 10 h 132"/>
              <a:gd name="T12" fmla="*/ 95 w 132"/>
              <a:gd name="T13" fmla="*/ 19 h 132"/>
              <a:gd name="T14" fmla="*/ 78 w 132"/>
              <a:gd name="T15" fmla="*/ 12 h 132"/>
              <a:gd name="T16" fmla="*/ 78 w 132"/>
              <a:gd name="T17" fmla="*/ 0 h 132"/>
              <a:gd name="T18" fmla="*/ 53 w 132"/>
              <a:gd name="T19" fmla="*/ 0 h 132"/>
              <a:gd name="T20" fmla="*/ 53 w 132"/>
              <a:gd name="T21" fmla="*/ 12 h 132"/>
              <a:gd name="T22" fmla="*/ 37 w 132"/>
              <a:gd name="T23" fmla="*/ 19 h 132"/>
              <a:gd name="T24" fmla="*/ 28 w 132"/>
              <a:gd name="T25" fmla="*/ 10 h 132"/>
              <a:gd name="T26" fmla="*/ 10 w 132"/>
              <a:gd name="T27" fmla="*/ 28 h 132"/>
              <a:gd name="T28" fmla="*/ 19 w 132"/>
              <a:gd name="T29" fmla="*/ 37 h 132"/>
              <a:gd name="T30" fmla="*/ 12 w 132"/>
              <a:gd name="T31" fmla="*/ 53 h 132"/>
              <a:gd name="T32" fmla="*/ 0 w 132"/>
              <a:gd name="T33" fmla="*/ 53 h 132"/>
              <a:gd name="T34" fmla="*/ 0 w 132"/>
              <a:gd name="T35" fmla="*/ 79 h 132"/>
              <a:gd name="T36" fmla="*/ 12 w 132"/>
              <a:gd name="T37" fmla="*/ 79 h 132"/>
              <a:gd name="T38" fmla="*/ 19 w 132"/>
              <a:gd name="T39" fmla="*/ 95 h 132"/>
              <a:gd name="T40" fmla="*/ 10 w 132"/>
              <a:gd name="T41" fmla="*/ 104 h 132"/>
              <a:gd name="T42" fmla="*/ 28 w 132"/>
              <a:gd name="T43" fmla="*/ 122 h 132"/>
              <a:gd name="T44" fmla="*/ 37 w 132"/>
              <a:gd name="T45" fmla="*/ 113 h 132"/>
              <a:gd name="T46" fmla="*/ 53 w 132"/>
              <a:gd name="T47" fmla="*/ 120 h 132"/>
              <a:gd name="T48" fmla="*/ 53 w 132"/>
              <a:gd name="T49" fmla="*/ 132 h 132"/>
              <a:gd name="T50" fmla="*/ 78 w 132"/>
              <a:gd name="T51" fmla="*/ 132 h 132"/>
              <a:gd name="T52" fmla="*/ 78 w 132"/>
              <a:gd name="T53" fmla="*/ 120 h 132"/>
              <a:gd name="T54" fmla="*/ 95 w 132"/>
              <a:gd name="T55" fmla="*/ 113 h 132"/>
              <a:gd name="T56" fmla="*/ 104 w 132"/>
              <a:gd name="T57" fmla="*/ 122 h 132"/>
              <a:gd name="T58" fmla="*/ 122 w 132"/>
              <a:gd name="T59" fmla="*/ 104 h 132"/>
              <a:gd name="T60" fmla="*/ 113 w 132"/>
              <a:gd name="T61" fmla="*/ 95 h 132"/>
              <a:gd name="T62" fmla="*/ 120 w 132"/>
              <a:gd name="T63" fmla="*/ 79 h 132"/>
              <a:gd name="T64" fmla="*/ 132 w 132"/>
              <a:gd name="T65" fmla="*/ 79 h 132"/>
              <a:gd name="T66" fmla="*/ 66 w 132"/>
              <a:gd name="T67" fmla="*/ 96 h 132"/>
              <a:gd name="T68" fmla="*/ 36 w 132"/>
              <a:gd name="T69" fmla="*/ 66 h 132"/>
              <a:gd name="T70" fmla="*/ 66 w 132"/>
              <a:gd name="T71" fmla="*/ 36 h 132"/>
              <a:gd name="T72" fmla="*/ 95 w 132"/>
              <a:gd name="T73" fmla="*/ 66 h 132"/>
              <a:gd name="T74" fmla="*/ 66 w 132"/>
              <a:gd name="T75" fmla="*/ 9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32">
                <a:moveTo>
                  <a:pt x="132" y="79"/>
                </a:moveTo>
                <a:cubicBezTo>
                  <a:pt x="132" y="53"/>
                  <a:pt x="132" y="53"/>
                  <a:pt x="132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19" y="47"/>
                  <a:pt x="116" y="42"/>
                  <a:pt x="113" y="3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95" y="19"/>
                  <a:pt x="95" y="19"/>
                  <a:pt x="95" y="19"/>
                </a:cubicBezTo>
                <a:cubicBezTo>
                  <a:pt x="90" y="16"/>
                  <a:pt x="84" y="13"/>
                  <a:pt x="78" y="12"/>
                </a:cubicBezTo>
                <a:cubicBezTo>
                  <a:pt x="78" y="0"/>
                  <a:pt x="78" y="0"/>
                  <a:pt x="7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2"/>
                  <a:pt x="53" y="12"/>
                  <a:pt x="53" y="12"/>
                </a:cubicBezTo>
                <a:cubicBezTo>
                  <a:pt x="47" y="13"/>
                  <a:pt x="42" y="16"/>
                  <a:pt x="37" y="19"/>
                </a:cubicBezTo>
                <a:cubicBezTo>
                  <a:pt x="28" y="10"/>
                  <a:pt x="28" y="10"/>
                  <a:pt x="28" y="10"/>
                </a:cubicBezTo>
                <a:cubicBezTo>
                  <a:pt x="10" y="28"/>
                  <a:pt x="10" y="28"/>
                  <a:pt x="10" y="28"/>
                </a:cubicBezTo>
                <a:cubicBezTo>
                  <a:pt x="19" y="37"/>
                  <a:pt x="19" y="37"/>
                  <a:pt x="19" y="37"/>
                </a:cubicBezTo>
                <a:cubicBezTo>
                  <a:pt x="16" y="42"/>
                  <a:pt x="13" y="47"/>
                  <a:pt x="12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79"/>
                  <a:pt x="0" y="79"/>
                  <a:pt x="0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3" y="85"/>
                  <a:pt x="16" y="90"/>
                  <a:pt x="19" y="95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37" y="113"/>
                  <a:pt x="37" y="113"/>
                  <a:pt x="37" y="113"/>
                </a:cubicBezTo>
                <a:cubicBezTo>
                  <a:pt x="42" y="116"/>
                  <a:pt x="47" y="119"/>
                  <a:pt x="53" y="120"/>
                </a:cubicBezTo>
                <a:cubicBezTo>
                  <a:pt x="53" y="132"/>
                  <a:pt x="53" y="132"/>
                  <a:pt x="53" y="132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84" y="119"/>
                  <a:pt x="90" y="116"/>
                  <a:pt x="95" y="113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13" y="95"/>
                  <a:pt x="113" y="95"/>
                  <a:pt x="113" y="95"/>
                </a:cubicBezTo>
                <a:cubicBezTo>
                  <a:pt x="116" y="90"/>
                  <a:pt x="119" y="85"/>
                  <a:pt x="120" y="79"/>
                </a:cubicBezTo>
                <a:lnTo>
                  <a:pt x="132" y="79"/>
                </a:lnTo>
                <a:close/>
                <a:moveTo>
                  <a:pt x="66" y="96"/>
                </a:moveTo>
                <a:cubicBezTo>
                  <a:pt x="50" y="96"/>
                  <a:pt x="36" y="82"/>
                  <a:pt x="36" y="66"/>
                </a:cubicBezTo>
                <a:cubicBezTo>
                  <a:pt x="36" y="50"/>
                  <a:pt x="50" y="36"/>
                  <a:pt x="66" y="36"/>
                </a:cubicBezTo>
                <a:cubicBezTo>
                  <a:pt x="82" y="36"/>
                  <a:pt x="95" y="50"/>
                  <a:pt x="95" y="66"/>
                </a:cubicBezTo>
                <a:cubicBezTo>
                  <a:pt x="95" y="82"/>
                  <a:pt x="82" y="96"/>
                  <a:pt x="66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7470698" y="2702869"/>
            <a:ext cx="477990" cy="477988"/>
          </a:xfrm>
          <a:custGeom>
            <a:avLst/>
            <a:gdLst>
              <a:gd name="T0" fmla="*/ 94 w 147"/>
              <a:gd name="T1" fmla="*/ 21 h 147"/>
              <a:gd name="T2" fmla="*/ 20 w 147"/>
              <a:gd name="T3" fmla="*/ 21 h 147"/>
              <a:gd name="T4" fmla="*/ 20 w 147"/>
              <a:gd name="T5" fmla="*/ 94 h 147"/>
              <a:gd name="T6" fmla="*/ 83 w 147"/>
              <a:gd name="T7" fmla="*/ 103 h 147"/>
              <a:gd name="T8" fmla="*/ 89 w 147"/>
              <a:gd name="T9" fmla="*/ 109 h 147"/>
              <a:gd name="T10" fmla="*/ 93 w 147"/>
              <a:gd name="T11" fmla="*/ 106 h 147"/>
              <a:gd name="T12" fmla="*/ 135 w 147"/>
              <a:gd name="T13" fmla="*/ 147 h 147"/>
              <a:gd name="T14" fmla="*/ 147 w 147"/>
              <a:gd name="T15" fmla="*/ 135 h 147"/>
              <a:gd name="T16" fmla="*/ 106 w 147"/>
              <a:gd name="T17" fmla="*/ 93 h 147"/>
              <a:gd name="T18" fmla="*/ 109 w 147"/>
              <a:gd name="T19" fmla="*/ 89 h 147"/>
              <a:gd name="T20" fmla="*/ 103 w 147"/>
              <a:gd name="T21" fmla="*/ 83 h 147"/>
              <a:gd name="T22" fmla="*/ 94 w 147"/>
              <a:gd name="T23" fmla="*/ 21 h 147"/>
              <a:gd name="T24" fmla="*/ 81 w 147"/>
              <a:gd name="T25" fmla="*/ 82 h 147"/>
              <a:gd name="T26" fmla="*/ 33 w 147"/>
              <a:gd name="T27" fmla="*/ 82 h 147"/>
              <a:gd name="T28" fmla="*/ 33 w 147"/>
              <a:gd name="T29" fmla="*/ 33 h 147"/>
              <a:gd name="T30" fmla="*/ 81 w 147"/>
              <a:gd name="T31" fmla="*/ 33 h 147"/>
              <a:gd name="T32" fmla="*/ 81 w 147"/>
              <a:gd name="T33" fmla="*/ 8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7" h="147">
                <a:moveTo>
                  <a:pt x="94" y="21"/>
                </a:moveTo>
                <a:cubicBezTo>
                  <a:pt x="74" y="0"/>
                  <a:pt x="41" y="0"/>
                  <a:pt x="20" y="21"/>
                </a:cubicBezTo>
                <a:cubicBezTo>
                  <a:pt x="0" y="41"/>
                  <a:pt x="0" y="74"/>
                  <a:pt x="20" y="94"/>
                </a:cubicBezTo>
                <a:cubicBezTo>
                  <a:pt x="37" y="111"/>
                  <a:pt x="63" y="114"/>
                  <a:pt x="83" y="103"/>
                </a:cubicBezTo>
                <a:cubicBezTo>
                  <a:pt x="89" y="109"/>
                  <a:pt x="89" y="109"/>
                  <a:pt x="89" y="109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47" y="135"/>
                  <a:pt x="147" y="135"/>
                  <a:pt x="147" y="135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3" y="83"/>
                  <a:pt x="103" y="83"/>
                  <a:pt x="103" y="83"/>
                </a:cubicBezTo>
                <a:cubicBezTo>
                  <a:pt x="114" y="63"/>
                  <a:pt x="111" y="37"/>
                  <a:pt x="94" y="21"/>
                </a:cubicBezTo>
                <a:close/>
                <a:moveTo>
                  <a:pt x="81" y="82"/>
                </a:moveTo>
                <a:cubicBezTo>
                  <a:pt x="68" y="95"/>
                  <a:pt x="46" y="95"/>
                  <a:pt x="33" y="82"/>
                </a:cubicBezTo>
                <a:cubicBezTo>
                  <a:pt x="20" y="68"/>
                  <a:pt x="20" y="47"/>
                  <a:pt x="33" y="33"/>
                </a:cubicBezTo>
                <a:cubicBezTo>
                  <a:pt x="46" y="20"/>
                  <a:pt x="68" y="20"/>
                  <a:pt x="81" y="33"/>
                </a:cubicBezTo>
                <a:cubicBezTo>
                  <a:pt x="95" y="47"/>
                  <a:pt x="95" y="68"/>
                  <a:pt x="81" y="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228949" y="2669899"/>
            <a:ext cx="1734103" cy="1734103"/>
            <a:chOff x="5228949" y="2961999"/>
            <a:chExt cx="1734103" cy="1734103"/>
          </a:xfrm>
        </p:grpSpPr>
        <p:sp>
          <p:nvSpPr>
            <p:cNvPr id="15" name="Oval 14"/>
            <p:cNvSpPr/>
            <p:nvPr/>
          </p:nvSpPr>
          <p:spPr>
            <a:xfrm>
              <a:off x="5228949" y="2961999"/>
              <a:ext cx="1734103" cy="17341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5600360" y="3514883"/>
              <a:ext cx="991280" cy="628336"/>
            </a:xfrm>
            <a:custGeom>
              <a:avLst/>
              <a:gdLst>
                <a:gd name="T0" fmla="*/ 316 w 447"/>
                <a:gd name="T1" fmla="*/ 65 h 283"/>
                <a:gd name="T2" fmla="*/ 355 w 447"/>
                <a:gd name="T3" fmla="*/ 0 h 283"/>
                <a:gd name="T4" fmla="*/ 394 w 447"/>
                <a:gd name="T5" fmla="*/ 65 h 283"/>
                <a:gd name="T6" fmla="*/ 316 w 447"/>
                <a:gd name="T7" fmla="*/ 65 h 283"/>
                <a:gd name="T8" fmla="*/ 176 w 447"/>
                <a:gd name="T9" fmla="*/ 103 h 283"/>
                <a:gd name="T10" fmla="*/ 224 w 447"/>
                <a:gd name="T11" fmla="*/ 22 h 283"/>
                <a:gd name="T12" fmla="*/ 273 w 447"/>
                <a:gd name="T13" fmla="*/ 102 h 283"/>
                <a:gd name="T14" fmla="*/ 176 w 447"/>
                <a:gd name="T15" fmla="*/ 103 h 283"/>
                <a:gd name="T16" fmla="*/ 305 w 447"/>
                <a:gd name="T17" fmla="*/ 171 h 283"/>
                <a:gd name="T18" fmla="*/ 261 w 447"/>
                <a:gd name="T19" fmla="*/ 161 h 283"/>
                <a:gd name="T20" fmla="*/ 253 w 447"/>
                <a:gd name="T21" fmla="*/ 163 h 283"/>
                <a:gd name="T22" fmla="*/ 195 w 447"/>
                <a:gd name="T23" fmla="*/ 162 h 283"/>
                <a:gd name="T24" fmla="*/ 188 w 447"/>
                <a:gd name="T25" fmla="*/ 160 h 283"/>
                <a:gd name="T26" fmla="*/ 147 w 447"/>
                <a:gd name="T27" fmla="*/ 170 h 283"/>
                <a:gd name="T28" fmla="*/ 118 w 447"/>
                <a:gd name="T29" fmla="*/ 254 h 283"/>
                <a:gd name="T30" fmla="*/ 128 w 447"/>
                <a:gd name="T31" fmla="*/ 263 h 283"/>
                <a:gd name="T32" fmla="*/ 321 w 447"/>
                <a:gd name="T33" fmla="*/ 263 h 283"/>
                <a:gd name="T34" fmla="*/ 332 w 447"/>
                <a:gd name="T35" fmla="*/ 253 h 283"/>
                <a:gd name="T36" fmla="*/ 305 w 447"/>
                <a:gd name="T37" fmla="*/ 171 h 283"/>
                <a:gd name="T38" fmla="*/ 54 w 447"/>
                <a:gd name="T39" fmla="*/ 65 h 283"/>
                <a:gd name="T40" fmla="*/ 93 w 447"/>
                <a:gd name="T41" fmla="*/ 0 h 283"/>
                <a:gd name="T42" fmla="*/ 132 w 447"/>
                <a:gd name="T43" fmla="*/ 65 h 283"/>
                <a:gd name="T44" fmla="*/ 54 w 447"/>
                <a:gd name="T45" fmla="*/ 65 h 283"/>
                <a:gd name="T46" fmla="*/ 158 w 447"/>
                <a:gd name="T47" fmla="*/ 120 h 283"/>
                <a:gd name="T48" fmla="*/ 122 w 447"/>
                <a:gd name="T49" fmla="*/ 111 h 283"/>
                <a:gd name="T50" fmla="*/ 116 w 447"/>
                <a:gd name="T51" fmla="*/ 113 h 283"/>
                <a:gd name="T52" fmla="*/ 70 w 447"/>
                <a:gd name="T53" fmla="*/ 112 h 283"/>
                <a:gd name="T54" fmla="*/ 64 w 447"/>
                <a:gd name="T55" fmla="*/ 111 h 283"/>
                <a:gd name="T56" fmla="*/ 31 w 447"/>
                <a:gd name="T57" fmla="*/ 119 h 283"/>
                <a:gd name="T58" fmla="*/ 8 w 447"/>
                <a:gd name="T59" fmla="*/ 186 h 283"/>
                <a:gd name="T60" fmla="*/ 16 w 447"/>
                <a:gd name="T61" fmla="*/ 193 h 283"/>
                <a:gd name="T62" fmla="*/ 111 w 447"/>
                <a:gd name="T63" fmla="*/ 205 h 283"/>
                <a:gd name="T64" fmla="*/ 180 w 447"/>
                <a:gd name="T65" fmla="*/ 155 h 283"/>
                <a:gd name="T66" fmla="*/ 158 w 447"/>
                <a:gd name="T67" fmla="*/ 120 h 283"/>
                <a:gd name="T68" fmla="*/ 420 w 447"/>
                <a:gd name="T69" fmla="*/ 120 h 283"/>
                <a:gd name="T70" fmla="*/ 384 w 447"/>
                <a:gd name="T71" fmla="*/ 112 h 283"/>
                <a:gd name="T72" fmla="*/ 378 w 447"/>
                <a:gd name="T73" fmla="*/ 114 h 283"/>
                <a:gd name="T74" fmla="*/ 332 w 447"/>
                <a:gd name="T75" fmla="*/ 113 h 283"/>
                <a:gd name="T76" fmla="*/ 326 w 447"/>
                <a:gd name="T77" fmla="*/ 111 h 283"/>
                <a:gd name="T78" fmla="*/ 293 w 447"/>
                <a:gd name="T79" fmla="*/ 119 h 283"/>
                <a:gd name="T80" fmla="*/ 268 w 447"/>
                <a:gd name="T81" fmla="*/ 156 h 283"/>
                <a:gd name="T82" fmla="*/ 338 w 447"/>
                <a:gd name="T83" fmla="*/ 205 h 283"/>
                <a:gd name="T84" fmla="*/ 433 w 447"/>
                <a:gd name="T85" fmla="*/ 194 h 283"/>
                <a:gd name="T86" fmla="*/ 441 w 447"/>
                <a:gd name="T87" fmla="*/ 186 h 283"/>
                <a:gd name="T88" fmla="*/ 420 w 447"/>
                <a:gd name="T89" fmla="*/ 12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7" h="283">
                  <a:moveTo>
                    <a:pt x="316" y="65"/>
                  </a:moveTo>
                  <a:cubicBezTo>
                    <a:pt x="309" y="35"/>
                    <a:pt x="317" y="0"/>
                    <a:pt x="355" y="0"/>
                  </a:cubicBezTo>
                  <a:cubicBezTo>
                    <a:pt x="392" y="1"/>
                    <a:pt x="398" y="35"/>
                    <a:pt x="394" y="65"/>
                  </a:cubicBezTo>
                  <a:cubicBezTo>
                    <a:pt x="381" y="133"/>
                    <a:pt x="328" y="123"/>
                    <a:pt x="316" y="65"/>
                  </a:cubicBezTo>
                  <a:close/>
                  <a:moveTo>
                    <a:pt x="176" y="103"/>
                  </a:moveTo>
                  <a:cubicBezTo>
                    <a:pt x="167" y="65"/>
                    <a:pt x="177" y="21"/>
                    <a:pt x="224" y="22"/>
                  </a:cubicBezTo>
                  <a:cubicBezTo>
                    <a:pt x="270" y="22"/>
                    <a:pt x="278" y="65"/>
                    <a:pt x="273" y="102"/>
                  </a:cubicBezTo>
                  <a:cubicBezTo>
                    <a:pt x="256" y="187"/>
                    <a:pt x="191" y="175"/>
                    <a:pt x="176" y="103"/>
                  </a:cubicBezTo>
                  <a:close/>
                  <a:moveTo>
                    <a:pt x="305" y="171"/>
                  </a:moveTo>
                  <a:cubicBezTo>
                    <a:pt x="300" y="169"/>
                    <a:pt x="272" y="162"/>
                    <a:pt x="261" y="161"/>
                  </a:cubicBezTo>
                  <a:cubicBezTo>
                    <a:pt x="258" y="160"/>
                    <a:pt x="255" y="161"/>
                    <a:pt x="253" y="163"/>
                  </a:cubicBezTo>
                  <a:cubicBezTo>
                    <a:pt x="235" y="178"/>
                    <a:pt x="215" y="177"/>
                    <a:pt x="195" y="162"/>
                  </a:cubicBezTo>
                  <a:cubicBezTo>
                    <a:pt x="193" y="160"/>
                    <a:pt x="191" y="160"/>
                    <a:pt x="188" y="160"/>
                  </a:cubicBezTo>
                  <a:cubicBezTo>
                    <a:pt x="176" y="161"/>
                    <a:pt x="153" y="168"/>
                    <a:pt x="147" y="170"/>
                  </a:cubicBezTo>
                  <a:cubicBezTo>
                    <a:pt x="108" y="187"/>
                    <a:pt x="115" y="220"/>
                    <a:pt x="118" y="254"/>
                  </a:cubicBezTo>
                  <a:cubicBezTo>
                    <a:pt x="119" y="259"/>
                    <a:pt x="123" y="261"/>
                    <a:pt x="128" y="263"/>
                  </a:cubicBezTo>
                  <a:cubicBezTo>
                    <a:pt x="189" y="283"/>
                    <a:pt x="253" y="283"/>
                    <a:pt x="321" y="263"/>
                  </a:cubicBezTo>
                  <a:cubicBezTo>
                    <a:pt x="327" y="261"/>
                    <a:pt x="331" y="259"/>
                    <a:pt x="332" y="253"/>
                  </a:cubicBezTo>
                  <a:cubicBezTo>
                    <a:pt x="334" y="223"/>
                    <a:pt x="339" y="182"/>
                    <a:pt x="305" y="171"/>
                  </a:cubicBezTo>
                  <a:close/>
                  <a:moveTo>
                    <a:pt x="54" y="65"/>
                  </a:moveTo>
                  <a:cubicBezTo>
                    <a:pt x="47" y="34"/>
                    <a:pt x="55" y="0"/>
                    <a:pt x="93" y="0"/>
                  </a:cubicBezTo>
                  <a:cubicBezTo>
                    <a:pt x="130" y="0"/>
                    <a:pt x="136" y="34"/>
                    <a:pt x="132" y="65"/>
                  </a:cubicBezTo>
                  <a:cubicBezTo>
                    <a:pt x="119" y="133"/>
                    <a:pt x="66" y="123"/>
                    <a:pt x="54" y="65"/>
                  </a:cubicBezTo>
                  <a:close/>
                  <a:moveTo>
                    <a:pt x="158" y="120"/>
                  </a:moveTo>
                  <a:cubicBezTo>
                    <a:pt x="154" y="118"/>
                    <a:pt x="132" y="113"/>
                    <a:pt x="122" y="111"/>
                  </a:cubicBezTo>
                  <a:cubicBezTo>
                    <a:pt x="120" y="111"/>
                    <a:pt x="117" y="112"/>
                    <a:pt x="116" y="113"/>
                  </a:cubicBezTo>
                  <a:cubicBezTo>
                    <a:pt x="102" y="125"/>
                    <a:pt x="86" y="125"/>
                    <a:pt x="70" y="112"/>
                  </a:cubicBezTo>
                  <a:cubicBezTo>
                    <a:pt x="68" y="111"/>
                    <a:pt x="66" y="111"/>
                    <a:pt x="64" y="111"/>
                  </a:cubicBezTo>
                  <a:cubicBezTo>
                    <a:pt x="54" y="112"/>
                    <a:pt x="36" y="117"/>
                    <a:pt x="31" y="119"/>
                  </a:cubicBezTo>
                  <a:cubicBezTo>
                    <a:pt x="0" y="133"/>
                    <a:pt x="6" y="159"/>
                    <a:pt x="8" y="186"/>
                  </a:cubicBezTo>
                  <a:cubicBezTo>
                    <a:pt x="8" y="190"/>
                    <a:pt x="12" y="192"/>
                    <a:pt x="16" y="193"/>
                  </a:cubicBezTo>
                  <a:cubicBezTo>
                    <a:pt x="46" y="203"/>
                    <a:pt x="78" y="207"/>
                    <a:pt x="111" y="205"/>
                  </a:cubicBezTo>
                  <a:cubicBezTo>
                    <a:pt x="117" y="170"/>
                    <a:pt x="150" y="160"/>
                    <a:pt x="180" y="155"/>
                  </a:cubicBezTo>
                  <a:cubicBezTo>
                    <a:pt x="179" y="139"/>
                    <a:pt x="174" y="125"/>
                    <a:pt x="158" y="120"/>
                  </a:cubicBezTo>
                  <a:close/>
                  <a:moveTo>
                    <a:pt x="420" y="120"/>
                  </a:moveTo>
                  <a:cubicBezTo>
                    <a:pt x="416" y="119"/>
                    <a:pt x="394" y="113"/>
                    <a:pt x="384" y="112"/>
                  </a:cubicBezTo>
                  <a:cubicBezTo>
                    <a:pt x="382" y="111"/>
                    <a:pt x="379" y="112"/>
                    <a:pt x="378" y="114"/>
                  </a:cubicBezTo>
                  <a:cubicBezTo>
                    <a:pt x="364" y="126"/>
                    <a:pt x="348" y="125"/>
                    <a:pt x="332" y="113"/>
                  </a:cubicBezTo>
                  <a:cubicBezTo>
                    <a:pt x="330" y="111"/>
                    <a:pt x="328" y="111"/>
                    <a:pt x="326" y="111"/>
                  </a:cubicBezTo>
                  <a:cubicBezTo>
                    <a:pt x="316" y="112"/>
                    <a:pt x="298" y="117"/>
                    <a:pt x="293" y="119"/>
                  </a:cubicBezTo>
                  <a:cubicBezTo>
                    <a:pt x="274" y="127"/>
                    <a:pt x="269" y="141"/>
                    <a:pt x="268" y="156"/>
                  </a:cubicBezTo>
                  <a:cubicBezTo>
                    <a:pt x="302" y="162"/>
                    <a:pt x="332" y="166"/>
                    <a:pt x="338" y="205"/>
                  </a:cubicBezTo>
                  <a:cubicBezTo>
                    <a:pt x="369" y="207"/>
                    <a:pt x="400" y="203"/>
                    <a:pt x="433" y="194"/>
                  </a:cubicBezTo>
                  <a:cubicBezTo>
                    <a:pt x="437" y="192"/>
                    <a:pt x="441" y="190"/>
                    <a:pt x="441" y="186"/>
                  </a:cubicBezTo>
                  <a:cubicBezTo>
                    <a:pt x="443" y="161"/>
                    <a:pt x="447" y="129"/>
                    <a:pt x="420" y="1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334D8CF-2B39-087A-B298-A60DB26D27B1}"/>
              </a:ext>
            </a:extLst>
          </p:cNvPr>
          <p:cNvGrpSpPr/>
          <p:nvPr/>
        </p:nvGrpSpPr>
        <p:grpSpPr>
          <a:xfrm>
            <a:off x="2141771" y="1503267"/>
            <a:ext cx="2846153" cy="861081"/>
            <a:chOff x="1293755" y="1979765"/>
            <a:chExt cx="2846153" cy="861081"/>
          </a:xfrm>
        </p:grpSpPr>
        <p:sp>
          <p:nvSpPr>
            <p:cNvPr id="27" name="TextBox 34">
              <a:extLst>
                <a:ext uri="{FF2B5EF4-FFF2-40B4-BE49-F238E27FC236}">
                  <a16:creationId xmlns:a16="http://schemas.microsoft.com/office/drawing/2014/main" id="{7E135570-B2B9-22AF-1B27-FEC92D127251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35">
              <a:extLst>
                <a:ext uri="{FF2B5EF4-FFF2-40B4-BE49-F238E27FC236}">
                  <a16:creationId xmlns:a16="http://schemas.microsoft.com/office/drawing/2014/main" id="{5B88E011-02EF-DAF3-B453-0E0AB38B32A1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CDAF90C-0E62-C094-ECA2-410BF6671226}"/>
              </a:ext>
            </a:extLst>
          </p:cNvPr>
          <p:cNvGrpSpPr/>
          <p:nvPr/>
        </p:nvGrpSpPr>
        <p:grpSpPr>
          <a:xfrm>
            <a:off x="1026949" y="3621882"/>
            <a:ext cx="2846153" cy="861081"/>
            <a:chOff x="1293755" y="1979765"/>
            <a:chExt cx="2846153" cy="861081"/>
          </a:xfrm>
        </p:grpSpPr>
        <p:sp>
          <p:nvSpPr>
            <p:cNvPr id="30" name="TextBox 34">
              <a:extLst>
                <a:ext uri="{FF2B5EF4-FFF2-40B4-BE49-F238E27FC236}">
                  <a16:creationId xmlns:a16="http://schemas.microsoft.com/office/drawing/2014/main" id="{2483DA78-13E0-0C48-88E9-C245F6D0BB1B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35">
              <a:extLst>
                <a:ext uri="{FF2B5EF4-FFF2-40B4-BE49-F238E27FC236}">
                  <a16:creationId xmlns:a16="http://schemas.microsoft.com/office/drawing/2014/main" id="{020B7104-AF05-FD3C-0A94-5F70A6B7A811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8E12453-B484-0BC2-CDB4-E9B7217813F5}"/>
              </a:ext>
            </a:extLst>
          </p:cNvPr>
          <p:cNvGrpSpPr/>
          <p:nvPr/>
        </p:nvGrpSpPr>
        <p:grpSpPr>
          <a:xfrm>
            <a:off x="8381999" y="2640099"/>
            <a:ext cx="2890418" cy="861081"/>
            <a:chOff x="8865406" y="1946766"/>
            <a:chExt cx="2890418" cy="861081"/>
          </a:xfrm>
        </p:grpSpPr>
        <p:sp>
          <p:nvSpPr>
            <p:cNvPr id="33" name="TextBox 36">
              <a:extLst>
                <a:ext uri="{FF2B5EF4-FFF2-40B4-BE49-F238E27FC236}">
                  <a16:creationId xmlns:a16="http://schemas.microsoft.com/office/drawing/2014/main" id="{EF281BB1-75D7-BE72-93EF-0F3066DA2344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7">
              <a:extLst>
                <a:ext uri="{FF2B5EF4-FFF2-40B4-BE49-F238E27FC236}">
                  <a16:creationId xmlns:a16="http://schemas.microsoft.com/office/drawing/2014/main" id="{91D4871A-F475-E8BB-2379-8C2F4B010A2B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C472E56-6FBA-B078-414C-2C8156E1D552}"/>
              </a:ext>
            </a:extLst>
          </p:cNvPr>
          <p:cNvGrpSpPr/>
          <p:nvPr/>
        </p:nvGrpSpPr>
        <p:grpSpPr>
          <a:xfrm>
            <a:off x="7470698" y="4865599"/>
            <a:ext cx="2890418" cy="861081"/>
            <a:chOff x="8865406" y="1946766"/>
            <a:chExt cx="2890418" cy="861081"/>
          </a:xfrm>
        </p:grpSpPr>
        <p:sp>
          <p:nvSpPr>
            <p:cNvPr id="36" name="TextBox 36">
              <a:extLst>
                <a:ext uri="{FF2B5EF4-FFF2-40B4-BE49-F238E27FC236}">
                  <a16:creationId xmlns:a16="http://schemas.microsoft.com/office/drawing/2014/main" id="{29B1C95C-E447-B376-CF64-1B7A4B86CD71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37">
              <a:extLst>
                <a:ext uri="{FF2B5EF4-FFF2-40B4-BE49-F238E27FC236}">
                  <a16:creationId xmlns:a16="http://schemas.microsoft.com/office/drawing/2014/main" id="{A896CBCC-9F07-B769-49B9-5DC321154CA7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2812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 rot="10800000">
            <a:off x="2755100" y="1627828"/>
            <a:ext cx="6681801" cy="2899387"/>
            <a:chOff x="2279651" y="1935163"/>
            <a:chExt cx="7627938" cy="330993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6300788" y="3343275"/>
              <a:ext cx="2266950" cy="946150"/>
            </a:xfrm>
            <a:custGeom>
              <a:avLst/>
              <a:gdLst>
                <a:gd name="T0" fmla="*/ 1221 w 1221"/>
                <a:gd name="T1" fmla="*/ 509 h 509"/>
                <a:gd name="T2" fmla="*/ 837 w 1221"/>
                <a:gd name="T3" fmla="*/ 125 h 509"/>
                <a:gd name="T4" fmla="*/ 383 w 1221"/>
                <a:gd name="T5" fmla="*/ 125 h 509"/>
                <a:gd name="T6" fmla="*/ 0 w 1221"/>
                <a:gd name="T7" fmla="*/ 509 h 509"/>
                <a:gd name="T8" fmla="*/ 1221 w 1221"/>
                <a:gd name="T9" fmla="*/ 50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1" h="509">
                  <a:moveTo>
                    <a:pt x="1221" y="509"/>
                  </a:moveTo>
                  <a:cubicBezTo>
                    <a:pt x="837" y="125"/>
                    <a:pt x="837" y="125"/>
                    <a:pt x="837" y="125"/>
                  </a:cubicBezTo>
                  <a:cubicBezTo>
                    <a:pt x="712" y="0"/>
                    <a:pt x="508" y="0"/>
                    <a:pt x="383" y="125"/>
                  </a:cubicBezTo>
                  <a:cubicBezTo>
                    <a:pt x="0" y="509"/>
                    <a:pt x="0" y="509"/>
                    <a:pt x="0" y="509"/>
                  </a:cubicBezTo>
                  <a:lnTo>
                    <a:pt x="1221" y="50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300788" y="4289425"/>
              <a:ext cx="2266950" cy="955675"/>
            </a:xfrm>
            <a:custGeom>
              <a:avLst/>
              <a:gdLst>
                <a:gd name="T0" fmla="*/ 0 w 1221"/>
                <a:gd name="T1" fmla="*/ 0 h 514"/>
                <a:gd name="T2" fmla="*/ 0 w 1221"/>
                <a:gd name="T3" fmla="*/ 369 h 514"/>
                <a:gd name="T4" fmla="*/ 145 w 1221"/>
                <a:gd name="T5" fmla="*/ 514 h 514"/>
                <a:gd name="T6" fmla="*/ 1076 w 1221"/>
                <a:gd name="T7" fmla="*/ 514 h 514"/>
                <a:gd name="T8" fmla="*/ 1221 w 1221"/>
                <a:gd name="T9" fmla="*/ 369 h 514"/>
                <a:gd name="T10" fmla="*/ 1221 w 1221"/>
                <a:gd name="T11" fmla="*/ 0 h 514"/>
                <a:gd name="T12" fmla="*/ 0 w 1221"/>
                <a:gd name="T13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1" h="514">
                  <a:moveTo>
                    <a:pt x="0" y="0"/>
                  </a:moveTo>
                  <a:cubicBezTo>
                    <a:pt x="0" y="369"/>
                    <a:pt x="0" y="369"/>
                    <a:pt x="0" y="369"/>
                  </a:cubicBezTo>
                  <a:cubicBezTo>
                    <a:pt x="0" y="449"/>
                    <a:pt x="65" y="514"/>
                    <a:pt x="145" y="514"/>
                  </a:cubicBezTo>
                  <a:cubicBezTo>
                    <a:pt x="1076" y="514"/>
                    <a:pt x="1076" y="514"/>
                    <a:pt x="1076" y="514"/>
                  </a:cubicBezTo>
                  <a:cubicBezTo>
                    <a:pt x="1156" y="514"/>
                    <a:pt x="1221" y="449"/>
                    <a:pt x="1221" y="369"/>
                  </a:cubicBezTo>
                  <a:cubicBezTo>
                    <a:pt x="1221" y="0"/>
                    <a:pt x="1221" y="0"/>
                    <a:pt x="12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619501" y="3343275"/>
              <a:ext cx="2268538" cy="946150"/>
            </a:xfrm>
            <a:custGeom>
              <a:avLst/>
              <a:gdLst>
                <a:gd name="T0" fmla="*/ 1221 w 1221"/>
                <a:gd name="T1" fmla="*/ 509 h 509"/>
                <a:gd name="T2" fmla="*/ 838 w 1221"/>
                <a:gd name="T3" fmla="*/ 125 h 509"/>
                <a:gd name="T4" fmla="*/ 383 w 1221"/>
                <a:gd name="T5" fmla="*/ 125 h 509"/>
                <a:gd name="T6" fmla="*/ 0 w 1221"/>
                <a:gd name="T7" fmla="*/ 509 h 509"/>
                <a:gd name="T8" fmla="*/ 1221 w 1221"/>
                <a:gd name="T9" fmla="*/ 50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1" h="509">
                  <a:moveTo>
                    <a:pt x="1221" y="509"/>
                  </a:moveTo>
                  <a:cubicBezTo>
                    <a:pt x="838" y="125"/>
                    <a:pt x="838" y="125"/>
                    <a:pt x="838" y="125"/>
                  </a:cubicBezTo>
                  <a:cubicBezTo>
                    <a:pt x="712" y="0"/>
                    <a:pt x="509" y="0"/>
                    <a:pt x="383" y="125"/>
                  </a:cubicBezTo>
                  <a:cubicBezTo>
                    <a:pt x="0" y="509"/>
                    <a:pt x="0" y="509"/>
                    <a:pt x="0" y="509"/>
                  </a:cubicBezTo>
                  <a:lnTo>
                    <a:pt x="1221" y="50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619501" y="4289425"/>
              <a:ext cx="2268538" cy="955675"/>
            </a:xfrm>
            <a:custGeom>
              <a:avLst/>
              <a:gdLst>
                <a:gd name="T0" fmla="*/ 0 w 1221"/>
                <a:gd name="T1" fmla="*/ 0 h 514"/>
                <a:gd name="T2" fmla="*/ 0 w 1221"/>
                <a:gd name="T3" fmla="*/ 369 h 514"/>
                <a:gd name="T4" fmla="*/ 145 w 1221"/>
                <a:gd name="T5" fmla="*/ 514 h 514"/>
                <a:gd name="T6" fmla="*/ 1076 w 1221"/>
                <a:gd name="T7" fmla="*/ 514 h 514"/>
                <a:gd name="T8" fmla="*/ 1221 w 1221"/>
                <a:gd name="T9" fmla="*/ 369 h 514"/>
                <a:gd name="T10" fmla="*/ 1221 w 1221"/>
                <a:gd name="T11" fmla="*/ 0 h 514"/>
                <a:gd name="T12" fmla="*/ 0 w 1221"/>
                <a:gd name="T13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1" h="514">
                  <a:moveTo>
                    <a:pt x="0" y="0"/>
                  </a:moveTo>
                  <a:cubicBezTo>
                    <a:pt x="0" y="369"/>
                    <a:pt x="0" y="369"/>
                    <a:pt x="0" y="369"/>
                  </a:cubicBezTo>
                  <a:cubicBezTo>
                    <a:pt x="0" y="449"/>
                    <a:pt x="65" y="514"/>
                    <a:pt x="145" y="514"/>
                  </a:cubicBezTo>
                  <a:cubicBezTo>
                    <a:pt x="1076" y="514"/>
                    <a:pt x="1076" y="514"/>
                    <a:pt x="1076" y="514"/>
                  </a:cubicBezTo>
                  <a:cubicBezTo>
                    <a:pt x="1156" y="514"/>
                    <a:pt x="1221" y="449"/>
                    <a:pt x="1221" y="369"/>
                  </a:cubicBezTo>
                  <a:cubicBezTo>
                    <a:pt x="1221" y="0"/>
                    <a:pt x="1221" y="0"/>
                    <a:pt x="12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7639051" y="2890838"/>
              <a:ext cx="2268538" cy="946150"/>
            </a:xfrm>
            <a:custGeom>
              <a:avLst/>
              <a:gdLst>
                <a:gd name="T0" fmla="*/ 1221 w 1221"/>
                <a:gd name="T1" fmla="*/ 0 h 509"/>
                <a:gd name="T2" fmla="*/ 837 w 1221"/>
                <a:gd name="T3" fmla="*/ 384 h 509"/>
                <a:gd name="T4" fmla="*/ 383 w 1221"/>
                <a:gd name="T5" fmla="*/ 384 h 509"/>
                <a:gd name="T6" fmla="*/ 0 w 1221"/>
                <a:gd name="T7" fmla="*/ 0 h 509"/>
                <a:gd name="T8" fmla="*/ 1221 w 1221"/>
                <a:gd name="T9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1" h="509">
                  <a:moveTo>
                    <a:pt x="1221" y="0"/>
                  </a:moveTo>
                  <a:cubicBezTo>
                    <a:pt x="837" y="384"/>
                    <a:pt x="837" y="384"/>
                    <a:pt x="837" y="384"/>
                  </a:cubicBezTo>
                  <a:cubicBezTo>
                    <a:pt x="712" y="509"/>
                    <a:pt x="508" y="509"/>
                    <a:pt x="383" y="38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2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7639051" y="1935163"/>
              <a:ext cx="2268538" cy="955675"/>
            </a:xfrm>
            <a:custGeom>
              <a:avLst/>
              <a:gdLst>
                <a:gd name="T0" fmla="*/ 0 w 1221"/>
                <a:gd name="T1" fmla="*/ 514 h 514"/>
                <a:gd name="T2" fmla="*/ 0 w 1221"/>
                <a:gd name="T3" fmla="*/ 145 h 514"/>
                <a:gd name="T4" fmla="*/ 145 w 1221"/>
                <a:gd name="T5" fmla="*/ 0 h 514"/>
                <a:gd name="T6" fmla="*/ 1076 w 1221"/>
                <a:gd name="T7" fmla="*/ 0 h 514"/>
                <a:gd name="T8" fmla="*/ 1221 w 1221"/>
                <a:gd name="T9" fmla="*/ 145 h 514"/>
                <a:gd name="T10" fmla="*/ 1221 w 1221"/>
                <a:gd name="T11" fmla="*/ 514 h 514"/>
                <a:gd name="T12" fmla="*/ 0 w 1221"/>
                <a:gd name="T13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1" h="514">
                  <a:moveTo>
                    <a:pt x="0" y="514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64"/>
                    <a:pt x="65" y="0"/>
                    <a:pt x="145" y="0"/>
                  </a:cubicBezTo>
                  <a:cubicBezTo>
                    <a:pt x="1076" y="0"/>
                    <a:pt x="1076" y="0"/>
                    <a:pt x="1076" y="0"/>
                  </a:cubicBezTo>
                  <a:cubicBezTo>
                    <a:pt x="1156" y="0"/>
                    <a:pt x="1221" y="64"/>
                    <a:pt x="1221" y="145"/>
                  </a:cubicBezTo>
                  <a:cubicBezTo>
                    <a:pt x="1221" y="514"/>
                    <a:pt x="1221" y="514"/>
                    <a:pt x="1221" y="514"/>
                  </a:cubicBezTo>
                  <a:lnTo>
                    <a:pt x="0" y="5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959351" y="2890838"/>
              <a:ext cx="2270125" cy="946150"/>
            </a:xfrm>
            <a:custGeom>
              <a:avLst/>
              <a:gdLst>
                <a:gd name="T0" fmla="*/ 1222 w 1222"/>
                <a:gd name="T1" fmla="*/ 0 h 509"/>
                <a:gd name="T2" fmla="*/ 838 w 1222"/>
                <a:gd name="T3" fmla="*/ 384 h 509"/>
                <a:gd name="T4" fmla="*/ 383 w 1222"/>
                <a:gd name="T5" fmla="*/ 384 h 509"/>
                <a:gd name="T6" fmla="*/ 0 w 1222"/>
                <a:gd name="T7" fmla="*/ 0 h 509"/>
                <a:gd name="T8" fmla="*/ 1222 w 1222"/>
                <a:gd name="T9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509">
                  <a:moveTo>
                    <a:pt x="1222" y="0"/>
                  </a:moveTo>
                  <a:cubicBezTo>
                    <a:pt x="838" y="384"/>
                    <a:pt x="838" y="384"/>
                    <a:pt x="838" y="384"/>
                  </a:cubicBezTo>
                  <a:cubicBezTo>
                    <a:pt x="712" y="509"/>
                    <a:pt x="509" y="509"/>
                    <a:pt x="383" y="38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2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959351" y="1935163"/>
              <a:ext cx="2270125" cy="955675"/>
            </a:xfrm>
            <a:custGeom>
              <a:avLst/>
              <a:gdLst>
                <a:gd name="T0" fmla="*/ 0 w 1222"/>
                <a:gd name="T1" fmla="*/ 514 h 514"/>
                <a:gd name="T2" fmla="*/ 0 w 1222"/>
                <a:gd name="T3" fmla="*/ 145 h 514"/>
                <a:gd name="T4" fmla="*/ 146 w 1222"/>
                <a:gd name="T5" fmla="*/ 0 h 514"/>
                <a:gd name="T6" fmla="*/ 1077 w 1222"/>
                <a:gd name="T7" fmla="*/ 0 h 514"/>
                <a:gd name="T8" fmla="*/ 1222 w 1222"/>
                <a:gd name="T9" fmla="*/ 145 h 514"/>
                <a:gd name="T10" fmla="*/ 1222 w 1222"/>
                <a:gd name="T11" fmla="*/ 514 h 514"/>
                <a:gd name="T12" fmla="*/ 0 w 1222"/>
                <a:gd name="T13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2" h="514">
                  <a:moveTo>
                    <a:pt x="0" y="514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64"/>
                    <a:pt x="65" y="0"/>
                    <a:pt x="146" y="0"/>
                  </a:cubicBezTo>
                  <a:cubicBezTo>
                    <a:pt x="1077" y="0"/>
                    <a:pt x="1077" y="0"/>
                    <a:pt x="1077" y="0"/>
                  </a:cubicBezTo>
                  <a:cubicBezTo>
                    <a:pt x="1157" y="0"/>
                    <a:pt x="1222" y="64"/>
                    <a:pt x="1222" y="145"/>
                  </a:cubicBezTo>
                  <a:cubicBezTo>
                    <a:pt x="1222" y="514"/>
                    <a:pt x="1222" y="514"/>
                    <a:pt x="1222" y="514"/>
                  </a:cubicBezTo>
                  <a:lnTo>
                    <a:pt x="0" y="5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279651" y="2924175"/>
              <a:ext cx="2268538" cy="946150"/>
            </a:xfrm>
            <a:custGeom>
              <a:avLst/>
              <a:gdLst>
                <a:gd name="T0" fmla="*/ 1221 w 1221"/>
                <a:gd name="T1" fmla="*/ 0 h 509"/>
                <a:gd name="T2" fmla="*/ 838 w 1221"/>
                <a:gd name="T3" fmla="*/ 384 h 509"/>
                <a:gd name="T4" fmla="*/ 383 w 1221"/>
                <a:gd name="T5" fmla="*/ 384 h 509"/>
                <a:gd name="T6" fmla="*/ 0 w 1221"/>
                <a:gd name="T7" fmla="*/ 0 h 509"/>
                <a:gd name="T8" fmla="*/ 1221 w 1221"/>
                <a:gd name="T9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1" h="509">
                  <a:moveTo>
                    <a:pt x="1221" y="0"/>
                  </a:moveTo>
                  <a:cubicBezTo>
                    <a:pt x="838" y="384"/>
                    <a:pt x="838" y="384"/>
                    <a:pt x="838" y="384"/>
                  </a:cubicBezTo>
                  <a:cubicBezTo>
                    <a:pt x="712" y="509"/>
                    <a:pt x="509" y="509"/>
                    <a:pt x="383" y="38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2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279651" y="1968500"/>
              <a:ext cx="2268538" cy="955675"/>
            </a:xfrm>
            <a:custGeom>
              <a:avLst/>
              <a:gdLst>
                <a:gd name="T0" fmla="*/ 0 w 1221"/>
                <a:gd name="T1" fmla="*/ 514 h 514"/>
                <a:gd name="T2" fmla="*/ 0 w 1221"/>
                <a:gd name="T3" fmla="*/ 145 h 514"/>
                <a:gd name="T4" fmla="*/ 145 w 1221"/>
                <a:gd name="T5" fmla="*/ 0 h 514"/>
                <a:gd name="T6" fmla="*/ 1076 w 1221"/>
                <a:gd name="T7" fmla="*/ 0 h 514"/>
                <a:gd name="T8" fmla="*/ 1221 w 1221"/>
                <a:gd name="T9" fmla="*/ 145 h 514"/>
                <a:gd name="T10" fmla="*/ 1221 w 1221"/>
                <a:gd name="T11" fmla="*/ 514 h 514"/>
                <a:gd name="T12" fmla="*/ 0 w 1221"/>
                <a:gd name="T13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1" h="514">
                  <a:moveTo>
                    <a:pt x="0" y="514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65"/>
                    <a:pt x="65" y="0"/>
                    <a:pt x="145" y="0"/>
                  </a:cubicBezTo>
                  <a:cubicBezTo>
                    <a:pt x="1076" y="0"/>
                    <a:pt x="1076" y="0"/>
                    <a:pt x="1076" y="0"/>
                  </a:cubicBezTo>
                  <a:cubicBezTo>
                    <a:pt x="1156" y="0"/>
                    <a:pt x="1221" y="65"/>
                    <a:pt x="1221" y="145"/>
                  </a:cubicBezTo>
                  <a:cubicBezTo>
                    <a:pt x="1221" y="514"/>
                    <a:pt x="1221" y="514"/>
                    <a:pt x="1221" y="514"/>
                  </a:cubicBezTo>
                  <a:lnTo>
                    <a:pt x="0" y="5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516191" y="3109095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689154" y="2647416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860630" y="3109095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033593" y="2647416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205069" y="3109095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8305067" y="3901341"/>
            <a:ext cx="276510" cy="385592"/>
            <a:chOff x="6924675" y="5064125"/>
            <a:chExt cx="346075" cy="482600"/>
          </a:xfrm>
          <a:solidFill>
            <a:schemeClr val="bg1"/>
          </a:solidFill>
        </p:grpSpPr>
        <p:sp>
          <p:nvSpPr>
            <p:cNvPr id="27" name="Freeform 331"/>
            <p:cNvSpPr>
              <a:spLocks noEditPoints="1"/>
            </p:cNvSpPr>
            <p:nvPr/>
          </p:nvSpPr>
          <p:spPr bwMode="auto">
            <a:xfrm>
              <a:off x="6924675" y="5064125"/>
              <a:ext cx="346075" cy="482600"/>
            </a:xfrm>
            <a:custGeom>
              <a:avLst/>
              <a:gdLst>
                <a:gd name="T0" fmla="*/ 68 w 92"/>
                <a:gd name="T1" fmla="*/ 36 h 128"/>
                <a:gd name="T2" fmla="*/ 60 w 92"/>
                <a:gd name="T3" fmla="*/ 56 h 128"/>
                <a:gd name="T4" fmla="*/ 44 w 92"/>
                <a:gd name="T5" fmla="*/ 20 h 128"/>
                <a:gd name="T6" fmla="*/ 36 w 92"/>
                <a:gd name="T7" fmla="*/ 44 h 128"/>
                <a:gd name="T8" fmla="*/ 4 w 92"/>
                <a:gd name="T9" fmla="*/ 0 h 128"/>
                <a:gd name="T10" fmla="*/ 0 w 92"/>
                <a:gd name="T11" fmla="*/ 92 h 128"/>
                <a:gd name="T12" fmla="*/ 40 w 92"/>
                <a:gd name="T13" fmla="*/ 128 h 128"/>
                <a:gd name="T14" fmla="*/ 86 w 92"/>
                <a:gd name="T15" fmla="*/ 100 h 128"/>
                <a:gd name="T16" fmla="*/ 68 w 92"/>
                <a:gd name="T17" fmla="*/ 36 h 128"/>
                <a:gd name="T18" fmla="*/ 79 w 92"/>
                <a:gd name="T19" fmla="*/ 98 h 128"/>
                <a:gd name="T20" fmla="*/ 40 w 92"/>
                <a:gd name="T21" fmla="*/ 120 h 128"/>
                <a:gd name="T22" fmla="*/ 8 w 92"/>
                <a:gd name="T23" fmla="*/ 92 h 128"/>
                <a:gd name="T24" fmla="*/ 12 w 92"/>
                <a:gd name="T25" fmla="*/ 63 h 128"/>
                <a:gd name="T26" fmla="*/ 16 w 92"/>
                <a:gd name="T27" fmla="*/ 23 h 128"/>
                <a:gd name="T28" fmla="*/ 33 w 92"/>
                <a:gd name="T29" fmla="*/ 63 h 128"/>
                <a:gd name="T30" fmla="*/ 47 w 92"/>
                <a:gd name="T31" fmla="*/ 39 h 128"/>
                <a:gd name="T32" fmla="*/ 52 w 92"/>
                <a:gd name="T33" fmla="*/ 76 h 128"/>
                <a:gd name="T34" fmla="*/ 71 w 92"/>
                <a:gd name="T35" fmla="*/ 54 h 128"/>
                <a:gd name="T36" fmla="*/ 79 w 92"/>
                <a:gd name="T37" fmla="*/ 9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128">
                  <a:moveTo>
                    <a:pt x="68" y="36"/>
                  </a:moveTo>
                  <a:cubicBezTo>
                    <a:pt x="68" y="47"/>
                    <a:pt x="60" y="56"/>
                    <a:pt x="60" y="56"/>
                  </a:cubicBezTo>
                  <a:cubicBezTo>
                    <a:pt x="60" y="36"/>
                    <a:pt x="44" y="20"/>
                    <a:pt x="44" y="20"/>
                  </a:cubicBezTo>
                  <a:cubicBezTo>
                    <a:pt x="44" y="20"/>
                    <a:pt x="44" y="32"/>
                    <a:pt x="36" y="44"/>
                  </a:cubicBezTo>
                  <a:cubicBezTo>
                    <a:pt x="28" y="16"/>
                    <a:pt x="4" y="0"/>
                    <a:pt x="4" y="0"/>
                  </a:cubicBezTo>
                  <a:cubicBezTo>
                    <a:pt x="16" y="44"/>
                    <a:pt x="0" y="60"/>
                    <a:pt x="0" y="92"/>
                  </a:cubicBezTo>
                  <a:cubicBezTo>
                    <a:pt x="0" y="110"/>
                    <a:pt x="16" y="128"/>
                    <a:pt x="40" y="128"/>
                  </a:cubicBezTo>
                  <a:cubicBezTo>
                    <a:pt x="76" y="128"/>
                    <a:pt x="83" y="115"/>
                    <a:pt x="86" y="100"/>
                  </a:cubicBezTo>
                  <a:cubicBezTo>
                    <a:pt x="92" y="80"/>
                    <a:pt x="84" y="56"/>
                    <a:pt x="68" y="36"/>
                  </a:cubicBezTo>
                  <a:close/>
                  <a:moveTo>
                    <a:pt x="79" y="98"/>
                  </a:moveTo>
                  <a:cubicBezTo>
                    <a:pt x="76" y="108"/>
                    <a:pt x="73" y="120"/>
                    <a:pt x="40" y="120"/>
                  </a:cubicBezTo>
                  <a:cubicBezTo>
                    <a:pt x="20" y="120"/>
                    <a:pt x="8" y="106"/>
                    <a:pt x="8" y="92"/>
                  </a:cubicBezTo>
                  <a:cubicBezTo>
                    <a:pt x="8" y="81"/>
                    <a:pt x="10" y="72"/>
                    <a:pt x="12" y="63"/>
                  </a:cubicBezTo>
                  <a:cubicBezTo>
                    <a:pt x="15" y="51"/>
                    <a:pt x="17" y="39"/>
                    <a:pt x="16" y="23"/>
                  </a:cubicBezTo>
                  <a:cubicBezTo>
                    <a:pt x="29" y="40"/>
                    <a:pt x="33" y="63"/>
                    <a:pt x="33" y="63"/>
                  </a:cubicBezTo>
                  <a:cubicBezTo>
                    <a:pt x="33" y="63"/>
                    <a:pt x="44" y="47"/>
                    <a:pt x="47" y="39"/>
                  </a:cubicBezTo>
                  <a:cubicBezTo>
                    <a:pt x="50" y="44"/>
                    <a:pt x="52" y="60"/>
                    <a:pt x="52" y="76"/>
                  </a:cubicBezTo>
                  <a:cubicBezTo>
                    <a:pt x="52" y="76"/>
                    <a:pt x="63" y="67"/>
                    <a:pt x="71" y="54"/>
                  </a:cubicBezTo>
                  <a:cubicBezTo>
                    <a:pt x="79" y="69"/>
                    <a:pt x="82" y="85"/>
                    <a:pt x="7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Freeform 332"/>
            <p:cNvSpPr>
              <a:spLocks/>
            </p:cNvSpPr>
            <p:nvPr/>
          </p:nvSpPr>
          <p:spPr bwMode="auto">
            <a:xfrm>
              <a:off x="6981825" y="5272088"/>
              <a:ext cx="214313" cy="173038"/>
            </a:xfrm>
            <a:custGeom>
              <a:avLst/>
              <a:gdLst>
                <a:gd name="T0" fmla="*/ 55 w 57"/>
                <a:gd name="T1" fmla="*/ 12 h 46"/>
                <a:gd name="T2" fmla="*/ 51 w 57"/>
                <a:gd name="T3" fmla="*/ 16 h 46"/>
                <a:gd name="T4" fmla="*/ 32 w 57"/>
                <a:gd name="T5" fmla="*/ 31 h 46"/>
                <a:gd name="T6" fmla="*/ 30 w 57"/>
                <a:gd name="T7" fmla="*/ 14 h 46"/>
                <a:gd name="T8" fmla="*/ 30 w 57"/>
                <a:gd name="T9" fmla="*/ 7 h 46"/>
                <a:gd name="T10" fmla="*/ 24 w 57"/>
                <a:gd name="T11" fmla="*/ 16 h 46"/>
                <a:gd name="T12" fmla="*/ 17 w 57"/>
                <a:gd name="T13" fmla="*/ 26 h 46"/>
                <a:gd name="T14" fmla="*/ 9 w 57"/>
                <a:gd name="T15" fmla="*/ 5 h 46"/>
                <a:gd name="T16" fmla="*/ 7 w 57"/>
                <a:gd name="T17" fmla="*/ 0 h 46"/>
                <a:gd name="T18" fmla="*/ 5 w 57"/>
                <a:gd name="T19" fmla="*/ 6 h 46"/>
                <a:gd name="T20" fmla="*/ 0 w 57"/>
                <a:gd name="T21" fmla="*/ 40 h 46"/>
                <a:gd name="T22" fmla="*/ 2 w 57"/>
                <a:gd name="T23" fmla="*/ 42 h 46"/>
                <a:gd name="T24" fmla="*/ 4 w 57"/>
                <a:gd name="T25" fmla="*/ 40 h 46"/>
                <a:gd name="T26" fmla="*/ 7 w 57"/>
                <a:gd name="T27" fmla="*/ 12 h 46"/>
                <a:gd name="T28" fmla="*/ 15 w 57"/>
                <a:gd name="T29" fmla="*/ 31 h 46"/>
                <a:gd name="T30" fmla="*/ 16 w 57"/>
                <a:gd name="T31" fmla="*/ 34 h 46"/>
                <a:gd name="T32" fmla="*/ 18 w 57"/>
                <a:gd name="T33" fmla="*/ 31 h 46"/>
                <a:gd name="T34" fmla="*/ 26 w 57"/>
                <a:gd name="T35" fmla="*/ 20 h 46"/>
                <a:gd name="T36" fmla="*/ 29 w 57"/>
                <a:gd name="T37" fmla="*/ 34 h 46"/>
                <a:gd name="T38" fmla="*/ 30 w 57"/>
                <a:gd name="T39" fmla="*/ 37 h 46"/>
                <a:gd name="T40" fmla="*/ 32 w 57"/>
                <a:gd name="T41" fmla="*/ 36 h 46"/>
                <a:gd name="T42" fmla="*/ 52 w 57"/>
                <a:gd name="T43" fmla="*/ 21 h 46"/>
                <a:gd name="T44" fmla="*/ 49 w 57"/>
                <a:gd name="T45" fmla="*/ 43 h 46"/>
                <a:gd name="T46" fmla="*/ 51 w 57"/>
                <a:gd name="T47" fmla="*/ 45 h 46"/>
                <a:gd name="T48" fmla="*/ 51 w 57"/>
                <a:gd name="T49" fmla="*/ 46 h 46"/>
                <a:gd name="T50" fmla="*/ 53 w 57"/>
                <a:gd name="T51" fmla="*/ 44 h 46"/>
                <a:gd name="T52" fmla="*/ 55 w 57"/>
                <a:gd name="T53" fmla="*/ 16 h 46"/>
                <a:gd name="T54" fmla="*/ 55 w 57"/>
                <a:gd name="T55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46">
                  <a:moveTo>
                    <a:pt x="55" y="12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47" y="21"/>
                    <a:pt x="43" y="26"/>
                    <a:pt x="32" y="31"/>
                  </a:cubicBezTo>
                  <a:cubicBezTo>
                    <a:pt x="31" y="26"/>
                    <a:pt x="30" y="21"/>
                    <a:pt x="30" y="14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1" y="20"/>
                    <a:pt x="20" y="22"/>
                    <a:pt x="17" y="26"/>
                  </a:cubicBezTo>
                  <a:cubicBezTo>
                    <a:pt x="13" y="17"/>
                    <a:pt x="11" y="11"/>
                    <a:pt x="9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13"/>
                    <a:pt x="0" y="21"/>
                    <a:pt x="0" y="40"/>
                  </a:cubicBezTo>
                  <a:cubicBezTo>
                    <a:pt x="0" y="41"/>
                    <a:pt x="0" y="42"/>
                    <a:pt x="2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25"/>
                    <a:pt x="5" y="18"/>
                    <a:pt x="7" y="12"/>
                  </a:cubicBezTo>
                  <a:cubicBezTo>
                    <a:pt x="9" y="17"/>
                    <a:pt x="12" y="23"/>
                    <a:pt x="15" y="31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2" y="27"/>
                    <a:pt x="24" y="24"/>
                    <a:pt x="26" y="20"/>
                  </a:cubicBezTo>
                  <a:cubicBezTo>
                    <a:pt x="27" y="26"/>
                    <a:pt x="28" y="30"/>
                    <a:pt x="29" y="34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3" y="31"/>
                    <a:pt x="48" y="26"/>
                    <a:pt x="52" y="21"/>
                  </a:cubicBezTo>
                  <a:cubicBezTo>
                    <a:pt x="53" y="29"/>
                    <a:pt x="52" y="37"/>
                    <a:pt x="49" y="43"/>
                  </a:cubicBezTo>
                  <a:cubicBezTo>
                    <a:pt x="49" y="44"/>
                    <a:pt x="49" y="45"/>
                    <a:pt x="51" y="45"/>
                  </a:cubicBezTo>
                  <a:cubicBezTo>
                    <a:pt x="51" y="45"/>
                    <a:pt x="51" y="46"/>
                    <a:pt x="51" y="46"/>
                  </a:cubicBezTo>
                  <a:cubicBezTo>
                    <a:pt x="52" y="46"/>
                    <a:pt x="53" y="45"/>
                    <a:pt x="53" y="44"/>
                  </a:cubicBezTo>
                  <a:cubicBezTo>
                    <a:pt x="56" y="37"/>
                    <a:pt x="57" y="26"/>
                    <a:pt x="55" y="16"/>
                  </a:cubicBezTo>
                  <a:lnTo>
                    <a:pt x="5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089579" y="1889210"/>
            <a:ext cx="386861" cy="385593"/>
            <a:chOff x="3959225" y="5064125"/>
            <a:chExt cx="484188" cy="482601"/>
          </a:xfrm>
          <a:solidFill>
            <a:schemeClr val="bg1"/>
          </a:solidFill>
        </p:grpSpPr>
        <p:sp>
          <p:nvSpPr>
            <p:cNvPr id="30" name="Freeform 333"/>
            <p:cNvSpPr>
              <a:spLocks noEditPoints="1"/>
            </p:cNvSpPr>
            <p:nvPr/>
          </p:nvSpPr>
          <p:spPr bwMode="auto">
            <a:xfrm>
              <a:off x="3959225" y="5110163"/>
              <a:ext cx="442913" cy="436563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334"/>
            <p:cNvSpPr>
              <a:spLocks noEditPoints="1"/>
            </p:cNvSpPr>
            <p:nvPr/>
          </p:nvSpPr>
          <p:spPr bwMode="auto">
            <a:xfrm>
              <a:off x="4173538" y="5305425"/>
              <a:ext cx="74613" cy="74613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335"/>
            <p:cNvSpPr>
              <a:spLocks noEditPoints="1"/>
            </p:cNvSpPr>
            <p:nvPr/>
          </p:nvSpPr>
          <p:spPr bwMode="auto">
            <a:xfrm>
              <a:off x="4368800" y="5064125"/>
              <a:ext cx="74613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Freeform 336"/>
            <p:cNvSpPr>
              <a:spLocks noEditPoints="1"/>
            </p:cNvSpPr>
            <p:nvPr/>
          </p:nvSpPr>
          <p:spPr bwMode="auto">
            <a:xfrm>
              <a:off x="4083050" y="5289550"/>
              <a:ext cx="60325" cy="60325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Oval 337"/>
            <p:cNvSpPr>
              <a:spLocks noChangeArrowheads="1"/>
            </p:cNvSpPr>
            <p:nvPr/>
          </p:nvSpPr>
          <p:spPr bwMode="auto">
            <a:xfrm>
              <a:off x="4143375" y="5395913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Oval 338"/>
            <p:cNvSpPr>
              <a:spLocks noChangeArrowheads="1"/>
            </p:cNvSpPr>
            <p:nvPr/>
          </p:nvSpPr>
          <p:spPr bwMode="auto">
            <a:xfrm>
              <a:off x="4384675" y="517048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6" name="Freeform 350"/>
          <p:cNvSpPr>
            <a:spLocks noEditPoints="1"/>
          </p:cNvSpPr>
          <p:nvPr/>
        </p:nvSpPr>
        <p:spPr bwMode="auto">
          <a:xfrm>
            <a:off x="3524206" y="3937889"/>
            <a:ext cx="384324" cy="287926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5954984" y="3926029"/>
            <a:ext cx="319615" cy="319615"/>
            <a:chOff x="837205" y="3542332"/>
            <a:chExt cx="400024" cy="400024"/>
          </a:xfrm>
          <a:solidFill>
            <a:schemeClr val="bg1"/>
          </a:solidFill>
        </p:grpSpPr>
        <p:sp>
          <p:nvSpPr>
            <p:cNvPr id="38" name="Freeform 85"/>
            <p:cNvSpPr>
              <a:spLocks noEditPoints="1"/>
            </p:cNvSpPr>
            <p:nvPr/>
          </p:nvSpPr>
          <p:spPr bwMode="auto">
            <a:xfrm>
              <a:off x="837205" y="3542332"/>
              <a:ext cx="400024" cy="400024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9" name="Freeform 86"/>
            <p:cNvSpPr>
              <a:spLocks/>
            </p:cNvSpPr>
            <p:nvPr/>
          </p:nvSpPr>
          <p:spPr bwMode="auto">
            <a:xfrm>
              <a:off x="1074843" y="3692836"/>
              <a:ext cx="112218" cy="11882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Freeform 87"/>
            <p:cNvSpPr>
              <a:spLocks/>
            </p:cNvSpPr>
            <p:nvPr/>
          </p:nvSpPr>
          <p:spPr bwMode="auto">
            <a:xfrm>
              <a:off x="1074843" y="3655870"/>
              <a:ext cx="112218" cy="11882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Freeform 88"/>
            <p:cNvSpPr>
              <a:spLocks/>
            </p:cNvSpPr>
            <p:nvPr/>
          </p:nvSpPr>
          <p:spPr bwMode="auto">
            <a:xfrm>
              <a:off x="1074843" y="3617583"/>
              <a:ext cx="112218" cy="13202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Freeform 89"/>
            <p:cNvSpPr>
              <a:spLocks/>
            </p:cNvSpPr>
            <p:nvPr/>
          </p:nvSpPr>
          <p:spPr bwMode="auto">
            <a:xfrm>
              <a:off x="937541" y="3880306"/>
              <a:ext cx="112218" cy="1188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3" name="Freeform 90"/>
            <p:cNvSpPr>
              <a:spLocks/>
            </p:cNvSpPr>
            <p:nvPr/>
          </p:nvSpPr>
          <p:spPr bwMode="auto">
            <a:xfrm>
              <a:off x="937541" y="3843340"/>
              <a:ext cx="112218" cy="1188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4" name="Freeform 91"/>
            <p:cNvSpPr>
              <a:spLocks/>
            </p:cNvSpPr>
            <p:nvPr/>
          </p:nvSpPr>
          <p:spPr bwMode="auto">
            <a:xfrm>
              <a:off x="937541" y="3805053"/>
              <a:ext cx="112218" cy="1320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5" name="Freeform 92"/>
            <p:cNvSpPr>
              <a:spLocks/>
            </p:cNvSpPr>
            <p:nvPr/>
          </p:nvSpPr>
          <p:spPr bwMode="auto">
            <a:xfrm>
              <a:off x="1074843" y="3880306"/>
              <a:ext cx="112218" cy="1188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6" name="Freeform 93"/>
            <p:cNvSpPr>
              <a:spLocks/>
            </p:cNvSpPr>
            <p:nvPr/>
          </p:nvSpPr>
          <p:spPr bwMode="auto">
            <a:xfrm>
              <a:off x="1074843" y="3843340"/>
              <a:ext cx="112218" cy="1188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7" name="Freeform 94"/>
            <p:cNvSpPr>
              <a:spLocks/>
            </p:cNvSpPr>
            <p:nvPr/>
          </p:nvSpPr>
          <p:spPr bwMode="auto">
            <a:xfrm>
              <a:off x="1074843" y="3805053"/>
              <a:ext cx="112218" cy="13202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8" name="Freeform 95"/>
            <p:cNvSpPr>
              <a:spLocks/>
            </p:cNvSpPr>
            <p:nvPr/>
          </p:nvSpPr>
          <p:spPr bwMode="auto">
            <a:xfrm>
              <a:off x="937541" y="3729802"/>
              <a:ext cx="249520" cy="13202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9" name="Freeform 96"/>
            <p:cNvSpPr>
              <a:spLocks/>
            </p:cNvSpPr>
            <p:nvPr/>
          </p:nvSpPr>
          <p:spPr bwMode="auto">
            <a:xfrm>
              <a:off x="937541" y="3768087"/>
              <a:ext cx="249520" cy="11882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0" name="Freeform 97"/>
            <p:cNvSpPr>
              <a:spLocks noEditPoints="1"/>
            </p:cNvSpPr>
            <p:nvPr/>
          </p:nvSpPr>
          <p:spPr bwMode="auto">
            <a:xfrm>
              <a:off x="937541" y="3592500"/>
              <a:ext cx="112218" cy="112218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785692" y="1915500"/>
            <a:ext cx="315338" cy="315338"/>
            <a:chOff x="128589" y="4298950"/>
            <a:chExt cx="298450" cy="298450"/>
          </a:xfrm>
          <a:solidFill>
            <a:schemeClr val="bg1"/>
          </a:solidFill>
        </p:grpSpPr>
        <p:sp>
          <p:nvSpPr>
            <p:cNvPr id="52" name="Freeform 178"/>
            <p:cNvSpPr>
              <a:spLocks noEditPoints="1"/>
            </p:cNvSpPr>
            <p:nvPr/>
          </p:nvSpPr>
          <p:spPr bwMode="auto">
            <a:xfrm>
              <a:off x="128589" y="4298950"/>
              <a:ext cx="298450" cy="298450"/>
            </a:xfrm>
            <a:custGeom>
              <a:avLst/>
              <a:gdLst>
                <a:gd name="T0" fmla="*/ 86 w 112"/>
                <a:gd name="T1" fmla="*/ 0 h 112"/>
                <a:gd name="T2" fmla="*/ 26 w 112"/>
                <a:gd name="T3" fmla="*/ 0 h 112"/>
                <a:gd name="T4" fmla="*/ 0 w 112"/>
                <a:gd name="T5" fmla="*/ 26 h 112"/>
                <a:gd name="T6" fmla="*/ 0 w 112"/>
                <a:gd name="T7" fmla="*/ 86 h 112"/>
                <a:gd name="T8" fmla="*/ 26 w 112"/>
                <a:gd name="T9" fmla="*/ 112 h 112"/>
                <a:gd name="T10" fmla="*/ 86 w 112"/>
                <a:gd name="T11" fmla="*/ 112 h 112"/>
                <a:gd name="T12" fmla="*/ 112 w 112"/>
                <a:gd name="T13" fmla="*/ 86 h 112"/>
                <a:gd name="T14" fmla="*/ 112 w 112"/>
                <a:gd name="T15" fmla="*/ 26 h 112"/>
                <a:gd name="T16" fmla="*/ 86 w 112"/>
                <a:gd name="T17" fmla="*/ 0 h 112"/>
                <a:gd name="T18" fmla="*/ 104 w 112"/>
                <a:gd name="T19" fmla="*/ 86 h 112"/>
                <a:gd name="T20" fmla="*/ 86 w 112"/>
                <a:gd name="T21" fmla="*/ 104 h 112"/>
                <a:gd name="T22" fmla="*/ 26 w 112"/>
                <a:gd name="T23" fmla="*/ 104 h 112"/>
                <a:gd name="T24" fmla="*/ 8 w 112"/>
                <a:gd name="T25" fmla="*/ 86 h 112"/>
                <a:gd name="T26" fmla="*/ 8 w 112"/>
                <a:gd name="T27" fmla="*/ 26 h 112"/>
                <a:gd name="T28" fmla="*/ 26 w 112"/>
                <a:gd name="T29" fmla="*/ 8 h 112"/>
                <a:gd name="T30" fmla="*/ 86 w 112"/>
                <a:gd name="T31" fmla="*/ 8 h 112"/>
                <a:gd name="T32" fmla="*/ 104 w 112"/>
                <a:gd name="T33" fmla="*/ 26 h 112"/>
                <a:gd name="T34" fmla="*/ 104 w 112"/>
                <a:gd name="T35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12">
                  <a:moveTo>
                    <a:pt x="8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00"/>
                    <a:pt x="12" y="112"/>
                    <a:pt x="2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100" y="112"/>
                    <a:pt x="112" y="100"/>
                    <a:pt x="112" y="8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12"/>
                    <a:pt x="100" y="0"/>
                    <a:pt x="86" y="0"/>
                  </a:cubicBezTo>
                  <a:close/>
                  <a:moveTo>
                    <a:pt x="104" y="86"/>
                  </a:moveTo>
                  <a:cubicBezTo>
                    <a:pt x="104" y="96"/>
                    <a:pt x="96" y="104"/>
                    <a:pt x="8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16" y="104"/>
                    <a:pt x="8" y="96"/>
                    <a:pt x="8" y="8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16"/>
                    <a:pt x="16" y="8"/>
                    <a:pt x="2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96" y="8"/>
                    <a:pt x="104" y="16"/>
                    <a:pt x="104" y="26"/>
                  </a:cubicBezTo>
                  <a:lnTo>
                    <a:pt x="10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3" name="Freeform 179"/>
            <p:cNvSpPr>
              <a:spLocks noEditPoints="1"/>
            </p:cNvSpPr>
            <p:nvPr/>
          </p:nvSpPr>
          <p:spPr bwMode="auto">
            <a:xfrm>
              <a:off x="180976" y="4351338"/>
              <a:ext cx="65088" cy="65088"/>
            </a:xfrm>
            <a:custGeom>
              <a:avLst/>
              <a:gdLst>
                <a:gd name="T0" fmla="*/ 12 w 24"/>
                <a:gd name="T1" fmla="*/ 4 h 24"/>
                <a:gd name="T2" fmla="*/ 20 w 24"/>
                <a:gd name="T3" fmla="*/ 12 h 24"/>
                <a:gd name="T4" fmla="*/ 12 w 24"/>
                <a:gd name="T5" fmla="*/ 20 h 24"/>
                <a:gd name="T6" fmla="*/ 4 w 24"/>
                <a:gd name="T7" fmla="*/ 12 h 24"/>
                <a:gd name="T8" fmla="*/ 12 w 24"/>
                <a:gd name="T9" fmla="*/ 4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4" name="Freeform 180"/>
            <p:cNvSpPr>
              <a:spLocks noEditPoints="1"/>
            </p:cNvSpPr>
            <p:nvPr/>
          </p:nvSpPr>
          <p:spPr bwMode="auto">
            <a:xfrm>
              <a:off x="246064" y="4416425"/>
              <a:ext cx="63500" cy="63500"/>
            </a:xfrm>
            <a:custGeom>
              <a:avLst/>
              <a:gdLst>
                <a:gd name="T0" fmla="*/ 12 w 24"/>
                <a:gd name="T1" fmla="*/ 4 h 24"/>
                <a:gd name="T2" fmla="*/ 20 w 24"/>
                <a:gd name="T3" fmla="*/ 12 h 24"/>
                <a:gd name="T4" fmla="*/ 12 w 24"/>
                <a:gd name="T5" fmla="*/ 20 h 24"/>
                <a:gd name="T6" fmla="*/ 4 w 24"/>
                <a:gd name="T7" fmla="*/ 12 h 24"/>
                <a:gd name="T8" fmla="*/ 12 w 24"/>
                <a:gd name="T9" fmla="*/ 4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5" name="Freeform 181"/>
            <p:cNvSpPr>
              <a:spLocks noEditPoints="1"/>
            </p:cNvSpPr>
            <p:nvPr/>
          </p:nvSpPr>
          <p:spPr bwMode="auto">
            <a:xfrm>
              <a:off x="309564" y="4351338"/>
              <a:ext cx="63500" cy="65088"/>
            </a:xfrm>
            <a:custGeom>
              <a:avLst/>
              <a:gdLst>
                <a:gd name="T0" fmla="*/ 12 w 24"/>
                <a:gd name="T1" fmla="*/ 4 h 24"/>
                <a:gd name="T2" fmla="*/ 20 w 24"/>
                <a:gd name="T3" fmla="*/ 12 h 24"/>
                <a:gd name="T4" fmla="*/ 12 w 24"/>
                <a:gd name="T5" fmla="*/ 20 h 24"/>
                <a:gd name="T6" fmla="*/ 4 w 24"/>
                <a:gd name="T7" fmla="*/ 12 h 24"/>
                <a:gd name="T8" fmla="*/ 12 w 24"/>
                <a:gd name="T9" fmla="*/ 4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6" name="Freeform 182"/>
            <p:cNvSpPr>
              <a:spLocks noEditPoints="1"/>
            </p:cNvSpPr>
            <p:nvPr/>
          </p:nvSpPr>
          <p:spPr bwMode="auto">
            <a:xfrm>
              <a:off x="180976" y="4479925"/>
              <a:ext cx="65088" cy="63500"/>
            </a:xfrm>
            <a:custGeom>
              <a:avLst/>
              <a:gdLst>
                <a:gd name="T0" fmla="*/ 12 w 24"/>
                <a:gd name="T1" fmla="*/ 4 h 24"/>
                <a:gd name="T2" fmla="*/ 20 w 24"/>
                <a:gd name="T3" fmla="*/ 12 h 24"/>
                <a:gd name="T4" fmla="*/ 12 w 24"/>
                <a:gd name="T5" fmla="*/ 20 h 24"/>
                <a:gd name="T6" fmla="*/ 4 w 24"/>
                <a:gd name="T7" fmla="*/ 12 h 24"/>
                <a:gd name="T8" fmla="*/ 12 w 24"/>
                <a:gd name="T9" fmla="*/ 4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7" name="Freeform 183"/>
            <p:cNvSpPr>
              <a:spLocks noEditPoints="1"/>
            </p:cNvSpPr>
            <p:nvPr/>
          </p:nvSpPr>
          <p:spPr bwMode="auto">
            <a:xfrm>
              <a:off x="309564" y="4479925"/>
              <a:ext cx="63500" cy="63500"/>
            </a:xfrm>
            <a:custGeom>
              <a:avLst/>
              <a:gdLst>
                <a:gd name="T0" fmla="*/ 12 w 24"/>
                <a:gd name="T1" fmla="*/ 4 h 24"/>
                <a:gd name="T2" fmla="*/ 20 w 24"/>
                <a:gd name="T3" fmla="*/ 12 h 24"/>
                <a:gd name="T4" fmla="*/ 12 w 24"/>
                <a:gd name="T5" fmla="*/ 20 h 24"/>
                <a:gd name="T6" fmla="*/ 4 w 24"/>
                <a:gd name="T7" fmla="*/ 12 h 24"/>
                <a:gd name="T8" fmla="*/ 12 w 24"/>
                <a:gd name="T9" fmla="*/ 4 h 24"/>
                <a:gd name="T10" fmla="*/ 12 w 24"/>
                <a:gd name="T11" fmla="*/ 0 h 24"/>
                <a:gd name="T12" fmla="*/ 0 w 24"/>
                <a:gd name="T13" fmla="*/ 12 h 24"/>
                <a:gd name="T14" fmla="*/ 12 w 24"/>
                <a:gd name="T15" fmla="*/ 24 h 24"/>
                <a:gd name="T16" fmla="*/ 24 w 24"/>
                <a:gd name="T17" fmla="*/ 12 h 24"/>
                <a:gd name="T18" fmla="*/ 12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7345834" y="4632885"/>
            <a:ext cx="2209033" cy="971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2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987907" y="4632885"/>
            <a:ext cx="2209033" cy="971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2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611851" y="4632885"/>
            <a:ext cx="2209033" cy="971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2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9FEB548-E90B-5A27-287B-6E9999613B98}"/>
              </a:ext>
            </a:extLst>
          </p:cNvPr>
          <p:cNvGrpSpPr/>
          <p:nvPr/>
        </p:nvGrpSpPr>
        <p:grpSpPr>
          <a:xfrm>
            <a:off x="8443322" y="1678967"/>
            <a:ext cx="2890418" cy="861081"/>
            <a:chOff x="8865406" y="1946766"/>
            <a:chExt cx="2890418" cy="861081"/>
          </a:xfrm>
        </p:grpSpPr>
        <p:sp>
          <p:nvSpPr>
            <p:cNvPr id="5" name="TextBox 36">
              <a:extLst>
                <a:ext uri="{FF2B5EF4-FFF2-40B4-BE49-F238E27FC236}">
                  <a16:creationId xmlns:a16="http://schemas.microsoft.com/office/drawing/2014/main" id="{A0CC99CB-C90B-3183-3704-A86104EB0010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37">
              <a:extLst>
                <a:ext uri="{FF2B5EF4-FFF2-40B4-BE49-F238E27FC236}">
                  <a16:creationId xmlns:a16="http://schemas.microsoft.com/office/drawing/2014/main" id="{EE810104-54CF-DC41-6DE4-AC9169674252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11945F7-E909-1DD4-B172-FA8213FE3AF2}"/>
              </a:ext>
            </a:extLst>
          </p:cNvPr>
          <p:cNvGrpSpPr/>
          <p:nvPr/>
        </p:nvGrpSpPr>
        <p:grpSpPr>
          <a:xfrm>
            <a:off x="899960" y="1681272"/>
            <a:ext cx="2846153" cy="861081"/>
            <a:chOff x="1293755" y="1979765"/>
            <a:chExt cx="2846153" cy="861081"/>
          </a:xfrm>
        </p:grpSpPr>
        <p:sp>
          <p:nvSpPr>
            <p:cNvPr id="21" name="TextBox 34">
              <a:extLst>
                <a:ext uri="{FF2B5EF4-FFF2-40B4-BE49-F238E27FC236}">
                  <a16:creationId xmlns:a16="http://schemas.microsoft.com/office/drawing/2014/main" id="{3153408E-6FB3-26A3-ABE6-62980548EA9B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Box 35">
              <a:extLst>
                <a:ext uri="{FF2B5EF4-FFF2-40B4-BE49-F238E27FC236}">
                  <a16:creationId xmlns:a16="http://schemas.microsoft.com/office/drawing/2014/main" id="{FCAD277B-AC09-9054-87D1-12379AAEB346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912951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071097" y="1406380"/>
            <a:ext cx="4037479" cy="4045239"/>
            <a:chOff x="1980" y="730"/>
            <a:chExt cx="3642" cy="3649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19" y="1672"/>
              <a:ext cx="1103" cy="1729"/>
            </a:xfrm>
            <a:custGeom>
              <a:avLst/>
              <a:gdLst>
                <a:gd name="T0" fmla="*/ 111 w 731"/>
                <a:gd name="T1" fmla="*/ 870 h 1146"/>
                <a:gd name="T2" fmla="*/ 507 w 731"/>
                <a:gd name="T3" fmla="*/ 1086 h 1146"/>
                <a:gd name="T4" fmla="*/ 649 w 731"/>
                <a:gd name="T5" fmla="*/ 917 h 1146"/>
                <a:gd name="T6" fmla="*/ 617 w 731"/>
                <a:gd name="T7" fmla="*/ 140 h 1146"/>
                <a:gd name="T8" fmla="*/ 484 w 731"/>
                <a:gd name="T9" fmla="*/ 52 h 1146"/>
                <a:gd name="T10" fmla="*/ 75 w 731"/>
                <a:gd name="T11" fmla="*/ 302 h 1146"/>
                <a:gd name="T12" fmla="*/ 23 w 731"/>
                <a:gd name="T13" fmla="*/ 401 h 1146"/>
                <a:gd name="T14" fmla="*/ 41 w 731"/>
                <a:gd name="T15" fmla="*/ 692 h 1146"/>
                <a:gd name="T16" fmla="*/ 111 w 731"/>
                <a:gd name="T17" fmla="*/ 87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1146">
                  <a:moveTo>
                    <a:pt x="111" y="870"/>
                  </a:moveTo>
                  <a:cubicBezTo>
                    <a:pt x="176" y="904"/>
                    <a:pt x="507" y="1086"/>
                    <a:pt x="507" y="1086"/>
                  </a:cubicBezTo>
                  <a:cubicBezTo>
                    <a:pt x="507" y="1086"/>
                    <a:pt x="584" y="1146"/>
                    <a:pt x="649" y="917"/>
                  </a:cubicBezTo>
                  <a:cubicBezTo>
                    <a:pt x="714" y="689"/>
                    <a:pt x="731" y="416"/>
                    <a:pt x="617" y="140"/>
                  </a:cubicBezTo>
                  <a:cubicBezTo>
                    <a:pt x="602" y="104"/>
                    <a:pt x="565" y="0"/>
                    <a:pt x="484" y="52"/>
                  </a:cubicBezTo>
                  <a:cubicBezTo>
                    <a:pt x="403" y="103"/>
                    <a:pt x="75" y="302"/>
                    <a:pt x="75" y="302"/>
                  </a:cubicBezTo>
                  <a:cubicBezTo>
                    <a:pt x="75" y="302"/>
                    <a:pt x="11" y="338"/>
                    <a:pt x="23" y="401"/>
                  </a:cubicBezTo>
                  <a:cubicBezTo>
                    <a:pt x="36" y="463"/>
                    <a:pt x="60" y="594"/>
                    <a:pt x="41" y="692"/>
                  </a:cubicBezTo>
                  <a:cubicBezTo>
                    <a:pt x="23" y="782"/>
                    <a:pt x="0" y="813"/>
                    <a:pt x="111" y="8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858" y="738"/>
              <a:ext cx="1502" cy="1358"/>
            </a:xfrm>
            <a:custGeom>
              <a:avLst/>
              <a:gdLst>
                <a:gd name="T0" fmla="*/ 517 w 995"/>
                <a:gd name="T1" fmla="*/ 834 h 900"/>
                <a:gd name="T2" fmla="*/ 905 w 995"/>
                <a:gd name="T3" fmla="*/ 604 h 900"/>
                <a:gd name="T4" fmla="*/ 831 w 995"/>
                <a:gd name="T5" fmla="*/ 395 h 900"/>
                <a:gd name="T6" fmla="*/ 147 w 995"/>
                <a:gd name="T7" fmla="*/ 26 h 900"/>
                <a:gd name="T8" fmla="*/ 3 w 995"/>
                <a:gd name="T9" fmla="*/ 96 h 900"/>
                <a:gd name="T10" fmla="*/ 9 w 995"/>
                <a:gd name="T11" fmla="*/ 576 h 900"/>
                <a:gd name="T12" fmla="*/ 68 w 995"/>
                <a:gd name="T13" fmla="*/ 670 h 900"/>
                <a:gd name="T14" fmla="*/ 328 w 995"/>
                <a:gd name="T15" fmla="*/ 804 h 900"/>
                <a:gd name="T16" fmla="*/ 517 w 995"/>
                <a:gd name="T17" fmla="*/ 83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5" h="900">
                  <a:moveTo>
                    <a:pt x="517" y="834"/>
                  </a:moveTo>
                  <a:cubicBezTo>
                    <a:pt x="579" y="796"/>
                    <a:pt x="905" y="604"/>
                    <a:pt x="905" y="604"/>
                  </a:cubicBezTo>
                  <a:cubicBezTo>
                    <a:pt x="905" y="604"/>
                    <a:pt x="995" y="568"/>
                    <a:pt x="831" y="395"/>
                  </a:cubicBezTo>
                  <a:cubicBezTo>
                    <a:pt x="669" y="223"/>
                    <a:pt x="442" y="70"/>
                    <a:pt x="147" y="26"/>
                  </a:cubicBezTo>
                  <a:cubicBezTo>
                    <a:pt x="108" y="21"/>
                    <a:pt x="0" y="0"/>
                    <a:pt x="3" y="96"/>
                  </a:cubicBezTo>
                  <a:cubicBezTo>
                    <a:pt x="6" y="192"/>
                    <a:pt x="9" y="576"/>
                    <a:pt x="9" y="576"/>
                  </a:cubicBezTo>
                  <a:cubicBezTo>
                    <a:pt x="9" y="576"/>
                    <a:pt x="8" y="649"/>
                    <a:pt x="68" y="670"/>
                  </a:cubicBezTo>
                  <a:cubicBezTo>
                    <a:pt x="128" y="692"/>
                    <a:pt x="253" y="737"/>
                    <a:pt x="328" y="804"/>
                  </a:cubicBezTo>
                  <a:cubicBezTo>
                    <a:pt x="396" y="865"/>
                    <a:pt x="411" y="900"/>
                    <a:pt x="517" y="8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848" y="3013"/>
              <a:ext cx="1489" cy="1366"/>
            </a:xfrm>
            <a:custGeom>
              <a:avLst/>
              <a:gdLst>
                <a:gd name="T0" fmla="*/ 7 w 987"/>
                <a:gd name="T1" fmla="*/ 357 h 905"/>
                <a:gd name="T2" fmla="*/ 23 w 987"/>
                <a:gd name="T3" fmla="*/ 808 h 905"/>
                <a:gd name="T4" fmla="*/ 242 w 987"/>
                <a:gd name="T5" fmla="*/ 844 h 905"/>
                <a:gd name="T6" fmla="*/ 894 w 987"/>
                <a:gd name="T7" fmla="*/ 420 h 905"/>
                <a:gd name="T8" fmla="*/ 901 w 987"/>
                <a:gd name="T9" fmla="*/ 261 h 905"/>
                <a:gd name="T10" fmla="*/ 477 w 987"/>
                <a:gd name="T11" fmla="*/ 36 h 905"/>
                <a:gd name="T12" fmla="*/ 366 w 987"/>
                <a:gd name="T13" fmla="*/ 43 h 905"/>
                <a:gd name="T14" fmla="*/ 124 w 987"/>
                <a:gd name="T15" fmla="*/ 206 h 905"/>
                <a:gd name="T16" fmla="*/ 7 w 987"/>
                <a:gd name="T17" fmla="*/ 357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7" h="905">
                  <a:moveTo>
                    <a:pt x="7" y="357"/>
                  </a:moveTo>
                  <a:cubicBezTo>
                    <a:pt x="11" y="430"/>
                    <a:pt x="23" y="808"/>
                    <a:pt x="23" y="808"/>
                  </a:cubicBezTo>
                  <a:cubicBezTo>
                    <a:pt x="23" y="808"/>
                    <a:pt x="11" y="905"/>
                    <a:pt x="242" y="844"/>
                  </a:cubicBezTo>
                  <a:cubicBezTo>
                    <a:pt x="470" y="783"/>
                    <a:pt x="714" y="658"/>
                    <a:pt x="894" y="420"/>
                  </a:cubicBezTo>
                  <a:cubicBezTo>
                    <a:pt x="917" y="389"/>
                    <a:pt x="987" y="304"/>
                    <a:pt x="901" y="261"/>
                  </a:cubicBezTo>
                  <a:cubicBezTo>
                    <a:pt x="815" y="217"/>
                    <a:pt x="477" y="36"/>
                    <a:pt x="477" y="36"/>
                  </a:cubicBezTo>
                  <a:cubicBezTo>
                    <a:pt x="477" y="36"/>
                    <a:pt x="413" y="0"/>
                    <a:pt x="366" y="43"/>
                  </a:cubicBezTo>
                  <a:cubicBezTo>
                    <a:pt x="318" y="85"/>
                    <a:pt x="219" y="173"/>
                    <a:pt x="124" y="206"/>
                  </a:cubicBezTo>
                  <a:cubicBezTo>
                    <a:pt x="38" y="237"/>
                    <a:pt x="0" y="232"/>
                    <a:pt x="7" y="3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245" y="2994"/>
              <a:ext cx="1506" cy="1355"/>
            </a:xfrm>
            <a:custGeom>
              <a:avLst/>
              <a:gdLst>
                <a:gd name="T0" fmla="*/ 477 w 998"/>
                <a:gd name="T1" fmla="*/ 67 h 898"/>
                <a:gd name="T2" fmla="*/ 90 w 998"/>
                <a:gd name="T3" fmla="*/ 299 h 898"/>
                <a:gd name="T4" fmla="*/ 165 w 998"/>
                <a:gd name="T5" fmla="*/ 508 h 898"/>
                <a:gd name="T6" fmla="*/ 851 w 998"/>
                <a:gd name="T7" fmla="*/ 873 h 898"/>
                <a:gd name="T8" fmla="*/ 995 w 998"/>
                <a:gd name="T9" fmla="*/ 802 h 898"/>
                <a:gd name="T10" fmla="*/ 986 w 998"/>
                <a:gd name="T11" fmla="*/ 323 h 898"/>
                <a:gd name="T12" fmla="*/ 926 w 998"/>
                <a:gd name="T13" fmla="*/ 229 h 898"/>
                <a:gd name="T14" fmla="*/ 666 w 998"/>
                <a:gd name="T15" fmla="*/ 96 h 898"/>
                <a:gd name="T16" fmla="*/ 477 w 998"/>
                <a:gd name="T17" fmla="*/ 67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8" h="898">
                  <a:moveTo>
                    <a:pt x="477" y="67"/>
                  </a:moveTo>
                  <a:cubicBezTo>
                    <a:pt x="415" y="106"/>
                    <a:pt x="90" y="299"/>
                    <a:pt x="90" y="299"/>
                  </a:cubicBezTo>
                  <a:cubicBezTo>
                    <a:pt x="90" y="299"/>
                    <a:pt x="0" y="336"/>
                    <a:pt x="165" y="508"/>
                  </a:cubicBezTo>
                  <a:cubicBezTo>
                    <a:pt x="328" y="679"/>
                    <a:pt x="556" y="831"/>
                    <a:pt x="851" y="873"/>
                  </a:cubicBezTo>
                  <a:cubicBezTo>
                    <a:pt x="890" y="878"/>
                    <a:pt x="998" y="898"/>
                    <a:pt x="995" y="802"/>
                  </a:cubicBezTo>
                  <a:cubicBezTo>
                    <a:pt x="991" y="706"/>
                    <a:pt x="986" y="323"/>
                    <a:pt x="986" y="323"/>
                  </a:cubicBezTo>
                  <a:cubicBezTo>
                    <a:pt x="986" y="323"/>
                    <a:pt x="986" y="250"/>
                    <a:pt x="926" y="229"/>
                  </a:cubicBezTo>
                  <a:cubicBezTo>
                    <a:pt x="866" y="208"/>
                    <a:pt x="741" y="163"/>
                    <a:pt x="666" y="96"/>
                  </a:cubicBezTo>
                  <a:cubicBezTo>
                    <a:pt x="597" y="36"/>
                    <a:pt x="582" y="0"/>
                    <a:pt x="477" y="6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980" y="1676"/>
              <a:ext cx="1103" cy="1730"/>
            </a:xfrm>
            <a:custGeom>
              <a:avLst/>
              <a:gdLst>
                <a:gd name="T0" fmla="*/ 620 w 731"/>
                <a:gd name="T1" fmla="*/ 276 h 1146"/>
                <a:gd name="T2" fmla="*/ 224 w 731"/>
                <a:gd name="T3" fmla="*/ 59 h 1146"/>
                <a:gd name="T4" fmla="*/ 81 w 731"/>
                <a:gd name="T5" fmla="*/ 229 h 1146"/>
                <a:gd name="T6" fmla="*/ 113 w 731"/>
                <a:gd name="T7" fmla="*/ 1006 h 1146"/>
                <a:gd name="T8" fmla="*/ 246 w 731"/>
                <a:gd name="T9" fmla="*/ 1094 h 1146"/>
                <a:gd name="T10" fmla="*/ 656 w 731"/>
                <a:gd name="T11" fmla="*/ 844 h 1146"/>
                <a:gd name="T12" fmla="*/ 707 w 731"/>
                <a:gd name="T13" fmla="*/ 745 h 1146"/>
                <a:gd name="T14" fmla="*/ 690 w 731"/>
                <a:gd name="T15" fmla="*/ 453 h 1146"/>
                <a:gd name="T16" fmla="*/ 620 w 731"/>
                <a:gd name="T17" fmla="*/ 276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1146">
                  <a:moveTo>
                    <a:pt x="620" y="276"/>
                  </a:moveTo>
                  <a:cubicBezTo>
                    <a:pt x="555" y="242"/>
                    <a:pt x="224" y="59"/>
                    <a:pt x="224" y="59"/>
                  </a:cubicBezTo>
                  <a:cubicBezTo>
                    <a:pt x="224" y="59"/>
                    <a:pt x="147" y="0"/>
                    <a:pt x="81" y="229"/>
                  </a:cubicBezTo>
                  <a:cubicBezTo>
                    <a:pt x="17" y="456"/>
                    <a:pt x="0" y="730"/>
                    <a:pt x="113" y="1006"/>
                  </a:cubicBezTo>
                  <a:cubicBezTo>
                    <a:pt x="128" y="1042"/>
                    <a:pt x="166" y="1146"/>
                    <a:pt x="246" y="1094"/>
                  </a:cubicBezTo>
                  <a:cubicBezTo>
                    <a:pt x="327" y="1042"/>
                    <a:pt x="656" y="844"/>
                    <a:pt x="656" y="844"/>
                  </a:cubicBezTo>
                  <a:cubicBezTo>
                    <a:pt x="656" y="844"/>
                    <a:pt x="719" y="807"/>
                    <a:pt x="707" y="745"/>
                  </a:cubicBezTo>
                  <a:cubicBezTo>
                    <a:pt x="695" y="682"/>
                    <a:pt x="670" y="552"/>
                    <a:pt x="690" y="453"/>
                  </a:cubicBezTo>
                  <a:cubicBezTo>
                    <a:pt x="708" y="363"/>
                    <a:pt x="731" y="333"/>
                    <a:pt x="620" y="27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3119" y="1868"/>
              <a:ext cx="1353" cy="135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257" y="730"/>
              <a:ext cx="1503" cy="1343"/>
            </a:xfrm>
            <a:custGeom>
              <a:avLst/>
              <a:gdLst>
                <a:gd name="T0" fmla="*/ 982 w 996"/>
                <a:gd name="T1" fmla="*/ 547 h 890"/>
                <a:gd name="T2" fmla="*/ 982 w 996"/>
                <a:gd name="T3" fmla="*/ 96 h 890"/>
                <a:gd name="T4" fmla="*/ 764 w 996"/>
                <a:gd name="T5" fmla="*/ 53 h 890"/>
                <a:gd name="T6" fmla="*/ 98 w 996"/>
                <a:gd name="T7" fmla="*/ 453 h 890"/>
                <a:gd name="T8" fmla="*/ 85 w 996"/>
                <a:gd name="T9" fmla="*/ 613 h 890"/>
                <a:gd name="T10" fmla="*/ 501 w 996"/>
                <a:gd name="T11" fmla="*/ 852 h 890"/>
                <a:gd name="T12" fmla="*/ 612 w 996"/>
                <a:gd name="T13" fmla="*/ 849 h 890"/>
                <a:gd name="T14" fmla="*/ 859 w 996"/>
                <a:gd name="T15" fmla="*/ 694 h 890"/>
                <a:gd name="T16" fmla="*/ 982 w 996"/>
                <a:gd name="T17" fmla="*/ 547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6" h="890">
                  <a:moveTo>
                    <a:pt x="982" y="547"/>
                  </a:moveTo>
                  <a:cubicBezTo>
                    <a:pt x="980" y="474"/>
                    <a:pt x="982" y="96"/>
                    <a:pt x="982" y="96"/>
                  </a:cubicBezTo>
                  <a:cubicBezTo>
                    <a:pt x="982" y="96"/>
                    <a:pt x="996" y="0"/>
                    <a:pt x="764" y="53"/>
                  </a:cubicBezTo>
                  <a:cubicBezTo>
                    <a:pt x="534" y="105"/>
                    <a:pt x="286" y="222"/>
                    <a:pt x="98" y="453"/>
                  </a:cubicBezTo>
                  <a:cubicBezTo>
                    <a:pt x="73" y="484"/>
                    <a:pt x="0" y="567"/>
                    <a:pt x="85" y="613"/>
                  </a:cubicBezTo>
                  <a:cubicBezTo>
                    <a:pt x="169" y="659"/>
                    <a:pt x="501" y="852"/>
                    <a:pt x="501" y="852"/>
                  </a:cubicBezTo>
                  <a:cubicBezTo>
                    <a:pt x="501" y="852"/>
                    <a:pt x="563" y="890"/>
                    <a:pt x="612" y="849"/>
                  </a:cubicBezTo>
                  <a:cubicBezTo>
                    <a:pt x="661" y="808"/>
                    <a:pt x="764" y="724"/>
                    <a:pt x="859" y="694"/>
                  </a:cubicBezTo>
                  <a:cubicBezTo>
                    <a:pt x="947" y="667"/>
                    <a:pt x="984" y="672"/>
                    <a:pt x="982" y="5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4" name="Freeform 26"/>
          <p:cNvSpPr>
            <a:spLocks noEditPoints="1"/>
          </p:cNvSpPr>
          <p:nvPr/>
        </p:nvSpPr>
        <p:spPr bwMode="auto">
          <a:xfrm>
            <a:off x="5177557" y="1862431"/>
            <a:ext cx="533079" cy="513039"/>
          </a:xfrm>
          <a:custGeom>
            <a:avLst/>
            <a:gdLst>
              <a:gd name="T0" fmla="*/ 188 w 263"/>
              <a:gd name="T1" fmla="*/ 0 h 256"/>
              <a:gd name="T2" fmla="*/ 111 w 263"/>
              <a:gd name="T3" fmla="*/ 54 h 256"/>
              <a:gd name="T4" fmla="*/ 111 w 263"/>
              <a:gd name="T5" fmla="*/ 55 h 256"/>
              <a:gd name="T6" fmla="*/ 28 w 263"/>
              <a:gd name="T7" fmla="*/ 138 h 256"/>
              <a:gd name="T8" fmla="*/ 1 w 263"/>
              <a:gd name="T9" fmla="*/ 220 h 256"/>
              <a:gd name="T10" fmla="*/ 28 w 263"/>
              <a:gd name="T11" fmla="*/ 256 h 256"/>
              <a:gd name="T12" fmla="*/ 105 w 263"/>
              <a:gd name="T13" fmla="*/ 237 h 256"/>
              <a:gd name="T14" fmla="*/ 241 w 263"/>
              <a:gd name="T15" fmla="*/ 105 h 256"/>
              <a:gd name="T16" fmla="*/ 128 w 263"/>
              <a:gd name="T17" fmla="*/ 190 h 256"/>
              <a:gd name="T18" fmla="*/ 198 w 263"/>
              <a:gd name="T19" fmla="*/ 94 h 256"/>
              <a:gd name="T20" fmla="*/ 190 w 263"/>
              <a:gd name="T21" fmla="*/ 134 h 256"/>
              <a:gd name="T22" fmla="*/ 128 w 263"/>
              <a:gd name="T23" fmla="*/ 196 h 256"/>
              <a:gd name="T24" fmla="*/ 118 w 263"/>
              <a:gd name="T25" fmla="*/ 162 h 256"/>
              <a:gd name="T26" fmla="*/ 91 w 263"/>
              <a:gd name="T27" fmla="*/ 136 h 256"/>
              <a:gd name="T28" fmla="*/ 184 w 263"/>
              <a:gd name="T29" fmla="*/ 72 h 256"/>
              <a:gd name="T30" fmla="*/ 118 w 263"/>
              <a:gd name="T31" fmla="*/ 162 h 256"/>
              <a:gd name="T32" fmla="*/ 61 w 263"/>
              <a:gd name="T33" fmla="*/ 128 h 256"/>
              <a:gd name="T34" fmla="*/ 159 w 263"/>
              <a:gd name="T35" fmla="*/ 57 h 256"/>
              <a:gd name="T36" fmla="*/ 33 w 263"/>
              <a:gd name="T37" fmla="*/ 239 h 256"/>
              <a:gd name="T38" fmla="*/ 16 w 263"/>
              <a:gd name="T39" fmla="*/ 228 h 256"/>
              <a:gd name="T40" fmla="*/ 25 w 263"/>
              <a:gd name="T41" fmla="*/ 193 h 256"/>
              <a:gd name="T42" fmla="*/ 63 w 263"/>
              <a:gd name="T43" fmla="*/ 231 h 256"/>
              <a:gd name="T44" fmla="*/ 71 w 263"/>
              <a:gd name="T45" fmla="*/ 229 h 256"/>
              <a:gd name="T46" fmla="*/ 27 w 263"/>
              <a:gd name="T47" fmla="*/ 185 h 256"/>
              <a:gd name="T48" fmla="*/ 39 w 263"/>
              <a:gd name="T49" fmla="*/ 150 h 256"/>
              <a:gd name="T50" fmla="*/ 103 w 263"/>
              <a:gd name="T51" fmla="*/ 220 h 256"/>
              <a:gd name="T52" fmla="*/ 71 w 263"/>
              <a:gd name="T53" fmla="*/ 229 h 256"/>
              <a:gd name="T54" fmla="*/ 216 w 263"/>
              <a:gd name="T55" fmla="*/ 108 h 256"/>
              <a:gd name="T56" fmla="*/ 196 w 263"/>
              <a:gd name="T57" fmla="*/ 60 h 256"/>
              <a:gd name="T58" fmla="*/ 162 w 263"/>
              <a:gd name="T59" fmla="*/ 26 h 256"/>
              <a:gd name="T60" fmla="*/ 224 w 263"/>
              <a:gd name="T61" fmla="*/ 32 h 256"/>
              <a:gd name="T62" fmla="*/ 230 w 263"/>
              <a:gd name="T63" fmla="*/ 9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3" h="256">
                <a:moveTo>
                  <a:pt x="235" y="21"/>
                </a:moveTo>
                <a:cubicBezTo>
                  <a:pt x="222" y="8"/>
                  <a:pt x="205" y="0"/>
                  <a:pt x="188" y="0"/>
                </a:cubicBezTo>
                <a:cubicBezTo>
                  <a:pt x="173" y="0"/>
                  <a:pt x="160" y="5"/>
                  <a:pt x="150" y="15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4" y="142"/>
                  <a:pt x="22" y="147"/>
                  <a:pt x="20" y="152"/>
                </a:cubicBezTo>
                <a:cubicBezTo>
                  <a:pt x="1" y="220"/>
                  <a:pt x="1" y="220"/>
                  <a:pt x="1" y="220"/>
                </a:cubicBezTo>
                <a:cubicBezTo>
                  <a:pt x="1" y="220"/>
                  <a:pt x="0" y="225"/>
                  <a:pt x="0" y="228"/>
                </a:cubicBezTo>
                <a:cubicBezTo>
                  <a:pt x="0" y="243"/>
                  <a:pt x="13" y="256"/>
                  <a:pt x="28" y="256"/>
                </a:cubicBezTo>
                <a:cubicBezTo>
                  <a:pt x="31" y="256"/>
                  <a:pt x="37" y="255"/>
                  <a:pt x="37" y="255"/>
                </a:cubicBezTo>
                <a:cubicBezTo>
                  <a:pt x="105" y="237"/>
                  <a:pt x="105" y="237"/>
                  <a:pt x="105" y="237"/>
                </a:cubicBezTo>
                <a:cubicBezTo>
                  <a:pt x="110" y="235"/>
                  <a:pt x="115" y="232"/>
                  <a:pt x="119" y="229"/>
                </a:cubicBezTo>
                <a:cubicBezTo>
                  <a:pt x="241" y="105"/>
                  <a:pt x="241" y="105"/>
                  <a:pt x="241" y="105"/>
                </a:cubicBezTo>
                <a:cubicBezTo>
                  <a:pt x="263" y="83"/>
                  <a:pt x="261" y="46"/>
                  <a:pt x="235" y="21"/>
                </a:cubicBezTo>
                <a:close/>
                <a:moveTo>
                  <a:pt x="128" y="190"/>
                </a:moveTo>
                <a:cubicBezTo>
                  <a:pt x="127" y="183"/>
                  <a:pt x="125" y="176"/>
                  <a:pt x="122" y="169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203" y="108"/>
                  <a:pt x="200" y="12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4"/>
                  <a:pt x="128" y="192"/>
                  <a:pt x="128" y="190"/>
                </a:cubicBezTo>
                <a:close/>
                <a:moveTo>
                  <a:pt x="118" y="162"/>
                </a:moveTo>
                <a:cubicBezTo>
                  <a:pt x="115" y="157"/>
                  <a:pt x="112" y="152"/>
                  <a:pt x="108" y="148"/>
                </a:cubicBezTo>
                <a:cubicBezTo>
                  <a:pt x="103" y="143"/>
                  <a:pt x="97" y="140"/>
                  <a:pt x="91" y="136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74" y="63"/>
                  <a:pt x="179" y="66"/>
                  <a:pt x="184" y="72"/>
                </a:cubicBezTo>
                <a:cubicBezTo>
                  <a:pt x="189" y="76"/>
                  <a:pt x="192" y="81"/>
                  <a:pt x="195" y="86"/>
                </a:cubicBezTo>
                <a:lnTo>
                  <a:pt x="118" y="162"/>
                </a:lnTo>
                <a:close/>
                <a:moveTo>
                  <a:pt x="84" y="133"/>
                </a:moveTo>
                <a:cubicBezTo>
                  <a:pt x="76" y="130"/>
                  <a:pt x="69" y="128"/>
                  <a:pt x="61" y="12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32" y="56"/>
                  <a:pt x="146" y="54"/>
                  <a:pt x="159" y="57"/>
                </a:cubicBezTo>
                <a:lnTo>
                  <a:pt x="84" y="133"/>
                </a:lnTo>
                <a:close/>
                <a:moveTo>
                  <a:pt x="33" y="239"/>
                </a:moveTo>
                <a:cubicBezTo>
                  <a:pt x="32" y="239"/>
                  <a:pt x="30" y="240"/>
                  <a:pt x="28" y="240"/>
                </a:cubicBezTo>
                <a:cubicBezTo>
                  <a:pt x="21" y="240"/>
                  <a:pt x="16" y="235"/>
                  <a:pt x="16" y="228"/>
                </a:cubicBezTo>
                <a:cubicBezTo>
                  <a:pt x="16" y="227"/>
                  <a:pt x="17" y="224"/>
                  <a:pt x="17" y="224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34" y="193"/>
                  <a:pt x="44" y="196"/>
                  <a:pt x="52" y="204"/>
                </a:cubicBezTo>
                <a:cubicBezTo>
                  <a:pt x="60" y="212"/>
                  <a:pt x="64" y="222"/>
                  <a:pt x="63" y="231"/>
                </a:cubicBezTo>
                <a:lnTo>
                  <a:pt x="33" y="239"/>
                </a:lnTo>
                <a:close/>
                <a:moveTo>
                  <a:pt x="71" y="229"/>
                </a:moveTo>
                <a:cubicBezTo>
                  <a:pt x="71" y="218"/>
                  <a:pt x="66" y="207"/>
                  <a:pt x="58" y="198"/>
                </a:cubicBezTo>
                <a:cubicBezTo>
                  <a:pt x="49" y="190"/>
                  <a:pt x="38" y="185"/>
                  <a:pt x="27" y="185"/>
                </a:cubicBezTo>
                <a:cubicBezTo>
                  <a:pt x="35" y="156"/>
                  <a:pt x="35" y="156"/>
                  <a:pt x="35" y="156"/>
                </a:cubicBezTo>
                <a:cubicBezTo>
                  <a:pt x="36" y="154"/>
                  <a:pt x="37" y="152"/>
                  <a:pt x="39" y="150"/>
                </a:cubicBezTo>
                <a:cubicBezTo>
                  <a:pt x="55" y="139"/>
                  <a:pt x="79" y="142"/>
                  <a:pt x="96" y="160"/>
                </a:cubicBezTo>
                <a:cubicBezTo>
                  <a:pt x="115" y="178"/>
                  <a:pt x="117" y="204"/>
                  <a:pt x="103" y="220"/>
                </a:cubicBezTo>
                <a:cubicBezTo>
                  <a:pt x="103" y="221"/>
                  <a:pt x="102" y="221"/>
                  <a:pt x="101" y="221"/>
                </a:cubicBezTo>
                <a:lnTo>
                  <a:pt x="71" y="229"/>
                </a:lnTo>
                <a:close/>
                <a:moveTo>
                  <a:pt x="230" y="94"/>
                </a:moveTo>
                <a:cubicBezTo>
                  <a:pt x="216" y="108"/>
                  <a:pt x="216" y="108"/>
                  <a:pt x="216" y="108"/>
                </a:cubicBezTo>
                <a:cubicBezTo>
                  <a:pt x="216" y="106"/>
                  <a:pt x="216" y="104"/>
                  <a:pt x="216" y="102"/>
                </a:cubicBezTo>
                <a:cubicBezTo>
                  <a:pt x="215" y="87"/>
                  <a:pt x="207" y="72"/>
                  <a:pt x="196" y="60"/>
                </a:cubicBezTo>
                <a:cubicBezTo>
                  <a:pt x="183" y="47"/>
                  <a:pt x="165" y="40"/>
                  <a:pt x="148" y="40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8" y="20"/>
                  <a:pt x="177" y="16"/>
                  <a:pt x="188" y="16"/>
                </a:cubicBezTo>
                <a:cubicBezTo>
                  <a:pt x="200" y="16"/>
                  <a:pt x="214" y="22"/>
                  <a:pt x="224" y="32"/>
                </a:cubicBezTo>
                <a:cubicBezTo>
                  <a:pt x="233" y="41"/>
                  <a:pt x="239" y="53"/>
                  <a:pt x="240" y="65"/>
                </a:cubicBezTo>
                <a:cubicBezTo>
                  <a:pt x="241" y="76"/>
                  <a:pt x="237" y="87"/>
                  <a:pt x="230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6583071" y="1950106"/>
            <a:ext cx="465346" cy="544729"/>
            <a:chOff x="6980238" y="-342900"/>
            <a:chExt cx="1150937" cy="1311275"/>
          </a:xfrm>
          <a:solidFill>
            <a:schemeClr val="bg1"/>
          </a:solidFill>
        </p:grpSpPr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6980238" y="-342900"/>
              <a:ext cx="1150937" cy="1311275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Oval 31"/>
            <p:cNvSpPr>
              <a:spLocks noChangeArrowheads="1"/>
            </p:cNvSpPr>
            <p:nvPr/>
          </p:nvSpPr>
          <p:spPr bwMode="auto">
            <a:xfrm>
              <a:off x="7885113" y="681038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" name="Oval 32"/>
            <p:cNvSpPr>
              <a:spLocks noChangeArrowheads="1"/>
            </p:cNvSpPr>
            <p:nvPr/>
          </p:nvSpPr>
          <p:spPr bwMode="auto">
            <a:xfrm>
              <a:off x="7885113" y="434975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" name="Oval 33"/>
            <p:cNvSpPr>
              <a:spLocks noChangeArrowheads="1"/>
            </p:cNvSpPr>
            <p:nvPr/>
          </p:nvSpPr>
          <p:spPr bwMode="auto">
            <a:xfrm>
              <a:off x="7885113" y="190500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192837" y="3274788"/>
            <a:ext cx="599791" cy="446348"/>
            <a:chOff x="8236208" y="2550087"/>
            <a:chExt cx="188218" cy="175580"/>
          </a:xfrm>
          <a:solidFill>
            <a:schemeClr val="bg1"/>
          </a:solidFill>
        </p:grpSpPr>
        <p:sp>
          <p:nvSpPr>
            <p:cNvPr id="21" name="Freeform 597"/>
            <p:cNvSpPr>
              <a:spLocks noEditPoints="1"/>
            </p:cNvSpPr>
            <p:nvPr/>
          </p:nvSpPr>
          <p:spPr bwMode="auto">
            <a:xfrm>
              <a:off x="8236208" y="2550087"/>
              <a:ext cx="188218" cy="175580"/>
            </a:xfrm>
            <a:custGeom>
              <a:avLst/>
              <a:gdLst>
                <a:gd name="T0" fmla="*/ 124 w 125"/>
                <a:gd name="T1" fmla="*/ 19 h 121"/>
                <a:gd name="T2" fmla="*/ 121 w 125"/>
                <a:gd name="T3" fmla="*/ 17 h 121"/>
                <a:gd name="T4" fmla="*/ 52 w 125"/>
                <a:gd name="T5" fmla="*/ 1 h 121"/>
                <a:gd name="T6" fmla="*/ 47 w 125"/>
                <a:gd name="T7" fmla="*/ 4 h 121"/>
                <a:gd name="T8" fmla="*/ 20 w 125"/>
                <a:gd name="T9" fmla="*/ 70 h 121"/>
                <a:gd name="T10" fmla="*/ 29 w 125"/>
                <a:gd name="T11" fmla="*/ 74 h 121"/>
                <a:gd name="T12" fmla="*/ 54 w 125"/>
                <a:gd name="T13" fmla="*/ 10 h 121"/>
                <a:gd name="T14" fmla="*/ 114 w 125"/>
                <a:gd name="T15" fmla="*/ 25 h 121"/>
                <a:gd name="T16" fmla="*/ 93 w 125"/>
                <a:gd name="T17" fmla="*/ 84 h 121"/>
                <a:gd name="T18" fmla="*/ 73 w 125"/>
                <a:gd name="T19" fmla="*/ 112 h 121"/>
                <a:gd name="T20" fmla="*/ 73 w 125"/>
                <a:gd name="T21" fmla="*/ 112 h 121"/>
                <a:gd name="T22" fmla="*/ 57 w 125"/>
                <a:gd name="T23" fmla="*/ 93 h 121"/>
                <a:gd name="T24" fmla="*/ 3 w 125"/>
                <a:gd name="T25" fmla="*/ 71 h 121"/>
                <a:gd name="T26" fmla="*/ 18 w 125"/>
                <a:gd name="T27" fmla="*/ 101 h 121"/>
                <a:gd name="T28" fmla="*/ 57 w 125"/>
                <a:gd name="T29" fmla="*/ 119 h 121"/>
                <a:gd name="T30" fmla="*/ 70 w 125"/>
                <a:gd name="T31" fmla="*/ 121 h 121"/>
                <a:gd name="T32" fmla="*/ 102 w 125"/>
                <a:gd name="T33" fmla="*/ 87 h 121"/>
                <a:gd name="T34" fmla="*/ 124 w 125"/>
                <a:gd name="T35" fmla="*/ 23 h 121"/>
                <a:gd name="T36" fmla="*/ 124 w 125"/>
                <a:gd name="T37" fmla="*/ 19 h 121"/>
                <a:gd name="T38" fmla="*/ 124 w 125"/>
                <a:gd name="T39" fmla="*/ 19 h 121"/>
                <a:gd name="T40" fmla="*/ 124 w 125"/>
                <a:gd name="T41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5" h="121">
                  <a:moveTo>
                    <a:pt x="124" y="19"/>
                  </a:moveTo>
                  <a:cubicBezTo>
                    <a:pt x="123" y="18"/>
                    <a:pt x="122" y="17"/>
                    <a:pt x="121" y="17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0" y="0"/>
                    <a:pt x="47" y="1"/>
                    <a:pt x="47" y="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0" y="37"/>
                    <a:pt x="101" y="61"/>
                    <a:pt x="93" y="84"/>
                  </a:cubicBezTo>
                  <a:cubicBezTo>
                    <a:pt x="85" y="103"/>
                    <a:pt x="81" y="110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56" y="114"/>
                    <a:pt x="57" y="93"/>
                    <a:pt x="57" y="93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0" y="95"/>
                    <a:pt x="18" y="101"/>
                    <a:pt x="18" y="101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7" y="119"/>
                    <a:pt x="63" y="121"/>
                    <a:pt x="70" y="121"/>
                  </a:cubicBezTo>
                  <a:cubicBezTo>
                    <a:pt x="87" y="121"/>
                    <a:pt x="94" y="108"/>
                    <a:pt x="102" y="87"/>
                  </a:cubicBezTo>
                  <a:cubicBezTo>
                    <a:pt x="113" y="57"/>
                    <a:pt x="124" y="24"/>
                    <a:pt x="124" y="23"/>
                  </a:cubicBezTo>
                  <a:cubicBezTo>
                    <a:pt x="125" y="22"/>
                    <a:pt x="125" y="21"/>
                    <a:pt x="124" y="19"/>
                  </a:cubicBezTo>
                  <a:close/>
                  <a:moveTo>
                    <a:pt x="124" y="19"/>
                  </a:moveTo>
                  <a:cubicBezTo>
                    <a:pt x="124" y="19"/>
                    <a:pt x="124" y="19"/>
                    <a:pt x="124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598"/>
            <p:cNvSpPr>
              <a:spLocks noEditPoints="1"/>
            </p:cNvSpPr>
            <p:nvPr/>
          </p:nvSpPr>
          <p:spPr bwMode="auto">
            <a:xfrm>
              <a:off x="8337556" y="2594679"/>
              <a:ext cx="46331" cy="25083"/>
            </a:xfrm>
            <a:custGeom>
              <a:avLst/>
              <a:gdLst>
                <a:gd name="T0" fmla="*/ 25 w 31"/>
                <a:gd name="T1" fmla="*/ 16 h 17"/>
                <a:gd name="T2" fmla="*/ 26 w 31"/>
                <a:gd name="T3" fmla="*/ 17 h 17"/>
                <a:gd name="T4" fmla="*/ 30 w 31"/>
                <a:gd name="T5" fmla="*/ 13 h 17"/>
                <a:gd name="T6" fmla="*/ 27 w 31"/>
                <a:gd name="T7" fmla="*/ 7 h 17"/>
                <a:gd name="T8" fmla="*/ 7 w 31"/>
                <a:gd name="T9" fmla="*/ 1 h 17"/>
                <a:gd name="T10" fmla="*/ 1 w 31"/>
                <a:gd name="T11" fmla="*/ 4 h 17"/>
                <a:gd name="T12" fmla="*/ 4 w 31"/>
                <a:gd name="T13" fmla="*/ 10 h 17"/>
                <a:gd name="T14" fmla="*/ 25 w 31"/>
                <a:gd name="T15" fmla="*/ 16 h 17"/>
                <a:gd name="T16" fmla="*/ 25 w 31"/>
                <a:gd name="T17" fmla="*/ 16 h 17"/>
                <a:gd name="T18" fmla="*/ 25 w 31"/>
                <a:gd name="T1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7">
                  <a:moveTo>
                    <a:pt x="25" y="16"/>
                  </a:moveTo>
                  <a:cubicBezTo>
                    <a:pt x="25" y="16"/>
                    <a:pt x="25" y="17"/>
                    <a:pt x="26" y="17"/>
                  </a:cubicBezTo>
                  <a:cubicBezTo>
                    <a:pt x="28" y="17"/>
                    <a:pt x="30" y="15"/>
                    <a:pt x="30" y="13"/>
                  </a:cubicBezTo>
                  <a:cubicBezTo>
                    <a:pt x="31" y="11"/>
                    <a:pt x="30" y="8"/>
                    <a:pt x="27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7"/>
                    <a:pt x="2" y="9"/>
                    <a:pt x="4" y="10"/>
                  </a:cubicBezTo>
                  <a:lnTo>
                    <a:pt x="25" y="16"/>
                  </a:lnTo>
                  <a:close/>
                  <a:moveTo>
                    <a:pt x="25" y="16"/>
                  </a:moveTo>
                  <a:cubicBezTo>
                    <a:pt x="25" y="16"/>
                    <a:pt x="25" y="16"/>
                    <a:pt x="25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Freeform 599"/>
            <p:cNvSpPr>
              <a:spLocks noEditPoints="1"/>
            </p:cNvSpPr>
            <p:nvPr/>
          </p:nvSpPr>
          <p:spPr bwMode="auto">
            <a:xfrm>
              <a:off x="8325974" y="2622549"/>
              <a:ext cx="46331" cy="22296"/>
            </a:xfrm>
            <a:custGeom>
              <a:avLst/>
              <a:gdLst>
                <a:gd name="T0" fmla="*/ 1 w 31"/>
                <a:gd name="T1" fmla="*/ 4 h 17"/>
                <a:gd name="T2" fmla="*/ 4 w 31"/>
                <a:gd name="T3" fmla="*/ 10 h 17"/>
                <a:gd name="T4" fmla="*/ 24 w 31"/>
                <a:gd name="T5" fmla="*/ 17 h 17"/>
                <a:gd name="T6" fmla="*/ 25 w 31"/>
                <a:gd name="T7" fmla="*/ 17 h 17"/>
                <a:gd name="T8" fmla="*/ 30 w 31"/>
                <a:gd name="T9" fmla="*/ 14 h 17"/>
                <a:gd name="T10" fmla="*/ 27 w 31"/>
                <a:gd name="T11" fmla="*/ 8 h 17"/>
                <a:gd name="T12" fmla="*/ 7 w 31"/>
                <a:gd name="T13" fmla="*/ 1 h 17"/>
                <a:gd name="T14" fmla="*/ 1 w 31"/>
                <a:gd name="T15" fmla="*/ 4 h 17"/>
                <a:gd name="T16" fmla="*/ 1 w 31"/>
                <a:gd name="T17" fmla="*/ 4 h 17"/>
                <a:gd name="T18" fmla="*/ 1 w 31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7">
                  <a:moveTo>
                    <a:pt x="1" y="4"/>
                  </a:moveTo>
                  <a:cubicBezTo>
                    <a:pt x="0" y="7"/>
                    <a:pt x="1" y="9"/>
                    <a:pt x="4" y="10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7" y="17"/>
                    <a:pt x="29" y="16"/>
                    <a:pt x="30" y="14"/>
                  </a:cubicBezTo>
                  <a:cubicBezTo>
                    <a:pt x="31" y="12"/>
                    <a:pt x="29" y="9"/>
                    <a:pt x="2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2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600"/>
            <p:cNvSpPr>
              <a:spLocks noEditPoints="1"/>
            </p:cNvSpPr>
            <p:nvPr/>
          </p:nvSpPr>
          <p:spPr bwMode="auto">
            <a:xfrm>
              <a:off x="8314390" y="2650418"/>
              <a:ext cx="46331" cy="25083"/>
            </a:xfrm>
            <a:custGeom>
              <a:avLst/>
              <a:gdLst>
                <a:gd name="T0" fmla="*/ 7 w 31"/>
                <a:gd name="T1" fmla="*/ 1 h 17"/>
                <a:gd name="T2" fmla="*/ 1 w 31"/>
                <a:gd name="T3" fmla="*/ 4 h 17"/>
                <a:gd name="T4" fmla="*/ 4 w 31"/>
                <a:gd name="T5" fmla="*/ 10 h 17"/>
                <a:gd name="T6" fmla="*/ 24 w 31"/>
                <a:gd name="T7" fmla="*/ 17 h 17"/>
                <a:gd name="T8" fmla="*/ 26 w 31"/>
                <a:gd name="T9" fmla="*/ 17 h 17"/>
                <a:gd name="T10" fmla="*/ 30 w 31"/>
                <a:gd name="T11" fmla="*/ 14 h 17"/>
                <a:gd name="T12" fmla="*/ 27 w 31"/>
                <a:gd name="T13" fmla="*/ 8 h 17"/>
                <a:gd name="T14" fmla="*/ 7 w 31"/>
                <a:gd name="T15" fmla="*/ 1 h 17"/>
                <a:gd name="T16" fmla="*/ 7 w 31"/>
                <a:gd name="T17" fmla="*/ 1 h 17"/>
                <a:gd name="T18" fmla="*/ 7 w 31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7">
                  <a:moveTo>
                    <a:pt x="7" y="1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2" y="9"/>
                    <a:pt x="4" y="10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7"/>
                    <a:pt x="25" y="17"/>
                    <a:pt x="26" y="17"/>
                  </a:cubicBezTo>
                  <a:cubicBezTo>
                    <a:pt x="28" y="17"/>
                    <a:pt x="30" y="16"/>
                    <a:pt x="30" y="14"/>
                  </a:cubicBezTo>
                  <a:cubicBezTo>
                    <a:pt x="31" y="11"/>
                    <a:pt x="30" y="9"/>
                    <a:pt x="27" y="8"/>
                  </a:cubicBezTo>
                  <a:lnTo>
                    <a:pt x="7" y="1"/>
                  </a:lnTo>
                  <a:close/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601"/>
            <p:cNvSpPr>
              <a:spLocks noEditPoints="1"/>
            </p:cNvSpPr>
            <p:nvPr/>
          </p:nvSpPr>
          <p:spPr bwMode="auto">
            <a:xfrm>
              <a:off x="8314390" y="2589106"/>
              <a:ext cx="17374" cy="13935"/>
            </a:xfrm>
            <a:custGeom>
              <a:avLst/>
              <a:gdLst>
                <a:gd name="T0" fmla="*/ 5 w 11"/>
                <a:gd name="T1" fmla="*/ 0 h 10"/>
                <a:gd name="T2" fmla="*/ 11 w 11"/>
                <a:gd name="T3" fmla="*/ 5 h 10"/>
                <a:gd name="T4" fmla="*/ 5 w 11"/>
                <a:gd name="T5" fmla="*/ 10 h 10"/>
                <a:gd name="T6" fmla="*/ 0 w 11"/>
                <a:gd name="T7" fmla="*/ 5 h 10"/>
                <a:gd name="T8" fmla="*/ 5 w 11"/>
                <a:gd name="T9" fmla="*/ 0 h 10"/>
                <a:gd name="T10" fmla="*/ 5 w 11"/>
                <a:gd name="T11" fmla="*/ 0 h 10"/>
                <a:gd name="T12" fmla="*/ 5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8" y="0"/>
                    <a:pt x="11" y="2"/>
                    <a:pt x="11" y="5"/>
                  </a:cubicBezTo>
                  <a:cubicBezTo>
                    <a:pt x="11" y="7"/>
                    <a:pt x="8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Freeform 602"/>
            <p:cNvSpPr>
              <a:spLocks noEditPoints="1"/>
            </p:cNvSpPr>
            <p:nvPr/>
          </p:nvSpPr>
          <p:spPr bwMode="auto">
            <a:xfrm>
              <a:off x="8305704" y="2614187"/>
              <a:ext cx="14479" cy="13935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5 h 10"/>
                <a:gd name="T4" fmla="*/ 5 w 10"/>
                <a:gd name="T5" fmla="*/ 10 h 10"/>
                <a:gd name="T6" fmla="*/ 0 w 10"/>
                <a:gd name="T7" fmla="*/ 5 h 10"/>
                <a:gd name="T8" fmla="*/ 5 w 10"/>
                <a:gd name="T9" fmla="*/ 0 h 10"/>
                <a:gd name="T10" fmla="*/ 5 w 10"/>
                <a:gd name="T11" fmla="*/ 0 h 10"/>
                <a:gd name="T12" fmla="*/ 5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8" y="0"/>
                    <a:pt x="10" y="3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Freeform 603"/>
            <p:cNvSpPr>
              <a:spLocks noEditPoints="1"/>
            </p:cNvSpPr>
            <p:nvPr/>
          </p:nvSpPr>
          <p:spPr bwMode="auto">
            <a:xfrm>
              <a:off x="8291225" y="2642058"/>
              <a:ext cx="17374" cy="16722"/>
            </a:xfrm>
            <a:custGeom>
              <a:avLst/>
              <a:gdLst>
                <a:gd name="T0" fmla="*/ 5 w 10"/>
                <a:gd name="T1" fmla="*/ 0 h 10"/>
                <a:gd name="T2" fmla="*/ 10 w 10"/>
                <a:gd name="T3" fmla="*/ 5 h 10"/>
                <a:gd name="T4" fmla="*/ 5 w 10"/>
                <a:gd name="T5" fmla="*/ 10 h 10"/>
                <a:gd name="T6" fmla="*/ 0 w 10"/>
                <a:gd name="T7" fmla="*/ 5 h 10"/>
                <a:gd name="T8" fmla="*/ 5 w 10"/>
                <a:gd name="T9" fmla="*/ 0 h 10"/>
                <a:gd name="T10" fmla="*/ 5 w 10"/>
                <a:gd name="T11" fmla="*/ 0 h 10"/>
                <a:gd name="T12" fmla="*/ 5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420558" y="4457965"/>
            <a:ext cx="498308" cy="497158"/>
            <a:chOff x="6294438" y="-201613"/>
            <a:chExt cx="687387" cy="685801"/>
          </a:xfrm>
          <a:solidFill>
            <a:schemeClr val="bg1"/>
          </a:solidFill>
        </p:grpSpPr>
        <p:sp>
          <p:nvSpPr>
            <p:cNvPr id="29" name="Freeform 10"/>
            <p:cNvSpPr>
              <a:spLocks noEditPoints="1"/>
            </p:cNvSpPr>
            <p:nvPr/>
          </p:nvSpPr>
          <p:spPr bwMode="auto">
            <a:xfrm>
              <a:off x="6294438" y="-201613"/>
              <a:ext cx="687387" cy="685801"/>
            </a:xfrm>
            <a:custGeom>
              <a:avLst/>
              <a:gdLst>
                <a:gd name="T0" fmla="*/ 163 w 180"/>
                <a:gd name="T1" fmla="*/ 0 h 180"/>
                <a:gd name="T2" fmla="*/ 39 w 180"/>
                <a:gd name="T3" fmla="*/ 0 h 180"/>
                <a:gd name="T4" fmla="*/ 23 w 180"/>
                <a:gd name="T5" fmla="*/ 17 h 180"/>
                <a:gd name="T6" fmla="*/ 23 w 180"/>
                <a:gd name="T7" fmla="*/ 28 h 180"/>
                <a:gd name="T8" fmla="*/ 17 w 180"/>
                <a:gd name="T9" fmla="*/ 28 h 180"/>
                <a:gd name="T10" fmla="*/ 0 w 180"/>
                <a:gd name="T11" fmla="*/ 45 h 180"/>
                <a:gd name="T12" fmla="*/ 0 w 180"/>
                <a:gd name="T13" fmla="*/ 158 h 180"/>
                <a:gd name="T14" fmla="*/ 23 w 180"/>
                <a:gd name="T15" fmla="*/ 180 h 180"/>
                <a:gd name="T16" fmla="*/ 158 w 180"/>
                <a:gd name="T17" fmla="*/ 180 h 180"/>
                <a:gd name="T18" fmla="*/ 180 w 180"/>
                <a:gd name="T19" fmla="*/ 158 h 180"/>
                <a:gd name="T20" fmla="*/ 180 w 180"/>
                <a:gd name="T21" fmla="*/ 17 h 180"/>
                <a:gd name="T22" fmla="*/ 163 w 180"/>
                <a:gd name="T23" fmla="*/ 0 h 180"/>
                <a:gd name="T24" fmla="*/ 169 w 180"/>
                <a:gd name="T25" fmla="*/ 158 h 180"/>
                <a:gd name="T26" fmla="*/ 158 w 180"/>
                <a:gd name="T27" fmla="*/ 169 h 180"/>
                <a:gd name="T28" fmla="*/ 23 w 180"/>
                <a:gd name="T29" fmla="*/ 169 h 180"/>
                <a:gd name="T30" fmla="*/ 11 w 180"/>
                <a:gd name="T31" fmla="*/ 158 h 180"/>
                <a:gd name="T32" fmla="*/ 11 w 180"/>
                <a:gd name="T33" fmla="*/ 45 h 180"/>
                <a:gd name="T34" fmla="*/ 17 w 180"/>
                <a:gd name="T35" fmla="*/ 39 h 180"/>
                <a:gd name="T36" fmla="*/ 23 w 180"/>
                <a:gd name="T37" fmla="*/ 39 h 180"/>
                <a:gd name="T38" fmla="*/ 23 w 180"/>
                <a:gd name="T39" fmla="*/ 152 h 180"/>
                <a:gd name="T40" fmla="*/ 28 w 180"/>
                <a:gd name="T41" fmla="*/ 158 h 180"/>
                <a:gd name="T42" fmla="*/ 34 w 180"/>
                <a:gd name="T43" fmla="*/ 152 h 180"/>
                <a:gd name="T44" fmla="*/ 34 w 180"/>
                <a:gd name="T45" fmla="*/ 17 h 180"/>
                <a:gd name="T46" fmla="*/ 39 w 180"/>
                <a:gd name="T47" fmla="*/ 11 h 180"/>
                <a:gd name="T48" fmla="*/ 163 w 180"/>
                <a:gd name="T49" fmla="*/ 11 h 180"/>
                <a:gd name="T50" fmla="*/ 169 w 180"/>
                <a:gd name="T51" fmla="*/ 17 h 180"/>
                <a:gd name="T52" fmla="*/ 169 w 180"/>
                <a:gd name="T53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80">
                  <a:moveTo>
                    <a:pt x="16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23" y="8"/>
                    <a:pt x="23" y="1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8" y="28"/>
                    <a:pt x="0" y="36"/>
                    <a:pt x="0" y="4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70" y="180"/>
                    <a:pt x="180" y="170"/>
                    <a:pt x="180" y="158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8"/>
                    <a:pt x="172" y="0"/>
                    <a:pt x="163" y="0"/>
                  </a:cubicBezTo>
                  <a:close/>
                  <a:moveTo>
                    <a:pt x="169" y="158"/>
                  </a:moveTo>
                  <a:cubicBezTo>
                    <a:pt x="169" y="164"/>
                    <a:pt x="164" y="169"/>
                    <a:pt x="158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16" y="169"/>
                    <a:pt x="11" y="164"/>
                    <a:pt x="11" y="15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2"/>
                    <a:pt x="14" y="39"/>
                    <a:pt x="1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5"/>
                    <a:pt x="25" y="158"/>
                    <a:pt x="28" y="158"/>
                  </a:cubicBezTo>
                  <a:cubicBezTo>
                    <a:pt x="31" y="158"/>
                    <a:pt x="34" y="155"/>
                    <a:pt x="34" y="15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6" y="11"/>
                    <a:pt x="39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11"/>
                    <a:pt x="169" y="14"/>
                    <a:pt x="169" y="17"/>
                  </a:cubicBezTo>
                  <a:lnTo>
                    <a:pt x="169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6702425" y="58737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6702425" y="-6350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6702425" y="-71438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3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3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6465888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6465888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6465888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6702425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6702425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6702425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9" name="Freeform 20"/>
            <p:cNvSpPr>
              <a:spLocks/>
            </p:cNvSpPr>
            <p:nvPr/>
          </p:nvSpPr>
          <p:spPr bwMode="auto">
            <a:xfrm>
              <a:off x="6465888" y="119062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Freeform 21"/>
            <p:cNvSpPr>
              <a:spLocks/>
            </p:cNvSpPr>
            <p:nvPr/>
          </p:nvSpPr>
          <p:spPr bwMode="auto">
            <a:xfrm>
              <a:off x="6465888" y="184150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Freeform 22"/>
            <p:cNvSpPr>
              <a:spLocks noEditPoints="1"/>
            </p:cNvSpPr>
            <p:nvPr/>
          </p:nvSpPr>
          <p:spPr bwMode="auto">
            <a:xfrm>
              <a:off x="6465888" y="-112713"/>
              <a:ext cx="195262" cy="190500"/>
            </a:xfrm>
            <a:custGeom>
              <a:avLst/>
              <a:gdLst>
                <a:gd name="T0" fmla="*/ 6 w 51"/>
                <a:gd name="T1" fmla="*/ 50 h 50"/>
                <a:gd name="T2" fmla="*/ 45 w 51"/>
                <a:gd name="T3" fmla="*/ 50 h 50"/>
                <a:gd name="T4" fmla="*/ 51 w 51"/>
                <a:gd name="T5" fmla="*/ 44 h 50"/>
                <a:gd name="T6" fmla="*/ 51 w 51"/>
                <a:gd name="T7" fmla="*/ 5 h 50"/>
                <a:gd name="T8" fmla="*/ 45 w 51"/>
                <a:gd name="T9" fmla="*/ 0 h 50"/>
                <a:gd name="T10" fmla="*/ 6 w 51"/>
                <a:gd name="T11" fmla="*/ 0 h 50"/>
                <a:gd name="T12" fmla="*/ 0 w 51"/>
                <a:gd name="T13" fmla="*/ 5 h 50"/>
                <a:gd name="T14" fmla="*/ 0 w 51"/>
                <a:gd name="T15" fmla="*/ 44 h 50"/>
                <a:gd name="T16" fmla="*/ 6 w 51"/>
                <a:gd name="T17" fmla="*/ 50 h 50"/>
                <a:gd name="T18" fmla="*/ 11 w 51"/>
                <a:gd name="T19" fmla="*/ 11 h 50"/>
                <a:gd name="T20" fmla="*/ 39 w 51"/>
                <a:gd name="T21" fmla="*/ 11 h 50"/>
                <a:gd name="T22" fmla="*/ 39 w 51"/>
                <a:gd name="T23" fmla="*/ 39 h 50"/>
                <a:gd name="T24" fmla="*/ 11 w 51"/>
                <a:gd name="T25" fmla="*/ 39 h 50"/>
                <a:gd name="T26" fmla="*/ 11 w 51"/>
                <a:gd name="T2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0">
                  <a:moveTo>
                    <a:pt x="6" y="50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8" y="50"/>
                    <a:pt x="51" y="48"/>
                    <a:pt x="51" y="4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2"/>
                    <a:pt x="48" y="0"/>
                    <a:pt x="4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  <a:moveTo>
                    <a:pt x="11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444667" y="3094939"/>
            <a:ext cx="485087" cy="557001"/>
            <a:chOff x="7130814" y="4999578"/>
            <a:chExt cx="257037" cy="357917"/>
          </a:xfrm>
          <a:solidFill>
            <a:schemeClr val="bg1"/>
          </a:solidFill>
        </p:grpSpPr>
        <p:sp>
          <p:nvSpPr>
            <p:cNvPr id="46" name="Freeform 31"/>
            <p:cNvSpPr>
              <a:spLocks noEditPoints="1"/>
            </p:cNvSpPr>
            <p:nvPr/>
          </p:nvSpPr>
          <p:spPr bwMode="auto">
            <a:xfrm>
              <a:off x="7130814" y="4999578"/>
              <a:ext cx="257037" cy="357917"/>
            </a:xfrm>
            <a:custGeom>
              <a:avLst/>
              <a:gdLst>
                <a:gd name="T0" fmla="*/ 68 w 92"/>
                <a:gd name="T1" fmla="*/ 36 h 128"/>
                <a:gd name="T2" fmla="*/ 60 w 92"/>
                <a:gd name="T3" fmla="*/ 56 h 128"/>
                <a:gd name="T4" fmla="*/ 44 w 92"/>
                <a:gd name="T5" fmla="*/ 20 h 128"/>
                <a:gd name="T6" fmla="*/ 36 w 92"/>
                <a:gd name="T7" fmla="*/ 44 h 128"/>
                <a:gd name="T8" fmla="*/ 4 w 92"/>
                <a:gd name="T9" fmla="*/ 0 h 128"/>
                <a:gd name="T10" fmla="*/ 0 w 92"/>
                <a:gd name="T11" fmla="*/ 92 h 128"/>
                <a:gd name="T12" fmla="*/ 40 w 92"/>
                <a:gd name="T13" fmla="*/ 128 h 128"/>
                <a:gd name="T14" fmla="*/ 86 w 92"/>
                <a:gd name="T15" fmla="*/ 100 h 128"/>
                <a:gd name="T16" fmla="*/ 68 w 92"/>
                <a:gd name="T17" fmla="*/ 36 h 128"/>
                <a:gd name="T18" fmla="*/ 79 w 92"/>
                <a:gd name="T19" fmla="*/ 98 h 128"/>
                <a:gd name="T20" fmla="*/ 40 w 92"/>
                <a:gd name="T21" fmla="*/ 120 h 128"/>
                <a:gd name="T22" fmla="*/ 8 w 92"/>
                <a:gd name="T23" fmla="*/ 92 h 128"/>
                <a:gd name="T24" fmla="*/ 12 w 92"/>
                <a:gd name="T25" fmla="*/ 63 h 128"/>
                <a:gd name="T26" fmla="*/ 16 w 92"/>
                <a:gd name="T27" fmla="*/ 23 h 128"/>
                <a:gd name="T28" fmla="*/ 33 w 92"/>
                <a:gd name="T29" fmla="*/ 63 h 128"/>
                <a:gd name="T30" fmla="*/ 47 w 92"/>
                <a:gd name="T31" fmla="*/ 39 h 128"/>
                <a:gd name="T32" fmla="*/ 52 w 92"/>
                <a:gd name="T33" fmla="*/ 76 h 128"/>
                <a:gd name="T34" fmla="*/ 71 w 92"/>
                <a:gd name="T35" fmla="*/ 54 h 128"/>
                <a:gd name="T36" fmla="*/ 79 w 92"/>
                <a:gd name="T37" fmla="*/ 9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128">
                  <a:moveTo>
                    <a:pt x="68" y="36"/>
                  </a:moveTo>
                  <a:cubicBezTo>
                    <a:pt x="68" y="47"/>
                    <a:pt x="60" y="56"/>
                    <a:pt x="60" y="56"/>
                  </a:cubicBezTo>
                  <a:cubicBezTo>
                    <a:pt x="60" y="36"/>
                    <a:pt x="44" y="20"/>
                    <a:pt x="44" y="20"/>
                  </a:cubicBezTo>
                  <a:cubicBezTo>
                    <a:pt x="44" y="20"/>
                    <a:pt x="44" y="32"/>
                    <a:pt x="36" y="44"/>
                  </a:cubicBezTo>
                  <a:cubicBezTo>
                    <a:pt x="28" y="16"/>
                    <a:pt x="4" y="0"/>
                    <a:pt x="4" y="0"/>
                  </a:cubicBezTo>
                  <a:cubicBezTo>
                    <a:pt x="16" y="44"/>
                    <a:pt x="0" y="60"/>
                    <a:pt x="0" y="92"/>
                  </a:cubicBezTo>
                  <a:cubicBezTo>
                    <a:pt x="0" y="110"/>
                    <a:pt x="16" y="128"/>
                    <a:pt x="40" y="128"/>
                  </a:cubicBezTo>
                  <a:cubicBezTo>
                    <a:pt x="76" y="128"/>
                    <a:pt x="83" y="115"/>
                    <a:pt x="86" y="100"/>
                  </a:cubicBezTo>
                  <a:cubicBezTo>
                    <a:pt x="92" y="80"/>
                    <a:pt x="84" y="56"/>
                    <a:pt x="68" y="36"/>
                  </a:cubicBezTo>
                  <a:close/>
                  <a:moveTo>
                    <a:pt x="79" y="98"/>
                  </a:moveTo>
                  <a:cubicBezTo>
                    <a:pt x="76" y="108"/>
                    <a:pt x="73" y="120"/>
                    <a:pt x="40" y="120"/>
                  </a:cubicBezTo>
                  <a:cubicBezTo>
                    <a:pt x="20" y="120"/>
                    <a:pt x="8" y="106"/>
                    <a:pt x="8" y="92"/>
                  </a:cubicBezTo>
                  <a:cubicBezTo>
                    <a:pt x="8" y="81"/>
                    <a:pt x="10" y="72"/>
                    <a:pt x="12" y="63"/>
                  </a:cubicBezTo>
                  <a:cubicBezTo>
                    <a:pt x="15" y="51"/>
                    <a:pt x="17" y="39"/>
                    <a:pt x="16" y="23"/>
                  </a:cubicBezTo>
                  <a:cubicBezTo>
                    <a:pt x="29" y="40"/>
                    <a:pt x="33" y="63"/>
                    <a:pt x="33" y="63"/>
                  </a:cubicBezTo>
                  <a:cubicBezTo>
                    <a:pt x="33" y="63"/>
                    <a:pt x="44" y="47"/>
                    <a:pt x="47" y="39"/>
                  </a:cubicBezTo>
                  <a:cubicBezTo>
                    <a:pt x="50" y="44"/>
                    <a:pt x="52" y="60"/>
                    <a:pt x="52" y="76"/>
                  </a:cubicBezTo>
                  <a:cubicBezTo>
                    <a:pt x="52" y="76"/>
                    <a:pt x="63" y="67"/>
                    <a:pt x="71" y="54"/>
                  </a:cubicBezTo>
                  <a:cubicBezTo>
                    <a:pt x="79" y="69"/>
                    <a:pt x="82" y="85"/>
                    <a:pt x="7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7173653" y="5152971"/>
              <a:ext cx="158921" cy="128518"/>
            </a:xfrm>
            <a:custGeom>
              <a:avLst/>
              <a:gdLst>
                <a:gd name="T0" fmla="*/ 55 w 57"/>
                <a:gd name="T1" fmla="*/ 12 h 46"/>
                <a:gd name="T2" fmla="*/ 51 w 57"/>
                <a:gd name="T3" fmla="*/ 16 h 46"/>
                <a:gd name="T4" fmla="*/ 32 w 57"/>
                <a:gd name="T5" fmla="*/ 31 h 46"/>
                <a:gd name="T6" fmla="*/ 30 w 57"/>
                <a:gd name="T7" fmla="*/ 14 h 46"/>
                <a:gd name="T8" fmla="*/ 30 w 57"/>
                <a:gd name="T9" fmla="*/ 7 h 46"/>
                <a:gd name="T10" fmla="*/ 24 w 57"/>
                <a:gd name="T11" fmla="*/ 16 h 46"/>
                <a:gd name="T12" fmla="*/ 17 w 57"/>
                <a:gd name="T13" fmla="*/ 26 h 46"/>
                <a:gd name="T14" fmla="*/ 9 w 57"/>
                <a:gd name="T15" fmla="*/ 5 h 46"/>
                <a:gd name="T16" fmla="*/ 7 w 57"/>
                <a:gd name="T17" fmla="*/ 0 h 46"/>
                <a:gd name="T18" fmla="*/ 5 w 57"/>
                <a:gd name="T19" fmla="*/ 6 h 46"/>
                <a:gd name="T20" fmla="*/ 0 w 57"/>
                <a:gd name="T21" fmla="*/ 40 h 46"/>
                <a:gd name="T22" fmla="*/ 2 w 57"/>
                <a:gd name="T23" fmla="*/ 42 h 46"/>
                <a:gd name="T24" fmla="*/ 4 w 57"/>
                <a:gd name="T25" fmla="*/ 40 h 46"/>
                <a:gd name="T26" fmla="*/ 7 w 57"/>
                <a:gd name="T27" fmla="*/ 12 h 46"/>
                <a:gd name="T28" fmla="*/ 15 w 57"/>
                <a:gd name="T29" fmla="*/ 31 h 46"/>
                <a:gd name="T30" fmla="*/ 16 w 57"/>
                <a:gd name="T31" fmla="*/ 34 h 46"/>
                <a:gd name="T32" fmla="*/ 18 w 57"/>
                <a:gd name="T33" fmla="*/ 31 h 46"/>
                <a:gd name="T34" fmla="*/ 26 w 57"/>
                <a:gd name="T35" fmla="*/ 20 h 46"/>
                <a:gd name="T36" fmla="*/ 29 w 57"/>
                <a:gd name="T37" fmla="*/ 34 h 46"/>
                <a:gd name="T38" fmla="*/ 30 w 57"/>
                <a:gd name="T39" fmla="*/ 37 h 46"/>
                <a:gd name="T40" fmla="*/ 32 w 57"/>
                <a:gd name="T41" fmla="*/ 36 h 46"/>
                <a:gd name="T42" fmla="*/ 52 w 57"/>
                <a:gd name="T43" fmla="*/ 21 h 46"/>
                <a:gd name="T44" fmla="*/ 49 w 57"/>
                <a:gd name="T45" fmla="*/ 43 h 46"/>
                <a:gd name="T46" fmla="*/ 51 w 57"/>
                <a:gd name="T47" fmla="*/ 45 h 46"/>
                <a:gd name="T48" fmla="*/ 51 w 57"/>
                <a:gd name="T49" fmla="*/ 46 h 46"/>
                <a:gd name="T50" fmla="*/ 53 w 57"/>
                <a:gd name="T51" fmla="*/ 44 h 46"/>
                <a:gd name="T52" fmla="*/ 55 w 57"/>
                <a:gd name="T53" fmla="*/ 16 h 46"/>
                <a:gd name="T54" fmla="*/ 55 w 57"/>
                <a:gd name="T55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46">
                  <a:moveTo>
                    <a:pt x="55" y="12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47" y="21"/>
                    <a:pt x="43" y="26"/>
                    <a:pt x="32" y="31"/>
                  </a:cubicBezTo>
                  <a:cubicBezTo>
                    <a:pt x="31" y="26"/>
                    <a:pt x="30" y="21"/>
                    <a:pt x="30" y="14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1" y="20"/>
                    <a:pt x="20" y="22"/>
                    <a:pt x="17" y="26"/>
                  </a:cubicBezTo>
                  <a:cubicBezTo>
                    <a:pt x="13" y="17"/>
                    <a:pt x="11" y="11"/>
                    <a:pt x="9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13"/>
                    <a:pt x="0" y="21"/>
                    <a:pt x="0" y="40"/>
                  </a:cubicBezTo>
                  <a:cubicBezTo>
                    <a:pt x="0" y="41"/>
                    <a:pt x="0" y="42"/>
                    <a:pt x="2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25"/>
                    <a:pt x="5" y="18"/>
                    <a:pt x="7" y="12"/>
                  </a:cubicBezTo>
                  <a:cubicBezTo>
                    <a:pt x="9" y="17"/>
                    <a:pt x="12" y="23"/>
                    <a:pt x="15" y="31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2" y="27"/>
                    <a:pt x="24" y="24"/>
                    <a:pt x="26" y="20"/>
                  </a:cubicBezTo>
                  <a:cubicBezTo>
                    <a:pt x="27" y="26"/>
                    <a:pt x="28" y="30"/>
                    <a:pt x="29" y="34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3" y="31"/>
                    <a:pt x="48" y="26"/>
                    <a:pt x="52" y="21"/>
                  </a:cubicBezTo>
                  <a:cubicBezTo>
                    <a:pt x="53" y="29"/>
                    <a:pt x="52" y="37"/>
                    <a:pt x="49" y="43"/>
                  </a:cubicBezTo>
                  <a:cubicBezTo>
                    <a:pt x="49" y="44"/>
                    <a:pt x="49" y="45"/>
                    <a:pt x="51" y="45"/>
                  </a:cubicBezTo>
                  <a:cubicBezTo>
                    <a:pt x="51" y="45"/>
                    <a:pt x="51" y="46"/>
                    <a:pt x="51" y="46"/>
                  </a:cubicBezTo>
                  <a:cubicBezTo>
                    <a:pt x="52" y="46"/>
                    <a:pt x="53" y="45"/>
                    <a:pt x="53" y="44"/>
                  </a:cubicBezTo>
                  <a:cubicBezTo>
                    <a:pt x="56" y="37"/>
                    <a:pt x="57" y="26"/>
                    <a:pt x="55" y="16"/>
                  </a:cubicBezTo>
                  <a:lnTo>
                    <a:pt x="5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149983" y="4342102"/>
            <a:ext cx="560653" cy="497930"/>
            <a:chOff x="5648015" y="5725086"/>
            <a:chExt cx="367591" cy="345480"/>
          </a:xfrm>
          <a:solidFill>
            <a:schemeClr val="bg1"/>
          </a:solidFill>
        </p:grpSpPr>
        <p:sp>
          <p:nvSpPr>
            <p:cNvPr id="49" name="Oval 17"/>
            <p:cNvSpPr>
              <a:spLocks noChangeArrowheads="1"/>
            </p:cNvSpPr>
            <p:nvPr/>
          </p:nvSpPr>
          <p:spPr bwMode="auto">
            <a:xfrm>
              <a:off x="5826282" y="5914409"/>
              <a:ext cx="44221" cy="442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18"/>
            <p:cNvSpPr>
              <a:spLocks noEditPoints="1"/>
            </p:cNvSpPr>
            <p:nvPr/>
          </p:nvSpPr>
          <p:spPr bwMode="auto">
            <a:xfrm>
              <a:off x="5648015" y="5725086"/>
              <a:ext cx="367591" cy="34548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4" name="Round Same Side Corner Rectangle 63"/>
          <p:cNvSpPr/>
          <p:nvPr/>
        </p:nvSpPr>
        <p:spPr>
          <a:xfrm rot="10800000" flipH="1">
            <a:off x="3455820" y="2105089"/>
            <a:ext cx="79208" cy="659667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5" name="Round Same Side Corner Rectangle 64"/>
          <p:cNvSpPr/>
          <p:nvPr/>
        </p:nvSpPr>
        <p:spPr>
          <a:xfrm rot="10800000" flipH="1">
            <a:off x="3468195" y="3075186"/>
            <a:ext cx="79208" cy="659667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6" name="Round Same Side Corner Rectangle 65"/>
          <p:cNvSpPr/>
          <p:nvPr/>
        </p:nvSpPr>
        <p:spPr>
          <a:xfrm rot="10800000" flipH="1">
            <a:off x="8726703" y="2102728"/>
            <a:ext cx="79208" cy="659667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7" name="Round Same Side Corner Rectangle 66"/>
          <p:cNvSpPr/>
          <p:nvPr/>
        </p:nvSpPr>
        <p:spPr>
          <a:xfrm rot="10800000" flipH="1">
            <a:off x="8739078" y="3072825"/>
            <a:ext cx="79208" cy="659667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1" name="Round Same Side Corner Rectangle 70"/>
          <p:cNvSpPr/>
          <p:nvPr/>
        </p:nvSpPr>
        <p:spPr>
          <a:xfrm rot="10800000" flipH="1">
            <a:off x="3468195" y="4093611"/>
            <a:ext cx="79208" cy="659667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5" name="Round Same Side Corner Rectangle 74"/>
          <p:cNvSpPr/>
          <p:nvPr/>
        </p:nvSpPr>
        <p:spPr>
          <a:xfrm rot="10800000" flipH="1">
            <a:off x="8739078" y="4095464"/>
            <a:ext cx="79208" cy="659667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9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A0D2A84-8DB1-496A-DD86-322F136CFE35}"/>
              </a:ext>
            </a:extLst>
          </p:cNvPr>
          <p:cNvGrpSpPr/>
          <p:nvPr/>
        </p:nvGrpSpPr>
        <p:grpSpPr>
          <a:xfrm>
            <a:off x="508637" y="2056311"/>
            <a:ext cx="2846153" cy="754738"/>
            <a:chOff x="1293755" y="1979765"/>
            <a:chExt cx="2846153" cy="754738"/>
          </a:xfrm>
        </p:grpSpPr>
        <p:sp>
          <p:nvSpPr>
            <p:cNvPr id="51" name="TextBox 34">
              <a:extLst>
                <a:ext uri="{FF2B5EF4-FFF2-40B4-BE49-F238E27FC236}">
                  <a16:creationId xmlns:a16="http://schemas.microsoft.com/office/drawing/2014/main" id="{73AE1B12-FC17-1317-E153-374FA3039145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77" name="TextBox 35">
              <a:extLst>
                <a:ext uri="{FF2B5EF4-FFF2-40B4-BE49-F238E27FC236}">
                  <a16:creationId xmlns:a16="http://schemas.microsoft.com/office/drawing/2014/main" id="{CB122883-FA18-F056-89D4-6D1906D57065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22CAFD73-1BD1-7740-4681-C936D25CC7FD}"/>
              </a:ext>
            </a:extLst>
          </p:cNvPr>
          <p:cNvGrpSpPr/>
          <p:nvPr/>
        </p:nvGrpSpPr>
        <p:grpSpPr>
          <a:xfrm>
            <a:off x="508637" y="2996070"/>
            <a:ext cx="2846153" cy="754738"/>
            <a:chOff x="1293755" y="1979765"/>
            <a:chExt cx="2846153" cy="754738"/>
          </a:xfrm>
        </p:grpSpPr>
        <p:sp>
          <p:nvSpPr>
            <p:cNvPr id="79" name="TextBox 34">
              <a:extLst>
                <a:ext uri="{FF2B5EF4-FFF2-40B4-BE49-F238E27FC236}">
                  <a16:creationId xmlns:a16="http://schemas.microsoft.com/office/drawing/2014/main" id="{A4D9BC52-E7AC-8B93-4BAF-B4A95BE5942C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0" name="TextBox 35">
              <a:extLst>
                <a:ext uri="{FF2B5EF4-FFF2-40B4-BE49-F238E27FC236}">
                  <a16:creationId xmlns:a16="http://schemas.microsoft.com/office/drawing/2014/main" id="{324E77CA-A57E-830D-1050-591C1B785174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1938E3DE-AF75-07ED-61EA-FE7A216E23A7}"/>
              </a:ext>
            </a:extLst>
          </p:cNvPr>
          <p:cNvGrpSpPr/>
          <p:nvPr/>
        </p:nvGrpSpPr>
        <p:grpSpPr>
          <a:xfrm>
            <a:off x="508637" y="4038119"/>
            <a:ext cx="2846153" cy="754738"/>
            <a:chOff x="1293755" y="1979765"/>
            <a:chExt cx="2846153" cy="754738"/>
          </a:xfrm>
        </p:grpSpPr>
        <p:sp>
          <p:nvSpPr>
            <p:cNvPr id="82" name="TextBox 34">
              <a:extLst>
                <a:ext uri="{FF2B5EF4-FFF2-40B4-BE49-F238E27FC236}">
                  <a16:creationId xmlns:a16="http://schemas.microsoft.com/office/drawing/2014/main" id="{084F16B4-D470-454A-9F15-43A241CF90C4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3" name="TextBox 35">
              <a:extLst>
                <a:ext uri="{FF2B5EF4-FFF2-40B4-BE49-F238E27FC236}">
                  <a16:creationId xmlns:a16="http://schemas.microsoft.com/office/drawing/2014/main" id="{1612BA88-53C6-9554-0800-0E358C56FD52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4078380A-CAB9-680E-673A-70974D379FE8}"/>
              </a:ext>
            </a:extLst>
          </p:cNvPr>
          <p:cNvGrpSpPr/>
          <p:nvPr/>
        </p:nvGrpSpPr>
        <p:grpSpPr>
          <a:xfrm>
            <a:off x="8963576" y="2056311"/>
            <a:ext cx="2850338" cy="754738"/>
            <a:chOff x="1201995" y="1979765"/>
            <a:chExt cx="2850338" cy="754738"/>
          </a:xfrm>
        </p:grpSpPr>
        <p:sp>
          <p:nvSpPr>
            <p:cNvPr id="85" name="TextBox 34">
              <a:extLst>
                <a:ext uri="{FF2B5EF4-FFF2-40B4-BE49-F238E27FC236}">
                  <a16:creationId xmlns:a16="http://schemas.microsoft.com/office/drawing/2014/main" id="{2DEA2826-EB7B-8D31-07CF-B6EB463B0931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6" name="TextBox 35">
              <a:extLst>
                <a:ext uri="{FF2B5EF4-FFF2-40B4-BE49-F238E27FC236}">
                  <a16:creationId xmlns:a16="http://schemas.microsoft.com/office/drawing/2014/main" id="{04847F0B-660F-9F33-F5E5-366F00B359BE}"/>
                </a:ext>
              </a:extLst>
            </p:cNvPr>
            <p:cNvSpPr txBox="1"/>
            <p:nvPr/>
          </p:nvSpPr>
          <p:spPr>
            <a:xfrm>
              <a:off x="12019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12BFF6A-CC3A-872B-128A-9374398C72DB}"/>
              </a:ext>
            </a:extLst>
          </p:cNvPr>
          <p:cNvGrpSpPr/>
          <p:nvPr/>
        </p:nvGrpSpPr>
        <p:grpSpPr>
          <a:xfrm>
            <a:off x="8963575" y="2996070"/>
            <a:ext cx="2850339" cy="754738"/>
            <a:chOff x="1201994" y="1979765"/>
            <a:chExt cx="2850339" cy="754738"/>
          </a:xfrm>
        </p:grpSpPr>
        <p:sp>
          <p:nvSpPr>
            <p:cNvPr id="88" name="TextBox 34">
              <a:extLst>
                <a:ext uri="{FF2B5EF4-FFF2-40B4-BE49-F238E27FC236}">
                  <a16:creationId xmlns:a16="http://schemas.microsoft.com/office/drawing/2014/main" id="{C7F7E6BC-DD1E-3CF8-6AAF-16496D9FDB33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89" name="TextBox 35">
              <a:extLst>
                <a:ext uri="{FF2B5EF4-FFF2-40B4-BE49-F238E27FC236}">
                  <a16:creationId xmlns:a16="http://schemas.microsoft.com/office/drawing/2014/main" id="{93753085-D0FD-EF06-5486-2554ED78A70D}"/>
                </a:ext>
              </a:extLst>
            </p:cNvPr>
            <p:cNvSpPr txBox="1"/>
            <p:nvPr/>
          </p:nvSpPr>
          <p:spPr>
            <a:xfrm>
              <a:off x="1201994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02F6887C-661D-E817-B32A-3E8DB684A1DC}"/>
              </a:ext>
            </a:extLst>
          </p:cNvPr>
          <p:cNvGrpSpPr/>
          <p:nvPr/>
        </p:nvGrpSpPr>
        <p:grpSpPr>
          <a:xfrm>
            <a:off x="8963574" y="4038119"/>
            <a:ext cx="2850340" cy="754738"/>
            <a:chOff x="1201993" y="1979765"/>
            <a:chExt cx="2850340" cy="754738"/>
          </a:xfrm>
        </p:grpSpPr>
        <p:sp>
          <p:nvSpPr>
            <p:cNvPr id="91" name="TextBox 34">
              <a:extLst>
                <a:ext uri="{FF2B5EF4-FFF2-40B4-BE49-F238E27FC236}">
                  <a16:creationId xmlns:a16="http://schemas.microsoft.com/office/drawing/2014/main" id="{9798CA1C-A91D-2885-9117-B790EDC8AAF2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92" name="TextBox 35">
              <a:extLst>
                <a:ext uri="{FF2B5EF4-FFF2-40B4-BE49-F238E27FC236}">
                  <a16:creationId xmlns:a16="http://schemas.microsoft.com/office/drawing/2014/main" id="{F35DA423-5A08-8F6D-27FB-160D9F17A71A}"/>
                </a:ext>
              </a:extLst>
            </p:cNvPr>
            <p:cNvSpPr txBox="1"/>
            <p:nvPr/>
          </p:nvSpPr>
          <p:spPr>
            <a:xfrm>
              <a:off x="1201993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4262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"/>
          <p:cNvSpPr>
            <a:spLocks/>
          </p:cNvSpPr>
          <p:nvPr/>
        </p:nvSpPr>
        <p:spPr bwMode="auto">
          <a:xfrm>
            <a:off x="3626694" y="3049316"/>
            <a:ext cx="2422226" cy="2424605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4914505" y="1763394"/>
            <a:ext cx="2422226" cy="2111867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6199938" y="3049316"/>
            <a:ext cx="2425793" cy="2424605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62" name="Freeform 136"/>
          <p:cNvSpPr>
            <a:spLocks noChangeAspect="1" noEditPoints="1"/>
          </p:cNvSpPr>
          <p:nvPr/>
        </p:nvSpPr>
        <p:spPr bwMode="auto">
          <a:xfrm>
            <a:off x="4516187" y="3901710"/>
            <a:ext cx="643240" cy="587551"/>
          </a:xfrm>
          <a:custGeom>
            <a:avLst/>
            <a:gdLst>
              <a:gd name="T0" fmla="*/ 48 w 256"/>
              <a:gd name="T1" fmla="*/ 216 h 256"/>
              <a:gd name="T2" fmla="*/ 86 w 256"/>
              <a:gd name="T3" fmla="*/ 197 h 256"/>
              <a:gd name="T4" fmla="*/ 152 w 256"/>
              <a:gd name="T5" fmla="*/ 222 h 256"/>
              <a:gd name="T6" fmla="*/ 192 w 256"/>
              <a:gd name="T7" fmla="*/ 256 h 256"/>
              <a:gd name="T8" fmla="*/ 232 w 256"/>
              <a:gd name="T9" fmla="*/ 216 h 256"/>
              <a:gd name="T10" fmla="*/ 192 w 256"/>
              <a:gd name="T11" fmla="*/ 176 h 256"/>
              <a:gd name="T12" fmla="*/ 154 w 256"/>
              <a:gd name="T13" fmla="*/ 205 h 256"/>
              <a:gd name="T14" fmla="*/ 94 w 256"/>
              <a:gd name="T15" fmla="*/ 183 h 256"/>
              <a:gd name="T16" fmla="*/ 96 w 256"/>
              <a:gd name="T17" fmla="*/ 168 h 256"/>
              <a:gd name="T18" fmla="*/ 88 w 256"/>
              <a:gd name="T19" fmla="*/ 141 h 256"/>
              <a:gd name="T20" fmla="*/ 161 w 256"/>
              <a:gd name="T21" fmla="*/ 96 h 256"/>
              <a:gd name="T22" fmla="*/ 200 w 256"/>
              <a:gd name="T23" fmla="*/ 112 h 256"/>
              <a:gd name="T24" fmla="*/ 256 w 256"/>
              <a:gd name="T25" fmla="*/ 56 h 256"/>
              <a:gd name="T26" fmla="*/ 200 w 256"/>
              <a:gd name="T27" fmla="*/ 0 h 256"/>
              <a:gd name="T28" fmla="*/ 144 w 256"/>
              <a:gd name="T29" fmla="*/ 56 h 256"/>
              <a:gd name="T30" fmla="*/ 151 w 256"/>
              <a:gd name="T31" fmla="*/ 84 h 256"/>
              <a:gd name="T32" fmla="*/ 76 w 256"/>
              <a:gd name="T33" fmla="*/ 129 h 256"/>
              <a:gd name="T34" fmla="*/ 48 w 256"/>
              <a:gd name="T35" fmla="*/ 120 h 256"/>
              <a:gd name="T36" fmla="*/ 0 w 256"/>
              <a:gd name="T37" fmla="*/ 168 h 256"/>
              <a:gd name="T38" fmla="*/ 48 w 256"/>
              <a:gd name="T39" fmla="*/ 216 h 256"/>
              <a:gd name="T40" fmla="*/ 192 w 256"/>
              <a:gd name="T41" fmla="*/ 192 h 256"/>
              <a:gd name="T42" fmla="*/ 216 w 256"/>
              <a:gd name="T43" fmla="*/ 216 h 256"/>
              <a:gd name="T44" fmla="*/ 192 w 256"/>
              <a:gd name="T45" fmla="*/ 240 h 256"/>
              <a:gd name="T46" fmla="*/ 168 w 256"/>
              <a:gd name="T47" fmla="*/ 216 h 256"/>
              <a:gd name="T48" fmla="*/ 192 w 256"/>
              <a:gd name="T49" fmla="*/ 192 h 256"/>
              <a:gd name="T50" fmla="*/ 200 w 256"/>
              <a:gd name="T51" fmla="*/ 16 h 256"/>
              <a:gd name="T52" fmla="*/ 240 w 256"/>
              <a:gd name="T53" fmla="*/ 56 h 256"/>
              <a:gd name="T54" fmla="*/ 200 w 256"/>
              <a:gd name="T55" fmla="*/ 96 h 256"/>
              <a:gd name="T56" fmla="*/ 160 w 256"/>
              <a:gd name="T57" fmla="*/ 56 h 256"/>
              <a:gd name="T58" fmla="*/ 200 w 256"/>
              <a:gd name="T59" fmla="*/ 16 h 256"/>
              <a:gd name="T60" fmla="*/ 48 w 256"/>
              <a:gd name="T61" fmla="*/ 136 h 256"/>
              <a:gd name="T62" fmla="*/ 80 w 256"/>
              <a:gd name="T63" fmla="*/ 168 h 256"/>
              <a:gd name="T64" fmla="*/ 48 w 256"/>
              <a:gd name="T65" fmla="*/ 200 h 256"/>
              <a:gd name="T66" fmla="*/ 16 w 256"/>
              <a:gd name="T67" fmla="*/ 168 h 256"/>
              <a:gd name="T68" fmla="*/ 48 w 256"/>
              <a:gd name="T69" fmla="*/ 13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6" h="256">
                <a:moveTo>
                  <a:pt x="48" y="216"/>
                </a:moveTo>
                <a:cubicBezTo>
                  <a:pt x="63" y="216"/>
                  <a:pt x="77" y="209"/>
                  <a:pt x="86" y="197"/>
                </a:cubicBezTo>
                <a:cubicBezTo>
                  <a:pt x="152" y="222"/>
                  <a:pt x="152" y="222"/>
                  <a:pt x="152" y="222"/>
                </a:cubicBezTo>
                <a:cubicBezTo>
                  <a:pt x="155" y="241"/>
                  <a:pt x="172" y="256"/>
                  <a:pt x="192" y="256"/>
                </a:cubicBezTo>
                <a:cubicBezTo>
                  <a:pt x="214" y="256"/>
                  <a:pt x="232" y="238"/>
                  <a:pt x="232" y="216"/>
                </a:cubicBezTo>
                <a:cubicBezTo>
                  <a:pt x="232" y="194"/>
                  <a:pt x="214" y="176"/>
                  <a:pt x="192" y="176"/>
                </a:cubicBezTo>
                <a:cubicBezTo>
                  <a:pt x="174" y="176"/>
                  <a:pt x="158" y="188"/>
                  <a:pt x="154" y="205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5" y="178"/>
                  <a:pt x="96" y="173"/>
                  <a:pt x="96" y="168"/>
                </a:cubicBezTo>
                <a:cubicBezTo>
                  <a:pt x="96" y="158"/>
                  <a:pt x="93" y="149"/>
                  <a:pt x="88" y="141"/>
                </a:cubicBezTo>
                <a:cubicBezTo>
                  <a:pt x="161" y="96"/>
                  <a:pt x="161" y="96"/>
                  <a:pt x="161" y="96"/>
                </a:cubicBezTo>
                <a:cubicBezTo>
                  <a:pt x="171" y="106"/>
                  <a:pt x="185" y="112"/>
                  <a:pt x="200" y="112"/>
                </a:cubicBezTo>
                <a:cubicBezTo>
                  <a:pt x="231" y="112"/>
                  <a:pt x="256" y="87"/>
                  <a:pt x="256" y="56"/>
                </a:cubicBezTo>
                <a:cubicBezTo>
                  <a:pt x="256" y="25"/>
                  <a:pt x="231" y="0"/>
                  <a:pt x="200" y="0"/>
                </a:cubicBezTo>
                <a:cubicBezTo>
                  <a:pt x="169" y="0"/>
                  <a:pt x="144" y="25"/>
                  <a:pt x="144" y="56"/>
                </a:cubicBezTo>
                <a:cubicBezTo>
                  <a:pt x="144" y="66"/>
                  <a:pt x="147" y="76"/>
                  <a:pt x="151" y="84"/>
                </a:cubicBezTo>
                <a:cubicBezTo>
                  <a:pt x="76" y="129"/>
                  <a:pt x="76" y="129"/>
                  <a:pt x="76" y="129"/>
                </a:cubicBezTo>
                <a:cubicBezTo>
                  <a:pt x="68" y="123"/>
                  <a:pt x="58" y="120"/>
                  <a:pt x="48" y="120"/>
                </a:cubicBezTo>
                <a:cubicBezTo>
                  <a:pt x="22" y="120"/>
                  <a:pt x="0" y="142"/>
                  <a:pt x="0" y="168"/>
                </a:cubicBezTo>
                <a:cubicBezTo>
                  <a:pt x="0" y="194"/>
                  <a:pt x="22" y="216"/>
                  <a:pt x="48" y="216"/>
                </a:cubicBezTo>
                <a:close/>
                <a:moveTo>
                  <a:pt x="192" y="192"/>
                </a:moveTo>
                <a:cubicBezTo>
                  <a:pt x="205" y="192"/>
                  <a:pt x="216" y="203"/>
                  <a:pt x="216" y="216"/>
                </a:cubicBezTo>
                <a:cubicBezTo>
                  <a:pt x="216" y="229"/>
                  <a:pt x="205" y="240"/>
                  <a:pt x="192" y="240"/>
                </a:cubicBezTo>
                <a:cubicBezTo>
                  <a:pt x="179" y="240"/>
                  <a:pt x="168" y="229"/>
                  <a:pt x="168" y="216"/>
                </a:cubicBezTo>
                <a:cubicBezTo>
                  <a:pt x="168" y="203"/>
                  <a:pt x="179" y="192"/>
                  <a:pt x="192" y="192"/>
                </a:cubicBezTo>
                <a:close/>
                <a:moveTo>
                  <a:pt x="200" y="16"/>
                </a:moveTo>
                <a:cubicBezTo>
                  <a:pt x="222" y="16"/>
                  <a:pt x="240" y="34"/>
                  <a:pt x="240" y="56"/>
                </a:cubicBezTo>
                <a:cubicBezTo>
                  <a:pt x="240" y="78"/>
                  <a:pt x="222" y="96"/>
                  <a:pt x="200" y="96"/>
                </a:cubicBezTo>
                <a:cubicBezTo>
                  <a:pt x="178" y="96"/>
                  <a:pt x="160" y="78"/>
                  <a:pt x="160" y="56"/>
                </a:cubicBezTo>
                <a:cubicBezTo>
                  <a:pt x="160" y="34"/>
                  <a:pt x="178" y="16"/>
                  <a:pt x="200" y="16"/>
                </a:cubicBezTo>
                <a:close/>
                <a:moveTo>
                  <a:pt x="48" y="136"/>
                </a:moveTo>
                <a:cubicBezTo>
                  <a:pt x="66" y="136"/>
                  <a:pt x="80" y="150"/>
                  <a:pt x="80" y="168"/>
                </a:cubicBezTo>
                <a:cubicBezTo>
                  <a:pt x="80" y="186"/>
                  <a:pt x="66" y="200"/>
                  <a:pt x="48" y="200"/>
                </a:cubicBezTo>
                <a:cubicBezTo>
                  <a:pt x="30" y="200"/>
                  <a:pt x="16" y="186"/>
                  <a:pt x="16" y="168"/>
                </a:cubicBezTo>
                <a:cubicBezTo>
                  <a:pt x="16" y="150"/>
                  <a:pt x="30" y="136"/>
                  <a:pt x="48" y="1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3" name="Freeform 62"/>
          <p:cNvSpPr>
            <a:spLocks noChangeAspect="1" noEditPoints="1"/>
          </p:cNvSpPr>
          <p:nvPr/>
        </p:nvSpPr>
        <p:spPr bwMode="auto">
          <a:xfrm>
            <a:off x="5794709" y="2627853"/>
            <a:ext cx="665506" cy="587551"/>
          </a:xfrm>
          <a:custGeom>
            <a:avLst/>
            <a:gdLst>
              <a:gd name="T0" fmla="*/ 8 w 256"/>
              <a:gd name="T1" fmla="*/ 40 h 248"/>
              <a:gd name="T2" fmla="*/ 48 w 256"/>
              <a:gd name="T3" fmla="*/ 217 h 248"/>
              <a:gd name="T4" fmla="*/ 80 w 256"/>
              <a:gd name="T5" fmla="*/ 248 h 248"/>
              <a:gd name="T6" fmla="*/ 145 w 256"/>
              <a:gd name="T7" fmla="*/ 224 h 248"/>
              <a:gd name="T8" fmla="*/ 208 w 256"/>
              <a:gd name="T9" fmla="*/ 216 h 248"/>
              <a:gd name="T10" fmla="*/ 145 w 256"/>
              <a:gd name="T11" fmla="*/ 208 h 248"/>
              <a:gd name="T12" fmla="*/ 80 w 256"/>
              <a:gd name="T13" fmla="*/ 184 h 248"/>
              <a:gd name="T14" fmla="*/ 60 w 256"/>
              <a:gd name="T15" fmla="*/ 164 h 248"/>
              <a:gd name="T16" fmla="*/ 60 w 256"/>
              <a:gd name="T17" fmla="*/ 164 h 248"/>
              <a:gd name="T18" fmla="*/ 232 w 256"/>
              <a:gd name="T19" fmla="*/ 150 h 248"/>
              <a:gd name="T20" fmla="*/ 254 w 256"/>
              <a:gd name="T21" fmla="*/ 59 h 248"/>
              <a:gd name="T22" fmla="*/ 222 w 256"/>
              <a:gd name="T23" fmla="*/ 56 h 248"/>
              <a:gd name="T24" fmla="*/ 200 w 256"/>
              <a:gd name="T25" fmla="*/ 0 h 248"/>
              <a:gd name="T26" fmla="*/ 138 w 256"/>
              <a:gd name="T27" fmla="*/ 2 h 248"/>
              <a:gd name="T28" fmla="*/ 80 w 256"/>
              <a:gd name="T29" fmla="*/ 24 h 248"/>
              <a:gd name="T30" fmla="*/ 66 w 256"/>
              <a:gd name="T31" fmla="*/ 56 h 248"/>
              <a:gd name="T32" fmla="*/ 48 w 256"/>
              <a:gd name="T33" fmla="*/ 31 h 248"/>
              <a:gd name="T34" fmla="*/ 8 w 256"/>
              <a:gd name="T35" fmla="*/ 24 h 248"/>
              <a:gd name="T36" fmla="*/ 176 w 256"/>
              <a:gd name="T37" fmla="*/ 200 h 248"/>
              <a:gd name="T38" fmla="*/ 176 w 256"/>
              <a:gd name="T39" fmla="*/ 232 h 248"/>
              <a:gd name="T40" fmla="*/ 176 w 256"/>
              <a:gd name="T41" fmla="*/ 200 h 248"/>
              <a:gd name="T42" fmla="*/ 96 w 256"/>
              <a:gd name="T43" fmla="*/ 216 h 248"/>
              <a:gd name="T44" fmla="*/ 64 w 256"/>
              <a:gd name="T45" fmla="*/ 216 h 248"/>
              <a:gd name="T46" fmla="*/ 147 w 256"/>
              <a:gd name="T47" fmla="*/ 16 h 248"/>
              <a:gd name="T48" fmla="*/ 205 w 256"/>
              <a:gd name="T49" fmla="*/ 56 h 248"/>
              <a:gd name="T50" fmla="*/ 129 w 256"/>
              <a:gd name="T51" fmla="*/ 34 h 248"/>
              <a:gd name="T52" fmla="*/ 86 w 256"/>
              <a:gd name="T53" fmla="*/ 40 h 248"/>
              <a:gd name="T54" fmla="*/ 118 w 256"/>
              <a:gd name="T55" fmla="*/ 56 h 248"/>
              <a:gd name="T56" fmla="*/ 86 w 256"/>
              <a:gd name="T57" fmla="*/ 40 h 248"/>
              <a:gd name="T58" fmla="*/ 216 w 256"/>
              <a:gd name="T59" fmla="*/ 72 h 248"/>
              <a:gd name="T60" fmla="*/ 237 w 256"/>
              <a:gd name="T61" fmla="*/ 72 h 248"/>
              <a:gd name="T62" fmla="*/ 60 w 256"/>
              <a:gd name="T63" fmla="*/ 148 h 248"/>
              <a:gd name="T64" fmla="*/ 52 w 256"/>
              <a:gd name="T65" fmla="*/ 7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6" h="248">
                <a:moveTo>
                  <a:pt x="0" y="32"/>
                </a:moveTo>
                <a:cubicBezTo>
                  <a:pt x="0" y="36"/>
                  <a:pt x="4" y="40"/>
                  <a:pt x="8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48" y="217"/>
                  <a:pt x="48" y="217"/>
                  <a:pt x="48" y="217"/>
                </a:cubicBezTo>
                <a:cubicBezTo>
                  <a:pt x="48" y="217"/>
                  <a:pt x="48" y="217"/>
                  <a:pt x="48" y="217"/>
                </a:cubicBezTo>
                <a:cubicBezTo>
                  <a:pt x="48" y="234"/>
                  <a:pt x="63" y="248"/>
                  <a:pt x="80" y="248"/>
                </a:cubicBezTo>
                <a:cubicBezTo>
                  <a:pt x="95" y="248"/>
                  <a:pt x="107" y="238"/>
                  <a:pt x="111" y="224"/>
                </a:cubicBezTo>
                <a:cubicBezTo>
                  <a:pt x="145" y="224"/>
                  <a:pt x="145" y="224"/>
                  <a:pt x="145" y="224"/>
                </a:cubicBezTo>
                <a:cubicBezTo>
                  <a:pt x="149" y="238"/>
                  <a:pt x="161" y="248"/>
                  <a:pt x="176" y="248"/>
                </a:cubicBezTo>
                <a:cubicBezTo>
                  <a:pt x="194" y="248"/>
                  <a:pt x="208" y="234"/>
                  <a:pt x="208" y="216"/>
                </a:cubicBezTo>
                <a:cubicBezTo>
                  <a:pt x="208" y="198"/>
                  <a:pt x="194" y="184"/>
                  <a:pt x="176" y="184"/>
                </a:cubicBezTo>
                <a:cubicBezTo>
                  <a:pt x="161" y="184"/>
                  <a:pt x="149" y="194"/>
                  <a:pt x="145" y="208"/>
                </a:cubicBezTo>
                <a:cubicBezTo>
                  <a:pt x="111" y="208"/>
                  <a:pt x="111" y="208"/>
                  <a:pt x="111" y="208"/>
                </a:cubicBezTo>
                <a:cubicBezTo>
                  <a:pt x="107" y="194"/>
                  <a:pt x="95" y="184"/>
                  <a:pt x="80" y="184"/>
                </a:cubicBezTo>
                <a:cubicBezTo>
                  <a:pt x="73" y="184"/>
                  <a:pt x="67" y="186"/>
                  <a:pt x="62" y="190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28" y="156"/>
                  <a:pt x="231" y="153"/>
                  <a:pt x="232" y="150"/>
                </a:cubicBezTo>
                <a:cubicBezTo>
                  <a:pt x="256" y="66"/>
                  <a:pt x="256" y="66"/>
                  <a:pt x="256" y="66"/>
                </a:cubicBezTo>
                <a:cubicBezTo>
                  <a:pt x="256" y="64"/>
                  <a:pt x="256" y="61"/>
                  <a:pt x="254" y="59"/>
                </a:cubicBezTo>
                <a:cubicBezTo>
                  <a:pt x="253" y="57"/>
                  <a:pt x="251" y="56"/>
                  <a:pt x="248" y="56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08" y="6"/>
                  <a:pt x="208" y="6"/>
                  <a:pt x="208" y="6"/>
                </a:cubicBezTo>
                <a:cubicBezTo>
                  <a:pt x="207" y="2"/>
                  <a:pt x="204" y="0"/>
                  <a:pt x="200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2" y="0"/>
                  <a:pt x="140" y="1"/>
                  <a:pt x="138" y="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6" y="24"/>
                  <a:pt x="73" y="27"/>
                  <a:pt x="72" y="30"/>
                </a:cubicBezTo>
                <a:cubicBezTo>
                  <a:pt x="66" y="56"/>
                  <a:pt x="66" y="56"/>
                  <a:pt x="66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27"/>
                  <a:pt x="44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lose/>
                <a:moveTo>
                  <a:pt x="176" y="200"/>
                </a:moveTo>
                <a:cubicBezTo>
                  <a:pt x="185" y="200"/>
                  <a:pt x="192" y="207"/>
                  <a:pt x="192" y="216"/>
                </a:cubicBezTo>
                <a:cubicBezTo>
                  <a:pt x="192" y="225"/>
                  <a:pt x="185" y="232"/>
                  <a:pt x="176" y="232"/>
                </a:cubicBezTo>
                <a:cubicBezTo>
                  <a:pt x="167" y="232"/>
                  <a:pt x="160" y="225"/>
                  <a:pt x="160" y="216"/>
                </a:cubicBezTo>
                <a:cubicBezTo>
                  <a:pt x="160" y="207"/>
                  <a:pt x="167" y="200"/>
                  <a:pt x="176" y="200"/>
                </a:cubicBezTo>
                <a:close/>
                <a:moveTo>
                  <a:pt x="80" y="200"/>
                </a:moveTo>
                <a:cubicBezTo>
                  <a:pt x="89" y="200"/>
                  <a:pt x="96" y="207"/>
                  <a:pt x="96" y="216"/>
                </a:cubicBezTo>
                <a:cubicBezTo>
                  <a:pt x="96" y="225"/>
                  <a:pt x="89" y="232"/>
                  <a:pt x="80" y="232"/>
                </a:cubicBezTo>
                <a:cubicBezTo>
                  <a:pt x="71" y="232"/>
                  <a:pt x="64" y="225"/>
                  <a:pt x="64" y="216"/>
                </a:cubicBezTo>
                <a:cubicBezTo>
                  <a:pt x="64" y="207"/>
                  <a:pt x="71" y="200"/>
                  <a:pt x="80" y="200"/>
                </a:cubicBezTo>
                <a:close/>
                <a:moveTo>
                  <a:pt x="147" y="16"/>
                </a:moveTo>
                <a:cubicBezTo>
                  <a:pt x="194" y="16"/>
                  <a:pt x="194" y="16"/>
                  <a:pt x="194" y="16"/>
                </a:cubicBezTo>
                <a:cubicBezTo>
                  <a:pt x="205" y="56"/>
                  <a:pt x="205" y="56"/>
                  <a:pt x="205" y="56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9" y="34"/>
                  <a:pt x="129" y="34"/>
                  <a:pt x="129" y="34"/>
                </a:cubicBezTo>
                <a:lnTo>
                  <a:pt x="147" y="16"/>
                </a:lnTo>
                <a:close/>
                <a:moveTo>
                  <a:pt x="86" y="40"/>
                </a:moveTo>
                <a:cubicBezTo>
                  <a:pt x="114" y="40"/>
                  <a:pt x="114" y="40"/>
                  <a:pt x="114" y="40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82" y="56"/>
                  <a:pt x="82" y="56"/>
                  <a:pt x="82" y="56"/>
                </a:cubicBezTo>
                <a:lnTo>
                  <a:pt x="86" y="40"/>
                </a:lnTo>
                <a:close/>
                <a:moveTo>
                  <a:pt x="216" y="72"/>
                </a:moveTo>
                <a:cubicBezTo>
                  <a:pt x="216" y="72"/>
                  <a:pt x="216" y="72"/>
                  <a:pt x="216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18" y="140"/>
                  <a:pt x="218" y="140"/>
                  <a:pt x="218" y="140"/>
                </a:cubicBezTo>
                <a:cubicBezTo>
                  <a:pt x="60" y="148"/>
                  <a:pt x="60" y="148"/>
                  <a:pt x="60" y="148"/>
                </a:cubicBezTo>
                <a:cubicBezTo>
                  <a:pt x="59" y="148"/>
                  <a:pt x="59" y="148"/>
                  <a:pt x="58" y="148"/>
                </a:cubicBezTo>
                <a:cubicBezTo>
                  <a:pt x="52" y="72"/>
                  <a:pt x="52" y="72"/>
                  <a:pt x="52" y="72"/>
                </a:cubicBezTo>
                <a:lnTo>
                  <a:pt x="216" y="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64" name="Group 63"/>
          <p:cNvGrpSpPr>
            <a:grpSpLocks noChangeAspect="1"/>
          </p:cNvGrpSpPr>
          <p:nvPr/>
        </p:nvGrpSpPr>
        <p:grpSpPr>
          <a:xfrm>
            <a:off x="7171320" y="3967842"/>
            <a:ext cx="483027" cy="587551"/>
            <a:chOff x="5454393" y="4787929"/>
            <a:chExt cx="289084" cy="351640"/>
          </a:xfrm>
          <a:solidFill>
            <a:schemeClr val="accent3"/>
          </a:solidFill>
        </p:grpSpPr>
        <p:sp>
          <p:nvSpPr>
            <p:cNvPr id="65" name="Freeform 108"/>
            <p:cNvSpPr>
              <a:spLocks noEditPoints="1"/>
            </p:cNvSpPr>
            <p:nvPr/>
          </p:nvSpPr>
          <p:spPr bwMode="auto">
            <a:xfrm>
              <a:off x="5454393" y="4787929"/>
              <a:ext cx="289084" cy="351640"/>
            </a:xfrm>
            <a:custGeom>
              <a:avLst/>
              <a:gdLst>
                <a:gd name="T0" fmla="*/ 145 w 192"/>
                <a:gd name="T1" fmla="*/ 24 h 256"/>
                <a:gd name="T2" fmla="*/ 135 w 192"/>
                <a:gd name="T3" fmla="*/ 4 h 256"/>
                <a:gd name="T4" fmla="*/ 128 w 192"/>
                <a:gd name="T5" fmla="*/ 0 h 256"/>
                <a:gd name="T6" fmla="*/ 64 w 192"/>
                <a:gd name="T7" fmla="*/ 0 h 256"/>
                <a:gd name="T8" fmla="*/ 57 w 192"/>
                <a:gd name="T9" fmla="*/ 4 h 256"/>
                <a:gd name="T10" fmla="*/ 47 w 192"/>
                <a:gd name="T11" fmla="*/ 24 h 256"/>
                <a:gd name="T12" fmla="*/ 8 w 192"/>
                <a:gd name="T13" fmla="*/ 24 h 256"/>
                <a:gd name="T14" fmla="*/ 0 w 192"/>
                <a:gd name="T15" fmla="*/ 32 h 256"/>
                <a:gd name="T16" fmla="*/ 0 w 192"/>
                <a:gd name="T17" fmla="*/ 248 h 256"/>
                <a:gd name="T18" fmla="*/ 8 w 192"/>
                <a:gd name="T19" fmla="*/ 256 h 256"/>
                <a:gd name="T20" fmla="*/ 184 w 192"/>
                <a:gd name="T21" fmla="*/ 256 h 256"/>
                <a:gd name="T22" fmla="*/ 192 w 192"/>
                <a:gd name="T23" fmla="*/ 248 h 256"/>
                <a:gd name="T24" fmla="*/ 192 w 192"/>
                <a:gd name="T25" fmla="*/ 32 h 256"/>
                <a:gd name="T26" fmla="*/ 184 w 192"/>
                <a:gd name="T27" fmla="*/ 24 h 256"/>
                <a:gd name="T28" fmla="*/ 145 w 192"/>
                <a:gd name="T29" fmla="*/ 24 h 256"/>
                <a:gd name="T30" fmla="*/ 69 w 192"/>
                <a:gd name="T31" fmla="*/ 16 h 256"/>
                <a:gd name="T32" fmla="*/ 123 w 192"/>
                <a:gd name="T33" fmla="*/ 16 h 256"/>
                <a:gd name="T34" fmla="*/ 139 w 192"/>
                <a:gd name="T35" fmla="*/ 48 h 256"/>
                <a:gd name="T36" fmla="*/ 53 w 192"/>
                <a:gd name="T37" fmla="*/ 48 h 256"/>
                <a:gd name="T38" fmla="*/ 69 w 192"/>
                <a:gd name="T39" fmla="*/ 16 h 256"/>
                <a:gd name="T40" fmla="*/ 176 w 192"/>
                <a:gd name="T41" fmla="*/ 240 h 256"/>
                <a:gd name="T42" fmla="*/ 16 w 192"/>
                <a:gd name="T43" fmla="*/ 240 h 256"/>
                <a:gd name="T44" fmla="*/ 16 w 192"/>
                <a:gd name="T45" fmla="*/ 40 h 256"/>
                <a:gd name="T46" fmla="*/ 39 w 192"/>
                <a:gd name="T47" fmla="*/ 40 h 256"/>
                <a:gd name="T48" fmla="*/ 33 w 192"/>
                <a:gd name="T49" fmla="*/ 52 h 256"/>
                <a:gd name="T50" fmla="*/ 33 w 192"/>
                <a:gd name="T51" fmla="*/ 60 h 256"/>
                <a:gd name="T52" fmla="*/ 40 w 192"/>
                <a:gd name="T53" fmla="*/ 64 h 256"/>
                <a:gd name="T54" fmla="*/ 152 w 192"/>
                <a:gd name="T55" fmla="*/ 64 h 256"/>
                <a:gd name="T56" fmla="*/ 152 w 192"/>
                <a:gd name="T57" fmla="*/ 64 h 256"/>
                <a:gd name="T58" fmla="*/ 160 w 192"/>
                <a:gd name="T59" fmla="*/ 56 h 256"/>
                <a:gd name="T60" fmla="*/ 159 w 192"/>
                <a:gd name="T61" fmla="*/ 51 h 256"/>
                <a:gd name="T62" fmla="*/ 153 w 192"/>
                <a:gd name="T63" fmla="*/ 40 h 256"/>
                <a:gd name="T64" fmla="*/ 176 w 192"/>
                <a:gd name="T65" fmla="*/ 40 h 256"/>
                <a:gd name="T66" fmla="*/ 176 w 192"/>
                <a:gd name="T67" fmla="*/ 2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256">
                  <a:moveTo>
                    <a:pt x="145" y="24"/>
                  </a:moveTo>
                  <a:cubicBezTo>
                    <a:pt x="135" y="4"/>
                    <a:pt x="135" y="4"/>
                    <a:pt x="135" y="4"/>
                  </a:cubicBezTo>
                  <a:cubicBezTo>
                    <a:pt x="134" y="2"/>
                    <a:pt x="131" y="0"/>
                    <a:pt x="12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1" y="0"/>
                    <a:pt x="58" y="2"/>
                    <a:pt x="57" y="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0" y="28"/>
                    <a:pt x="0" y="32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184" y="256"/>
                    <a:pt x="184" y="256"/>
                    <a:pt x="184" y="256"/>
                  </a:cubicBezTo>
                  <a:cubicBezTo>
                    <a:pt x="188" y="256"/>
                    <a:pt x="192" y="252"/>
                    <a:pt x="192" y="248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2" y="28"/>
                    <a:pt x="188" y="24"/>
                    <a:pt x="184" y="24"/>
                  </a:cubicBezTo>
                  <a:lnTo>
                    <a:pt x="145" y="24"/>
                  </a:lnTo>
                  <a:close/>
                  <a:moveTo>
                    <a:pt x="69" y="1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139" y="48"/>
                    <a:pt x="139" y="48"/>
                    <a:pt x="139" y="48"/>
                  </a:cubicBezTo>
                  <a:cubicBezTo>
                    <a:pt x="53" y="48"/>
                    <a:pt x="53" y="48"/>
                    <a:pt x="53" y="48"/>
                  </a:cubicBezTo>
                  <a:lnTo>
                    <a:pt x="69" y="16"/>
                  </a:lnTo>
                  <a:close/>
                  <a:moveTo>
                    <a:pt x="176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5"/>
                    <a:pt x="32" y="58"/>
                    <a:pt x="33" y="60"/>
                  </a:cubicBezTo>
                  <a:cubicBezTo>
                    <a:pt x="35" y="63"/>
                    <a:pt x="37" y="64"/>
                    <a:pt x="40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6" y="64"/>
                    <a:pt x="160" y="60"/>
                    <a:pt x="160" y="56"/>
                  </a:cubicBezTo>
                  <a:cubicBezTo>
                    <a:pt x="160" y="54"/>
                    <a:pt x="160" y="53"/>
                    <a:pt x="159" y="51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76" y="40"/>
                    <a:pt x="176" y="40"/>
                    <a:pt x="176" y="40"/>
                  </a:cubicBezTo>
                  <a:lnTo>
                    <a:pt x="176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109"/>
            <p:cNvSpPr>
              <a:spLocks/>
            </p:cNvSpPr>
            <p:nvPr/>
          </p:nvSpPr>
          <p:spPr bwMode="auto">
            <a:xfrm>
              <a:off x="5563157" y="4908193"/>
              <a:ext cx="131662" cy="22223"/>
            </a:xfrm>
            <a:custGeom>
              <a:avLst/>
              <a:gdLst>
                <a:gd name="T0" fmla="*/ 80 w 88"/>
                <a:gd name="T1" fmla="*/ 0 h 16"/>
                <a:gd name="T2" fmla="*/ 8 w 88"/>
                <a:gd name="T3" fmla="*/ 0 h 16"/>
                <a:gd name="T4" fmla="*/ 0 w 88"/>
                <a:gd name="T5" fmla="*/ 8 h 16"/>
                <a:gd name="T6" fmla="*/ 8 w 88"/>
                <a:gd name="T7" fmla="*/ 16 h 16"/>
                <a:gd name="T8" fmla="*/ 80 w 88"/>
                <a:gd name="T9" fmla="*/ 16 h 16"/>
                <a:gd name="T10" fmla="*/ 88 w 88"/>
                <a:gd name="T11" fmla="*/ 8 h 16"/>
                <a:gd name="T12" fmla="*/ 8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4" y="16"/>
                    <a:pt x="88" y="12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110"/>
            <p:cNvSpPr>
              <a:spLocks/>
            </p:cNvSpPr>
            <p:nvPr/>
          </p:nvSpPr>
          <p:spPr bwMode="auto">
            <a:xfrm>
              <a:off x="5563157" y="4963096"/>
              <a:ext cx="131662" cy="22223"/>
            </a:xfrm>
            <a:custGeom>
              <a:avLst/>
              <a:gdLst>
                <a:gd name="T0" fmla="*/ 80 w 88"/>
                <a:gd name="T1" fmla="*/ 0 h 16"/>
                <a:gd name="T2" fmla="*/ 8 w 88"/>
                <a:gd name="T3" fmla="*/ 0 h 16"/>
                <a:gd name="T4" fmla="*/ 0 w 88"/>
                <a:gd name="T5" fmla="*/ 8 h 16"/>
                <a:gd name="T6" fmla="*/ 8 w 88"/>
                <a:gd name="T7" fmla="*/ 16 h 16"/>
                <a:gd name="T8" fmla="*/ 80 w 88"/>
                <a:gd name="T9" fmla="*/ 16 h 16"/>
                <a:gd name="T10" fmla="*/ 88 w 88"/>
                <a:gd name="T11" fmla="*/ 8 h 16"/>
                <a:gd name="T12" fmla="*/ 8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4" y="16"/>
                    <a:pt x="88" y="12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Freeform 111"/>
            <p:cNvSpPr>
              <a:spLocks/>
            </p:cNvSpPr>
            <p:nvPr/>
          </p:nvSpPr>
          <p:spPr bwMode="auto">
            <a:xfrm>
              <a:off x="5563157" y="5017999"/>
              <a:ext cx="131662" cy="22223"/>
            </a:xfrm>
            <a:custGeom>
              <a:avLst/>
              <a:gdLst>
                <a:gd name="T0" fmla="*/ 80 w 88"/>
                <a:gd name="T1" fmla="*/ 0 h 16"/>
                <a:gd name="T2" fmla="*/ 8 w 88"/>
                <a:gd name="T3" fmla="*/ 0 h 16"/>
                <a:gd name="T4" fmla="*/ 0 w 88"/>
                <a:gd name="T5" fmla="*/ 8 h 16"/>
                <a:gd name="T6" fmla="*/ 8 w 88"/>
                <a:gd name="T7" fmla="*/ 16 h 16"/>
                <a:gd name="T8" fmla="*/ 80 w 88"/>
                <a:gd name="T9" fmla="*/ 16 h 16"/>
                <a:gd name="T10" fmla="*/ 88 w 88"/>
                <a:gd name="T11" fmla="*/ 8 h 16"/>
                <a:gd name="T12" fmla="*/ 8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4" y="16"/>
                    <a:pt x="88" y="12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112"/>
            <p:cNvSpPr>
              <a:spLocks/>
            </p:cNvSpPr>
            <p:nvPr/>
          </p:nvSpPr>
          <p:spPr bwMode="auto">
            <a:xfrm>
              <a:off x="5563157" y="5072902"/>
              <a:ext cx="131662" cy="22223"/>
            </a:xfrm>
            <a:custGeom>
              <a:avLst/>
              <a:gdLst>
                <a:gd name="T0" fmla="*/ 80 w 88"/>
                <a:gd name="T1" fmla="*/ 0 h 16"/>
                <a:gd name="T2" fmla="*/ 8 w 88"/>
                <a:gd name="T3" fmla="*/ 0 h 16"/>
                <a:gd name="T4" fmla="*/ 0 w 88"/>
                <a:gd name="T5" fmla="*/ 8 h 16"/>
                <a:gd name="T6" fmla="*/ 8 w 88"/>
                <a:gd name="T7" fmla="*/ 16 h 16"/>
                <a:gd name="T8" fmla="*/ 80 w 88"/>
                <a:gd name="T9" fmla="*/ 16 h 16"/>
                <a:gd name="T10" fmla="*/ 88 w 88"/>
                <a:gd name="T11" fmla="*/ 8 h 16"/>
                <a:gd name="T12" fmla="*/ 80 w 8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">
                  <a:moveTo>
                    <a:pt x="8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4" y="16"/>
                    <a:pt x="88" y="12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113"/>
            <p:cNvSpPr>
              <a:spLocks/>
            </p:cNvSpPr>
            <p:nvPr/>
          </p:nvSpPr>
          <p:spPr bwMode="auto">
            <a:xfrm>
              <a:off x="5503050" y="4908193"/>
              <a:ext cx="35778" cy="22223"/>
            </a:xfrm>
            <a:custGeom>
              <a:avLst/>
              <a:gdLst>
                <a:gd name="T0" fmla="*/ 16 w 24"/>
                <a:gd name="T1" fmla="*/ 0 h 16"/>
                <a:gd name="T2" fmla="*/ 8 w 24"/>
                <a:gd name="T3" fmla="*/ 0 h 16"/>
                <a:gd name="T4" fmla="*/ 0 w 24"/>
                <a:gd name="T5" fmla="*/ 8 h 16"/>
                <a:gd name="T6" fmla="*/ 8 w 24"/>
                <a:gd name="T7" fmla="*/ 16 h 16"/>
                <a:gd name="T8" fmla="*/ 16 w 24"/>
                <a:gd name="T9" fmla="*/ 16 h 16"/>
                <a:gd name="T10" fmla="*/ 24 w 24"/>
                <a:gd name="T11" fmla="*/ 8 h 16"/>
                <a:gd name="T12" fmla="*/ 16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4" y="12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114"/>
            <p:cNvSpPr>
              <a:spLocks/>
            </p:cNvSpPr>
            <p:nvPr/>
          </p:nvSpPr>
          <p:spPr bwMode="auto">
            <a:xfrm>
              <a:off x="5503050" y="4963096"/>
              <a:ext cx="35778" cy="22223"/>
            </a:xfrm>
            <a:custGeom>
              <a:avLst/>
              <a:gdLst>
                <a:gd name="T0" fmla="*/ 16 w 24"/>
                <a:gd name="T1" fmla="*/ 0 h 16"/>
                <a:gd name="T2" fmla="*/ 8 w 24"/>
                <a:gd name="T3" fmla="*/ 0 h 16"/>
                <a:gd name="T4" fmla="*/ 0 w 24"/>
                <a:gd name="T5" fmla="*/ 8 h 16"/>
                <a:gd name="T6" fmla="*/ 8 w 24"/>
                <a:gd name="T7" fmla="*/ 16 h 16"/>
                <a:gd name="T8" fmla="*/ 16 w 24"/>
                <a:gd name="T9" fmla="*/ 16 h 16"/>
                <a:gd name="T10" fmla="*/ 24 w 24"/>
                <a:gd name="T11" fmla="*/ 8 h 16"/>
                <a:gd name="T12" fmla="*/ 16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4" y="12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115"/>
            <p:cNvSpPr>
              <a:spLocks/>
            </p:cNvSpPr>
            <p:nvPr/>
          </p:nvSpPr>
          <p:spPr bwMode="auto">
            <a:xfrm>
              <a:off x="5503050" y="5017999"/>
              <a:ext cx="35778" cy="22223"/>
            </a:xfrm>
            <a:custGeom>
              <a:avLst/>
              <a:gdLst>
                <a:gd name="T0" fmla="*/ 16 w 24"/>
                <a:gd name="T1" fmla="*/ 0 h 16"/>
                <a:gd name="T2" fmla="*/ 8 w 24"/>
                <a:gd name="T3" fmla="*/ 0 h 16"/>
                <a:gd name="T4" fmla="*/ 0 w 24"/>
                <a:gd name="T5" fmla="*/ 8 h 16"/>
                <a:gd name="T6" fmla="*/ 8 w 24"/>
                <a:gd name="T7" fmla="*/ 16 h 16"/>
                <a:gd name="T8" fmla="*/ 16 w 24"/>
                <a:gd name="T9" fmla="*/ 16 h 16"/>
                <a:gd name="T10" fmla="*/ 24 w 24"/>
                <a:gd name="T11" fmla="*/ 8 h 16"/>
                <a:gd name="T12" fmla="*/ 16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4" y="12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116"/>
            <p:cNvSpPr>
              <a:spLocks/>
            </p:cNvSpPr>
            <p:nvPr/>
          </p:nvSpPr>
          <p:spPr bwMode="auto">
            <a:xfrm>
              <a:off x="5503050" y="5072902"/>
              <a:ext cx="35778" cy="22223"/>
            </a:xfrm>
            <a:custGeom>
              <a:avLst/>
              <a:gdLst>
                <a:gd name="T0" fmla="*/ 16 w 24"/>
                <a:gd name="T1" fmla="*/ 0 h 16"/>
                <a:gd name="T2" fmla="*/ 8 w 24"/>
                <a:gd name="T3" fmla="*/ 0 h 16"/>
                <a:gd name="T4" fmla="*/ 0 w 24"/>
                <a:gd name="T5" fmla="*/ 8 h 16"/>
                <a:gd name="T6" fmla="*/ 8 w 24"/>
                <a:gd name="T7" fmla="*/ 16 h 16"/>
                <a:gd name="T8" fmla="*/ 16 w 24"/>
                <a:gd name="T9" fmla="*/ 16 h 16"/>
                <a:gd name="T10" fmla="*/ 24 w 24"/>
                <a:gd name="T11" fmla="*/ 8 h 16"/>
                <a:gd name="T12" fmla="*/ 16 w 2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4" y="12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006539B-56C4-097A-CB02-2570DD3E1ADE}"/>
              </a:ext>
            </a:extLst>
          </p:cNvPr>
          <p:cNvGrpSpPr/>
          <p:nvPr/>
        </p:nvGrpSpPr>
        <p:grpSpPr>
          <a:xfrm>
            <a:off x="1991654" y="1715751"/>
            <a:ext cx="2846153" cy="861081"/>
            <a:chOff x="1293755" y="1979765"/>
            <a:chExt cx="2846153" cy="861081"/>
          </a:xfrm>
        </p:grpSpPr>
        <p:sp>
          <p:nvSpPr>
            <p:cNvPr id="3" name="TextBox 34">
              <a:extLst>
                <a:ext uri="{FF2B5EF4-FFF2-40B4-BE49-F238E27FC236}">
                  <a16:creationId xmlns:a16="http://schemas.microsoft.com/office/drawing/2014/main" id="{0F7EACA0-2254-3F46-EE34-8A6ECDC2948E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" name="TextBox 35">
              <a:extLst>
                <a:ext uri="{FF2B5EF4-FFF2-40B4-BE49-F238E27FC236}">
                  <a16:creationId xmlns:a16="http://schemas.microsoft.com/office/drawing/2014/main" id="{67734042-310E-E1D4-3A0F-F2BF3D73461B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D31F74F-055D-8DAE-6BEA-8A01D9EFF512}"/>
              </a:ext>
            </a:extLst>
          </p:cNvPr>
          <p:cNvGrpSpPr/>
          <p:nvPr/>
        </p:nvGrpSpPr>
        <p:grpSpPr>
          <a:xfrm>
            <a:off x="780541" y="4555393"/>
            <a:ext cx="2846153" cy="861081"/>
            <a:chOff x="1293755" y="1979765"/>
            <a:chExt cx="2846153" cy="861081"/>
          </a:xfrm>
        </p:grpSpPr>
        <p:sp>
          <p:nvSpPr>
            <p:cNvPr id="6" name="TextBox 34">
              <a:extLst>
                <a:ext uri="{FF2B5EF4-FFF2-40B4-BE49-F238E27FC236}">
                  <a16:creationId xmlns:a16="http://schemas.microsoft.com/office/drawing/2014/main" id="{765ADCBF-63C6-43CB-C66A-7F91957C4FF0}"/>
                </a:ext>
              </a:extLst>
            </p:cNvPr>
            <p:cNvSpPr txBox="1"/>
            <p:nvPr/>
          </p:nvSpPr>
          <p:spPr>
            <a:xfrm>
              <a:off x="1293755" y="2308393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35">
              <a:extLst>
                <a:ext uri="{FF2B5EF4-FFF2-40B4-BE49-F238E27FC236}">
                  <a16:creationId xmlns:a16="http://schemas.microsoft.com/office/drawing/2014/main" id="{F6398989-C34A-0871-D871-CBDE06D0B5D2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2A377DF-16DA-B7E5-A56F-B4AA741B5C7E}"/>
              </a:ext>
            </a:extLst>
          </p:cNvPr>
          <p:cNvGrpSpPr/>
          <p:nvPr/>
        </p:nvGrpSpPr>
        <p:grpSpPr>
          <a:xfrm>
            <a:off x="8776749" y="3620051"/>
            <a:ext cx="2890418" cy="861081"/>
            <a:chOff x="8865406" y="1946766"/>
            <a:chExt cx="2890418" cy="861081"/>
          </a:xfrm>
        </p:grpSpPr>
        <p:sp>
          <p:nvSpPr>
            <p:cNvPr id="9" name="TextBox 36">
              <a:extLst>
                <a:ext uri="{FF2B5EF4-FFF2-40B4-BE49-F238E27FC236}">
                  <a16:creationId xmlns:a16="http://schemas.microsoft.com/office/drawing/2014/main" id="{EC1968A5-D0D9-623A-9B9D-7F792DE866A9}"/>
                </a:ext>
              </a:extLst>
            </p:cNvPr>
            <p:cNvSpPr txBox="1"/>
            <p:nvPr/>
          </p:nvSpPr>
          <p:spPr>
            <a:xfrm>
              <a:off x="8962871" y="2275394"/>
              <a:ext cx="2792953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7">
              <a:extLst>
                <a:ext uri="{FF2B5EF4-FFF2-40B4-BE49-F238E27FC236}">
                  <a16:creationId xmlns:a16="http://schemas.microsoft.com/office/drawing/2014/main" id="{6035EB72-51E4-0A50-F773-B5EDFF63F6C9}"/>
                </a:ext>
              </a:extLst>
            </p:cNvPr>
            <p:cNvSpPr txBox="1"/>
            <p:nvPr/>
          </p:nvSpPr>
          <p:spPr>
            <a:xfrm>
              <a:off x="8865406" y="1946766"/>
              <a:ext cx="122341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9649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ardrop 4"/>
          <p:cNvSpPr/>
          <p:nvPr/>
        </p:nvSpPr>
        <p:spPr>
          <a:xfrm>
            <a:off x="4392136" y="3511356"/>
            <a:ext cx="1609725" cy="1609725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6" name="Teardrop 5"/>
          <p:cNvSpPr/>
          <p:nvPr/>
        </p:nvSpPr>
        <p:spPr>
          <a:xfrm flipH="1">
            <a:off x="6211411" y="3511356"/>
            <a:ext cx="1609725" cy="1609725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7" name="Teardrop 6"/>
          <p:cNvSpPr/>
          <p:nvPr/>
        </p:nvSpPr>
        <p:spPr>
          <a:xfrm flipH="1" flipV="1">
            <a:off x="6211411" y="1712735"/>
            <a:ext cx="1609725" cy="160972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8" name="Teardrop 7"/>
          <p:cNvSpPr/>
          <p:nvPr/>
        </p:nvSpPr>
        <p:spPr>
          <a:xfrm flipV="1">
            <a:off x="4392136" y="1712735"/>
            <a:ext cx="1609725" cy="1609725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902606" y="2146007"/>
            <a:ext cx="720000" cy="720000"/>
            <a:chOff x="2273624" y="2877185"/>
            <a:chExt cx="720000" cy="720000"/>
          </a:xfrm>
          <a:solidFill>
            <a:schemeClr val="bg1"/>
          </a:solidFill>
        </p:grpSpPr>
        <p:sp>
          <p:nvSpPr>
            <p:cNvPr id="10" name="Freeform 102"/>
            <p:cNvSpPr>
              <a:spLocks noChangeAspect="1" noEditPoints="1"/>
            </p:cNvSpPr>
            <p:nvPr/>
          </p:nvSpPr>
          <p:spPr bwMode="auto">
            <a:xfrm>
              <a:off x="2273624" y="2877185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27"/>
            <p:cNvSpPr>
              <a:spLocks noEditPoints="1"/>
            </p:cNvSpPr>
            <p:nvPr/>
          </p:nvSpPr>
          <p:spPr bwMode="auto">
            <a:xfrm>
              <a:off x="2488837" y="3050253"/>
              <a:ext cx="289573" cy="386534"/>
            </a:xfrm>
            <a:custGeom>
              <a:avLst/>
              <a:gdLst>
                <a:gd name="T0" fmla="*/ 40 w 192"/>
                <a:gd name="T1" fmla="*/ 256 h 256"/>
                <a:gd name="T2" fmla="*/ 80 w 192"/>
                <a:gd name="T3" fmla="*/ 216 h 256"/>
                <a:gd name="T4" fmla="*/ 80 w 192"/>
                <a:gd name="T5" fmla="*/ 102 h 256"/>
                <a:gd name="T6" fmla="*/ 176 w 192"/>
                <a:gd name="T7" fmla="*/ 82 h 256"/>
                <a:gd name="T8" fmla="*/ 176 w 192"/>
                <a:gd name="T9" fmla="*/ 160 h 256"/>
                <a:gd name="T10" fmla="*/ 152 w 192"/>
                <a:gd name="T11" fmla="*/ 152 h 256"/>
                <a:gd name="T12" fmla="*/ 112 w 192"/>
                <a:gd name="T13" fmla="*/ 192 h 256"/>
                <a:gd name="T14" fmla="*/ 152 w 192"/>
                <a:gd name="T15" fmla="*/ 232 h 256"/>
                <a:gd name="T16" fmla="*/ 192 w 192"/>
                <a:gd name="T17" fmla="*/ 192 h 256"/>
                <a:gd name="T18" fmla="*/ 192 w 192"/>
                <a:gd name="T19" fmla="*/ 72 h 256"/>
                <a:gd name="T20" fmla="*/ 192 w 192"/>
                <a:gd name="T21" fmla="*/ 72 h 256"/>
                <a:gd name="T22" fmla="*/ 192 w 192"/>
                <a:gd name="T23" fmla="*/ 8 h 256"/>
                <a:gd name="T24" fmla="*/ 189 w 192"/>
                <a:gd name="T25" fmla="*/ 2 h 256"/>
                <a:gd name="T26" fmla="*/ 182 w 192"/>
                <a:gd name="T27" fmla="*/ 0 h 256"/>
                <a:gd name="T28" fmla="*/ 70 w 192"/>
                <a:gd name="T29" fmla="*/ 24 h 256"/>
                <a:gd name="T30" fmla="*/ 64 w 192"/>
                <a:gd name="T31" fmla="*/ 32 h 256"/>
                <a:gd name="T32" fmla="*/ 64 w 192"/>
                <a:gd name="T33" fmla="*/ 96 h 256"/>
                <a:gd name="T34" fmla="*/ 64 w 192"/>
                <a:gd name="T35" fmla="*/ 96 h 256"/>
                <a:gd name="T36" fmla="*/ 64 w 192"/>
                <a:gd name="T37" fmla="*/ 184 h 256"/>
                <a:gd name="T38" fmla="*/ 40 w 192"/>
                <a:gd name="T39" fmla="*/ 176 h 256"/>
                <a:gd name="T40" fmla="*/ 0 w 192"/>
                <a:gd name="T41" fmla="*/ 216 h 256"/>
                <a:gd name="T42" fmla="*/ 40 w 192"/>
                <a:gd name="T43" fmla="*/ 256 h 256"/>
                <a:gd name="T44" fmla="*/ 152 w 192"/>
                <a:gd name="T45" fmla="*/ 216 h 256"/>
                <a:gd name="T46" fmla="*/ 128 w 192"/>
                <a:gd name="T47" fmla="*/ 192 h 256"/>
                <a:gd name="T48" fmla="*/ 152 w 192"/>
                <a:gd name="T49" fmla="*/ 168 h 256"/>
                <a:gd name="T50" fmla="*/ 176 w 192"/>
                <a:gd name="T51" fmla="*/ 192 h 256"/>
                <a:gd name="T52" fmla="*/ 152 w 192"/>
                <a:gd name="T53" fmla="*/ 216 h 256"/>
                <a:gd name="T54" fmla="*/ 176 w 192"/>
                <a:gd name="T55" fmla="*/ 18 h 256"/>
                <a:gd name="T56" fmla="*/ 176 w 192"/>
                <a:gd name="T57" fmla="*/ 66 h 256"/>
                <a:gd name="T58" fmla="*/ 80 w 192"/>
                <a:gd name="T59" fmla="*/ 86 h 256"/>
                <a:gd name="T60" fmla="*/ 80 w 192"/>
                <a:gd name="T61" fmla="*/ 38 h 256"/>
                <a:gd name="T62" fmla="*/ 176 w 192"/>
                <a:gd name="T63" fmla="*/ 18 h 256"/>
                <a:gd name="T64" fmla="*/ 40 w 192"/>
                <a:gd name="T65" fmla="*/ 192 h 256"/>
                <a:gd name="T66" fmla="*/ 64 w 192"/>
                <a:gd name="T67" fmla="*/ 216 h 256"/>
                <a:gd name="T68" fmla="*/ 40 w 192"/>
                <a:gd name="T69" fmla="*/ 240 h 256"/>
                <a:gd name="T70" fmla="*/ 16 w 192"/>
                <a:gd name="T71" fmla="*/ 216 h 256"/>
                <a:gd name="T72" fmla="*/ 40 w 192"/>
                <a:gd name="T73" fmla="*/ 1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2" h="256">
                  <a:moveTo>
                    <a:pt x="40" y="256"/>
                  </a:moveTo>
                  <a:cubicBezTo>
                    <a:pt x="62" y="256"/>
                    <a:pt x="80" y="238"/>
                    <a:pt x="80" y="21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168" y="155"/>
                    <a:pt x="161" y="152"/>
                    <a:pt x="152" y="152"/>
                  </a:cubicBezTo>
                  <a:cubicBezTo>
                    <a:pt x="130" y="152"/>
                    <a:pt x="112" y="170"/>
                    <a:pt x="112" y="192"/>
                  </a:cubicBezTo>
                  <a:cubicBezTo>
                    <a:pt x="112" y="214"/>
                    <a:pt x="130" y="232"/>
                    <a:pt x="152" y="232"/>
                  </a:cubicBezTo>
                  <a:cubicBezTo>
                    <a:pt x="174" y="232"/>
                    <a:pt x="192" y="214"/>
                    <a:pt x="192" y="19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6"/>
                    <a:pt x="191" y="3"/>
                    <a:pt x="189" y="2"/>
                  </a:cubicBezTo>
                  <a:cubicBezTo>
                    <a:pt x="187" y="0"/>
                    <a:pt x="185" y="0"/>
                    <a:pt x="182" y="0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7" y="25"/>
                    <a:pt x="64" y="28"/>
                    <a:pt x="64" y="32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6" y="179"/>
                    <a:pt x="49" y="176"/>
                    <a:pt x="40" y="176"/>
                  </a:cubicBezTo>
                  <a:cubicBezTo>
                    <a:pt x="18" y="176"/>
                    <a:pt x="0" y="194"/>
                    <a:pt x="0" y="216"/>
                  </a:cubicBezTo>
                  <a:cubicBezTo>
                    <a:pt x="0" y="238"/>
                    <a:pt x="18" y="256"/>
                    <a:pt x="40" y="256"/>
                  </a:cubicBezTo>
                  <a:close/>
                  <a:moveTo>
                    <a:pt x="152" y="216"/>
                  </a:moveTo>
                  <a:cubicBezTo>
                    <a:pt x="139" y="216"/>
                    <a:pt x="128" y="205"/>
                    <a:pt x="128" y="192"/>
                  </a:cubicBezTo>
                  <a:cubicBezTo>
                    <a:pt x="128" y="179"/>
                    <a:pt x="139" y="168"/>
                    <a:pt x="152" y="168"/>
                  </a:cubicBezTo>
                  <a:cubicBezTo>
                    <a:pt x="165" y="168"/>
                    <a:pt x="176" y="179"/>
                    <a:pt x="176" y="192"/>
                  </a:cubicBezTo>
                  <a:cubicBezTo>
                    <a:pt x="176" y="205"/>
                    <a:pt x="165" y="216"/>
                    <a:pt x="152" y="216"/>
                  </a:cubicBezTo>
                  <a:close/>
                  <a:moveTo>
                    <a:pt x="176" y="18"/>
                  </a:moveTo>
                  <a:cubicBezTo>
                    <a:pt x="176" y="66"/>
                    <a:pt x="176" y="66"/>
                    <a:pt x="176" y="6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38"/>
                    <a:pt x="80" y="38"/>
                    <a:pt x="80" y="38"/>
                  </a:cubicBezTo>
                  <a:lnTo>
                    <a:pt x="176" y="18"/>
                  </a:lnTo>
                  <a:close/>
                  <a:moveTo>
                    <a:pt x="40" y="192"/>
                  </a:moveTo>
                  <a:cubicBezTo>
                    <a:pt x="53" y="192"/>
                    <a:pt x="64" y="203"/>
                    <a:pt x="64" y="216"/>
                  </a:cubicBezTo>
                  <a:cubicBezTo>
                    <a:pt x="64" y="229"/>
                    <a:pt x="53" y="240"/>
                    <a:pt x="40" y="240"/>
                  </a:cubicBezTo>
                  <a:cubicBezTo>
                    <a:pt x="27" y="240"/>
                    <a:pt x="16" y="229"/>
                    <a:pt x="16" y="216"/>
                  </a:cubicBezTo>
                  <a:cubicBezTo>
                    <a:pt x="16" y="203"/>
                    <a:pt x="27" y="192"/>
                    <a:pt x="40" y="1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723447" y="2146007"/>
            <a:ext cx="720000" cy="720000"/>
            <a:chOff x="6898944" y="2882801"/>
            <a:chExt cx="720000" cy="720000"/>
          </a:xfrm>
        </p:grpSpPr>
        <p:sp>
          <p:nvSpPr>
            <p:cNvPr id="13" name="Freeform 102"/>
            <p:cNvSpPr>
              <a:spLocks noChangeAspect="1" noEditPoints="1"/>
            </p:cNvSpPr>
            <p:nvPr/>
          </p:nvSpPr>
          <p:spPr bwMode="auto">
            <a:xfrm>
              <a:off x="6898944" y="2882801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7065677" y="3095512"/>
              <a:ext cx="386534" cy="314469"/>
              <a:chOff x="6369689" y="2031259"/>
              <a:chExt cx="386534" cy="314469"/>
            </a:xfrm>
            <a:solidFill>
              <a:schemeClr val="bg1"/>
            </a:solidFill>
          </p:grpSpPr>
          <p:sp>
            <p:nvSpPr>
              <p:cNvPr id="15" name="Freeform 42"/>
              <p:cNvSpPr>
                <a:spLocks noEditPoints="1"/>
              </p:cNvSpPr>
              <p:nvPr/>
            </p:nvSpPr>
            <p:spPr bwMode="auto">
              <a:xfrm>
                <a:off x="6369689" y="2031259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43"/>
              <p:cNvSpPr>
                <a:spLocks noEditPoints="1"/>
              </p:cNvSpPr>
              <p:nvPr/>
            </p:nvSpPr>
            <p:spPr bwMode="auto">
              <a:xfrm>
                <a:off x="6575404" y="2128221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4836998" y="3962917"/>
            <a:ext cx="720000" cy="720000"/>
            <a:chOff x="4796720" y="5051443"/>
            <a:chExt cx="720000" cy="720000"/>
          </a:xfrm>
        </p:grpSpPr>
        <p:sp>
          <p:nvSpPr>
            <p:cNvPr id="18" name="Freeform 102"/>
            <p:cNvSpPr>
              <a:spLocks noChangeAspect="1" noEditPoints="1"/>
            </p:cNvSpPr>
            <p:nvPr/>
          </p:nvSpPr>
          <p:spPr bwMode="auto">
            <a:xfrm>
              <a:off x="479672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4963453" y="5250029"/>
              <a:ext cx="386534" cy="339364"/>
              <a:chOff x="6369689" y="1149437"/>
              <a:chExt cx="386534" cy="339364"/>
            </a:xfrm>
            <a:solidFill>
              <a:schemeClr val="bg1"/>
            </a:solidFill>
          </p:grpSpPr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6369689" y="1149437"/>
                <a:ext cx="386534" cy="339364"/>
              </a:xfrm>
              <a:custGeom>
                <a:avLst/>
                <a:gdLst>
                  <a:gd name="T0" fmla="*/ 248 w 256"/>
                  <a:gd name="T1" fmla="*/ 16 h 224"/>
                  <a:gd name="T2" fmla="*/ 216 w 256"/>
                  <a:gd name="T3" fmla="*/ 16 h 224"/>
                  <a:gd name="T4" fmla="*/ 216 w 256"/>
                  <a:gd name="T5" fmla="*/ 8 h 224"/>
                  <a:gd name="T6" fmla="*/ 208 w 256"/>
                  <a:gd name="T7" fmla="*/ 0 h 224"/>
                  <a:gd name="T8" fmla="*/ 184 w 256"/>
                  <a:gd name="T9" fmla="*/ 0 h 224"/>
                  <a:gd name="T10" fmla="*/ 176 w 256"/>
                  <a:gd name="T11" fmla="*/ 8 h 224"/>
                  <a:gd name="T12" fmla="*/ 176 w 256"/>
                  <a:gd name="T13" fmla="*/ 16 h 224"/>
                  <a:gd name="T14" fmla="*/ 80 w 256"/>
                  <a:gd name="T15" fmla="*/ 16 h 224"/>
                  <a:gd name="T16" fmla="*/ 80 w 256"/>
                  <a:gd name="T17" fmla="*/ 8 h 224"/>
                  <a:gd name="T18" fmla="*/ 72 w 256"/>
                  <a:gd name="T19" fmla="*/ 0 h 224"/>
                  <a:gd name="T20" fmla="*/ 48 w 256"/>
                  <a:gd name="T21" fmla="*/ 0 h 224"/>
                  <a:gd name="T22" fmla="*/ 40 w 256"/>
                  <a:gd name="T23" fmla="*/ 8 h 224"/>
                  <a:gd name="T24" fmla="*/ 40 w 256"/>
                  <a:gd name="T25" fmla="*/ 16 h 224"/>
                  <a:gd name="T26" fmla="*/ 8 w 256"/>
                  <a:gd name="T27" fmla="*/ 16 h 224"/>
                  <a:gd name="T28" fmla="*/ 0 w 256"/>
                  <a:gd name="T29" fmla="*/ 24 h 224"/>
                  <a:gd name="T30" fmla="*/ 0 w 256"/>
                  <a:gd name="T31" fmla="*/ 216 h 224"/>
                  <a:gd name="T32" fmla="*/ 8 w 256"/>
                  <a:gd name="T33" fmla="*/ 224 h 224"/>
                  <a:gd name="T34" fmla="*/ 248 w 256"/>
                  <a:gd name="T35" fmla="*/ 224 h 224"/>
                  <a:gd name="T36" fmla="*/ 256 w 256"/>
                  <a:gd name="T37" fmla="*/ 216 h 224"/>
                  <a:gd name="T38" fmla="*/ 256 w 256"/>
                  <a:gd name="T39" fmla="*/ 24 h 224"/>
                  <a:gd name="T40" fmla="*/ 248 w 256"/>
                  <a:gd name="T41" fmla="*/ 16 h 224"/>
                  <a:gd name="T42" fmla="*/ 192 w 256"/>
                  <a:gd name="T43" fmla="*/ 16 h 224"/>
                  <a:gd name="T44" fmla="*/ 200 w 256"/>
                  <a:gd name="T45" fmla="*/ 16 h 224"/>
                  <a:gd name="T46" fmla="*/ 200 w 256"/>
                  <a:gd name="T47" fmla="*/ 32 h 224"/>
                  <a:gd name="T48" fmla="*/ 192 w 256"/>
                  <a:gd name="T49" fmla="*/ 32 h 224"/>
                  <a:gd name="T50" fmla="*/ 192 w 256"/>
                  <a:gd name="T51" fmla="*/ 16 h 224"/>
                  <a:gd name="T52" fmla="*/ 56 w 256"/>
                  <a:gd name="T53" fmla="*/ 16 h 224"/>
                  <a:gd name="T54" fmla="*/ 64 w 256"/>
                  <a:gd name="T55" fmla="*/ 16 h 224"/>
                  <a:gd name="T56" fmla="*/ 64 w 256"/>
                  <a:gd name="T57" fmla="*/ 32 h 224"/>
                  <a:gd name="T58" fmla="*/ 56 w 256"/>
                  <a:gd name="T59" fmla="*/ 32 h 224"/>
                  <a:gd name="T60" fmla="*/ 56 w 256"/>
                  <a:gd name="T61" fmla="*/ 16 h 224"/>
                  <a:gd name="T62" fmla="*/ 240 w 256"/>
                  <a:gd name="T63" fmla="*/ 208 h 224"/>
                  <a:gd name="T64" fmla="*/ 16 w 256"/>
                  <a:gd name="T65" fmla="*/ 208 h 224"/>
                  <a:gd name="T66" fmla="*/ 16 w 256"/>
                  <a:gd name="T67" fmla="*/ 32 h 224"/>
                  <a:gd name="T68" fmla="*/ 40 w 256"/>
                  <a:gd name="T69" fmla="*/ 32 h 224"/>
                  <a:gd name="T70" fmla="*/ 40 w 256"/>
                  <a:gd name="T71" fmla="*/ 40 h 224"/>
                  <a:gd name="T72" fmla="*/ 48 w 256"/>
                  <a:gd name="T73" fmla="*/ 48 h 224"/>
                  <a:gd name="T74" fmla="*/ 72 w 256"/>
                  <a:gd name="T75" fmla="*/ 48 h 224"/>
                  <a:gd name="T76" fmla="*/ 80 w 256"/>
                  <a:gd name="T77" fmla="*/ 40 h 224"/>
                  <a:gd name="T78" fmla="*/ 80 w 256"/>
                  <a:gd name="T79" fmla="*/ 32 h 224"/>
                  <a:gd name="T80" fmla="*/ 176 w 256"/>
                  <a:gd name="T81" fmla="*/ 32 h 224"/>
                  <a:gd name="T82" fmla="*/ 176 w 256"/>
                  <a:gd name="T83" fmla="*/ 40 h 224"/>
                  <a:gd name="T84" fmla="*/ 184 w 256"/>
                  <a:gd name="T85" fmla="*/ 48 h 224"/>
                  <a:gd name="T86" fmla="*/ 208 w 256"/>
                  <a:gd name="T87" fmla="*/ 48 h 224"/>
                  <a:gd name="T88" fmla="*/ 216 w 256"/>
                  <a:gd name="T89" fmla="*/ 40 h 224"/>
                  <a:gd name="T90" fmla="*/ 216 w 256"/>
                  <a:gd name="T91" fmla="*/ 32 h 224"/>
                  <a:gd name="T92" fmla="*/ 240 w 256"/>
                  <a:gd name="T93" fmla="*/ 32 h 224"/>
                  <a:gd name="T94" fmla="*/ 240 w 256"/>
                  <a:gd name="T95" fmla="*/ 20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6" h="224">
                    <a:moveTo>
                      <a:pt x="248" y="16"/>
                    </a:moveTo>
                    <a:cubicBezTo>
                      <a:pt x="216" y="16"/>
                      <a:pt x="216" y="16"/>
                      <a:pt x="216" y="16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4"/>
                      <a:pt x="212" y="0"/>
                      <a:pt x="20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0"/>
                      <a:pt x="176" y="4"/>
                      <a:pt x="176" y="8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4"/>
                      <a:pt x="76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20"/>
                      <a:pt x="4" y="224"/>
                      <a:pt x="8" y="224"/>
                    </a:cubicBezTo>
                    <a:cubicBezTo>
                      <a:pt x="248" y="224"/>
                      <a:pt x="248" y="224"/>
                      <a:pt x="248" y="224"/>
                    </a:cubicBezTo>
                    <a:cubicBezTo>
                      <a:pt x="252" y="224"/>
                      <a:pt x="256" y="220"/>
                      <a:pt x="256" y="216"/>
                    </a:cubicBezTo>
                    <a:cubicBezTo>
                      <a:pt x="256" y="24"/>
                      <a:pt x="256" y="24"/>
                      <a:pt x="256" y="24"/>
                    </a:cubicBezTo>
                    <a:cubicBezTo>
                      <a:pt x="256" y="20"/>
                      <a:pt x="252" y="16"/>
                      <a:pt x="248" y="16"/>
                    </a:cubicBezTo>
                    <a:close/>
                    <a:moveTo>
                      <a:pt x="192" y="16"/>
                    </a:moveTo>
                    <a:cubicBezTo>
                      <a:pt x="200" y="16"/>
                      <a:pt x="200" y="16"/>
                      <a:pt x="200" y="1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92" y="32"/>
                      <a:pt x="192" y="32"/>
                      <a:pt x="192" y="32"/>
                    </a:cubicBezTo>
                    <a:lnTo>
                      <a:pt x="192" y="16"/>
                    </a:lnTo>
                    <a:close/>
                    <a:moveTo>
                      <a:pt x="56" y="16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56" y="32"/>
                      <a:pt x="56" y="32"/>
                      <a:pt x="56" y="32"/>
                    </a:cubicBezTo>
                    <a:lnTo>
                      <a:pt x="56" y="16"/>
                    </a:lnTo>
                    <a:close/>
                    <a:moveTo>
                      <a:pt x="240" y="208"/>
                    </a:move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4"/>
                      <a:pt x="44" y="48"/>
                      <a:pt x="48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6" y="48"/>
                      <a:pt x="80" y="44"/>
                      <a:pt x="80" y="40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4"/>
                      <a:pt x="180" y="48"/>
                      <a:pt x="184" y="48"/>
                    </a:cubicBezTo>
                    <a:cubicBezTo>
                      <a:pt x="208" y="48"/>
                      <a:pt x="208" y="48"/>
                      <a:pt x="208" y="48"/>
                    </a:cubicBezTo>
                    <a:cubicBezTo>
                      <a:pt x="212" y="48"/>
                      <a:pt x="216" y="44"/>
                      <a:pt x="216" y="40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40" y="32"/>
                      <a:pt x="240" y="32"/>
                      <a:pt x="240" y="32"/>
                    </a:cubicBezTo>
                    <a:lnTo>
                      <a:pt x="240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6429962" y="1271294"/>
                <a:ext cx="7337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6526923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22"/>
              <p:cNvSpPr>
                <a:spLocks noEditPoints="1"/>
              </p:cNvSpPr>
              <p:nvPr/>
            </p:nvSpPr>
            <p:spPr bwMode="auto">
              <a:xfrm>
                <a:off x="6623884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6429962" y="1366945"/>
                <a:ext cx="7337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6526923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25"/>
              <p:cNvSpPr>
                <a:spLocks noEditPoints="1"/>
              </p:cNvSpPr>
              <p:nvPr/>
            </p:nvSpPr>
            <p:spPr bwMode="auto">
              <a:xfrm>
                <a:off x="6623884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6723447" y="3962917"/>
            <a:ext cx="720000" cy="720000"/>
            <a:chOff x="6995250" y="5051443"/>
            <a:chExt cx="720000" cy="720000"/>
          </a:xfrm>
        </p:grpSpPr>
        <p:sp>
          <p:nvSpPr>
            <p:cNvPr id="28" name="Freeform 102"/>
            <p:cNvSpPr>
              <a:spLocks noChangeAspect="1" noEditPoints="1"/>
            </p:cNvSpPr>
            <p:nvPr/>
          </p:nvSpPr>
          <p:spPr bwMode="auto">
            <a:xfrm>
              <a:off x="699525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7161983" y="5218176"/>
              <a:ext cx="386534" cy="386534"/>
              <a:chOff x="5494418" y="5479932"/>
              <a:chExt cx="386534" cy="386534"/>
            </a:xfrm>
            <a:solidFill>
              <a:schemeClr val="bg1"/>
            </a:solidFill>
          </p:grpSpPr>
          <p:sp>
            <p:nvSpPr>
              <p:cNvPr id="30" name="Freeform 185"/>
              <p:cNvSpPr>
                <a:spLocks noEditPoints="1"/>
              </p:cNvSpPr>
              <p:nvPr/>
            </p:nvSpPr>
            <p:spPr bwMode="auto">
              <a:xfrm>
                <a:off x="5494418" y="5479932"/>
                <a:ext cx="169027" cy="169027"/>
              </a:xfrm>
              <a:custGeom>
                <a:avLst/>
                <a:gdLst>
                  <a:gd name="T0" fmla="*/ 8 w 112"/>
                  <a:gd name="T1" fmla="*/ 112 h 112"/>
                  <a:gd name="T2" fmla="*/ 104 w 112"/>
                  <a:gd name="T3" fmla="*/ 112 h 112"/>
                  <a:gd name="T4" fmla="*/ 112 w 112"/>
                  <a:gd name="T5" fmla="*/ 104 h 112"/>
                  <a:gd name="T6" fmla="*/ 112 w 112"/>
                  <a:gd name="T7" fmla="*/ 8 h 112"/>
                  <a:gd name="T8" fmla="*/ 104 w 112"/>
                  <a:gd name="T9" fmla="*/ 0 h 112"/>
                  <a:gd name="T10" fmla="*/ 8 w 112"/>
                  <a:gd name="T11" fmla="*/ 0 h 112"/>
                  <a:gd name="T12" fmla="*/ 0 w 112"/>
                  <a:gd name="T13" fmla="*/ 8 h 112"/>
                  <a:gd name="T14" fmla="*/ 0 w 112"/>
                  <a:gd name="T15" fmla="*/ 104 h 112"/>
                  <a:gd name="T16" fmla="*/ 8 w 112"/>
                  <a:gd name="T17" fmla="*/ 112 h 112"/>
                  <a:gd name="T18" fmla="*/ 16 w 112"/>
                  <a:gd name="T19" fmla="*/ 16 h 112"/>
                  <a:gd name="T20" fmla="*/ 96 w 112"/>
                  <a:gd name="T21" fmla="*/ 16 h 112"/>
                  <a:gd name="T22" fmla="*/ 96 w 112"/>
                  <a:gd name="T23" fmla="*/ 96 h 112"/>
                  <a:gd name="T24" fmla="*/ 16 w 112"/>
                  <a:gd name="T25" fmla="*/ 96 h 112"/>
                  <a:gd name="T26" fmla="*/ 16 w 112"/>
                  <a:gd name="T27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8" y="112"/>
                    </a:move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lose/>
                    <a:moveTo>
                      <a:pt x="16" y="16"/>
                    </a:move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16" y="96"/>
                      <a:pt x="16" y="96"/>
                      <a:pt x="16" y="9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86"/>
              <p:cNvSpPr>
                <a:spLocks noEditPoints="1"/>
              </p:cNvSpPr>
              <p:nvPr/>
            </p:nvSpPr>
            <p:spPr bwMode="auto">
              <a:xfrm>
                <a:off x="5711925" y="5479932"/>
                <a:ext cx="169027" cy="169027"/>
              </a:xfrm>
              <a:custGeom>
                <a:avLst/>
                <a:gdLst>
                  <a:gd name="T0" fmla="*/ 112 w 112"/>
                  <a:gd name="T1" fmla="*/ 8 h 112"/>
                  <a:gd name="T2" fmla="*/ 104 w 112"/>
                  <a:gd name="T3" fmla="*/ 0 h 112"/>
                  <a:gd name="T4" fmla="*/ 8 w 112"/>
                  <a:gd name="T5" fmla="*/ 0 h 112"/>
                  <a:gd name="T6" fmla="*/ 0 w 112"/>
                  <a:gd name="T7" fmla="*/ 8 h 112"/>
                  <a:gd name="T8" fmla="*/ 0 w 112"/>
                  <a:gd name="T9" fmla="*/ 104 h 112"/>
                  <a:gd name="T10" fmla="*/ 8 w 112"/>
                  <a:gd name="T11" fmla="*/ 112 h 112"/>
                  <a:gd name="T12" fmla="*/ 104 w 112"/>
                  <a:gd name="T13" fmla="*/ 112 h 112"/>
                  <a:gd name="T14" fmla="*/ 112 w 112"/>
                  <a:gd name="T15" fmla="*/ 104 h 112"/>
                  <a:gd name="T16" fmla="*/ 112 w 112"/>
                  <a:gd name="T17" fmla="*/ 8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12" y="8"/>
                    </a:move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lnTo>
                      <a:pt x="112" y="8"/>
                    </a:ln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87"/>
              <p:cNvSpPr>
                <a:spLocks noEditPoints="1"/>
              </p:cNvSpPr>
              <p:nvPr/>
            </p:nvSpPr>
            <p:spPr bwMode="auto">
              <a:xfrm>
                <a:off x="5494418" y="5690888"/>
                <a:ext cx="175578" cy="175578"/>
              </a:xfrm>
              <a:custGeom>
                <a:avLst/>
                <a:gdLst>
                  <a:gd name="T0" fmla="*/ 8 w 116"/>
                  <a:gd name="T1" fmla="*/ 116 h 116"/>
                  <a:gd name="T2" fmla="*/ 108 w 116"/>
                  <a:gd name="T3" fmla="*/ 116 h 116"/>
                  <a:gd name="T4" fmla="*/ 116 w 116"/>
                  <a:gd name="T5" fmla="*/ 108 h 116"/>
                  <a:gd name="T6" fmla="*/ 116 w 116"/>
                  <a:gd name="T7" fmla="*/ 8 h 116"/>
                  <a:gd name="T8" fmla="*/ 108 w 116"/>
                  <a:gd name="T9" fmla="*/ 0 h 116"/>
                  <a:gd name="T10" fmla="*/ 8 w 116"/>
                  <a:gd name="T11" fmla="*/ 0 h 116"/>
                  <a:gd name="T12" fmla="*/ 0 w 116"/>
                  <a:gd name="T13" fmla="*/ 8 h 116"/>
                  <a:gd name="T14" fmla="*/ 0 w 116"/>
                  <a:gd name="T15" fmla="*/ 108 h 116"/>
                  <a:gd name="T16" fmla="*/ 8 w 116"/>
                  <a:gd name="T17" fmla="*/ 116 h 116"/>
                  <a:gd name="T18" fmla="*/ 16 w 116"/>
                  <a:gd name="T19" fmla="*/ 16 h 116"/>
                  <a:gd name="T20" fmla="*/ 100 w 116"/>
                  <a:gd name="T21" fmla="*/ 16 h 116"/>
                  <a:gd name="T22" fmla="*/ 100 w 116"/>
                  <a:gd name="T23" fmla="*/ 100 h 116"/>
                  <a:gd name="T24" fmla="*/ 16 w 116"/>
                  <a:gd name="T25" fmla="*/ 100 h 116"/>
                  <a:gd name="T26" fmla="*/ 16 w 116"/>
                  <a:gd name="T27" fmla="*/ 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116">
                    <a:moveTo>
                      <a:pt x="8" y="116"/>
                    </a:move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12" y="116"/>
                      <a:pt x="116" y="112"/>
                      <a:pt x="116" y="10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4"/>
                      <a:pt x="112" y="0"/>
                      <a:pt x="10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2"/>
                      <a:pt x="4" y="116"/>
                      <a:pt x="8" y="116"/>
                    </a:cubicBezTo>
                    <a:close/>
                    <a:moveTo>
                      <a:pt x="16" y="16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6" y="100"/>
                      <a:pt x="16" y="100"/>
                      <a:pt x="16" y="100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88"/>
              <p:cNvSpPr>
                <a:spLocks noEditPoints="1"/>
              </p:cNvSpPr>
              <p:nvPr/>
            </p:nvSpPr>
            <p:spPr bwMode="auto">
              <a:xfrm>
                <a:off x="5711925" y="5697439"/>
                <a:ext cx="169027" cy="169027"/>
              </a:xfrm>
              <a:custGeom>
                <a:avLst/>
                <a:gdLst>
                  <a:gd name="T0" fmla="*/ 104 w 112"/>
                  <a:gd name="T1" fmla="*/ 0 h 112"/>
                  <a:gd name="T2" fmla="*/ 8 w 112"/>
                  <a:gd name="T3" fmla="*/ 0 h 112"/>
                  <a:gd name="T4" fmla="*/ 0 w 112"/>
                  <a:gd name="T5" fmla="*/ 8 h 112"/>
                  <a:gd name="T6" fmla="*/ 0 w 112"/>
                  <a:gd name="T7" fmla="*/ 104 h 112"/>
                  <a:gd name="T8" fmla="*/ 8 w 112"/>
                  <a:gd name="T9" fmla="*/ 112 h 112"/>
                  <a:gd name="T10" fmla="*/ 104 w 112"/>
                  <a:gd name="T11" fmla="*/ 112 h 112"/>
                  <a:gd name="T12" fmla="*/ 112 w 112"/>
                  <a:gd name="T13" fmla="*/ 104 h 112"/>
                  <a:gd name="T14" fmla="*/ 112 w 112"/>
                  <a:gd name="T15" fmla="*/ 8 h 112"/>
                  <a:gd name="T16" fmla="*/ 104 w 112"/>
                  <a:gd name="T17" fmla="*/ 0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FDE52DD-C47A-4C8A-75C5-BB5B3CE739AB}"/>
              </a:ext>
            </a:extLst>
          </p:cNvPr>
          <p:cNvGrpSpPr/>
          <p:nvPr/>
        </p:nvGrpSpPr>
        <p:grpSpPr>
          <a:xfrm>
            <a:off x="1342134" y="2056311"/>
            <a:ext cx="2846153" cy="754738"/>
            <a:chOff x="1293755" y="1979765"/>
            <a:chExt cx="2846153" cy="754738"/>
          </a:xfrm>
        </p:grpSpPr>
        <p:sp>
          <p:nvSpPr>
            <p:cNvPr id="48" name="TextBox 34">
              <a:extLst>
                <a:ext uri="{FF2B5EF4-FFF2-40B4-BE49-F238E27FC236}">
                  <a16:creationId xmlns:a16="http://schemas.microsoft.com/office/drawing/2014/main" id="{9F4D3BF2-4E0F-DE7F-1975-875616EB8E1C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35">
              <a:extLst>
                <a:ext uri="{FF2B5EF4-FFF2-40B4-BE49-F238E27FC236}">
                  <a16:creationId xmlns:a16="http://schemas.microsoft.com/office/drawing/2014/main" id="{C8032982-4968-0E67-B72E-38C071DE4F16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687BE9B-0009-E91E-9476-2418EB90A4DF}"/>
              </a:ext>
            </a:extLst>
          </p:cNvPr>
          <p:cNvGrpSpPr/>
          <p:nvPr/>
        </p:nvGrpSpPr>
        <p:grpSpPr>
          <a:xfrm>
            <a:off x="8026851" y="2056311"/>
            <a:ext cx="2850338" cy="754738"/>
            <a:chOff x="1201995" y="1979765"/>
            <a:chExt cx="2850338" cy="754738"/>
          </a:xfrm>
        </p:grpSpPr>
        <p:sp>
          <p:nvSpPr>
            <p:cNvPr id="51" name="TextBox 34">
              <a:extLst>
                <a:ext uri="{FF2B5EF4-FFF2-40B4-BE49-F238E27FC236}">
                  <a16:creationId xmlns:a16="http://schemas.microsoft.com/office/drawing/2014/main" id="{A49F5A90-B665-2193-561B-303592FE9FC3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35">
              <a:extLst>
                <a:ext uri="{FF2B5EF4-FFF2-40B4-BE49-F238E27FC236}">
                  <a16:creationId xmlns:a16="http://schemas.microsoft.com/office/drawing/2014/main" id="{7CF51AB0-840B-2D3D-AF51-260AFE534BA4}"/>
                </a:ext>
              </a:extLst>
            </p:cNvPr>
            <p:cNvSpPr txBox="1"/>
            <p:nvPr/>
          </p:nvSpPr>
          <p:spPr>
            <a:xfrm>
              <a:off x="12019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C66F9A8-253E-29ED-3EDA-17A2A5AE2D42}"/>
              </a:ext>
            </a:extLst>
          </p:cNvPr>
          <p:cNvGrpSpPr/>
          <p:nvPr/>
        </p:nvGrpSpPr>
        <p:grpSpPr>
          <a:xfrm>
            <a:off x="1342134" y="3923636"/>
            <a:ext cx="2846153" cy="754738"/>
            <a:chOff x="1293755" y="1979765"/>
            <a:chExt cx="2846153" cy="754738"/>
          </a:xfrm>
        </p:grpSpPr>
        <p:sp>
          <p:nvSpPr>
            <p:cNvPr id="54" name="TextBox 34">
              <a:extLst>
                <a:ext uri="{FF2B5EF4-FFF2-40B4-BE49-F238E27FC236}">
                  <a16:creationId xmlns:a16="http://schemas.microsoft.com/office/drawing/2014/main" id="{28709555-A9CA-9569-7D7A-3B66C382DCDC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Box 35">
              <a:extLst>
                <a:ext uri="{FF2B5EF4-FFF2-40B4-BE49-F238E27FC236}">
                  <a16:creationId xmlns:a16="http://schemas.microsoft.com/office/drawing/2014/main" id="{FA43190B-51AB-CBC8-88B1-9582FEF63CD5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27484F6-DE09-CB14-41D9-48071AB39F9C}"/>
              </a:ext>
            </a:extLst>
          </p:cNvPr>
          <p:cNvGrpSpPr/>
          <p:nvPr/>
        </p:nvGrpSpPr>
        <p:grpSpPr>
          <a:xfrm>
            <a:off x="8026851" y="3923636"/>
            <a:ext cx="2850338" cy="754738"/>
            <a:chOff x="1201995" y="1979765"/>
            <a:chExt cx="2850338" cy="754738"/>
          </a:xfrm>
        </p:grpSpPr>
        <p:sp>
          <p:nvSpPr>
            <p:cNvPr id="57" name="TextBox 34">
              <a:extLst>
                <a:ext uri="{FF2B5EF4-FFF2-40B4-BE49-F238E27FC236}">
                  <a16:creationId xmlns:a16="http://schemas.microsoft.com/office/drawing/2014/main" id="{6C78466C-719D-6583-D8EC-54CEC9E56263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35">
              <a:extLst>
                <a:ext uri="{FF2B5EF4-FFF2-40B4-BE49-F238E27FC236}">
                  <a16:creationId xmlns:a16="http://schemas.microsoft.com/office/drawing/2014/main" id="{B590CDF5-81AF-5D17-3B27-E9713D715E69}"/>
                </a:ext>
              </a:extLst>
            </p:cNvPr>
            <p:cNvSpPr txBox="1"/>
            <p:nvPr/>
          </p:nvSpPr>
          <p:spPr>
            <a:xfrm>
              <a:off x="12019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8999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"/>
          <p:cNvGrpSpPr>
            <a:grpSpLocks noChangeAspect="1"/>
          </p:cNvGrpSpPr>
          <p:nvPr/>
        </p:nvGrpSpPr>
        <p:grpSpPr bwMode="auto">
          <a:xfrm>
            <a:off x="3658982" y="910115"/>
            <a:ext cx="4895849" cy="4897438"/>
            <a:chOff x="2330" y="935"/>
            <a:chExt cx="3084" cy="3085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2330" y="2587"/>
              <a:ext cx="1434" cy="1433"/>
            </a:xfrm>
            <a:custGeom>
              <a:avLst/>
              <a:gdLst>
                <a:gd name="T0" fmla="*/ 384 w 962"/>
                <a:gd name="T1" fmla="*/ 5 h 961"/>
                <a:gd name="T2" fmla="*/ 6 w 962"/>
                <a:gd name="T3" fmla="*/ 382 h 961"/>
                <a:gd name="T4" fmla="*/ 6 w 962"/>
                <a:gd name="T5" fmla="*/ 405 h 961"/>
                <a:gd name="T6" fmla="*/ 556 w 962"/>
                <a:gd name="T7" fmla="*/ 955 h 961"/>
                <a:gd name="T8" fmla="*/ 579 w 962"/>
                <a:gd name="T9" fmla="*/ 955 h 961"/>
                <a:gd name="T10" fmla="*/ 957 w 962"/>
                <a:gd name="T11" fmla="*/ 578 h 961"/>
                <a:gd name="T12" fmla="*/ 962 w 962"/>
                <a:gd name="T13" fmla="*/ 566 h 961"/>
                <a:gd name="T14" fmla="*/ 962 w 962"/>
                <a:gd name="T15" fmla="*/ 16 h 961"/>
                <a:gd name="T16" fmla="*/ 945 w 962"/>
                <a:gd name="T17" fmla="*/ 0 h 961"/>
                <a:gd name="T18" fmla="*/ 395 w 962"/>
                <a:gd name="T19" fmla="*/ 0 h 961"/>
                <a:gd name="T20" fmla="*/ 384 w 962"/>
                <a:gd name="T21" fmla="*/ 5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2" h="961">
                  <a:moveTo>
                    <a:pt x="384" y="5"/>
                  </a:moveTo>
                  <a:cubicBezTo>
                    <a:pt x="6" y="382"/>
                    <a:pt x="6" y="382"/>
                    <a:pt x="6" y="382"/>
                  </a:cubicBezTo>
                  <a:cubicBezTo>
                    <a:pt x="0" y="388"/>
                    <a:pt x="0" y="399"/>
                    <a:pt x="6" y="405"/>
                  </a:cubicBezTo>
                  <a:cubicBezTo>
                    <a:pt x="556" y="955"/>
                    <a:pt x="556" y="955"/>
                    <a:pt x="556" y="955"/>
                  </a:cubicBezTo>
                  <a:cubicBezTo>
                    <a:pt x="563" y="961"/>
                    <a:pt x="573" y="961"/>
                    <a:pt x="579" y="955"/>
                  </a:cubicBezTo>
                  <a:cubicBezTo>
                    <a:pt x="957" y="578"/>
                    <a:pt x="957" y="578"/>
                    <a:pt x="957" y="578"/>
                  </a:cubicBezTo>
                  <a:cubicBezTo>
                    <a:pt x="960" y="575"/>
                    <a:pt x="962" y="570"/>
                    <a:pt x="962" y="566"/>
                  </a:cubicBezTo>
                  <a:cubicBezTo>
                    <a:pt x="962" y="16"/>
                    <a:pt x="962" y="16"/>
                    <a:pt x="962" y="16"/>
                  </a:cubicBezTo>
                  <a:cubicBezTo>
                    <a:pt x="962" y="7"/>
                    <a:pt x="954" y="0"/>
                    <a:pt x="945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91" y="0"/>
                    <a:pt x="387" y="2"/>
                    <a:pt x="384" y="5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3953" y="2587"/>
              <a:ext cx="1461" cy="1433"/>
            </a:xfrm>
            <a:custGeom>
              <a:avLst/>
              <a:gdLst>
                <a:gd name="T0" fmla="*/ 5 w 980"/>
                <a:gd name="T1" fmla="*/ 5 h 961"/>
                <a:gd name="T2" fmla="*/ 5 w 980"/>
                <a:gd name="T3" fmla="*/ 5 h 961"/>
                <a:gd name="T4" fmla="*/ 0 w 980"/>
                <a:gd name="T5" fmla="*/ 16 h 961"/>
                <a:gd name="T6" fmla="*/ 0 w 980"/>
                <a:gd name="T7" fmla="*/ 548 h 961"/>
                <a:gd name="T8" fmla="*/ 5 w 980"/>
                <a:gd name="T9" fmla="*/ 559 h 961"/>
                <a:gd name="T10" fmla="*/ 401 w 980"/>
                <a:gd name="T11" fmla="*/ 955 h 961"/>
                <a:gd name="T12" fmla="*/ 424 w 980"/>
                <a:gd name="T13" fmla="*/ 955 h 961"/>
                <a:gd name="T14" fmla="*/ 974 w 980"/>
                <a:gd name="T15" fmla="*/ 405 h 961"/>
                <a:gd name="T16" fmla="*/ 974 w 980"/>
                <a:gd name="T17" fmla="*/ 382 h 961"/>
                <a:gd name="T18" fmla="*/ 596 w 980"/>
                <a:gd name="T19" fmla="*/ 5 h 961"/>
                <a:gd name="T20" fmla="*/ 585 w 980"/>
                <a:gd name="T21" fmla="*/ 0 h 961"/>
                <a:gd name="T22" fmla="*/ 16 w 980"/>
                <a:gd name="T23" fmla="*/ 0 h 961"/>
                <a:gd name="T24" fmla="*/ 5 w 980"/>
                <a:gd name="T25" fmla="*/ 5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0" h="961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548"/>
                    <a:pt x="0" y="548"/>
                    <a:pt x="0" y="548"/>
                  </a:cubicBezTo>
                  <a:cubicBezTo>
                    <a:pt x="0" y="552"/>
                    <a:pt x="2" y="556"/>
                    <a:pt x="5" y="559"/>
                  </a:cubicBezTo>
                  <a:cubicBezTo>
                    <a:pt x="401" y="955"/>
                    <a:pt x="401" y="955"/>
                    <a:pt x="401" y="955"/>
                  </a:cubicBezTo>
                  <a:cubicBezTo>
                    <a:pt x="407" y="961"/>
                    <a:pt x="417" y="961"/>
                    <a:pt x="424" y="955"/>
                  </a:cubicBezTo>
                  <a:cubicBezTo>
                    <a:pt x="974" y="405"/>
                    <a:pt x="974" y="405"/>
                    <a:pt x="974" y="405"/>
                  </a:cubicBezTo>
                  <a:cubicBezTo>
                    <a:pt x="980" y="399"/>
                    <a:pt x="980" y="388"/>
                    <a:pt x="974" y="382"/>
                  </a:cubicBezTo>
                  <a:cubicBezTo>
                    <a:pt x="596" y="5"/>
                    <a:pt x="596" y="5"/>
                    <a:pt x="596" y="5"/>
                  </a:cubicBezTo>
                  <a:cubicBezTo>
                    <a:pt x="593" y="2"/>
                    <a:pt x="589" y="0"/>
                    <a:pt x="58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3953" y="935"/>
              <a:ext cx="1461" cy="1469"/>
            </a:xfrm>
            <a:custGeom>
              <a:avLst/>
              <a:gdLst>
                <a:gd name="T0" fmla="*/ 30 w 980"/>
                <a:gd name="T1" fmla="*/ 980 h 985"/>
                <a:gd name="T2" fmla="*/ 566 w 980"/>
                <a:gd name="T3" fmla="*/ 980 h 985"/>
                <a:gd name="T4" fmla="*/ 578 w 980"/>
                <a:gd name="T5" fmla="*/ 976 h 985"/>
                <a:gd name="T6" fmla="*/ 974 w 980"/>
                <a:gd name="T7" fmla="*/ 580 h 985"/>
                <a:gd name="T8" fmla="*/ 974 w 980"/>
                <a:gd name="T9" fmla="*/ 557 h 985"/>
                <a:gd name="T10" fmla="*/ 424 w 980"/>
                <a:gd name="T11" fmla="*/ 7 h 985"/>
                <a:gd name="T12" fmla="*/ 401 w 980"/>
                <a:gd name="T13" fmla="*/ 7 h 985"/>
                <a:gd name="T14" fmla="*/ 5 w 980"/>
                <a:gd name="T15" fmla="*/ 403 h 985"/>
                <a:gd name="T16" fmla="*/ 0 w 980"/>
                <a:gd name="T17" fmla="*/ 414 h 985"/>
                <a:gd name="T18" fmla="*/ 0 w 980"/>
                <a:gd name="T19" fmla="*/ 956 h 985"/>
                <a:gd name="T20" fmla="*/ 30 w 980"/>
                <a:gd name="T21" fmla="*/ 98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0" h="985">
                  <a:moveTo>
                    <a:pt x="30" y="980"/>
                  </a:moveTo>
                  <a:cubicBezTo>
                    <a:pt x="566" y="980"/>
                    <a:pt x="566" y="980"/>
                    <a:pt x="566" y="980"/>
                  </a:cubicBezTo>
                  <a:cubicBezTo>
                    <a:pt x="571" y="980"/>
                    <a:pt x="575" y="979"/>
                    <a:pt x="578" y="976"/>
                  </a:cubicBezTo>
                  <a:cubicBezTo>
                    <a:pt x="974" y="580"/>
                    <a:pt x="974" y="580"/>
                    <a:pt x="974" y="580"/>
                  </a:cubicBezTo>
                  <a:cubicBezTo>
                    <a:pt x="980" y="573"/>
                    <a:pt x="980" y="563"/>
                    <a:pt x="974" y="557"/>
                  </a:cubicBezTo>
                  <a:cubicBezTo>
                    <a:pt x="424" y="7"/>
                    <a:pt x="424" y="7"/>
                    <a:pt x="424" y="7"/>
                  </a:cubicBezTo>
                  <a:cubicBezTo>
                    <a:pt x="417" y="0"/>
                    <a:pt x="407" y="0"/>
                    <a:pt x="401" y="7"/>
                  </a:cubicBezTo>
                  <a:cubicBezTo>
                    <a:pt x="5" y="403"/>
                    <a:pt x="5" y="403"/>
                    <a:pt x="5" y="403"/>
                  </a:cubicBezTo>
                  <a:cubicBezTo>
                    <a:pt x="2" y="406"/>
                    <a:pt x="0" y="410"/>
                    <a:pt x="0" y="414"/>
                  </a:cubicBezTo>
                  <a:cubicBezTo>
                    <a:pt x="0" y="956"/>
                    <a:pt x="0" y="956"/>
                    <a:pt x="0" y="956"/>
                  </a:cubicBezTo>
                  <a:cubicBezTo>
                    <a:pt x="0" y="985"/>
                    <a:pt x="17" y="980"/>
                    <a:pt x="30" y="980"/>
                  </a:cubicBezTo>
                  <a:close/>
                </a:path>
              </a:pathLst>
            </a:custGeom>
            <a:solidFill>
              <a:schemeClr val="accent2"/>
            </a:solidFill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2330" y="935"/>
              <a:ext cx="1434" cy="1461"/>
            </a:xfrm>
            <a:custGeom>
              <a:avLst/>
              <a:gdLst>
                <a:gd name="T0" fmla="*/ 957 w 962"/>
                <a:gd name="T1" fmla="*/ 976 h 980"/>
                <a:gd name="T2" fmla="*/ 957 w 962"/>
                <a:gd name="T3" fmla="*/ 976 h 980"/>
                <a:gd name="T4" fmla="*/ 962 w 962"/>
                <a:gd name="T5" fmla="*/ 964 h 980"/>
                <a:gd name="T6" fmla="*/ 962 w 962"/>
                <a:gd name="T7" fmla="*/ 396 h 980"/>
                <a:gd name="T8" fmla="*/ 957 w 962"/>
                <a:gd name="T9" fmla="*/ 384 h 980"/>
                <a:gd name="T10" fmla="*/ 579 w 962"/>
                <a:gd name="T11" fmla="*/ 7 h 980"/>
                <a:gd name="T12" fmla="*/ 556 w 962"/>
                <a:gd name="T13" fmla="*/ 7 h 980"/>
                <a:gd name="T14" fmla="*/ 6 w 962"/>
                <a:gd name="T15" fmla="*/ 557 h 980"/>
                <a:gd name="T16" fmla="*/ 6 w 962"/>
                <a:gd name="T17" fmla="*/ 580 h 980"/>
                <a:gd name="T18" fmla="*/ 402 w 962"/>
                <a:gd name="T19" fmla="*/ 976 h 980"/>
                <a:gd name="T20" fmla="*/ 414 w 962"/>
                <a:gd name="T21" fmla="*/ 980 h 980"/>
                <a:gd name="T22" fmla="*/ 945 w 962"/>
                <a:gd name="T23" fmla="*/ 980 h 980"/>
                <a:gd name="T24" fmla="*/ 957 w 962"/>
                <a:gd name="T25" fmla="*/ 976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2" h="980">
                  <a:moveTo>
                    <a:pt x="957" y="976"/>
                  </a:moveTo>
                  <a:cubicBezTo>
                    <a:pt x="957" y="976"/>
                    <a:pt x="957" y="976"/>
                    <a:pt x="957" y="976"/>
                  </a:cubicBezTo>
                  <a:cubicBezTo>
                    <a:pt x="960" y="973"/>
                    <a:pt x="962" y="968"/>
                    <a:pt x="962" y="964"/>
                  </a:cubicBezTo>
                  <a:cubicBezTo>
                    <a:pt x="962" y="396"/>
                    <a:pt x="962" y="396"/>
                    <a:pt x="962" y="396"/>
                  </a:cubicBezTo>
                  <a:cubicBezTo>
                    <a:pt x="962" y="391"/>
                    <a:pt x="960" y="387"/>
                    <a:pt x="957" y="384"/>
                  </a:cubicBezTo>
                  <a:cubicBezTo>
                    <a:pt x="579" y="7"/>
                    <a:pt x="579" y="7"/>
                    <a:pt x="579" y="7"/>
                  </a:cubicBezTo>
                  <a:cubicBezTo>
                    <a:pt x="573" y="0"/>
                    <a:pt x="563" y="0"/>
                    <a:pt x="556" y="7"/>
                  </a:cubicBezTo>
                  <a:cubicBezTo>
                    <a:pt x="6" y="557"/>
                    <a:pt x="6" y="557"/>
                    <a:pt x="6" y="557"/>
                  </a:cubicBezTo>
                  <a:cubicBezTo>
                    <a:pt x="0" y="563"/>
                    <a:pt x="0" y="573"/>
                    <a:pt x="6" y="580"/>
                  </a:cubicBezTo>
                  <a:cubicBezTo>
                    <a:pt x="402" y="976"/>
                    <a:pt x="402" y="976"/>
                    <a:pt x="402" y="976"/>
                  </a:cubicBezTo>
                  <a:cubicBezTo>
                    <a:pt x="405" y="979"/>
                    <a:pt x="410" y="980"/>
                    <a:pt x="414" y="980"/>
                  </a:cubicBezTo>
                  <a:cubicBezTo>
                    <a:pt x="945" y="980"/>
                    <a:pt x="945" y="980"/>
                    <a:pt x="945" y="980"/>
                  </a:cubicBezTo>
                  <a:cubicBezTo>
                    <a:pt x="950" y="980"/>
                    <a:pt x="954" y="979"/>
                    <a:pt x="957" y="9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pic>
        <p:nvPicPr>
          <p:cNvPr id="51" name="Picture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6811" y="3920627"/>
            <a:ext cx="686250" cy="6975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900986">
            <a:off x="6808061" y="1865069"/>
            <a:ext cx="843750" cy="8550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6224" y="3920627"/>
            <a:ext cx="697500" cy="6975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9190" y="2122871"/>
            <a:ext cx="652500" cy="585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C1CF3CBF-98DF-7EAB-D7A0-3A8E58CAC738}"/>
              </a:ext>
            </a:extLst>
          </p:cNvPr>
          <p:cNvGrpSpPr/>
          <p:nvPr/>
        </p:nvGrpSpPr>
        <p:grpSpPr>
          <a:xfrm>
            <a:off x="786831" y="2343239"/>
            <a:ext cx="2846153" cy="754738"/>
            <a:chOff x="1293755" y="1979765"/>
            <a:chExt cx="2846153" cy="754738"/>
          </a:xfrm>
        </p:grpSpPr>
        <p:sp>
          <p:nvSpPr>
            <p:cNvPr id="10" name="TextBox 34">
              <a:extLst>
                <a:ext uri="{FF2B5EF4-FFF2-40B4-BE49-F238E27FC236}">
                  <a16:creationId xmlns:a16="http://schemas.microsoft.com/office/drawing/2014/main" id="{2BA89F39-4CCA-03C0-55C7-ABA6744EA69C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35">
              <a:extLst>
                <a:ext uri="{FF2B5EF4-FFF2-40B4-BE49-F238E27FC236}">
                  <a16:creationId xmlns:a16="http://schemas.microsoft.com/office/drawing/2014/main" id="{3501AA69-3C55-FFBD-3DFD-6E22478940AA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DFC74DE-DB4D-CFA3-D312-9D9088BF11D6}"/>
              </a:ext>
            </a:extLst>
          </p:cNvPr>
          <p:cNvGrpSpPr/>
          <p:nvPr/>
        </p:nvGrpSpPr>
        <p:grpSpPr>
          <a:xfrm>
            <a:off x="8554831" y="2343239"/>
            <a:ext cx="2850338" cy="754738"/>
            <a:chOff x="1201995" y="1979765"/>
            <a:chExt cx="2850338" cy="754738"/>
          </a:xfrm>
        </p:grpSpPr>
        <p:sp>
          <p:nvSpPr>
            <p:cNvPr id="13" name="TextBox 34">
              <a:extLst>
                <a:ext uri="{FF2B5EF4-FFF2-40B4-BE49-F238E27FC236}">
                  <a16:creationId xmlns:a16="http://schemas.microsoft.com/office/drawing/2014/main" id="{D503E76B-F840-0084-7B89-652E6E32E8E1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35">
              <a:extLst>
                <a:ext uri="{FF2B5EF4-FFF2-40B4-BE49-F238E27FC236}">
                  <a16:creationId xmlns:a16="http://schemas.microsoft.com/office/drawing/2014/main" id="{FFCA5065-1BD1-393E-8901-666AA64DAAD6}"/>
                </a:ext>
              </a:extLst>
            </p:cNvPr>
            <p:cNvSpPr txBox="1"/>
            <p:nvPr/>
          </p:nvSpPr>
          <p:spPr>
            <a:xfrm>
              <a:off x="12019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143A93F-FB25-BABA-1099-E712E01DC427}"/>
              </a:ext>
            </a:extLst>
          </p:cNvPr>
          <p:cNvGrpSpPr/>
          <p:nvPr/>
        </p:nvGrpSpPr>
        <p:grpSpPr>
          <a:xfrm>
            <a:off x="786831" y="3671580"/>
            <a:ext cx="2846153" cy="754738"/>
            <a:chOff x="1293755" y="1979765"/>
            <a:chExt cx="2846153" cy="754738"/>
          </a:xfrm>
        </p:grpSpPr>
        <p:sp>
          <p:nvSpPr>
            <p:cNvPr id="16" name="TextBox 34">
              <a:extLst>
                <a:ext uri="{FF2B5EF4-FFF2-40B4-BE49-F238E27FC236}">
                  <a16:creationId xmlns:a16="http://schemas.microsoft.com/office/drawing/2014/main" id="{657338FB-70C3-8F77-690D-A77E762636A3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35">
              <a:extLst>
                <a:ext uri="{FF2B5EF4-FFF2-40B4-BE49-F238E27FC236}">
                  <a16:creationId xmlns:a16="http://schemas.microsoft.com/office/drawing/2014/main" id="{1F857E7A-471C-A506-E383-56818AB636AC}"/>
                </a:ext>
              </a:extLst>
            </p:cNvPr>
            <p:cNvSpPr txBox="1"/>
            <p:nvPr/>
          </p:nvSpPr>
          <p:spPr>
            <a:xfrm>
              <a:off x="29164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2E8D5D5-CBF3-FC5F-0E5D-4032FBD991B5}"/>
              </a:ext>
            </a:extLst>
          </p:cNvPr>
          <p:cNvGrpSpPr/>
          <p:nvPr/>
        </p:nvGrpSpPr>
        <p:grpSpPr>
          <a:xfrm>
            <a:off x="8554831" y="3671580"/>
            <a:ext cx="2850338" cy="754738"/>
            <a:chOff x="1201995" y="1979765"/>
            <a:chExt cx="2850338" cy="754738"/>
          </a:xfrm>
        </p:grpSpPr>
        <p:sp>
          <p:nvSpPr>
            <p:cNvPr id="19" name="TextBox 34">
              <a:extLst>
                <a:ext uri="{FF2B5EF4-FFF2-40B4-BE49-F238E27FC236}">
                  <a16:creationId xmlns:a16="http://schemas.microsoft.com/office/drawing/2014/main" id="{0A9FA711-0EF6-8B3B-06EE-7A680FC60B40}"/>
                </a:ext>
              </a:extLst>
            </p:cNvPr>
            <p:cNvSpPr txBox="1"/>
            <p:nvPr/>
          </p:nvSpPr>
          <p:spPr>
            <a:xfrm>
              <a:off x="1293755" y="2202050"/>
              <a:ext cx="2758578" cy="5324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35">
              <a:extLst>
                <a:ext uri="{FF2B5EF4-FFF2-40B4-BE49-F238E27FC236}">
                  <a16:creationId xmlns:a16="http://schemas.microsoft.com/office/drawing/2014/main" id="{F426C45A-413A-9B53-714B-EC1BD9A66264}"/>
                </a:ext>
              </a:extLst>
            </p:cNvPr>
            <p:cNvSpPr txBox="1"/>
            <p:nvPr/>
          </p:nvSpPr>
          <p:spPr>
            <a:xfrm>
              <a:off x="1201995" y="1979765"/>
              <a:ext cx="122341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5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en-US" sz="135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4311041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77C77"/>
      </a:accent1>
      <a:accent2>
        <a:srgbClr val="299D90"/>
      </a:accent2>
      <a:accent3>
        <a:srgbClr val="30C3B1"/>
      </a:accent3>
      <a:accent4>
        <a:srgbClr val="91E7DE"/>
      </a:accent4>
      <a:accent5>
        <a:srgbClr val="B4F0E6"/>
      </a:accent5>
      <a:accent6>
        <a:srgbClr val="D9D9D9"/>
      </a:accent6>
      <a:hlink>
        <a:srgbClr val="F84D4D"/>
      </a:hlink>
      <a:folHlink>
        <a:srgbClr val="BFBFBF"/>
      </a:folHlink>
    </a:clrScheme>
    <a:fontScheme name="eoinuoqt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7C77"/>
    </a:accent1>
    <a:accent2>
      <a:srgbClr val="299D90"/>
    </a:accent2>
    <a:accent3>
      <a:srgbClr val="30C3B1"/>
    </a:accent3>
    <a:accent4>
      <a:srgbClr val="91E7DE"/>
    </a:accent4>
    <a:accent5>
      <a:srgbClr val="B4F0E6"/>
    </a:accent5>
    <a:accent6>
      <a:srgbClr val="D9D9D9"/>
    </a:accent6>
    <a:hlink>
      <a:srgbClr val="F8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2226</Words>
  <Application>Microsoft Office PowerPoint</Application>
  <PresentationFormat>宽屏</PresentationFormat>
  <Paragraphs>205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HarmonyOS Sans SC</vt:lpstr>
      <vt:lpstr>等线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商务汇报常用并列关系ppt图表（20张）</dc:title>
  <dc:creator>51PPT模板网</dc:creator>
  <cp:keywords>www.51pptmoban.com</cp:keywords>
  <dc:description>www.51pptmoban.com</dc:description>
  <cp:lastModifiedBy>Win user</cp:lastModifiedBy>
  <cp:revision>27</cp:revision>
  <dcterms:created xsi:type="dcterms:W3CDTF">2022-09-21T14:28:04Z</dcterms:created>
  <dcterms:modified xsi:type="dcterms:W3CDTF">2022-09-21T15:20:47Z</dcterms:modified>
</cp:coreProperties>
</file>