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329" r:id="rId9"/>
    <p:sldId id="263" r:id="rId10"/>
    <p:sldId id="264" r:id="rId11"/>
    <p:sldId id="265" r:id="rId12"/>
    <p:sldId id="330" r:id="rId13"/>
    <p:sldId id="331" r:id="rId14"/>
    <p:sldId id="332" r:id="rId15"/>
    <p:sldId id="333" r:id="rId16"/>
    <p:sldId id="334" r:id="rId17"/>
    <p:sldId id="33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E86F"/>
    <a:srgbClr val="65B76F"/>
    <a:srgbClr val="99D74C"/>
    <a:srgbClr val="BEE126"/>
    <a:srgbClr val="19B17E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84" y="13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35-4C25-985F-07536184B0E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35-4C25-985F-07536184B0E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35-4C25-985F-07536184B0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74243567"/>
        <c:axId val="774243983"/>
      </c:barChart>
      <c:catAx>
        <c:axId val="7742435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endParaRPr lang="zh-CN"/>
          </a:p>
        </c:txPr>
        <c:crossAx val="774243983"/>
        <c:crosses val="autoZero"/>
        <c:auto val="1"/>
        <c:lblAlgn val="ctr"/>
        <c:lblOffset val="100"/>
        <c:noMultiLvlLbl val="0"/>
      </c:catAx>
      <c:valAx>
        <c:axId val="774243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defRPr>
            </a:pPr>
            <a:endParaRPr lang="zh-CN"/>
          </a:p>
        </c:txPr>
        <c:crossAx val="7742435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思源黑体 CN Medium" panose="020B0600000000000000" pitchFamily="34" charset="-122"/>
          <a:ea typeface="思源黑体 CN Medium" panose="020B06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8518-D479-4A91-BA78-286E5775B81A}" type="datetimeFigureOut">
              <a:rPr lang="zh-CN" altLang="en-US" smtClean="0"/>
              <a:t>2022/9/21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BFC6C-AC6F-4B45-AEB6-063C38173D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93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6932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79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6966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906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927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4967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03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4382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471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812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978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64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88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56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19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98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6BFC6C-AC6F-4B45-AEB6-063C38173DC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553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2433DE5-D7C9-4653-91A2-C1ABFD4AC1C9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46C14EC-7027-4A7E-9FA7-27ED3B8E082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accent1">
                  <a:lumMod val="50000"/>
                  <a:alpha val="82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0141278-6CFB-459A-AF6E-A50448EA0634}"/>
              </a:ext>
            </a:extLst>
          </p:cNvPr>
          <p:cNvSpPr/>
          <p:nvPr userDrawn="1"/>
        </p:nvSpPr>
        <p:spPr>
          <a:xfrm flipV="1">
            <a:off x="203196" y="187325"/>
            <a:ext cx="654054" cy="6089556"/>
          </a:xfrm>
          <a:custGeom>
            <a:avLst/>
            <a:gdLst>
              <a:gd name="connsiteX0" fmla="*/ 4 w 654054"/>
              <a:gd name="connsiteY0" fmla="*/ 6089556 h 6089556"/>
              <a:gd name="connsiteX1" fmla="*/ 654054 w 654054"/>
              <a:gd name="connsiteY1" fmla="*/ 6089556 h 6089556"/>
              <a:gd name="connsiteX2" fmla="*/ 45719 w 654054"/>
              <a:gd name="connsiteY2" fmla="*/ 5481221 h 6089556"/>
              <a:gd name="connsiteX3" fmla="*/ 45719 w 654054"/>
              <a:gd name="connsiteY3" fmla="*/ 41313 h 6089556"/>
              <a:gd name="connsiteX4" fmla="*/ 0 w 654054"/>
              <a:gd name="connsiteY4" fmla="*/ 0 h 6089556"/>
              <a:gd name="connsiteX5" fmla="*/ 0 w 654054"/>
              <a:gd name="connsiteY5" fmla="*/ 5654456 h 6089556"/>
              <a:gd name="connsiteX6" fmla="*/ 4 w 654054"/>
              <a:gd name="connsiteY6" fmla="*/ 5654460 h 608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4054" h="6089556">
                <a:moveTo>
                  <a:pt x="4" y="6089556"/>
                </a:moveTo>
                <a:lnTo>
                  <a:pt x="654054" y="6089556"/>
                </a:lnTo>
                <a:lnTo>
                  <a:pt x="45719" y="5481221"/>
                </a:lnTo>
                <a:lnTo>
                  <a:pt x="45719" y="41313"/>
                </a:lnTo>
                <a:lnTo>
                  <a:pt x="0" y="0"/>
                </a:lnTo>
                <a:lnTo>
                  <a:pt x="0" y="5654456"/>
                </a:lnTo>
                <a:lnTo>
                  <a:pt x="4" y="565446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56699F4-9E4F-4B49-8A3F-E687F7EDE328}"/>
              </a:ext>
            </a:extLst>
          </p:cNvPr>
          <p:cNvSpPr/>
          <p:nvPr userDrawn="1"/>
        </p:nvSpPr>
        <p:spPr>
          <a:xfrm>
            <a:off x="807632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D8F263C1-AFE7-41D7-A3D6-F569C045307B}"/>
              </a:ext>
            </a:extLst>
          </p:cNvPr>
          <p:cNvSpPr/>
          <p:nvPr userDrawn="1"/>
        </p:nvSpPr>
        <p:spPr>
          <a:xfrm>
            <a:off x="1060446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982B9B56-67DD-4606-A6A9-CD096D2D35A4}"/>
              </a:ext>
            </a:extLst>
          </p:cNvPr>
          <p:cNvSpPr/>
          <p:nvPr userDrawn="1"/>
        </p:nvSpPr>
        <p:spPr>
          <a:xfrm>
            <a:off x="1313260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E941F988-2369-4529-91F6-8A222B47BFF2}"/>
              </a:ext>
            </a:extLst>
          </p:cNvPr>
          <p:cNvSpPr/>
          <p:nvPr userDrawn="1"/>
        </p:nvSpPr>
        <p:spPr>
          <a:xfrm>
            <a:off x="1566074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C2243B2D-E0FF-4B8D-B146-E3F4EBDD4EA4}"/>
              </a:ext>
            </a:extLst>
          </p:cNvPr>
          <p:cNvSpPr/>
          <p:nvPr userDrawn="1"/>
        </p:nvSpPr>
        <p:spPr>
          <a:xfrm>
            <a:off x="1818888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F930B1DD-B5C8-427A-8D35-B3A93981844E}"/>
              </a:ext>
            </a:extLst>
          </p:cNvPr>
          <p:cNvSpPr/>
          <p:nvPr userDrawn="1"/>
        </p:nvSpPr>
        <p:spPr>
          <a:xfrm>
            <a:off x="2071702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AD760269-0E16-430E-9A6C-D06B6CD54193}"/>
              </a:ext>
            </a:extLst>
          </p:cNvPr>
          <p:cNvSpPr/>
          <p:nvPr userDrawn="1"/>
        </p:nvSpPr>
        <p:spPr>
          <a:xfrm>
            <a:off x="2324516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B034B969-5B00-4C66-9051-E069A44B7729}"/>
              </a:ext>
            </a:extLst>
          </p:cNvPr>
          <p:cNvSpPr/>
          <p:nvPr userDrawn="1"/>
        </p:nvSpPr>
        <p:spPr>
          <a:xfrm>
            <a:off x="2577330" y="187324"/>
            <a:ext cx="252814" cy="99115"/>
          </a:xfrm>
          <a:prstGeom prst="parallelogram">
            <a:avLst>
              <a:gd name="adj" fmla="val 94890"/>
            </a:avLst>
          </a:pr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918A204-9797-4025-8898-81192E9386EA}"/>
              </a:ext>
            </a:extLst>
          </p:cNvPr>
          <p:cNvSpPr/>
          <p:nvPr userDrawn="1"/>
        </p:nvSpPr>
        <p:spPr>
          <a:xfrm>
            <a:off x="7419076" y="6413500"/>
            <a:ext cx="4521713" cy="203200"/>
          </a:xfrm>
          <a:custGeom>
            <a:avLst/>
            <a:gdLst>
              <a:gd name="connsiteX0" fmla="*/ 4451147 w 7561830"/>
              <a:gd name="connsiteY0" fmla="*/ 0 h 339819"/>
              <a:gd name="connsiteX1" fmla="*/ 7357813 w 7561830"/>
              <a:gd name="connsiteY1" fmla="*/ 0 h 339819"/>
              <a:gd name="connsiteX2" fmla="*/ 7496258 w 7561830"/>
              <a:gd name="connsiteY2" fmla="*/ 230599 h 339819"/>
              <a:gd name="connsiteX3" fmla="*/ 7496258 w 7561830"/>
              <a:gd name="connsiteY3" fmla="*/ 230599 h 339819"/>
              <a:gd name="connsiteX4" fmla="*/ 7561830 w 7561830"/>
              <a:gd name="connsiteY4" fmla="*/ 339819 h 339819"/>
              <a:gd name="connsiteX5" fmla="*/ 4247130 w 7561830"/>
              <a:gd name="connsiteY5" fmla="*/ 339819 h 339819"/>
              <a:gd name="connsiteX6" fmla="*/ 0 w 7561830"/>
              <a:gd name="connsiteY6" fmla="*/ 339819 h 339819"/>
              <a:gd name="connsiteX7" fmla="*/ 65572 w 7561830"/>
              <a:gd name="connsiteY7" fmla="*/ 230599 h 339819"/>
              <a:gd name="connsiteX8" fmla="*/ 4312703 w 7561830"/>
              <a:gd name="connsiteY8" fmla="*/ 230599 h 33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1830" h="339819">
                <a:moveTo>
                  <a:pt x="4451147" y="0"/>
                </a:moveTo>
                <a:lnTo>
                  <a:pt x="7357813" y="0"/>
                </a:lnTo>
                <a:lnTo>
                  <a:pt x="7496258" y="230599"/>
                </a:lnTo>
                <a:lnTo>
                  <a:pt x="7496258" y="230599"/>
                </a:lnTo>
                <a:lnTo>
                  <a:pt x="7561830" y="339819"/>
                </a:lnTo>
                <a:lnTo>
                  <a:pt x="4247130" y="339819"/>
                </a:lnTo>
                <a:lnTo>
                  <a:pt x="0" y="339819"/>
                </a:lnTo>
                <a:lnTo>
                  <a:pt x="65572" y="230599"/>
                </a:lnTo>
                <a:lnTo>
                  <a:pt x="4312703" y="23059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4A4E523-809B-4FB9-8D58-B7725A2B6990}"/>
              </a:ext>
            </a:extLst>
          </p:cNvPr>
          <p:cNvGrpSpPr/>
          <p:nvPr userDrawn="1"/>
        </p:nvGrpSpPr>
        <p:grpSpPr>
          <a:xfrm>
            <a:off x="11093451" y="335188"/>
            <a:ext cx="577184" cy="669533"/>
            <a:chOff x="11093451" y="335188"/>
            <a:chExt cx="577184" cy="66953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2E4C9B4-98DC-47C2-A92C-E8604ABFC020}"/>
                </a:ext>
              </a:extLst>
            </p:cNvPr>
            <p:cNvGrpSpPr/>
            <p:nvPr/>
          </p:nvGrpSpPr>
          <p:grpSpPr>
            <a:xfrm>
              <a:off x="11093451" y="335188"/>
              <a:ext cx="577184" cy="669533"/>
              <a:chOff x="6411905" y="534995"/>
              <a:chExt cx="932566" cy="1081776"/>
            </a:xfrm>
            <a:effectLst>
              <a:outerShdw blurRad="215900" sx="98000" sy="98000" algn="ctr" rotWithShape="0">
                <a:schemeClr val="accent1">
                  <a:lumMod val="60000"/>
                  <a:lumOff val="40000"/>
                  <a:alpha val="88000"/>
                </a:schemeClr>
              </a:outerShdw>
            </a:effectLst>
          </p:grpSpPr>
          <p:sp>
            <p:nvSpPr>
              <p:cNvPr id="22" name="六边形 21">
                <a:extLst>
                  <a:ext uri="{FF2B5EF4-FFF2-40B4-BE49-F238E27FC236}">
                    <a16:creationId xmlns:a16="http://schemas.microsoft.com/office/drawing/2014/main" id="{B9AE522E-2193-4898-8147-A8087B7DC286}"/>
                  </a:ext>
                </a:extLst>
              </p:cNvPr>
              <p:cNvSpPr/>
              <p:nvPr/>
            </p:nvSpPr>
            <p:spPr>
              <a:xfrm rot="5400000">
                <a:off x="6337300" y="609600"/>
                <a:ext cx="1081776" cy="932566"/>
              </a:xfrm>
              <a:prstGeom prst="hexagon">
                <a:avLst/>
              </a:prstGeom>
              <a:gradFill flip="none" rotWithShape="1">
                <a:gsLst>
                  <a:gs pos="100000">
                    <a:schemeClr val="accent4"/>
                  </a:gs>
                  <a:gs pos="0">
                    <a:schemeClr val="accent4">
                      <a:lumMod val="50000"/>
                    </a:schemeClr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六边形 22">
                <a:extLst>
                  <a:ext uri="{FF2B5EF4-FFF2-40B4-BE49-F238E27FC236}">
                    <a16:creationId xmlns:a16="http://schemas.microsoft.com/office/drawing/2014/main" id="{FAC0B69E-59DB-4F0A-A5E3-7C06C3031938}"/>
                  </a:ext>
                </a:extLst>
              </p:cNvPr>
              <p:cNvSpPr/>
              <p:nvPr/>
            </p:nvSpPr>
            <p:spPr>
              <a:xfrm rot="5400000">
                <a:off x="6337300" y="609600"/>
                <a:ext cx="1081776" cy="932566"/>
              </a:xfrm>
              <a:prstGeom prst="hexagon">
                <a:avLst/>
              </a:prstGeom>
              <a:gradFill flip="none" rotWithShape="1">
                <a:gsLst>
                  <a:gs pos="53000">
                    <a:schemeClr val="accent1">
                      <a:lumMod val="60000"/>
                      <a:lumOff val="40000"/>
                      <a:alpha val="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</a:gsLst>
                <a:lin ang="0" scaled="0"/>
                <a:tileRect/>
              </a:gradFill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hair-dryer_96517">
              <a:extLst>
                <a:ext uri="{FF2B5EF4-FFF2-40B4-BE49-F238E27FC236}">
                  <a16:creationId xmlns:a16="http://schemas.microsoft.com/office/drawing/2014/main" id="{F6A5BDB1-70B4-4036-9330-0CE323E8DD07}"/>
                </a:ext>
              </a:extLst>
            </p:cNvPr>
            <p:cNvSpPr/>
            <p:nvPr/>
          </p:nvSpPr>
          <p:spPr>
            <a:xfrm>
              <a:off x="11263795" y="517683"/>
              <a:ext cx="266218" cy="309519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88862 h 440259"/>
                <a:gd name="T51" fmla="*/ 88862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49" h="5646">
                  <a:moveTo>
                    <a:pt x="4656" y="345"/>
                  </a:moveTo>
                  <a:cubicBezTo>
                    <a:pt x="4628" y="345"/>
                    <a:pt x="4600" y="350"/>
                    <a:pt x="4571" y="361"/>
                  </a:cubicBezTo>
                  <a:lnTo>
                    <a:pt x="3347" y="813"/>
                  </a:lnTo>
                  <a:cubicBezTo>
                    <a:pt x="2752" y="424"/>
                    <a:pt x="2031" y="0"/>
                    <a:pt x="1429" y="0"/>
                  </a:cubicBezTo>
                  <a:lnTo>
                    <a:pt x="1427" y="0"/>
                  </a:lnTo>
                  <a:cubicBezTo>
                    <a:pt x="443" y="0"/>
                    <a:pt x="1" y="788"/>
                    <a:pt x="1" y="1569"/>
                  </a:cubicBezTo>
                  <a:cubicBezTo>
                    <a:pt x="0" y="1870"/>
                    <a:pt x="67" y="2155"/>
                    <a:pt x="194" y="2393"/>
                  </a:cubicBezTo>
                  <a:cubicBezTo>
                    <a:pt x="337" y="2661"/>
                    <a:pt x="546" y="2855"/>
                    <a:pt x="814" y="2968"/>
                  </a:cubicBezTo>
                  <a:lnTo>
                    <a:pt x="814" y="5447"/>
                  </a:lnTo>
                  <a:cubicBezTo>
                    <a:pt x="814" y="5518"/>
                    <a:pt x="850" y="5581"/>
                    <a:pt x="911" y="5617"/>
                  </a:cubicBezTo>
                  <a:cubicBezTo>
                    <a:pt x="941" y="5635"/>
                    <a:pt x="976" y="5645"/>
                    <a:pt x="1011" y="5645"/>
                  </a:cubicBezTo>
                  <a:lnTo>
                    <a:pt x="2323" y="5646"/>
                  </a:lnTo>
                  <a:lnTo>
                    <a:pt x="2323" y="5646"/>
                  </a:lnTo>
                  <a:cubicBezTo>
                    <a:pt x="2376" y="5645"/>
                    <a:pt x="2426" y="5625"/>
                    <a:pt x="2463" y="5588"/>
                  </a:cubicBezTo>
                  <a:cubicBezTo>
                    <a:pt x="2500" y="5551"/>
                    <a:pt x="2520" y="5501"/>
                    <a:pt x="2521" y="5449"/>
                  </a:cubicBezTo>
                  <a:lnTo>
                    <a:pt x="2521" y="5443"/>
                  </a:lnTo>
                  <a:lnTo>
                    <a:pt x="2269" y="3815"/>
                  </a:lnTo>
                  <a:cubicBezTo>
                    <a:pt x="2454" y="3809"/>
                    <a:pt x="2599" y="3607"/>
                    <a:pt x="2599" y="3350"/>
                  </a:cubicBezTo>
                  <a:cubicBezTo>
                    <a:pt x="2599" y="3161"/>
                    <a:pt x="2520" y="3001"/>
                    <a:pt x="2405" y="2928"/>
                  </a:cubicBezTo>
                  <a:cubicBezTo>
                    <a:pt x="2818" y="2800"/>
                    <a:pt x="3144" y="2605"/>
                    <a:pt x="3493" y="2382"/>
                  </a:cubicBezTo>
                  <a:lnTo>
                    <a:pt x="4571" y="2780"/>
                  </a:lnTo>
                  <a:cubicBezTo>
                    <a:pt x="4600" y="2790"/>
                    <a:pt x="4628" y="2795"/>
                    <a:pt x="4655" y="2795"/>
                  </a:cubicBezTo>
                  <a:cubicBezTo>
                    <a:pt x="4768" y="2795"/>
                    <a:pt x="4849" y="2707"/>
                    <a:pt x="4849" y="2586"/>
                  </a:cubicBezTo>
                  <a:lnTo>
                    <a:pt x="4849" y="554"/>
                  </a:lnTo>
                  <a:cubicBezTo>
                    <a:pt x="4849" y="433"/>
                    <a:pt x="4768" y="345"/>
                    <a:pt x="4656" y="345"/>
                  </a:cubicBezTo>
                  <a:close/>
                  <a:moveTo>
                    <a:pt x="1532" y="2134"/>
                  </a:moveTo>
                  <a:cubicBezTo>
                    <a:pt x="1129" y="2134"/>
                    <a:pt x="802" y="1807"/>
                    <a:pt x="802" y="1404"/>
                  </a:cubicBezTo>
                  <a:cubicBezTo>
                    <a:pt x="802" y="1001"/>
                    <a:pt x="1129" y="675"/>
                    <a:pt x="1532" y="675"/>
                  </a:cubicBezTo>
                  <a:cubicBezTo>
                    <a:pt x="1935" y="675"/>
                    <a:pt x="2261" y="1001"/>
                    <a:pt x="2261" y="1404"/>
                  </a:cubicBezTo>
                  <a:cubicBezTo>
                    <a:pt x="2261" y="1807"/>
                    <a:pt x="1935" y="2134"/>
                    <a:pt x="1532" y="2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BEAB356-D756-4279-9E44-D48E1F84D4C4}"/>
              </a:ext>
            </a:extLst>
          </p:cNvPr>
          <p:cNvGrpSpPr/>
          <p:nvPr userDrawn="1"/>
        </p:nvGrpSpPr>
        <p:grpSpPr>
          <a:xfrm>
            <a:off x="11093451" y="1268820"/>
            <a:ext cx="577184" cy="669533"/>
            <a:chOff x="6411905" y="534995"/>
            <a:chExt cx="932566" cy="1081776"/>
          </a:xfrm>
          <a:effectLst>
            <a:outerShdw blurRad="215900" sx="98000" sy="98000" algn="ctr" rotWithShape="0">
              <a:schemeClr val="accent1">
                <a:lumMod val="60000"/>
                <a:lumOff val="40000"/>
                <a:alpha val="88000"/>
              </a:schemeClr>
            </a:outerShdw>
          </a:effectLst>
        </p:grpSpPr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E7CB0CA2-149E-4809-8236-DBF355771386}"/>
                </a:ext>
              </a:extLst>
            </p:cNvPr>
            <p:cNvSpPr/>
            <p:nvPr/>
          </p:nvSpPr>
          <p:spPr>
            <a:xfrm rot="5400000">
              <a:off x="6337300" y="609600"/>
              <a:ext cx="1081776" cy="932566"/>
            </a:xfrm>
            <a:prstGeom prst="hexagon">
              <a:avLst/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4">
                    <a:lumMod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六边形 25">
              <a:extLst>
                <a:ext uri="{FF2B5EF4-FFF2-40B4-BE49-F238E27FC236}">
                  <a16:creationId xmlns:a16="http://schemas.microsoft.com/office/drawing/2014/main" id="{9C6C9303-2351-4F2F-82EB-51EC0A9C84BD}"/>
                </a:ext>
              </a:extLst>
            </p:cNvPr>
            <p:cNvSpPr/>
            <p:nvPr/>
          </p:nvSpPr>
          <p:spPr>
            <a:xfrm rot="5400000">
              <a:off x="6337300" y="609600"/>
              <a:ext cx="1081776" cy="932566"/>
            </a:xfrm>
            <a:prstGeom prst="hexagon">
              <a:avLst/>
            </a:prstGeom>
            <a:gradFill flip="none" rotWithShape="1">
              <a:gsLst>
                <a:gs pos="53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1987BC-4BEA-45B0-A13E-07409EEAF2E1}"/>
              </a:ext>
            </a:extLst>
          </p:cNvPr>
          <p:cNvGrpSpPr/>
          <p:nvPr userDrawn="1"/>
        </p:nvGrpSpPr>
        <p:grpSpPr>
          <a:xfrm>
            <a:off x="11093451" y="2202451"/>
            <a:ext cx="577184" cy="669533"/>
            <a:chOff x="6411905" y="534995"/>
            <a:chExt cx="932566" cy="1081776"/>
          </a:xfrm>
          <a:effectLst>
            <a:outerShdw blurRad="215900" sx="98000" sy="98000" algn="ctr" rotWithShape="0">
              <a:schemeClr val="accent1">
                <a:lumMod val="60000"/>
                <a:lumOff val="40000"/>
                <a:alpha val="88000"/>
              </a:schemeClr>
            </a:outerShdw>
          </a:effectLst>
        </p:grpSpPr>
        <p:sp>
          <p:nvSpPr>
            <p:cNvPr id="28" name="六边形 27">
              <a:extLst>
                <a:ext uri="{FF2B5EF4-FFF2-40B4-BE49-F238E27FC236}">
                  <a16:creationId xmlns:a16="http://schemas.microsoft.com/office/drawing/2014/main" id="{68D87D6A-D04B-464B-83D5-92C41CD56CF0}"/>
                </a:ext>
              </a:extLst>
            </p:cNvPr>
            <p:cNvSpPr/>
            <p:nvPr/>
          </p:nvSpPr>
          <p:spPr>
            <a:xfrm rot="5400000">
              <a:off x="6337300" y="609600"/>
              <a:ext cx="1081776" cy="932566"/>
            </a:xfrm>
            <a:prstGeom prst="hexagon">
              <a:avLst/>
            </a:prstGeom>
            <a:gradFill flip="none" rotWithShape="1">
              <a:gsLst>
                <a:gs pos="100000">
                  <a:schemeClr val="accent4"/>
                </a:gs>
                <a:gs pos="0">
                  <a:schemeClr val="accent4">
                    <a:lumMod val="5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六边形 28">
              <a:extLst>
                <a:ext uri="{FF2B5EF4-FFF2-40B4-BE49-F238E27FC236}">
                  <a16:creationId xmlns:a16="http://schemas.microsoft.com/office/drawing/2014/main" id="{794049EB-005E-48CC-9350-DA5A292325C6}"/>
                </a:ext>
              </a:extLst>
            </p:cNvPr>
            <p:cNvSpPr/>
            <p:nvPr/>
          </p:nvSpPr>
          <p:spPr>
            <a:xfrm rot="5400000">
              <a:off x="6337300" y="609600"/>
              <a:ext cx="1081776" cy="932566"/>
            </a:xfrm>
            <a:prstGeom prst="hexagon">
              <a:avLst/>
            </a:prstGeom>
            <a:gradFill flip="none" rotWithShape="1">
              <a:gsLst>
                <a:gs pos="53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0" scaled="0"/>
              <a:tileRect/>
            </a:gradFill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bahai_75510">
            <a:extLst>
              <a:ext uri="{FF2B5EF4-FFF2-40B4-BE49-F238E27FC236}">
                <a16:creationId xmlns:a16="http://schemas.microsoft.com/office/drawing/2014/main" id="{6635FED9-74AB-40EF-B691-0E41C484351F}"/>
              </a:ext>
            </a:extLst>
          </p:cNvPr>
          <p:cNvSpPr/>
          <p:nvPr userDrawn="1"/>
        </p:nvSpPr>
        <p:spPr>
          <a:xfrm>
            <a:off x="11221233" y="1431516"/>
            <a:ext cx="347180" cy="341396"/>
          </a:xfrm>
          <a:custGeom>
            <a:avLst/>
            <a:gdLst>
              <a:gd name="T0" fmla="*/ 3138 w 6475"/>
              <a:gd name="T1" fmla="*/ 73 h 6377"/>
              <a:gd name="T2" fmla="*/ 3237 w 6475"/>
              <a:gd name="T3" fmla="*/ 0 h 6377"/>
              <a:gd name="T4" fmla="*/ 3337 w 6475"/>
              <a:gd name="T5" fmla="*/ 73 h 6377"/>
              <a:gd name="T6" fmla="*/ 3838 w 6475"/>
              <a:gd name="T7" fmla="*/ 1628 h 6377"/>
              <a:gd name="T8" fmla="*/ 5223 w 6475"/>
              <a:gd name="T9" fmla="*/ 759 h 6377"/>
              <a:gd name="T10" fmla="*/ 5345 w 6475"/>
              <a:gd name="T11" fmla="*/ 768 h 6377"/>
              <a:gd name="T12" fmla="*/ 5375 w 6475"/>
              <a:gd name="T13" fmla="*/ 887 h 6377"/>
              <a:gd name="T14" fmla="*/ 4759 w 6475"/>
              <a:gd name="T15" fmla="*/ 2401 h 6377"/>
              <a:gd name="T16" fmla="*/ 6379 w 6475"/>
              <a:gd name="T17" fmla="*/ 2625 h 6377"/>
              <a:gd name="T18" fmla="*/ 6467 w 6475"/>
              <a:gd name="T19" fmla="*/ 2711 h 6377"/>
              <a:gd name="T20" fmla="*/ 6413 w 6475"/>
              <a:gd name="T21" fmla="*/ 2821 h 6377"/>
              <a:gd name="T22" fmla="*/ 4968 w 6475"/>
              <a:gd name="T23" fmla="*/ 3585 h 6377"/>
              <a:gd name="T24" fmla="*/ 6065 w 6475"/>
              <a:gd name="T25" fmla="*/ 4798 h 6377"/>
              <a:gd name="T26" fmla="*/ 6077 w 6475"/>
              <a:gd name="T27" fmla="*/ 4920 h 6377"/>
              <a:gd name="T28" fmla="*/ 5965 w 6475"/>
              <a:gd name="T29" fmla="*/ 4970 h 6377"/>
              <a:gd name="T30" fmla="*/ 4367 w 6475"/>
              <a:gd name="T31" fmla="*/ 4626 h 6377"/>
              <a:gd name="T32" fmla="*/ 4428 w 6475"/>
              <a:gd name="T33" fmla="*/ 6260 h 6377"/>
              <a:gd name="T34" fmla="*/ 4359 w 6475"/>
              <a:gd name="T35" fmla="*/ 6362 h 6377"/>
              <a:gd name="T36" fmla="*/ 4241 w 6475"/>
              <a:gd name="T37" fmla="*/ 6328 h 6377"/>
              <a:gd name="T38" fmla="*/ 3237 w 6475"/>
              <a:gd name="T39" fmla="*/ 5038 h 6377"/>
              <a:gd name="T40" fmla="*/ 2234 w 6475"/>
              <a:gd name="T41" fmla="*/ 6328 h 6377"/>
              <a:gd name="T42" fmla="*/ 2116 w 6475"/>
              <a:gd name="T43" fmla="*/ 6362 h 6377"/>
              <a:gd name="T44" fmla="*/ 2047 w 6475"/>
              <a:gd name="T45" fmla="*/ 6260 h 6377"/>
              <a:gd name="T46" fmla="*/ 2108 w 6475"/>
              <a:gd name="T47" fmla="*/ 4626 h 6377"/>
              <a:gd name="T48" fmla="*/ 509 w 6475"/>
              <a:gd name="T49" fmla="*/ 4970 h 6377"/>
              <a:gd name="T50" fmla="*/ 397 w 6475"/>
              <a:gd name="T51" fmla="*/ 4920 h 6377"/>
              <a:gd name="T52" fmla="*/ 410 w 6475"/>
              <a:gd name="T53" fmla="*/ 4798 h 6377"/>
              <a:gd name="T54" fmla="*/ 1506 w 6475"/>
              <a:gd name="T55" fmla="*/ 3585 h 6377"/>
              <a:gd name="T56" fmla="*/ 62 w 6475"/>
              <a:gd name="T57" fmla="*/ 2821 h 6377"/>
              <a:gd name="T58" fmla="*/ 8 w 6475"/>
              <a:gd name="T59" fmla="*/ 2711 h 6377"/>
              <a:gd name="T60" fmla="*/ 96 w 6475"/>
              <a:gd name="T61" fmla="*/ 2625 h 6377"/>
              <a:gd name="T62" fmla="*/ 1715 w 6475"/>
              <a:gd name="T63" fmla="*/ 2401 h 6377"/>
              <a:gd name="T64" fmla="*/ 1100 w 6475"/>
              <a:gd name="T65" fmla="*/ 887 h 6377"/>
              <a:gd name="T66" fmla="*/ 1129 w 6475"/>
              <a:gd name="T67" fmla="*/ 768 h 6377"/>
              <a:gd name="T68" fmla="*/ 1252 w 6475"/>
              <a:gd name="T69" fmla="*/ 759 h 6377"/>
              <a:gd name="T70" fmla="*/ 2636 w 6475"/>
              <a:gd name="T71" fmla="*/ 1628 h 6377"/>
              <a:gd name="T72" fmla="*/ 3138 w 6475"/>
              <a:gd name="T73" fmla="*/ 73 h 6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475" h="6377">
                <a:moveTo>
                  <a:pt x="3138" y="73"/>
                </a:moveTo>
                <a:cubicBezTo>
                  <a:pt x="3152" y="30"/>
                  <a:pt x="3192" y="1"/>
                  <a:pt x="3237" y="0"/>
                </a:cubicBezTo>
                <a:cubicBezTo>
                  <a:pt x="3283" y="0"/>
                  <a:pt x="3323" y="30"/>
                  <a:pt x="3337" y="73"/>
                </a:cubicBezTo>
                <a:lnTo>
                  <a:pt x="3838" y="1628"/>
                </a:lnTo>
                <a:lnTo>
                  <a:pt x="5223" y="759"/>
                </a:lnTo>
                <a:cubicBezTo>
                  <a:pt x="5261" y="735"/>
                  <a:pt x="5311" y="739"/>
                  <a:pt x="5345" y="768"/>
                </a:cubicBezTo>
                <a:cubicBezTo>
                  <a:pt x="5380" y="797"/>
                  <a:pt x="5392" y="845"/>
                  <a:pt x="5375" y="887"/>
                </a:cubicBezTo>
                <a:lnTo>
                  <a:pt x="4759" y="2401"/>
                </a:lnTo>
                <a:lnTo>
                  <a:pt x="6379" y="2625"/>
                </a:lnTo>
                <a:cubicBezTo>
                  <a:pt x="6423" y="2632"/>
                  <a:pt x="6459" y="2666"/>
                  <a:pt x="6467" y="2711"/>
                </a:cubicBezTo>
                <a:cubicBezTo>
                  <a:pt x="6475" y="2755"/>
                  <a:pt x="6453" y="2800"/>
                  <a:pt x="6413" y="2821"/>
                </a:cubicBezTo>
                <a:lnTo>
                  <a:pt x="4968" y="3585"/>
                </a:lnTo>
                <a:lnTo>
                  <a:pt x="6065" y="4798"/>
                </a:lnTo>
                <a:cubicBezTo>
                  <a:pt x="6095" y="4831"/>
                  <a:pt x="6100" y="4881"/>
                  <a:pt x="6077" y="4920"/>
                </a:cubicBezTo>
                <a:cubicBezTo>
                  <a:pt x="6055" y="4959"/>
                  <a:pt x="6009" y="4979"/>
                  <a:pt x="5965" y="4970"/>
                </a:cubicBezTo>
                <a:lnTo>
                  <a:pt x="4367" y="4626"/>
                </a:lnTo>
                <a:lnTo>
                  <a:pt x="4428" y="6260"/>
                </a:lnTo>
                <a:cubicBezTo>
                  <a:pt x="4429" y="6305"/>
                  <a:pt x="4402" y="6346"/>
                  <a:pt x="4359" y="6362"/>
                </a:cubicBezTo>
                <a:cubicBezTo>
                  <a:pt x="4317" y="6377"/>
                  <a:pt x="4269" y="6364"/>
                  <a:pt x="4241" y="6328"/>
                </a:cubicBezTo>
                <a:lnTo>
                  <a:pt x="3237" y="5038"/>
                </a:lnTo>
                <a:lnTo>
                  <a:pt x="2234" y="6328"/>
                </a:lnTo>
                <a:cubicBezTo>
                  <a:pt x="2206" y="6364"/>
                  <a:pt x="2158" y="6377"/>
                  <a:pt x="2116" y="6362"/>
                </a:cubicBezTo>
                <a:cubicBezTo>
                  <a:pt x="2073" y="6346"/>
                  <a:pt x="2045" y="6305"/>
                  <a:pt x="2047" y="6260"/>
                </a:cubicBezTo>
                <a:lnTo>
                  <a:pt x="2108" y="4626"/>
                </a:lnTo>
                <a:lnTo>
                  <a:pt x="509" y="4970"/>
                </a:lnTo>
                <a:cubicBezTo>
                  <a:pt x="465" y="4979"/>
                  <a:pt x="420" y="4959"/>
                  <a:pt x="397" y="4920"/>
                </a:cubicBezTo>
                <a:cubicBezTo>
                  <a:pt x="375" y="4881"/>
                  <a:pt x="380" y="4831"/>
                  <a:pt x="410" y="4798"/>
                </a:cubicBezTo>
                <a:lnTo>
                  <a:pt x="1506" y="3585"/>
                </a:lnTo>
                <a:lnTo>
                  <a:pt x="62" y="2821"/>
                </a:lnTo>
                <a:cubicBezTo>
                  <a:pt x="22" y="2800"/>
                  <a:pt x="0" y="2755"/>
                  <a:pt x="8" y="2711"/>
                </a:cubicBezTo>
                <a:cubicBezTo>
                  <a:pt x="15" y="2666"/>
                  <a:pt x="51" y="2632"/>
                  <a:pt x="96" y="2625"/>
                </a:cubicBezTo>
                <a:lnTo>
                  <a:pt x="1715" y="2401"/>
                </a:lnTo>
                <a:lnTo>
                  <a:pt x="1100" y="887"/>
                </a:lnTo>
                <a:cubicBezTo>
                  <a:pt x="1083" y="845"/>
                  <a:pt x="1095" y="797"/>
                  <a:pt x="1129" y="768"/>
                </a:cubicBezTo>
                <a:cubicBezTo>
                  <a:pt x="1164" y="739"/>
                  <a:pt x="1213" y="735"/>
                  <a:pt x="1252" y="759"/>
                </a:cubicBezTo>
                <a:lnTo>
                  <a:pt x="2636" y="1628"/>
                </a:lnTo>
                <a:lnTo>
                  <a:pt x="313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tistic-gymnastics_38578">
            <a:extLst>
              <a:ext uri="{FF2B5EF4-FFF2-40B4-BE49-F238E27FC236}">
                <a16:creationId xmlns:a16="http://schemas.microsoft.com/office/drawing/2014/main" id="{6C065D32-6C6E-4948-BE40-2CB8E56892D2}"/>
              </a:ext>
            </a:extLst>
          </p:cNvPr>
          <p:cNvSpPr/>
          <p:nvPr userDrawn="1"/>
        </p:nvSpPr>
        <p:spPr>
          <a:xfrm>
            <a:off x="11221233" y="2385286"/>
            <a:ext cx="347180" cy="303863"/>
          </a:xfrm>
          <a:custGeom>
            <a:avLst/>
            <a:gdLst>
              <a:gd name="connsiteX0" fmla="*/ 544835 w 609473"/>
              <a:gd name="connsiteY0" fmla="*/ 388137 h 533431"/>
              <a:gd name="connsiteX1" fmla="*/ 609473 w 609473"/>
              <a:gd name="connsiteY1" fmla="*/ 452705 h 533431"/>
              <a:gd name="connsiteX2" fmla="*/ 544835 w 609473"/>
              <a:gd name="connsiteY2" fmla="*/ 517273 h 533431"/>
              <a:gd name="connsiteX3" fmla="*/ 480197 w 609473"/>
              <a:gd name="connsiteY3" fmla="*/ 452705 h 533431"/>
              <a:gd name="connsiteX4" fmla="*/ 544835 w 609473"/>
              <a:gd name="connsiteY4" fmla="*/ 388137 h 533431"/>
              <a:gd name="connsiteX5" fmla="*/ 312287 w 609473"/>
              <a:gd name="connsiteY5" fmla="*/ 253145 h 533431"/>
              <a:gd name="connsiteX6" fmla="*/ 385428 w 609473"/>
              <a:gd name="connsiteY6" fmla="*/ 326180 h 533431"/>
              <a:gd name="connsiteX7" fmla="*/ 312287 w 609473"/>
              <a:gd name="connsiteY7" fmla="*/ 399215 h 533431"/>
              <a:gd name="connsiteX8" fmla="*/ 239146 w 609473"/>
              <a:gd name="connsiteY8" fmla="*/ 326180 h 533431"/>
              <a:gd name="connsiteX9" fmla="*/ 312287 w 609473"/>
              <a:gd name="connsiteY9" fmla="*/ 253145 h 533431"/>
              <a:gd name="connsiteX10" fmla="*/ 300457 w 609473"/>
              <a:gd name="connsiteY10" fmla="*/ 985 h 533431"/>
              <a:gd name="connsiteX11" fmla="*/ 324834 w 609473"/>
              <a:gd name="connsiteY11" fmla="*/ 16407 h 533431"/>
              <a:gd name="connsiteX12" fmla="*/ 517380 w 609473"/>
              <a:gd name="connsiteY12" fmla="*/ 264021 h 533431"/>
              <a:gd name="connsiteX13" fmla="*/ 509884 w 609473"/>
              <a:gd name="connsiteY13" fmla="*/ 323342 h 533431"/>
              <a:gd name="connsiteX14" fmla="*/ 483977 w 609473"/>
              <a:gd name="connsiteY14" fmla="*/ 332250 h 533431"/>
              <a:gd name="connsiteX15" fmla="*/ 450478 w 609473"/>
              <a:gd name="connsiteY15" fmla="*/ 315951 h 533431"/>
              <a:gd name="connsiteX16" fmla="*/ 279663 w 609473"/>
              <a:gd name="connsiteY16" fmla="*/ 96102 h 533431"/>
              <a:gd name="connsiteX17" fmla="*/ 152215 w 609473"/>
              <a:gd name="connsiteY17" fmla="*/ 162341 h 533431"/>
              <a:gd name="connsiteX18" fmla="*/ 153354 w 609473"/>
              <a:gd name="connsiteY18" fmla="*/ 249428 h 533431"/>
              <a:gd name="connsiteX19" fmla="*/ 162939 w 609473"/>
              <a:gd name="connsiteY19" fmla="*/ 258241 h 533431"/>
              <a:gd name="connsiteX20" fmla="*/ 203080 w 609473"/>
              <a:gd name="connsiteY20" fmla="*/ 259852 h 533431"/>
              <a:gd name="connsiteX21" fmla="*/ 222250 w 609473"/>
              <a:gd name="connsiteY21" fmla="*/ 267717 h 533431"/>
              <a:gd name="connsiteX22" fmla="*/ 222250 w 609473"/>
              <a:gd name="connsiteY22" fmla="*/ 319268 h 533431"/>
              <a:gd name="connsiteX23" fmla="*/ 223104 w 609473"/>
              <a:gd name="connsiteY23" fmla="*/ 326185 h 533431"/>
              <a:gd name="connsiteX24" fmla="*/ 223104 w 609473"/>
              <a:gd name="connsiteY24" fmla="*/ 367312 h 533431"/>
              <a:gd name="connsiteX25" fmla="*/ 223104 w 609473"/>
              <a:gd name="connsiteY25" fmla="*/ 369113 h 533431"/>
              <a:gd name="connsiteX26" fmla="*/ 223104 w 609473"/>
              <a:gd name="connsiteY26" fmla="*/ 445776 h 533431"/>
              <a:gd name="connsiteX27" fmla="*/ 407584 w 609473"/>
              <a:gd name="connsiteY27" fmla="*/ 445776 h 533431"/>
              <a:gd name="connsiteX28" fmla="*/ 437856 w 609473"/>
              <a:gd name="connsiteY28" fmla="*/ 476005 h 533431"/>
              <a:gd name="connsiteX29" fmla="*/ 407584 w 609473"/>
              <a:gd name="connsiteY29" fmla="*/ 506140 h 533431"/>
              <a:gd name="connsiteX30" fmla="*/ 394394 w 609473"/>
              <a:gd name="connsiteY30" fmla="*/ 506140 h 533431"/>
              <a:gd name="connsiteX31" fmla="*/ 364501 w 609473"/>
              <a:gd name="connsiteY31" fmla="*/ 533431 h 533431"/>
              <a:gd name="connsiteX32" fmla="*/ 149748 w 609473"/>
              <a:gd name="connsiteY32" fmla="*/ 533431 h 533431"/>
              <a:gd name="connsiteX33" fmla="*/ 119476 w 609473"/>
              <a:gd name="connsiteY33" fmla="*/ 503202 h 533431"/>
              <a:gd name="connsiteX34" fmla="*/ 119476 w 609473"/>
              <a:gd name="connsiteY34" fmla="*/ 380769 h 533431"/>
              <a:gd name="connsiteX35" fmla="*/ 117673 w 609473"/>
              <a:gd name="connsiteY35" fmla="*/ 380769 h 533431"/>
              <a:gd name="connsiteX36" fmla="*/ 96606 w 609473"/>
              <a:gd name="connsiteY36" fmla="*/ 375746 h 533431"/>
              <a:gd name="connsiteX37" fmla="*/ 9205 w 609473"/>
              <a:gd name="connsiteY37" fmla="*/ 311876 h 533431"/>
              <a:gd name="connsiteX38" fmla="*/ 0 w 609473"/>
              <a:gd name="connsiteY38" fmla="*/ 291976 h 533431"/>
              <a:gd name="connsiteX39" fmla="*/ 22396 w 609473"/>
              <a:gd name="connsiteY39" fmla="*/ 158077 h 533431"/>
              <a:gd name="connsiteX40" fmla="*/ 44981 w 609473"/>
              <a:gd name="connsiteY40" fmla="*/ 122730 h 533431"/>
              <a:gd name="connsiteX41" fmla="*/ 271881 w 609473"/>
              <a:gd name="connsiteY41" fmla="*/ 4751 h 533431"/>
              <a:gd name="connsiteX42" fmla="*/ 300457 w 609473"/>
              <a:gd name="connsiteY42" fmla="*/ 985 h 53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9473" h="533431">
                <a:moveTo>
                  <a:pt x="544835" y="388137"/>
                </a:moveTo>
                <a:cubicBezTo>
                  <a:pt x="580534" y="388137"/>
                  <a:pt x="609473" y="417045"/>
                  <a:pt x="609473" y="452705"/>
                </a:cubicBezTo>
                <a:cubicBezTo>
                  <a:pt x="609473" y="488365"/>
                  <a:pt x="580534" y="517273"/>
                  <a:pt x="544835" y="517273"/>
                </a:cubicBezTo>
                <a:cubicBezTo>
                  <a:pt x="509136" y="517273"/>
                  <a:pt x="480197" y="488365"/>
                  <a:pt x="480197" y="452705"/>
                </a:cubicBezTo>
                <a:cubicBezTo>
                  <a:pt x="480197" y="417045"/>
                  <a:pt x="509136" y="388137"/>
                  <a:pt x="544835" y="388137"/>
                </a:cubicBezTo>
                <a:close/>
                <a:moveTo>
                  <a:pt x="312287" y="253145"/>
                </a:moveTo>
                <a:cubicBezTo>
                  <a:pt x="352682" y="253145"/>
                  <a:pt x="385428" y="285844"/>
                  <a:pt x="385428" y="326180"/>
                </a:cubicBezTo>
                <a:cubicBezTo>
                  <a:pt x="385428" y="366516"/>
                  <a:pt x="352682" y="399215"/>
                  <a:pt x="312287" y="399215"/>
                </a:cubicBezTo>
                <a:cubicBezTo>
                  <a:pt x="271892" y="399215"/>
                  <a:pt x="239146" y="366516"/>
                  <a:pt x="239146" y="326180"/>
                </a:cubicBezTo>
                <a:cubicBezTo>
                  <a:pt x="239146" y="285844"/>
                  <a:pt x="271892" y="253145"/>
                  <a:pt x="312287" y="253145"/>
                </a:cubicBezTo>
                <a:close/>
                <a:moveTo>
                  <a:pt x="300457" y="985"/>
                </a:moveTo>
                <a:cubicBezTo>
                  <a:pt x="309864" y="3046"/>
                  <a:pt x="318571" y="8305"/>
                  <a:pt x="324834" y="16407"/>
                </a:cubicBezTo>
                <a:lnTo>
                  <a:pt x="517380" y="264021"/>
                </a:lnTo>
                <a:cubicBezTo>
                  <a:pt x="531710" y="282500"/>
                  <a:pt x="528389" y="309033"/>
                  <a:pt x="509884" y="323342"/>
                </a:cubicBezTo>
                <a:cubicBezTo>
                  <a:pt x="502197" y="329407"/>
                  <a:pt x="493087" y="332250"/>
                  <a:pt x="483977" y="332250"/>
                </a:cubicBezTo>
                <a:cubicBezTo>
                  <a:pt x="471355" y="332250"/>
                  <a:pt x="458829" y="326659"/>
                  <a:pt x="450478" y="315951"/>
                </a:cubicBezTo>
                <a:lnTo>
                  <a:pt x="279663" y="96102"/>
                </a:lnTo>
                <a:lnTo>
                  <a:pt x="152215" y="162341"/>
                </a:lnTo>
                <a:lnTo>
                  <a:pt x="153354" y="249428"/>
                </a:lnTo>
                <a:cubicBezTo>
                  <a:pt x="152215" y="255966"/>
                  <a:pt x="156486" y="259946"/>
                  <a:pt x="162939" y="258241"/>
                </a:cubicBezTo>
                <a:lnTo>
                  <a:pt x="203080" y="259852"/>
                </a:lnTo>
                <a:cubicBezTo>
                  <a:pt x="209533" y="258146"/>
                  <a:pt x="219403" y="261652"/>
                  <a:pt x="222250" y="267717"/>
                </a:cubicBezTo>
                <a:lnTo>
                  <a:pt x="222250" y="319268"/>
                </a:lnTo>
                <a:cubicBezTo>
                  <a:pt x="222724" y="321542"/>
                  <a:pt x="223104" y="323816"/>
                  <a:pt x="223104" y="326185"/>
                </a:cubicBezTo>
                <a:lnTo>
                  <a:pt x="223104" y="367312"/>
                </a:lnTo>
                <a:cubicBezTo>
                  <a:pt x="223104" y="367881"/>
                  <a:pt x="223104" y="368544"/>
                  <a:pt x="223104" y="369113"/>
                </a:cubicBezTo>
                <a:lnTo>
                  <a:pt x="223104" y="445776"/>
                </a:lnTo>
                <a:lnTo>
                  <a:pt x="407584" y="445776"/>
                </a:lnTo>
                <a:cubicBezTo>
                  <a:pt x="424286" y="445776"/>
                  <a:pt x="437856" y="459327"/>
                  <a:pt x="437856" y="476005"/>
                </a:cubicBezTo>
                <a:cubicBezTo>
                  <a:pt x="437856" y="492683"/>
                  <a:pt x="424286" y="506140"/>
                  <a:pt x="407584" y="506140"/>
                </a:cubicBezTo>
                <a:lnTo>
                  <a:pt x="394394" y="506140"/>
                </a:lnTo>
                <a:cubicBezTo>
                  <a:pt x="392970" y="521491"/>
                  <a:pt x="380159" y="533431"/>
                  <a:pt x="364501" y="533431"/>
                </a:cubicBezTo>
                <a:lnTo>
                  <a:pt x="149748" y="533431"/>
                </a:lnTo>
                <a:cubicBezTo>
                  <a:pt x="133046" y="533431"/>
                  <a:pt x="119476" y="519880"/>
                  <a:pt x="119476" y="503202"/>
                </a:cubicBezTo>
                <a:lnTo>
                  <a:pt x="119476" y="380769"/>
                </a:lnTo>
                <a:lnTo>
                  <a:pt x="117673" y="380769"/>
                </a:lnTo>
                <a:cubicBezTo>
                  <a:pt x="111125" y="382379"/>
                  <a:pt x="101730" y="380105"/>
                  <a:pt x="96606" y="375746"/>
                </a:cubicBezTo>
                <a:lnTo>
                  <a:pt x="9205" y="311876"/>
                </a:lnTo>
                <a:cubicBezTo>
                  <a:pt x="4081" y="307612"/>
                  <a:pt x="0" y="298704"/>
                  <a:pt x="0" y="291976"/>
                </a:cubicBezTo>
                <a:lnTo>
                  <a:pt x="22396" y="158077"/>
                </a:lnTo>
                <a:cubicBezTo>
                  <a:pt x="23155" y="143673"/>
                  <a:pt x="31221" y="129932"/>
                  <a:pt x="44981" y="122730"/>
                </a:cubicBezTo>
                <a:lnTo>
                  <a:pt x="271881" y="4751"/>
                </a:lnTo>
                <a:cubicBezTo>
                  <a:pt x="280944" y="61"/>
                  <a:pt x="291050" y="-1077"/>
                  <a:pt x="300457" y="9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直角三角形 31">
            <a:extLst>
              <a:ext uri="{FF2B5EF4-FFF2-40B4-BE49-F238E27FC236}">
                <a16:creationId xmlns:a16="http://schemas.microsoft.com/office/drawing/2014/main" id="{648A6C61-2390-45E5-928E-14744ED6E579}"/>
              </a:ext>
            </a:extLst>
          </p:cNvPr>
          <p:cNvSpPr/>
          <p:nvPr userDrawn="1"/>
        </p:nvSpPr>
        <p:spPr>
          <a:xfrm flipV="1">
            <a:off x="287431" y="276160"/>
            <a:ext cx="343600" cy="343600"/>
          </a:xfrm>
          <a:prstGeom prst="rtTriangle">
            <a:avLst/>
          </a:prstGeom>
          <a:gradFill>
            <a:gsLst>
              <a:gs pos="0">
                <a:schemeClr val="accent4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id="{B4D47AC2-1E2A-415D-9438-79C79E7B8D84}"/>
              </a:ext>
            </a:extLst>
          </p:cNvPr>
          <p:cNvSpPr/>
          <p:nvPr userDrawn="1"/>
        </p:nvSpPr>
        <p:spPr>
          <a:xfrm>
            <a:off x="10096709" y="6464619"/>
            <a:ext cx="1742866" cy="100962"/>
          </a:xfrm>
          <a:prstGeom prst="trapezoid">
            <a:avLst>
              <a:gd name="adj" fmla="val 56657"/>
            </a:avLst>
          </a:prstGeom>
          <a:gradFill>
            <a:gsLst>
              <a:gs pos="0">
                <a:schemeClr val="accent4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86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514107BE-ED80-4162-8FB3-2EAB6C581C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B6BEE285-1FCB-4BCC-A2B0-A43EFC3853D7}"/>
              </a:ext>
            </a:extLst>
          </p:cNvPr>
          <p:cNvSpPr/>
          <p:nvPr userDrawn="1"/>
        </p:nvSpPr>
        <p:spPr>
          <a:xfrm>
            <a:off x="-1" y="0"/>
            <a:ext cx="12191999" cy="6858000"/>
          </a:xfrm>
          <a:prstGeom prst="rect">
            <a:avLst/>
          </a:pr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accent1">
                  <a:lumMod val="50000"/>
                  <a:alpha val="82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BC5D50A-7ACC-4AC5-BBA8-D0A5856D76D6}"/>
              </a:ext>
            </a:extLst>
          </p:cNvPr>
          <p:cNvSpPr/>
          <p:nvPr userDrawn="1"/>
        </p:nvSpPr>
        <p:spPr>
          <a:xfrm>
            <a:off x="0" y="0"/>
            <a:ext cx="2454275" cy="1016000"/>
          </a:xfrm>
          <a:custGeom>
            <a:avLst/>
            <a:gdLst>
              <a:gd name="connsiteX0" fmla="*/ 0 w 2454275"/>
              <a:gd name="connsiteY0" fmla="*/ 0 h 1016000"/>
              <a:gd name="connsiteX1" fmla="*/ 2454275 w 2454275"/>
              <a:gd name="connsiteY1" fmla="*/ 0 h 1016000"/>
              <a:gd name="connsiteX2" fmla="*/ 2200275 w 2454275"/>
              <a:gd name="connsiteY2" fmla="*/ 1016000 h 1016000"/>
              <a:gd name="connsiteX3" fmla="*/ 0 w 2454275"/>
              <a:gd name="connsiteY3" fmla="*/ 101600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4275" h="1016000">
                <a:moveTo>
                  <a:pt x="0" y="0"/>
                </a:moveTo>
                <a:lnTo>
                  <a:pt x="2454275" y="0"/>
                </a:lnTo>
                <a:lnTo>
                  <a:pt x="2200275" y="1016000"/>
                </a:lnTo>
                <a:lnTo>
                  <a:pt x="0" y="1016000"/>
                </a:lnTo>
                <a:close/>
              </a:path>
            </a:pathLst>
          </a:custGeom>
          <a:gradFill>
            <a:gsLst>
              <a:gs pos="100000">
                <a:schemeClr val="tx2">
                  <a:lumMod val="50000"/>
                </a:schemeClr>
              </a:gs>
              <a:gs pos="0">
                <a:schemeClr val="accent1">
                  <a:lumMod val="50000"/>
                  <a:alpha val="82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A9BA72D-F64A-4566-B7AA-6300872BF3EB}"/>
              </a:ext>
            </a:extLst>
          </p:cNvPr>
          <p:cNvSpPr/>
          <p:nvPr userDrawn="1"/>
        </p:nvSpPr>
        <p:spPr>
          <a:xfrm>
            <a:off x="2400299" y="0"/>
            <a:ext cx="9791701" cy="577850"/>
          </a:xfrm>
          <a:custGeom>
            <a:avLst/>
            <a:gdLst>
              <a:gd name="connsiteX0" fmla="*/ 144463 w 9791701"/>
              <a:gd name="connsiteY0" fmla="*/ 0 h 577850"/>
              <a:gd name="connsiteX1" fmla="*/ 9791701 w 9791701"/>
              <a:gd name="connsiteY1" fmla="*/ 0 h 577850"/>
              <a:gd name="connsiteX2" fmla="*/ 9791701 w 9791701"/>
              <a:gd name="connsiteY2" fmla="*/ 577850 h 577850"/>
              <a:gd name="connsiteX3" fmla="*/ 0 w 9791701"/>
              <a:gd name="connsiteY3" fmla="*/ 57785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91701" h="577850">
                <a:moveTo>
                  <a:pt x="144463" y="0"/>
                </a:moveTo>
                <a:lnTo>
                  <a:pt x="9791701" y="0"/>
                </a:lnTo>
                <a:lnTo>
                  <a:pt x="9791701" y="577850"/>
                </a:lnTo>
                <a:lnTo>
                  <a:pt x="0" y="577850"/>
                </a:lnTo>
                <a:close/>
              </a:path>
            </a:pathLst>
          </a:custGeom>
          <a:gradFill flip="none" rotWithShape="1">
            <a:gsLst>
              <a:gs pos="100000">
                <a:schemeClr val="tx2">
                  <a:lumMod val="50000"/>
                  <a:alpha val="48000"/>
                </a:schemeClr>
              </a:gs>
              <a:gs pos="0">
                <a:schemeClr val="accent1">
                  <a:lumMod val="50000"/>
                  <a:alpha val="82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36EB9BA6-405A-44FB-95E8-0578DA593999}"/>
              </a:ext>
            </a:extLst>
          </p:cNvPr>
          <p:cNvSpPr/>
          <p:nvPr userDrawn="1"/>
        </p:nvSpPr>
        <p:spPr>
          <a:xfrm>
            <a:off x="933450" y="948601"/>
            <a:ext cx="1259681" cy="45719"/>
          </a:xfrm>
          <a:prstGeom prst="parallelogram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4D4A5475-D55F-417E-B847-4694D52DFDF4}"/>
              </a:ext>
            </a:extLst>
          </p:cNvPr>
          <p:cNvSpPr txBox="1"/>
          <p:nvPr userDrawn="1"/>
        </p:nvSpPr>
        <p:spPr>
          <a:xfrm>
            <a:off x="276860" y="89580"/>
            <a:ext cx="1516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i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目录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75DB2A2-1E21-481B-BD1C-1AAAA18F4F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879" y="522982"/>
            <a:ext cx="6602540" cy="10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6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43FF8C0-B0CA-456D-9390-0EF6890B318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D8A7093-B4EA-4388-B8CE-283E9E2D2E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alpha val="85000"/>
                </a:schemeClr>
              </a:gs>
              <a:gs pos="97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E4DEC5-A953-4619-A666-6304714A1C22}"/>
              </a:ext>
            </a:extLst>
          </p:cNvPr>
          <p:cNvGrpSpPr/>
          <p:nvPr userDrawn="1"/>
        </p:nvGrpSpPr>
        <p:grpSpPr>
          <a:xfrm>
            <a:off x="370115" y="-2"/>
            <a:ext cx="11451771" cy="6857999"/>
            <a:chOff x="391886" y="-116114"/>
            <a:chExt cx="11451771" cy="731520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7B081CB-4A8A-42DC-AB35-6BCF037EA02C}"/>
                </a:ext>
              </a:extLst>
            </p:cNvPr>
            <p:cNvCxnSpPr>
              <a:cxnSpLocks/>
            </p:cNvCxnSpPr>
            <p:nvPr/>
          </p:nvCxnSpPr>
          <p:spPr>
            <a:xfrm>
              <a:off x="391886" y="-116114"/>
              <a:ext cx="0" cy="73152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A814546-A021-40DA-B9DD-4457D3B50189}"/>
                </a:ext>
              </a:extLst>
            </p:cNvPr>
            <p:cNvCxnSpPr>
              <a:cxnSpLocks/>
            </p:cNvCxnSpPr>
            <p:nvPr/>
          </p:nvCxnSpPr>
          <p:spPr>
            <a:xfrm>
              <a:off x="11843657" y="-116114"/>
              <a:ext cx="0" cy="73152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CEC456D-0BAC-430C-96E4-A23511E48E90}"/>
              </a:ext>
            </a:extLst>
          </p:cNvPr>
          <p:cNvSpPr txBox="1"/>
          <p:nvPr userDrawn="1"/>
        </p:nvSpPr>
        <p:spPr>
          <a:xfrm rot="5400000">
            <a:off x="-3210130" y="3349907"/>
            <a:ext cx="6769727" cy="246460"/>
          </a:xfrm>
          <a:custGeom>
            <a:avLst/>
            <a:gdLst>
              <a:gd name="connsiteX0" fmla="*/ 6764851 w 6769727"/>
              <a:gd name="connsiteY0" fmla="*/ 221903 h 246460"/>
              <a:gd name="connsiteX1" fmla="*/ 6764851 w 6769727"/>
              <a:gd name="connsiteY1" fmla="*/ 3721 h 246460"/>
              <a:gd name="connsiteX2" fmla="*/ 6769727 w 6769727"/>
              <a:gd name="connsiteY2" fmla="*/ 3721 h 246460"/>
              <a:gd name="connsiteX3" fmla="*/ 6769727 w 6769727"/>
              <a:gd name="connsiteY3" fmla="*/ 221903 h 246460"/>
              <a:gd name="connsiteX4" fmla="*/ 6563933 w 6769727"/>
              <a:gd name="connsiteY4" fmla="*/ 110580 h 246460"/>
              <a:gd name="connsiteX5" fmla="*/ 6576137 w 6769727"/>
              <a:gd name="connsiteY5" fmla="*/ 160735 h 246460"/>
              <a:gd name="connsiteX6" fmla="*/ 6609624 w 6769727"/>
              <a:gd name="connsiteY6" fmla="*/ 175171 h 246460"/>
              <a:gd name="connsiteX7" fmla="*/ 6622572 w 6769727"/>
              <a:gd name="connsiteY7" fmla="*/ 173832 h 246460"/>
              <a:gd name="connsiteX8" fmla="*/ 6595783 w 6769727"/>
              <a:gd name="connsiteY8" fmla="*/ 158354 h 246460"/>
              <a:gd name="connsiteX9" fmla="*/ 6606349 w 6769727"/>
              <a:gd name="connsiteY9" fmla="*/ 134095 h 246460"/>
              <a:gd name="connsiteX10" fmla="*/ 6620265 w 6769727"/>
              <a:gd name="connsiteY10" fmla="*/ 138113 h 246460"/>
              <a:gd name="connsiteX11" fmla="*/ 6639687 w 6769727"/>
              <a:gd name="connsiteY11" fmla="*/ 150615 h 246460"/>
              <a:gd name="connsiteX12" fmla="*/ 6647128 w 6769727"/>
              <a:gd name="connsiteY12" fmla="*/ 155526 h 246460"/>
              <a:gd name="connsiteX13" fmla="*/ 6655165 w 6769727"/>
              <a:gd name="connsiteY13" fmla="*/ 112366 h 246460"/>
              <a:gd name="connsiteX14" fmla="*/ 6642887 w 6769727"/>
              <a:gd name="connsiteY14" fmla="*/ 65187 h 246460"/>
              <a:gd name="connsiteX15" fmla="*/ 6609028 w 6769727"/>
              <a:gd name="connsiteY15" fmla="*/ 51048 h 246460"/>
              <a:gd name="connsiteX16" fmla="*/ 6576435 w 6769727"/>
              <a:gd name="connsiteY16" fmla="*/ 65485 h 246460"/>
              <a:gd name="connsiteX17" fmla="*/ 6563933 w 6769727"/>
              <a:gd name="connsiteY17" fmla="*/ 110580 h 246460"/>
              <a:gd name="connsiteX18" fmla="*/ 6496514 w 6769727"/>
              <a:gd name="connsiteY18" fmla="*/ 113556 h 246460"/>
              <a:gd name="connsiteX19" fmla="*/ 6526205 w 6769727"/>
              <a:gd name="connsiteY19" fmla="*/ 29840 h 246460"/>
              <a:gd name="connsiteX20" fmla="*/ 6609177 w 6769727"/>
              <a:gd name="connsiteY20" fmla="*/ 0 h 246460"/>
              <a:gd name="connsiteX21" fmla="*/ 6693042 w 6769727"/>
              <a:gd name="connsiteY21" fmla="*/ 29171 h 246460"/>
              <a:gd name="connsiteX22" fmla="*/ 6722584 w 6769727"/>
              <a:gd name="connsiteY22" fmla="*/ 112663 h 246460"/>
              <a:gd name="connsiteX23" fmla="*/ 6698772 w 6769727"/>
              <a:gd name="connsiteY23" fmla="*/ 190054 h 246460"/>
              <a:gd name="connsiteX24" fmla="*/ 6715292 w 6769727"/>
              <a:gd name="connsiteY24" fmla="*/ 201067 h 246460"/>
              <a:gd name="connsiteX25" fmla="*/ 6730918 w 6769727"/>
              <a:gd name="connsiteY25" fmla="*/ 208657 h 246460"/>
              <a:gd name="connsiteX26" fmla="*/ 6712166 w 6769727"/>
              <a:gd name="connsiteY26" fmla="*/ 246460 h 246460"/>
              <a:gd name="connsiteX27" fmla="*/ 6684187 w 6769727"/>
              <a:gd name="connsiteY27" fmla="*/ 230163 h 246460"/>
              <a:gd name="connsiteX28" fmla="*/ 6664839 w 6769727"/>
              <a:gd name="connsiteY28" fmla="*/ 215950 h 246460"/>
              <a:gd name="connsiteX29" fmla="*/ 6608880 w 6769727"/>
              <a:gd name="connsiteY29" fmla="*/ 225624 h 246460"/>
              <a:gd name="connsiteX30" fmla="*/ 6530447 w 6769727"/>
              <a:gd name="connsiteY30" fmla="*/ 199728 h 246460"/>
              <a:gd name="connsiteX31" fmla="*/ 6496514 w 6769727"/>
              <a:gd name="connsiteY31" fmla="*/ 113556 h 246460"/>
              <a:gd name="connsiteX32" fmla="*/ 6384596 w 6769727"/>
              <a:gd name="connsiteY32" fmla="*/ 165795 h 246460"/>
              <a:gd name="connsiteX33" fmla="*/ 6384596 w 6769727"/>
              <a:gd name="connsiteY33" fmla="*/ 118914 h 246460"/>
              <a:gd name="connsiteX34" fmla="*/ 6472702 w 6769727"/>
              <a:gd name="connsiteY34" fmla="*/ 118914 h 246460"/>
              <a:gd name="connsiteX35" fmla="*/ 6472702 w 6769727"/>
              <a:gd name="connsiteY35" fmla="*/ 165795 h 246460"/>
              <a:gd name="connsiteX36" fmla="*/ 6140369 w 6769727"/>
              <a:gd name="connsiteY36" fmla="*/ 221903 h 246460"/>
              <a:gd name="connsiteX37" fmla="*/ 6215629 w 6769727"/>
              <a:gd name="connsiteY37" fmla="*/ 108198 h 246460"/>
              <a:gd name="connsiteX38" fmla="*/ 6147215 w 6769727"/>
              <a:gd name="connsiteY38" fmla="*/ 3721 h 246460"/>
              <a:gd name="connsiteX39" fmla="*/ 6221480 w 6769727"/>
              <a:gd name="connsiteY39" fmla="*/ 3721 h 246460"/>
              <a:gd name="connsiteX40" fmla="*/ 6260101 w 6769727"/>
              <a:gd name="connsiteY40" fmla="*/ 70843 h 246460"/>
              <a:gd name="connsiteX41" fmla="*/ 6297680 w 6769727"/>
              <a:gd name="connsiteY41" fmla="*/ 3721 h 246460"/>
              <a:gd name="connsiteX42" fmla="*/ 6371201 w 6769727"/>
              <a:gd name="connsiteY42" fmla="*/ 3721 h 246460"/>
              <a:gd name="connsiteX43" fmla="*/ 6303291 w 6769727"/>
              <a:gd name="connsiteY43" fmla="*/ 109389 h 246460"/>
              <a:gd name="connsiteX44" fmla="*/ 6377600 w 6769727"/>
              <a:gd name="connsiteY44" fmla="*/ 221903 h 246460"/>
              <a:gd name="connsiteX45" fmla="*/ 6301847 w 6769727"/>
              <a:gd name="connsiteY45" fmla="*/ 221903 h 246460"/>
              <a:gd name="connsiteX46" fmla="*/ 6258761 w 6769727"/>
              <a:gd name="connsiteY46" fmla="*/ 151805 h 246460"/>
              <a:gd name="connsiteX47" fmla="*/ 6215676 w 6769727"/>
              <a:gd name="connsiteY47" fmla="*/ 221903 h 246460"/>
              <a:gd name="connsiteX48" fmla="*/ 5996210 w 6769727"/>
              <a:gd name="connsiteY48" fmla="*/ 138708 h 246460"/>
              <a:gd name="connsiteX49" fmla="*/ 6044123 w 6769727"/>
              <a:gd name="connsiteY49" fmla="*/ 138708 h 246460"/>
              <a:gd name="connsiteX50" fmla="*/ 6020041 w 6769727"/>
              <a:gd name="connsiteY50" fmla="*/ 60276 h 246460"/>
              <a:gd name="connsiteX51" fmla="*/ 5902095 w 6769727"/>
              <a:gd name="connsiteY51" fmla="*/ 221903 h 246460"/>
              <a:gd name="connsiteX52" fmla="*/ 5984099 w 6769727"/>
              <a:gd name="connsiteY52" fmla="*/ 3721 h 246460"/>
              <a:gd name="connsiteX53" fmla="*/ 6057639 w 6769727"/>
              <a:gd name="connsiteY53" fmla="*/ 3721 h 246460"/>
              <a:gd name="connsiteX54" fmla="*/ 6139625 w 6769727"/>
              <a:gd name="connsiteY54" fmla="*/ 221903 h 246460"/>
              <a:gd name="connsiteX55" fmla="*/ 6069024 w 6769727"/>
              <a:gd name="connsiteY55" fmla="*/ 221903 h 246460"/>
              <a:gd name="connsiteX56" fmla="*/ 6058108 w 6769727"/>
              <a:gd name="connsiteY56" fmla="*/ 185887 h 246460"/>
              <a:gd name="connsiteX57" fmla="*/ 5981567 w 6769727"/>
              <a:gd name="connsiteY57" fmla="*/ 185887 h 246460"/>
              <a:gd name="connsiteX58" fmla="*/ 5970932 w 6769727"/>
              <a:gd name="connsiteY58" fmla="*/ 221903 h 246460"/>
              <a:gd name="connsiteX59" fmla="*/ 5637478 w 6769727"/>
              <a:gd name="connsiteY59" fmla="*/ 221903 h 246460"/>
              <a:gd name="connsiteX60" fmla="*/ 5637478 w 6769727"/>
              <a:gd name="connsiteY60" fmla="*/ 3721 h 246460"/>
              <a:gd name="connsiteX61" fmla="*/ 5726143 w 6769727"/>
              <a:gd name="connsiteY61" fmla="*/ 3721 h 246460"/>
              <a:gd name="connsiteX62" fmla="*/ 5760336 w 6769727"/>
              <a:gd name="connsiteY62" fmla="*/ 136476 h 246460"/>
              <a:gd name="connsiteX63" fmla="*/ 5794285 w 6769727"/>
              <a:gd name="connsiteY63" fmla="*/ 3721 h 246460"/>
              <a:gd name="connsiteX64" fmla="*/ 5882896 w 6769727"/>
              <a:gd name="connsiteY64" fmla="*/ 3721 h 246460"/>
              <a:gd name="connsiteX65" fmla="*/ 5882896 w 6769727"/>
              <a:gd name="connsiteY65" fmla="*/ 221903 h 246460"/>
              <a:gd name="connsiteX66" fmla="*/ 5827681 w 6769727"/>
              <a:gd name="connsiteY66" fmla="*/ 221903 h 246460"/>
              <a:gd name="connsiteX67" fmla="*/ 5827681 w 6769727"/>
              <a:gd name="connsiteY67" fmla="*/ 55513 h 246460"/>
              <a:gd name="connsiteX68" fmla="*/ 5785137 w 6769727"/>
              <a:gd name="connsiteY68" fmla="*/ 221903 h 246460"/>
              <a:gd name="connsiteX69" fmla="*/ 5735159 w 6769727"/>
              <a:gd name="connsiteY69" fmla="*/ 221903 h 246460"/>
              <a:gd name="connsiteX70" fmla="*/ 5692693 w 6769727"/>
              <a:gd name="connsiteY70" fmla="*/ 55513 h 246460"/>
              <a:gd name="connsiteX71" fmla="*/ 5692693 w 6769727"/>
              <a:gd name="connsiteY71" fmla="*/ 221903 h 246460"/>
              <a:gd name="connsiteX72" fmla="*/ 5246153 w 6769727"/>
              <a:gd name="connsiteY72" fmla="*/ 112812 h 246460"/>
              <a:gd name="connsiteX73" fmla="*/ 5260887 w 6769727"/>
              <a:gd name="connsiteY73" fmla="*/ 50676 h 246460"/>
              <a:gd name="connsiteX74" fmla="*/ 5304047 w 6769727"/>
              <a:gd name="connsiteY74" fmla="*/ 10567 h 246460"/>
              <a:gd name="connsiteX75" fmla="*/ 5363727 w 6769727"/>
              <a:gd name="connsiteY75" fmla="*/ 0 h 246460"/>
              <a:gd name="connsiteX76" fmla="*/ 5417826 w 6769727"/>
              <a:gd name="connsiteY76" fmla="*/ 6549 h 246460"/>
              <a:gd name="connsiteX77" fmla="*/ 5447592 w 6769727"/>
              <a:gd name="connsiteY77" fmla="*/ 26864 h 246460"/>
              <a:gd name="connsiteX78" fmla="*/ 5465377 w 6769727"/>
              <a:gd name="connsiteY78" fmla="*/ 61764 h 246460"/>
              <a:gd name="connsiteX79" fmla="*/ 5400339 w 6769727"/>
              <a:gd name="connsiteY79" fmla="*/ 73373 h 246460"/>
              <a:gd name="connsiteX80" fmla="*/ 5386721 w 6769727"/>
              <a:gd name="connsiteY80" fmla="*/ 54472 h 246460"/>
              <a:gd name="connsiteX81" fmla="*/ 5362239 w 6769727"/>
              <a:gd name="connsiteY81" fmla="*/ 47923 h 246460"/>
              <a:gd name="connsiteX82" fmla="*/ 5326892 w 6769727"/>
              <a:gd name="connsiteY82" fmla="*/ 63327 h 246460"/>
              <a:gd name="connsiteX83" fmla="*/ 5313721 w 6769727"/>
              <a:gd name="connsiteY83" fmla="*/ 112068 h 246460"/>
              <a:gd name="connsiteX84" fmla="*/ 5327041 w 6769727"/>
              <a:gd name="connsiteY84" fmla="*/ 162670 h 246460"/>
              <a:gd name="connsiteX85" fmla="*/ 5364174 w 6769727"/>
              <a:gd name="connsiteY85" fmla="*/ 177850 h 246460"/>
              <a:gd name="connsiteX86" fmla="*/ 5385754 w 6769727"/>
              <a:gd name="connsiteY86" fmla="*/ 174576 h 246460"/>
              <a:gd name="connsiteX87" fmla="*/ 5409269 w 6769727"/>
              <a:gd name="connsiteY87" fmla="*/ 163414 h 246460"/>
              <a:gd name="connsiteX88" fmla="*/ 5409269 w 6769727"/>
              <a:gd name="connsiteY88" fmla="*/ 142875 h 246460"/>
              <a:gd name="connsiteX89" fmla="*/ 5364174 w 6769727"/>
              <a:gd name="connsiteY89" fmla="*/ 142875 h 246460"/>
              <a:gd name="connsiteX90" fmla="*/ 5364174 w 6769727"/>
              <a:gd name="connsiteY90" fmla="*/ 97483 h 246460"/>
              <a:gd name="connsiteX91" fmla="*/ 5468353 w 6769727"/>
              <a:gd name="connsiteY91" fmla="*/ 97483 h 246460"/>
              <a:gd name="connsiteX92" fmla="*/ 5468353 w 6769727"/>
              <a:gd name="connsiteY92" fmla="*/ 190500 h 246460"/>
              <a:gd name="connsiteX93" fmla="*/ 5415445 w 6769727"/>
              <a:gd name="connsiteY93" fmla="*/ 218257 h 246460"/>
              <a:gd name="connsiteX94" fmla="*/ 5360900 w 6769727"/>
              <a:gd name="connsiteY94" fmla="*/ 225624 h 246460"/>
              <a:gd name="connsiteX95" fmla="*/ 5297573 w 6769727"/>
              <a:gd name="connsiteY95" fmla="*/ 212378 h 246460"/>
              <a:gd name="connsiteX96" fmla="*/ 5259622 w 6769727"/>
              <a:gd name="connsiteY96" fmla="*/ 172939 h 246460"/>
              <a:gd name="connsiteX97" fmla="*/ 5246153 w 6769727"/>
              <a:gd name="connsiteY97" fmla="*/ 112812 h 246460"/>
              <a:gd name="connsiteX98" fmla="*/ 4997759 w 6769727"/>
              <a:gd name="connsiteY98" fmla="*/ 221903 h 246460"/>
              <a:gd name="connsiteX99" fmla="*/ 4997759 w 6769727"/>
              <a:gd name="connsiteY99" fmla="*/ 3721 h 246460"/>
              <a:gd name="connsiteX100" fmla="*/ 5060713 w 6769727"/>
              <a:gd name="connsiteY100" fmla="*/ 3721 h 246460"/>
              <a:gd name="connsiteX101" fmla="*/ 5142866 w 6769727"/>
              <a:gd name="connsiteY101" fmla="*/ 124430 h 246460"/>
              <a:gd name="connsiteX102" fmla="*/ 5142866 w 6769727"/>
              <a:gd name="connsiteY102" fmla="*/ 3721 h 246460"/>
              <a:gd name="connsiteX103" fmla="*/ 5206416 w 6769727"/>
              <a:gd name="connsiteY103" fmla="*/ 3721 h 246460"/>
              <a:gd name="connsiteX104" fmla="*/ 5206416 w 6769727"/>
              <a:gd name="connsiteY104" fmla="*/ 221903 h 246460"/>
              <a:gd name="connsiteX105" fmla="*/ 5142866 w 6769727"/>
              <a:gd name="connsiteY105" fmla="*/ 221903 h 246460"/>
              <a:gd name="connsiteX106" fmla="*/ 5061160 w 6769727"/>
              <a:gd name="connsiteY106" fmla="*/ 102106 h 246460"/>
              <a:gd name="connsiteX107" fmla="*/ 5061160 w 6769727"/>
              <a:gd name="connsiteY107" fmla="*/ 221903 h 246460"/>
              <a:gd name="connsiteX108" fmla="*/ 4885691 w 6769727"/>
              <a:gd name="connsiteY108" fmla="*/ 221903 h 246460"/>
              <a:gd name="connsiteX109" fmla="*/ 4885691 w 6769727"/>
              <a:gd name="connsiteY109" fmla="*/ 3721 h 246460"/>
              <a:gd name="connsiteX110" fmla="*/ 4953259 w 6769727"/>
              <a:gd name="connsiteY110" fmla="*/ 3721 h 246460"/>
              <a:gd name="connsiteX111" fmla="*/ 4953259 w 6769727"/>
              <a:gd name="connsiteY111" fmla="*/ 221903 h 246460"/>
              <a:gd name="connsiteX112" fmla="*/ 4684773 w 6769727"/>
              <a:gd name="connsiteY112" fmla="*/ 110580 h 246460"/>
              <a:gd name="connsiteX113" fmla="*/ 4696977 w 6769727"/>
              <a:gd name="connsiteY113" fmla="*/ 160735 h 246460"/>
              <a:gd name="connsiteX114" fmla="*/ 4730464 w 6769727"/>
              <a:gd name="connsiteY114" fmla="*/ 175171 h 246460"/>
              <a:gd name="connsiteX115" fmla="*/ 4743412 w 6769727"/>
              <a:gd name="connsiteY115" fmla="*/ 173832 h 246460"/>
              <a:gd name="connsiteX116" fmla="*/ 4716623 w 6769727"/>
              <a:gd name="connsiteY116" fmla="*/ 158354 h 246460"/>
              <a:gd name="connsiteX117" fmla="*/ 4727189 w 6769727"/>
              <a:gd name="connsiteY117" fmla="*/ 134095 h 246460"/>
              <a:gd name="connsiteX118" fmla="*/ 4741105 w 6769727"/>
              <a:gd name="connsiteY118" fmla="*/ 138113 h 246460"/>
              <a:gd name="connsiteX119" fmla="*/ 4760527 w 6769727"/>
              <a:gd name="connsiteY119" fmla="*/ 150615 h 246460"/>
              <a:gd name="connsiteX120" fmla="*/ 4767968 w 6769727"/>
              <a:gd name="connsiteY120" fmla="*/ 155526 h 246460"/>
              <a:gd name="connsiteX121" fmla="*/ 4776005 w 6769727"/>
              <a:gd name="connsiteY121" fmla="*/ 112366 h 246460"/>
              <a:gd name="connsiteX122" fmla="*/ 4763727 w 6769727"/>
              <a:gd name="connsiteY122" fmla="*/ 65187 h 246460"/>
              <a:gd name="connsiteX123" fmla="*/ 4729868 w 6769727"/>
              <a:gd name="connsiteY123" fmla="*/ 51048 h 246460"/>
              <a:gd name="connsiteX124" fmla="*/ 4697275 w 6769727"/>
              <a:gd name="connsiteY124" fmla="*/ 65485 h 246460"/>
              <a:gd name="connsiteX125" fmla="*/ 4684773 w 6769727"/>
              <a:gd name="connsiteY125" fmla="*/ 110580 h 246460"/>
              <a:gd name="connsiteX126" fmla="*/ 4617354 w 6769727"/>
              <a:gd name="connsiteY126" fmla="*/ 113556 h 246460"/>
              <a:gd name="connsiteX127" fmla="*/ 4647045 w 6769727"/>
              <a:gd name="connsiteY127" fmla="*/ 29840 h 246460"/>
              <a:gd name="connsiteX128" fmla="*/ 4730017 w 6769727"/>
              <a:gd name="connsiteY128" fmla="*/ 0 h 246460"/>
              <a:gd name="connsiteX129" fmla="*/ 4813882 w 6769727"/>
              <a:gd name="connsiteY129" fmla="*/ 29171 h 246460"/>
              <a:gd name="connsiteX130" fmla="*/ 4843424 w 6769727"/>
              <a:gd name="connsiteY130" fmla="*/ 112663 h 246460"/>
              <a:gd name="connsiteX131" fmla="*/ 4819612 w 6769727"/>
              <a:gd name="connsiteY131" fmla="*/ 190054 h 246460"/>
              <a:gd name="connsiteX132" fmla="*/ 4836132 w 6769727"/>
              <a:gd name="connsiteY132" fmla="*/ 201067 h 246460"/>
              <a:gd name="connsiteX133" fmla="*/ 4851758 w 6769727"/>
              <a:gd name="connsiteY133" fmla="*/ 208657 h 246460"/>
              <a:gd name="connsiteX134" fmla="*/ 4833006 w 6769727"/>
              <a:gd name="connsiteY134" fmla="*/ 246460 h 246460"/>
              <a:gd name="connsiteX135" fmla="*/ 4805027 w 6769727"/>
              <a:gd name="connsiteY135" fmla="*/ 230163 h 246460"/>
              <a:gd name="connsiteX136" fmla="*/ 4785679 w 6769727"/>
              <a:gd name="connsiteY136" fmla="*/ 215950 h 246460"/>
              <a:gd name="connsiteX137" fmla="*/ 4729720 w 6769727"/>
              <a:gd name="connsiteY137" fmla="*/ 225624 h 246460"/>
              <a:gd name="connsiteX138" fmla="*/ 4651287 w 6769727"/>
              <a:gd name="connsiteY138" fmla="*/ 199728 h 246460"/>
              <a:gd name="connsiteX139" fmla="*/ 4617354 w 6769727"/>
              <a:gd name="connsiteY139" fmla="*/ 113556 h 246460"/>
              <a:gd name="connsiteX140" fmla="*/ 4505436 w 6769727"/>
              <a:gd name="connsiteY140" fmla="*/ 165795 h 246460"/>
              <a:gd name="connsiteX141" fmla="*/ 4505436 w 6769727"/>
              <a:gd name="connsiteY141" fmla="*/ 118914 h 246460"/>
              <a:gd name="connsiteX142" fmla="*/ 4593542 w 6769727"/>
              <a:gd name="connsiteY142" fmla="*/ 118914 h 246460"/>
              <a:gd name="connsiteX143" fmla="*/ 4593542 w 6769727"/>
              <a:gd name="connsiteY143" fmla="*/ 165795 h 246460"/>
              <a:gd name="connsiteX144" fmla="*/ 4261209 w 6769727"/>
              <a:gd name="connsiteY144" fmla="*/ 221903 h 246460"/>
              <a:gd name="connsiteX145" fmla="*/ 4336469 w 6769727"/>
              <a:gd name="connsiteY145" fmla="*/ 108198 h 246460"/>
              <a:gd name="connsiteX146" fmla="*/ 4268055 w 6769727"/>
              <a:gd name="connsiteY146" fmla="*/ 3721 h 246460"/>
              <a:gd name="connsiteX147" fmla="*/ 4342320 w 6769727"/>
              <a:gd name="connsiteY147" fmla="*/ 3721 h 246460"/>
              <a:gd name="connsiteX148" fmla="*/ 4380941 w 6769727"/>
              <a:gd name="connsiteY148" fmla="*/ 70843 h 246460"/>
              <a:gd name="connsiteX149" fmla="*/ 4418520 w 6769727"/>
              <a:gd name="connsiteY149" fmla="*/ 3721 h 246460"/>
              <a:gd name="connsiteX150" fmla="*/ 4492041 w 6769727"/>
              <a:gd name="connsiteY150" fmla="*/ 3721 h 246460"/>
              <a:gd name="connsiteX151" fmla="*/ 4424131 w 6769727"/>
              <a:gd name="connsiteY151" fmla="*/ 109389 h 246460"/>
              <a:gd name="connsiteX152" fmla="*/ 4498440 w 6769727"/>
              <a:gd name="connsiteY152" fmla="*/ 221903 h 246460"/>
              <a:gd name="connsiteX153" fmla="*/ 4422687 w 6769727"/>
              <a:gd name="connsiteY153" fmla="*/ 221903 h 246460"/>
              <a:gd name="connsiteX154" fmla="*/ 4379601 w 6769727"/>
              <a:gd name="connsiteY154" fmla="*/ 151805 h 246460"/>
              <a:gd name="connsiteX155" fmla="*/ 4336516 w 6769727"/>
              <a:gd name="connsiteY155" fmla="*/ 221903 h 246460"/>
              <a:gd name="connsiteX156" fmla="*/ 4117050 w 6769727"/>
              <a:gd name="connsiteY156" fmla="*/ 138708 h 246460"/>
              <a:gd name="connsiteX157" fmla="*/ 4164963 w 6769727"/>
              <a:gd name="connsiteY157" fmla="*/ 138708 h 246460"/>
              <a:gd name="connsiteX158" fmla="*/ 4140881 w 6769727"/>
              <a:gd name="connsiteY158" fmla="*/ 60276 h 246460"/>
              <a:gd name="connsiteX159" fmla="*/ 4022935 w 6769727"/>
              <a:gd name="connsiteY159" fmla="*/ 221903 h 246460"/>
              <a:gd name="connsiteX160" fmla="*/ 4104939 w 6769727"/>
              <a:gd name="connsiteY160" fmla="*/ 3721 h 246460"/>
              <a:gd name="connsiteX161" fmla="*/ 4178479 w 6769727"/>
              <a:gd name="connsiteY161" fmla="*/ 3721 h 246460"/>
              <a:gd name="connsiteX162" fmla="*/ 4260465 w 6769727"/>
              <a:gd name="connsiteY162" fmla="*/ 221903 h 246460"/>
              <a:gd name="connsiteX163" fmla="*/ 4189864 w 6769727"/>
              <a:gd name="connsiteY163" fmla="*/ 221903 h 246460"/>
              <a:gd name="connsiteX164" fmla="*/ 4178948 w 6769727"/>
              <a:gd name="connsiteY164" fmla="*/ 185887 h 246460"/>
              <a:gd name="connsiteX165" fmla="*/ 4102407 w 6769727"/>
              <a:gd name="connsiteY165" fmla="*/ 185887 h 246460"/>
              <a:gd name="connsiteX166" fmla="*/ 4091772 w 6769727"/>
              <a:gd name="connsiteY166" fmla="*/ 221903 h 246460"/>
              <a:gd name="connsiteX167" fmla="*/ 3758318 w 6769727"/>
              <a:gd name="connsiteY167" fmla="*/ 221903 h 246460"/>
              <a:gd name="connsiteX168" fmla="*/ 3758318 w 6769727"/>
              <a:gd name="connsiteY168" fmla="*/ 3721 h 246460"/>
              <a:gd name="connsiteX169" fmla="*/ 3846983 w 6769727"/>
              <a:gd name="connsiteY169" fmla="*/ 3721 h 246460"/>
              <a:gd name="connsiteX170" fmla="*/ 3881176 w 6769727"/>
              <a:gd name="connsiteY170" fmla="*/ 136476 h 246460"/>
              <a:gd name="connsiteX171" fmla="*/ 3915125 w 6769727"/>
              <a:gd name="connsiteY171" fmla="*/ 3721 h 246460"/>
              <a:gd name="connsiteX172" fmla="*/ 4003736 w 6769727"/>
              <a:gd name="connsiteY172" fmla="*/ 3721 h 246460"/>
              <a:gd name="connsiteX173" fmla="*/ 4003736 w 6769727"/>
              <a:gd name="connsiteY173" fmla="*/ 221903 h 246460"/>
              <a:gd name="connsiteX174" fmla="*/ 3948521 w 6769727"/>
              <a:gd name="connsiteY174" fmla="*/ 221903 h 246460"/>
              <a:gd name="connsiteX175" fmla="*/ 3948521 w 6769727"/>
              <a:gd name="connsiteY175" fmla="*/ 55513 h 246460"/>
              <a:gd name="connsiteX176" fmla="*/ 3905977 w 6769727"/>
              <a:gd name="connsiteY176" fmla="*/ 221903 h 246460"/>
              <a:gd name="connsiteX177" fmla="*/ 3855999 w 6769727"/>
              <a:gd name="connsiteY177" fmla="*/ 221903 h 246460"/>
              <a:gd name="connsiteX178" fmla="*/ 3813533 w 6769727"/>
              <a:gd name="connsiteY178" fmla="*/ 55513 h 246460"/>
              <a:gd name="connsiteX179" fmla="*/ 3813533 w 6769727"/>
              <a:gd name="connsiteY179" fmla="*/ 221903 h 246460"/>
              <a:gd name="connsiteX180" fmla="*/ 3366994 w 6769727"/>
              <a:gd name="connsiteY180" fmla="*/ 112812 h 246460"/>
              <a:gd name="connsiteX181" fmla="*/ 3381728 w 6769727"/>
              <a:gd name="connsiteY181" fmla="*/ 50676 h 246460"/>
              <a:gd name="connsiteX182" fmla="*/ 3424888 w 6769727"/>
              <a:gd name="connsiteY182" fmla="*/ 10567 h 246460"/>
              <a:gd name="connsiteX183" fmla="*/ 3484568 w 6769727"/>
              <a:gd name="connsiteY183" fmla="*/ 0 h 246460"/>
              <a:gd name="connsiteX184" fmla="*/ 3538667 w 6769727"/>
              <a:gd name="connsiteY184" fmla="*/ 6549 h 246460"/>
              <a:gd name="connsiteX185" fmla="*/ 3568433 w 6769727"/>
              <a:gd name="connsiteY185" fmla="*/ 26864 h 246460"/>
              <a:gd name="connsiteX186" fmla="*/ 3586218 w 6769727"/>
              <a:gd name="connsiteY186" fmla="*/ 61764 h 246460"/>
              <a:gd name="connsiteX187" fmla="*/ 3521180 w 6769727"/>
              <a:gd name="connsiteY187" fmla="*/ 73373 h 246460"/>
              <a:gd name="connsiteX188" fmla="*/ 3507562 w 6769727"/>
              <a:gd name="connsiteY188" fmla="*/ 54472 h 246460"/>
              <a:gd name="connsiteX189" fmla="*/ 3483080 w 6769727"/>
              <a:gd name="connsiteY189" fmla="*/ 47923 h 246460"/>
              <a:gd name="connsiteX190" fmla="*/ 3447733 w 6769727"/>
              <a:gd name="connsiteY190" fmla="*/ 63327 h 246460"/>
              <a:gd name="connsiteX191" fmla="*/ 3434562 w 6769727"/>
              <a:gd name="connsiteY191" fmla="*/ 112068 h 246460"/>
              <a:gd name="connsiteX192" fmla="*/ 3447882 w 6769727"/>
              <a:gd name="connsiteY192" fmla="*/ 162670 h 246460"/>
              <a:gd name="connsiteX193" fmla="*/ 3485015 w 6769727"/>
              <a:gd name="connsiteY193" fmla="*/ 177850 h 246460"/>
              <a:gd name="connsiteX194" fmla="*/ 3506595 w 6769727"/>
              <a:gd name="connsiteY194" fmla="*/ 174576 h 246460"/>
              <a:gd name="connsiteX195" fmla="*/ 3530110 w 6769727"/>
              <a:gd name="connsiteY195" fmla="*/ 163414 h 246460"/>
              <a:gd name="connsiteX196" fmla="*/ 3530110 w 6769727"/>
              <a:gd name="connsiteY196" fmla="*/ 142875 h 246460"/>
              <a:gd name="connsiteX197" fmla="*/ 3485015 w 6769727"/>
              <a:gd name="connsiteY197" fmla="*/ 142875 h 246460"/>
              <a:gd name="connsiteX198" fmla="*/ 3485015 w 6769727"/>
              <a:gd name="connsiteY198" fmla="*/ 97483 h 246460"/>
              <a:gd name="connsiteX199" fmla="*/ 3589194 w 6769727"/>
              <a:gd name="connsiteY199" fmla="*/ 97483 h 246460"/>
              <a:gd name="connsiteX200" fmla="*/ 3589194 w 6769727"/>
              <a:gd name="connsiteY200" fmla="*/ 190500 h 246460"/>
              <a:gd name="connsiteX201" fmla="*/ 3536286 w 6769727"/>
              <a:gd name="connsiteY201" fmla="*/ 218257 h 246460"/>
              <a:gd name="connsiteX202" fmla="*/ 3481741 w 6769727"/>
              <a:gd name="connsiteY202" fmla="*/ 225624 h 246460"/>
              <a:gd name="connsiteX203" fmla="*/ 3418414 w 6769727"/>
              <a:gd name="connsiteY203" fmla="*/ 212378 h 246460"/>
              <a:gd name="connsiteX204" fmla="*/ 3380463 w 6769727"/>
              <a:gd name="connsiteY204" fmla="*/ 172939 h 246460"/>
              <a:gd name="connsiteX205" fmla="*/ 3366994 w 6769727"/>
              <a:gd name="connsiteY205" fmla="*/ 112812 h 246460"/>
              <a:gd name="connsiteX206" fmla="*/ 3118600 w 6769727"/>
              <a:gd name="connsiteY206" fmla="*/ 221903 h 246460"/>
              <a:gd name="connsiteX207" fmla="*/ 3118600 w 6769727"/>
              <a:gd name="connsiteY207" fmla="*/ 3721 h 246460"/>
              <a:gd name="connsiteX208" fmla="*/ 3181554 w 6769727"/>
              <a:gd name="connsiteY208" fmla="*/ 3721 h 246460"/>
              <a:gd name="connsiteX209" fmla="*/ 3263707 w 6769727"/>
              <a:gd name="connsiteY209" fmla="*/ 124430 h 246460"/>
              <a:gd name="connsiteX210" fmla="*/ 3263707 w 6769727"/>
              <a:gd name="connsiteY210" fmla="*/ 3721 h 246460"/>
              <a:gd name="connsiteX211" fmla="*/ 3327257 w 6769727"/>
              <a:gd name="connsiteY211" fmla="*/ 3721 h 246460"/>
              <a:gd name="connsiteX212" fmla="*/ 3327257 w 6769727"/>
              <a:gd name="connsiteY212" fmla="*/ 221903 h 246460"/>
              <a:gd name="connsiteX213" fmla="*/ 3263707 w 6769727"/>
              <a:gd name="connsiteY213" fmla="*/ 221903 h 246460"/>
              <a:gd name="connsiteX214" fmla="*/ 3182001 w 6769727"/>
              <a:gd name="connsiteY214" fmla="*/ 102106 h 246460"/>
              <a:gd name="connsiteX215" fmla="*/ 3182001 w 6769727"/>
              <a:gd name="connsiteY215" fmla="*/ 221903 h 246460"/>
              <a:gd name="connsiteX216" fmla="*/ 3006532 w 6769727"/>
              <a:gd name="connsiteY216" fmla="*/ 221903 h 246460"/>
              <a:gd name="connsiteX217" fmla="*/ 3006532 w 6769727"/>
              <a:gd name="connsiteY217" fmla="*/ 3721 h 246460"/>
              <a:gd name="connsiteX218" fmla="*/ 3074100 w 6769727"/>
              <a:gd name="connsiteY218" fmla="*/ 3721 h 246460"/>
              <a:gd name="connsiteX219" fmla="*/ 3074100 w 6769727"/>
              <a:gd name="connsiteY219" fmla="*/ 221903 h 246460"/>
              <a:gd name="connsiteX220" fmla="*/ 2805614 w 6769727"/>
              <a:gd name="connsiteY220" fmla="*/ 110580 h 246460"/>
              <a:gd name="connsiteX221" fmla="*/ 2817818 w 6769727"/>
              <a:gd name="connsiteY221" fmla="*/ 160735 h 246460"/>
              <a:gd name="connsiteX222" fmla="*/ 2851305 w 6769727"/>
              <a:gd name="connsiteY222" fmla="*/ 175171 h 246460"/>
              <a:gd name="connsiteX223" fmla="*/ 2864253 w 6769727"/>
              <a:gd name="connsiteY223" fmla="*/ 173832 h 246460"/>
              <a:gd name="connsiteX224" fmla="*/ 2837464 w 6769727"/>
              <a:gd name="connsiteY224" fmla="*/ 158354 h 246460"/>
              <a:gd name="connsiteX225" fmla="*/ 2848030 w 6769727"/>
              <a:gd name="connsiteY225" fmla="*/ 134095 h 246460"/>
              <a:gd name="connsiteX226" fmla="*/ 2861946 w 6769727"/>
              <a:gd name="connsiteY226" fmla="*/ 138113 h 246460"/>
              <a:gd name="connsiteX227" fmla="*/ 2881368 w 6769727"/>
              <a:gd name="connsiteY227" fmla="*/ 150615 h 246460"/>
              <a:gd name="connsiteX228" fmla="*/ 2888809 w 6769727"/>
              <a:gd name="connsiteY228" fmla="*/ 155526 h 246460"/>
              <a:gd name="connsiteX229" fmla="*/ 2896846 w 6769727"/>
              <a:gd name="connsiteY229" fmla="*/ 112366 h 246460"/>
              <a:gd name="connsiteX230" fmla="*/ 2884568 w 6769727"/>
              <a:gd name="connsiteY230" fmla="*/ 65187 h 246460"/>
              <a:gd name="connsiteX231" fmla="*/ 2850709 w 6769727"/>
              <a:gd name="connsiteY231" fmla="*/ 51048 h 246460"/>
              <a:gd name="connsiteX232" fmla="*/ 2818116 w 6769727"/>
              <a:gd name="connsiteY232" fmla="*/ 65485 h 246460"/>
              <a:gd name="connsiteX233" fmla="*/ 2805614 w 6769727"/>
              <a:gd name="connsiteY233" fmla="*/ 110580 h 246460"/>
              <a:gd name="connsiteX234" fmla="*/ 2738195 w 6769727"/>
              <a:gd name="connsiteY234" fmla="*/ 113556 h 246460"/>
              <a:gd name="connsiteX235" fmla="*/ 2767886 w 6769727"/>
              <a:gd name="connsiteY235" fmla="*/ 29840 h 246460"/>
              <a:gd name="connsiteX236" fmla="*/ 2850858 w 6769727"/>
              <a:gd name="connsiteY236" fmla="*/ 0 h 246460"/>
              <a:gd name="connsiteX237" fmla="*/ 2934723 w 6769727"/>
              <a:gd name="connsiteY237" fmla="*/ 29171 h 246460"/>
              <a:gd name="connsiteX238" fmla="*/ 2964265 w 6769727"/>
              <a:gd name="connsiteY238" fmla="*/ 112663 h 246460"/>
              <a:gd name="connsiteX239" fmla="*/ 2940453 w 6769727"/>
              <a:gd name="connsiteY239" fmla="*/ 190054 h 246460"/>
              <a:gd name="connsiteX240" fmla="*/ 2956973 w 6769727"/>
              <a:gd name="connsiteY240" fmla="*/ 201067 h 246460"/>
              <a:gd name="connsiteX241" fmla="*/ 2972599 w 6769727"/>
              <a:gd name="connsiteY241" fmla="*/ 208657 h 246460"/>
              <a:gd name="connsiteX242" fmla="*/ 2953847 w 6769727"/>
              <a:gd name="connsiteY242" fmla="*/ 246460 h 246460"/>
              <a:gd name="connsiteX243" fmla="*/ 2925868 w 6769727"/>
              <a:gd name="connsiteY243" fmla="*/ 230163 h 246460"/>
              <a:gd name="connsiteX244" fmla="*/ 2906520 w 6769727"/>
              <a:gd name="connsiteY244" fmla="*/ 215950 h 246460"/>
              <a:gd name="connsiteX245" fmla="*/ 2850561 w 6769727"/>
              <a:gd name="connsiteY245" fmla="*/ 225624 h 246460"/>
              <a:gd name="connsiteX246" fmla="*/ 2772128 w 6769727"/>
              <a:gd name="connsiteY246" fmla="*/ 199728 h 246460"/>
              <a:gd name="connsiteX247" fmla="*/ 2738195 w 6769727"/>
              <a:gd name="connsiteY247" fmla="*/ 113556 h 246460"/>
              <a:gd name="connsiteX248" fmla="*/ 2626277 w 6769727"/>
              <a:gd name="connsiteY248" fmla="*/ 165795 h 246460"/>
              <a:gd name="connsiteX249" fmla="*/ 2626277 w 6769727"/>
              <a:gd name="connsiteY249" fmla="*/ 118914 h 246460"/>
              <a:gd name="connsiteX250" fmla="*/ 2714383 w 6769727"/>
              <a:gd name="connsiteY250" fmla="*/ 118914 h 246460"/>
              <a:gd name="connsiteX251" fmla="*/ 2714383 w 6769727"/>
              <a:gd name="connsiteY251" fmla="*/ 165795 h 246460"/>
              <a:gd name="connsiteX252" fmla="*/ 2382050 w 6769727"/>
              <a:gd name="connsiteY252" fmla="*/ 221903 h 246460"/>
              <a:gd name="connsiteX253" fmla="*/ 2457310 w 6769727"/>
              <a:gd name="connsiteY253" fmla="*/ 108198 h 246460"/>
              <a:gd name="connsiteX254" fmla="*/ 2388896 w 6769727"/>
              <a:gd name="connsiteY254" fmla="*/ 3721 h 246460"/>
              <a:gd name="connsiteX255" fmla="*/ 2463161 w 6769727"/>
              <a:gd name="connsiteY255" fmla="*/ 3721 h 246460"/>
              <a:gd name="connsiteX256" fmla="*/ 2501782 w 6769727"/>
              <a:gd name="connsiteY256" fmla="*/ 70843 h 246460"/>
              <a:gd name="connsiteX257" fmla="*/ 2539362 w 6769727"/>
              <a:gd name="connsiteY257" fmla="*/ 3721 h 246460"/>
              <a:gd name="connsiteX258" fmla="*/ 2612882 w 6769727"/>
              <a:gd name="connsiteY258" fmla="*/ 3721 h 246460"/>
              <a:gd name="connsiteX259" fmla="*/ 2544972 w 6769727"/>
              <a:gd name="connsiteY259" fmla="*/ 109389 h 246460"/>
              <a:gd name="connsiteX260" fmla="*/ 2619281 w 6769727"/>
              <a:gd name="connsiteY260" fmla="*/ 221903 h 246460"/>
              <a:gd name="connsiteX261" fmla="*/ 2543529 w 6769727"/>
              <a:gd name="connsiteY261" fmla="*/ 221903 h 246460"/>
              <a:gd name="connsiteX262" fmla="*/ 2500442 w 6769727"/>
              <a:gd name="connsiteY262" fmla="*/ 151805 h 246460"/>
              <a:gd name="connsiteX263" fmla="*/ 2457357 w 6769727"/>
              <a:gd name="connsiteY263" fmla="*/ 221903 h 246460"/>
              <a:gd name="connsiteX264" fmla="*/ 2237891 w 6769727"/>
              <a:gd name="connsiteY264" fmla="*/ 138708 h 246460"/>
              <a:gd name="connsiteX265" fmla="*/ 2285804 w 6769727"/>
              <a:gd name="connsiteY265" fmla="*/ 138708 h 246460"/>
              <a:gd name="connsiteX266" fmla="*/ 2261722 w 6769727"/>
              <a:gd name="connsiteY266" fmla="*/ 60276 h 246460"/>
              <a:gd name="connsiteX267" fmla="*/ 2143776 w 6769727"/>
              <a:gd name="connsiteY267" fmla="*/ 221903 h 246460"/>
              <a:gd name="connsiteX268" fmla="*/ 2225780 w 6769727"/>
              <a:gd name="connsiteY268" fmla="*/ 3721 h 246460"/>
              <a:gd name="connsiteX269" fmla="*/ 2299320 w 6769727"/>
              <a:gd name="connsiteY269" fmla="*/ 3721 h 246460"/>
              <a:gd name="connsiteX270" fmla="*/ 2381306 w 6769727"/>
              <a:gd name="connsiteY270" fmla="*/ 221903 h 246460"/>
              <a:gd name="connsiteX271" fmla="*/ 2310705 w 6769727"/>
              <a:gd name="connsiteY271" fmla="*/ 221903 h 246460"/>
              <a:gd name="connsiteX272" fmla="*/ 2299789 w 6769727"/>
              <a:gd name="connsiteY272" fmla="*/ 185887 h 246460"/>
              <a:gd name="connsiteX273" fmla="*/ 2223248 w 6769727"/>
              <a:gd name="connsiteY273" fmla="*/ 185887 h 246460"/>
              <a:gd name="connsiteX274" fmla="*/ 2212613 w 6769727"/>
              <a:gd name="connsiteY274" fmla="*/ 221903 h 246460"/>
              <a:gd name="connsiteX275" fmla="*/ 1879160 w 6769727"/>
              <a:gd name="connsiteY275" fmla="*/ 221903 h 246460"/>
              <a:gd name="connsiteX276" fmla="*/ 1879160 w 6769727"/>
              <a:gd name="connsiteY276" fmla="*/ 3721 h 246460"/>
              <a:gd name="connsiteX277" fmla="*/ 1967824 w 6769727"/>
              <a:gd name="connsiteY277" fmla="*/ 3721 h 246460"/>
              <a:gd name="connsiteX278" fmla="*/ 2002018 w 6769727"/>
              <a:gd name="connsiteY278" fmla="*/ 136476 h 246460"/>
              <a:gd name="connsiteX279" fmla="*/ 2035966 w 6769727"/>
              <a:gd name="connsiteY279" fmla="*/ 3721 h 246460"/>
              <a:gd name="connsiteX280" fmla="*/ 2124577 w 6769727"/>
              <a:gd name="connsiteY280" fmla="*/ 3721 h 246460"/>
              <a:gd name="connsiteX281" fmla="*/ 2124577 w 6769727"/>
              <a:gd name="connsiteY281" fmla="*/ 221903 h 246460"/>
              <a:gd name="connsiteX282" fmla="*/ 2069362 w 6769727"/>
              <a:gd name="connsiteY282" fmla="*/ 221903 h 246460"/>
              <a:gd name="connsiteX283" fmla="*/ 2069362 w 6769727"/>
              <a:gd name="connsiteY283" fmla="*/ 55513 h 246460"/>
              <a:gd name="connsiteX284" fmla="*/ 2026818 w 6769727"/>
              <a:gd name="connsiteY284" fmla="*/ 221903 h 246460"/>
              <a:gd name="connsiteX285" fmla="*/ 1976840 w 6769727"/>
              <a:gd name="connsiteY285" fmla="*/ 221903 h 246460"/>
              <a:gd name="connsiteX286" fmla="*/ 1934374 w 6769727"/>
              <a:gd name="connsiteY286" fmla="*/ 55513 h 246460"/>
              <a:gd name="connsiteX287" fmla="*/ 1934374 w 6769727"/>
              <a:gd name="connsiteY287" fmla="*/ 221903 h 246460"/>
              <a:gd name="connsiteX288" fmla="*/ 1487835 w 6769727"/>
              <a:gd name="connsiteY288" fmla="*/ 112812 h 246460"/>
              <a:gd name="connsiteX289" fmla="*/ 1502570 w 6769727"/>
              <a:gd name="connsiteY289" fmla="*/ 50676 h 246460"/>
              <a:gd name="connsiteX290" fmla="*/ 1545730 w 6769727"/>
              <a:gd name="connsiteY290" fmla="*/ 10567 h 246460"/>
              <a:gd name="connsiteX291" fmla="*/ 1605410 w 6769727"/>
              <a:gd name="connsiteY291" fmla="*/ 0 h 246460"/>
              <a:gd name="connsiteX292" fmla="*/ 1659509 w 6769727"/>
              <a:gd name="connsiteY292" fmla="*/ 6549 h 246460"/>
              <a:gd name="connsiteX293" fmla="*/ 1689275 w 6769727"/>
              <a:gd name="connsiteY293" fmla="*/ 26864 h 246460"/>
              <a:gd name="connsiteX294" fmla="*/ 1707060 w 6769727"/>
              <a:gd name="connsiteY294" fmla="*/ 61764 h 246460"/>
              <a:gd name="connsiteX295" fmla="*/ 1642022 w 6769727"/>
              <a:gd name="connsiteY295" fmla="*/ 73373 h 246460"/>
              <a:gd name="connsiteX296" fmla="*/ 1628403 w 6769727"/>
              <a:gd name="connsiteY296" fmla="*/ 54472 h 246460"/>
              <a:gd name="connsiteX297" fmla="*/ 1603922 w 6769727"/>
              <a:gd name="connsiteY297" fmla="*/ 47923 h 246460"/>
              <a:gd name="connsiteX298" fmla="*/ 1568575 w 6769727"/>
              <a:gd name="connsiteY298" fmla="*/ 63327 h 246460"/>
              <a:gd name="connsiteX299" fmla="*/ 1555404 w 6769727"/>
              <a:gd name="connsiteY299" fmla="*/ 112068 h 246460"/>
              <a:gd name="connsiteX300" fmla="*/ 1568723 w 6769727"/>
              <a:gd name="connsiteY300" fmla="*/ 162670 h 246460"/>
              <a:gd name="connsiteX301" fmla="*/ 1605857 w 6769727"/>
              <a:gd name="connsiteY301" fmla="*/ 177850 h 246460"/>
              <a:gd name="connsiteX302" fmla="*/ 1627437 w 6769727"/>
              <a:gd name="connsiteY302" fmla="*/ 174576 h 246460"/>
              <a:gd name="connsiteX303" fmla="*/ 1650952 w 6769727"/>
              <a:gd name="connsiteY303" fmla="*/ 163414 h 246460"/>
              <a:gd name="connsiteX304" fmla="*/ 1650952 w 6769727"/>
              <a:gd name="connsiteY304" fmla="*/ 142875 h 246460"/>
              <a:gd name="connsiteX305" fmla="*/ 1605857 w 6769727"/>
              <a:gd name="connsiteY305" fmla="*/ 142875 h 246460"/>
              <a:gd name="connsiteX306" fmla="*/ 1605857 w 6769727"/>
              <a:gd name="connsiteY306" fmla="*/ 97483 h 246460"/>
              <a:gd name="connsiteX307" fmla="*/ 1710036 w 6769727"/>
              <a:gd name="connsiteY307" fmla="*/ 97483 h 246460"/>
              <a:gd name="connsiteX308" fmla="*/ 1710036 w 6769727"/>
              <a:gd name="connsiteY308" fmla="*/ 190500 h 246460"/>
              <a:gd name="connsiteX309" fmla="*/ 1657128 w 6769727"/>
              <a:gd name="connsiteY309" fmla="*/ 218257 h 246460"/>
              <a:gd name="connsiteX310" fmla="*/ 1602583 w 6769727"/>
              <a:gd name="connsiteY310" fmla="*/ 225624 h 246460"/>
              <a:gd name="connsiteX311" fmla="*/ 1539256 w 6769727"/>
              <a:gd name="connsiteY311" fmla="*/ 212378 h 246460"/>
              <a:gd name="connsiteX312" fmla="*/ 1501305 w 6769727"/>
              <a:gd name="connsiteY312" fmla="*/ 172939 h 246460"/>
              <a:gd name="connsiteX313" fmla="*/ 1487835 w 6769727"/>
              <a:gd name="connsiteY313" fmla="*/ 112812 h 246460"/>
              <a:gd name="connsiteX314" fmla="*/ 1239441 w 6769727"/>
              <a:gd name="connsiteY314" fmla="*/ 221903 h 246460"/>
              <a:gd name="connsiteX315" fmla="*/ 1239441 w 6769727"/>
              <a:gd name="connsiteY315" fmla="*/ 3721 h 246460"/>
              <a:gd name="connsiteX316" fmla="*/ 1302396 w 6769727"/>
              <a:gd name="connsiteY316" fmla="*/ 3721 h 246460"/>
              <a:gd name="connsiteX317" fmla="*/ 1384549 w 6769727"/>
              <a:gd name="connsiteY317" fmla="*/ 124430 h 246460"/>
              <a:gd name="connsiteX318" fmla="*/ 1384549 w 6769727"/>
              <a:gd name="connsiteY318" fmla="*/ 3721 h 246460"/>
              <a:gd name="connsiteX319" fmla="*/ 1448099 w 6769727"/>
              <a:gd name="connsiteY319" fmla="*/ 3721 h 246460"/>
              <a:gd name="connsiteX320" fmla="*/ 1448099 w 6769727"/>
              <a:gd name="connsiteY320" fmla="*/ 221903 h 246460"/>
              <a:gd name="connsiteX321" fmla="*/ 1384549 w 6769727"/>
              <a:gd name="connsiteY321" fmla="*/ 221903 h 246460"/>
              <a:gd name="connsiteX322" fmla="*/ 1302842 w 6769727"/>
              <a:gd name="connsiteY322" fmla="*/ 102106 h 246460"/>
              <a:gd name="connsiteX323" fmla="*/ 1302842 w 6769727"/>
              <a:gd name="connsiteY323" fmla="*/ 221903 h 246460"/>
              <a:gd name="connsiteX324" fmla="*/ 1127374 w 6769727"/>
              <a:gd name="connsiteY324" fmla="*/ 221903 h 246460"/>
              <a:gd name="connsiteX325" fmla="*/ 1127374 w 6769727"/>
              <a:gd name="connsiteY325" fmla="*/ 3721 h 246460"/>
              <a:gd name="connsiteX326" fmla="*/ 1194942 w 6769727"/>
              <a:gd name="connsiteY326" fmla="*/ 3721 h 246460"/>
              <a:gd name="connsiteX327" fmla="*/ 1194942 w 6769727"/>
              <a:gd name="connsiteY327" fmla="*/ 221903 h 246460"/>
              <a:gd name="connsiteX328" fmla="*/ 926456 w 6769727"/>
              <a:gd name="connsiteY328" fmla="*/ 110580 h 246460"/>
              <a:gd name="connsiteX329" fmla="*/ 938660 w 6769727"/>
              <a:gd name="connsiteY329" fmla="*/ 160735 h 246460"/>
              <a:gd name="connsiteX330" fmla="*/ 972147 w 6769727"/>
              <a:gd name="connsiteY330" fmla="*/ 175171 h 246460"/>
              <a:gd name="connsiteX331" fmla="*/ 985094 w 6769727"/>
              <a:gd name="connsiteY331" fmla="*/ 173832 h 246460"/>
              <a:gd name="connsiteX332" fmla="*/ 958305 w 6769727"/>
              <a:gd name="connsiteY332" fmla="*/ 158354 h 246460"/>
              <a:gd name="connsiteX333" fmla="*/ 968872 w 6769727"/>
              <a:gd name="connsiteY333" fmla="*/ 134095 h 246460"/>
              <a:gd name="connsiteX334" fmla="*/ 982788 w 6769727"/>
              <a:gd name="connsiteY334" fmla="*/ 138113 h 246460"/>
              <a:gd name="connsiteX335" fmla="*/ 1002210 w 6769727"/>
              <a:gd name="connsiteY335" fmla="*/ 150615 h 246460"/>
              <a:gd name="connsiteX336" fmla="*/ 1009651 w 6769727"/>
              <a:gd name="connsiteY336" fmla="*/ 155526 h 246460"/>
              <a:gd name="connsiteX337" fmla="*/ 1017688 w 6769727"/>
              <a:gd name="connsiteY337" fmla="*/ 112366 h 246460"/>
              <a:gd name="connsiteX338" fmla="*/ 1005409 w 6769727"/>
              <a:gd name="connsiteY338" fmla="*/ 65187 h 246460"/>
              <a:gd name="connsiteX339" fmla="*/ 971551 w 6769727"/>
              <a:gd name="connsiteY339" fmla="*/ 51048 h 246460"/>
              <a:gd name="connsiteX340" fmla="*/ 938957 w 6769727"/>
              <a:gd name="connsiteY340" fmla="*/ 65485 h 246460"/>
              <a:gd name="connsiteX341" fmla="*/ 926456 w 6769727"/>
              <a:gd name="connsiteY341" fmla="*/ 110580 h 246460"/>
              <a:gd name="connsiteX342" fmla="*/ 859037 w 6769727"/>
              <a:gd name="connsiteY342" fmla="*/ 113556 h 246460"/>
              <a:gd name="connsiteX343" fmla="*/ 888728 w 6769727"/>
              <a:gd name="connsiteY343" fmla="*/ 29840 h 246460"/>
              <a:gd name="connsiteX344" fmla="*/ 971700 w 6769727"/>
              <a:gd name="connsiteY344" fmla="*/ 0 h 246460"/>
              <a:gd name="connsiteX345" fmla="*/ 1055565 w 6769727"/>
              <a:gd name="connsiteY345" fmla="*/ 29171 h 246460"/>
              <a:gd name="connsiteX346" fmla="*/ 1085107 w 6769727"/>
              <a:gd name="connsiteY346" fmla="*/ 112663 h 246460"/>
              <a:gd name="connsiteX347" fmla="*/ 1061295 w 6769727"/>
              <a:gd name="connsiteY347" fmla="*/ 190054 h 246460"/>
              <a:gd name="connsiteX348" fmla="*/ 1077815 w 6769727"/>
              <a:gd name="connsiteY348" fmla="*/ 201067 h 246460"/>
              <a:gd name="connsiteX349" fmla="*/ 1093441 w 6769727"/>
              <a:gd name="connsiteY349" fmla="*/ 208657 h 246460"/>
              <a:gd name="connsiteX350" fmla="*/ 1074688 w 6769727"/>
              <a:gd name="connsiteY350" fmla="*/ 246460 h 246460"/>
              <a:gd name="connsiteX351" fmla="*/ 1046710 w 6769727"/>
              <a:gd name="connsiteY351" fmla="*/ 230163 h 246460"/>
              <a:gd name="connsiteX352" fmla="*/ 1027362 w 6769727"/>
              <a:gd name="connsiteY352" fmla="*/ 215950 h 246460"/>
              <a:gd name="connsiteX353" fmla="*/ 971402 w 6769727"/>
              <a:gd name="connsiteY353" fmla="*/ 225624 h 246460"/>
              <a:gd name="connsiteX354" fmla="*/ 892969 w 6769727"/>
              <a:gd name="connsiteY354" fmla="*/ 199728 h 246460"/>
              <a:gd name="connsiteX355" fmla="*/ 859037 w 6769727"/>
              <a:gd name="connsiteY355" fmla="*/ 113556 h 246460"/>
              <a:gd name="connsiteX356" fmla="*/ 747119 w 6769727"/>
              <a:gd name="connsiteY356" fmla="*/ 165795 h 246460"/>
              <a:gd name="connsiteX357" fmla="*/ 747119 w 6769727"/>
              <a:gd name="connsiteY357" fmla="*/ 118914 h 246460"/>
              <a:gd name="connsiteX358" fmla="*/ 835224 w 6769727"/>
              <a:gd name="connsiteY358" fmla="*/ 118914 h 246460"/>
              <a:gd name="connsiteX359" fmla="*/ 835224 w 6769727"/>
              <a:gd name="connsiteY359" fmla="*/ 165795 h 246460"/>
              <a:gd name="connsiteX360" fmla="*/ 502892 w 6769727"/>
              <a:gd name="connsiteY360" fmla="*/ 221903 h 246460"/>
              <a:gd name="connsiteX361" fmla="*/ 578152 w 6769727"/>
              <a:gd name="connsiteY361" fmla="*/ 108198 h 246460"/>
              <a:gd name="connsiteX362" fmla="*/ 509738 w 6769727"/>
              <a:gd name="connsiteY362" fmla="*/ 3721 h 246460"/>
              <a:gd name="connsiteX363" fmla="*/ 584003 w 6769727"/>
              <a:gd name="connsiteY363" fmla="*/ 3721 h 246460"/>
              <a:gd name="connsiteX364" fmla="*/ 622624 w 6769727"/>
              <a:gd name="connsiteY364" fmla="*/ 70843 h 246460"/>
              <a:gd name="connsiteX365" fmla="*/ 660203 w 6769727"/>
              <a:gd name="connsiteY365" fmla="*/ 3721 h 246460"/>
              <a:gd name="connsiteX366" fmla="*/ 733724 w 6769727"/>
              <a:gd name="connsiteY366" fmla="*/ 3721 h 246460"/>
              <a:gd name="connsiteX367" fmla="*/ 665814 w 6769727"/>
              <a:gd name="connsiteY367" fmla="*/ 109389 h 246460"/>
              <a:gd name="connsiteX368" fmla="*/ 740123 w 6769727"/>
              <a:gd name="connsiteY368" fmla="*/ 221903 h 246460"/>
              <a:gd name="connsiteX369" fmla="*/ 664369 w 6769727"/>
              <a:gd name="connsiteY369" fmla="*/ 221903 h 246460"/>
              <a:gd name="connsiteX370" fmla="*/ 621283 w 6769727"/>
              <a:gd name="connsiteY370" fmla="*/ 151805 h 246460"/>
              <a:gd name="connsiteX371" fmla="*/ 578199 w 6769727"/>
              <a:gd name="connsiteY371" fmla="*/ 221903 h 246460"/>
              <a:gd name="connsiteX372" fmla="*/ 358733 w 6769727"/>
              <a:gd name="connsiteY372" fmla="*/ 138708 h 246460"/>
              <a:gd name="connsiteX373" fmla="*/ 406645 w 6769727"/>
              <a:gd name="connsiteY373" fmla="*/ 138708 h 246460"/>
              <a:gd name="connsiteX374" fmla="*/ 382563 w 6769727"/>
              <a:gd name="connsiteY374" fmla="*/ 60276 h 246460"/>
              <a:gd name="connsiteX375" fmla="*/ 264617 w 6769727"/>
              <a:gd name="connsiteY375" fmla="*/ 221903 h 246460"/>
              <a:gd name="connsiteX376" fmla="*/ 346621 w 6769727"/>
              <a:gd name="connsiteY376" fmla="*/ 3721 h 246460"/>
              <a:gd name="connsiteX377" fmla="*/ 420162 w 6769727"/>
              <a:gd name="connsiteY377" fmla="*/ 3721 h 246460"/>
              <a:gd name="connsiteX378" fmla="*/ 502147 w 6769727"/>
              <a:gd name="connsiteY378" fmla="*/ 221903 h 246460"/>
              <a:gd name="connsiteX379" fmla="*/ 431546 w 6769727"/>
              <a:gd name="connsiteY379" fmla="*/ 221903 h 246460"/>
              <a:gd name="connsiteX380" fmla="*/ 420630 w 6769727"/>
              <a:gd name="connsiteY380" fmla="*/ 185887 h 246460"/>
              <a:gd name="connsiteX381" fmla="*/ 344089 w 6769727"/>
              <a:gd name="connsiteY381" fmla="*/ 185887 h 246460"/>
              <a:gd name="connsiteX382" fmla="*/ 333454 w 6769727"/>
              <a:gd name="connsiteY382" fmla="*/ 221903 h 246460"/>
              <a:gd name="connsiteX383" fmla="*/ 0 w 6769727"/>
              <a:gd name="connsiteY383" fmla="*/ 221903 h 246460"/>
              <a:gd name="connsiteX384" fmla="*/ 0 w 6769727"/>
              <a:gd name="connsiteY384" fmla="*/ 3721 h 246460"/>
              <a:gd name="connsiteX385" fmla="*/ 88666 w 6769727"/>
              <a:gd name="connsiteY385" fmla="*/ 3721 h 246460"/>
              <a:gd name="connsiteX386" fmla="*/ 122858 w 6769727"/>
              <a:gd name="connsiteY386" fmla="*/ 136476 h 246460"/>
              <a:gd name="connsiteX387" fmla="*/ 156808 w 6769727"/>
              <a:gd name="connsiteY387" fmla="*/ 3721 h 246460"/>
              <a:gd name="connsiteX388" fmla="*/ 245419 w 6769727"/>
              <a:gd name="connsiteY388" fmla="*/ 3721 h 246460"/>
              <a:gd name="connsiteX389" fmla="*/ 245419 w 6769727"/>
              <a:gd name="connsiteY389" fmla="*/ 221903 h 246460"/>
              <a:gd name="connsiteX390" fmla="*/ 190204 w 6769727"/>
              <a:gd name="connsiteY390" fmla="*/ 221903 h 246460"/>
              <a:gd name="connsiteX391" fmla="*/ 190204 w 6769727"/>
              <a:gd name="connsiteY391" fmla="*/ 55513 h 246460"/>
              <a:gd name="connsiteX392" fmla="*/ 147659 w 6769727"/>
              <a:gd name="connsiteY392" fmla="*/ 221903 h 246460"/>
              <a:gd name="connsiteX393" fmla="*/ 97681 w 6769727"/>
              <a:gd name="connsiteY393" fmla="*/ 221903 h 246460"/>
              <a:gd name="connsiteX394" fmla="*/ 55216 w 6769727"/>
              <a:gd name="connsiteY394" fmla="*/ 55513 h 246460"/>
              <a:gd name="connsiteX395" fmla="*/ 55216 w 6769727"/>
              <a:gd name="connsiteY395" fmla="*/ 221903 h 24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</a:cxnLst>
            <a:rect l="l" t="t" r="r" b="b"/>
            <a:pathLst>
              <a:path w="6769727" h="246460">
                <a:moveTo>
                  <a:pt x="6764851" y="221903"/>
                </a:moveTo>
                <a:lnTo>
                  <a:pt x="6764851" y="3721"/>
                </a:lnTo>
                <a:lnTo>
                  <a:pt x="6769727" y="3721"/>
                </a:lnTo>
                <a:lnTo>
                  <a:pt x="6769727" y="221903"/>
                </a:lnTo>
                <a:close/>
                <a:moveTo>
                  <a:pt x="6563933" y="110580"/>
                </a:moveTo>
                <a:cubicBezTo>
                  <a:pt x="6563933" y="134392"/>
                  <a:pt x="6568001" y="151111"/>
                  <a:pt x="6576137" y="160735"/>
                </a:cubicBezTo>
                <a:cubicBezTo>
                  <a:pt x="6584273" y="170359"/>
                  <a:pt x="6595435" y="175171"/>
                  <a:pt x="6609624" y="175171"/>
                </a:cubicBezTo>
                <a:cubicBezTo>
                  <a:pt x="6614188" y="175171"/>
                  <a:pt x="6618504" y="174725"/>
                  <a:pt x="6622572" y="173832"/>
                </a:cubicBezTo>
                <a:cubicBezTo>
                  <a:pt x="6616916" y="168375"/>
                  <a:pt x="6607986" y="163215"/>
                  <a:pt x="6595783" y="158354"/>
                </a:cubicBezTo>
                <a:lnTo>
                  <a:pt x="6606349" y="134095"/>
                </a:lnTo>
                <a:cubicBezTo>
                  <a:pt x="6612303" y="135186"/>
                  <a:pt x="6616941" y="136525"/>
                  <a:pt x="6620265" y="138113"/>
                </a:cubicBezTo>
                <a:cubicBezTo>
                  <a:pt x="6623589" y="139700"/>
                  <a:pt x="6630063" y="143868"/>
                  <a:pt x="6639687" y="150615"/>
                </a:cubicBezTo>
                <a:cubicBezTo>
                  <a:pt x="6641969" y="152202"/>
                  <a:pt x="6644449" y="153839"/>
                  <a:pt x="6647128" y="155526"/>
                </a:cubicBezTo>
                <a:cubicBezTo>
                  <a:pt x="6652486" y="145902"/>
                  <a:pt x="6655165" y="131515"/>
                  <a:pt x="6655165" y="112366"/>
                </a:cubicBezTo>
                <a:cubicBezTo>
                  <a:pt x="6655165" y="90339"/>
                  <a:pt x="6651072" y="74613"/>
                  <a:pt x="6642887" y="65187"/>
                </a:cubicBezTo>
                <a:cubicBezTo>
                  <a:pt x="6634701" y="55761"/>
                  <a:pt x="6623415" y="51048"/>
                  <a:pt x="6609028" y="51048"/>
                </a:cubicBezTo>
                <a:cubicBezTo>
                  <a:pt x="6595634" y="51048"/>
                  <a:pt x="6584769" y="55861"/>
                  <a:pt x="6576435" y="65485"/>
                </a:cubicBezTo>
                <a:cubicBezTo>
                  <a:pt x="6568100" y="75109"/>
                  <a:pt x="6563933" y="90141"/>
                  <a:pt x="6563933" y="110580"/>
                </a:cubicBezTo>
                <a:close/>
                <a:moveTo>
                  <a:pt x="6496514" y="113556"/>
                </a:moveTo>
                <a:cubicBezTo>
                  <a:pt x="6496514" y="77639"/>
                  <a:pt x="6506411" y="49734"/>
                  <a:pt x="6526205" y="29840"/>
                </a:cubicBezTo>
                <a:cubicBezTo>
                  <a:pt x="6546000" y="9947"/>
                  <a:pt x="6573657" y="0"/>
                  <a:pt x="6609177" y="0"/>
                </a:cubicBezTo>
                <a:cubicBezTo>
                  <a:pt x="6645392" y="0"/>
                  <a:pt x="6673347" y="9724"/>
                  <a:pt x="6693042" y="29171"/>
                </a:cubicBezTo>
                <a:cubicBezTo>
                  <a:pt x="6712737" y="48618"/>
                  <a:pt x="6722584" y="76448"/>
                  <a:pt x="6722584" y="112663"/>
                </a:cubicBezTo>
                <a:cubicBezTo>
                  <a:pt x="6722584" y="144909"/>
                  <a:pt x="6714647" y="170706"/>
                  <a:pt x="6698772" y="190054"/>
                </a:cubicBezTo>
                <a:cubicBezTo>
                  <a:pt x="6707205" y="195908"/>
                  <a:pt x="6712712" y="199579"/>
                  <a:pt x="6715292" y="201067"/>
                </a:cubicBezTo>
                <a:cubicBezTo>
                  <a:pt x="6719161" y="203250"/>
                  <a:pt x="6724370" y="205780"/>
                  <a:pt x="6730918" y="208657"/>
                </a:cubicBezTo>
                <a:lnTo>
                  <a:pt x="6712166" y="246460"/>
                </a:lnTo>
                <a:cubicBezTo>
                  <a:pt x="6702740" y="241896"/>
                  <a:pt x="6693414" y="236464"/>
                  <a:pt x="6684187" y="230163"/>
                </a:cubicBezTo>
                <a:cubicBezTo>
                  <a:pt x="6674959" y="223863"/>
                  <a:pt x="6668510" y="219125"/>
                  <a:pt x="6664839" y="215950"/>
                </a:cubicBezTo>
                <a:cubicBezTo>
                  <a:pt x="6649956" y="222399"/>
                  <a:pt x="6631303" y="225624"/>
                  <a:pt x="6608880" y="225624"/>
                </a:cubicBezTo>
                <a:cubicBezTo>
                  <a:pt x="6575741" y="225624"/>
                  <a:pt x="6549596" y="216992"/>
                  <a:pt x="6530447" y="199728"/>
                </a:cubicBezTo>
                <a:cubicBezTo>
                  <a:pt x="6507825" y="179289"/>
                  <a:pt x="6496514" y="150565"/>
                  <a:pt x="6496514" y="113556"/>
                </a:cubicBezTo>
                <a:close/>
                <a:moveTo>
                  <a:pt x="6384596" y="165795"/>
                </a:moveTo>
                <a:lnTo>
                  <a:pt x="6384596" y="118914"/>
                </a:lnTo>
                <a:lnTo>
                  <a:pt x="6472702" y="118914"/>
                </a:lnTo>
                <a:lnTo>
                  <a:pt x="6472702" y="165795"/>
                </a:lnTo>
                <a:close/>
                <a:moveTo>
                  <a:pt x="6140369" y="221903"/>
                </a:moveTo>
                <a:lnTo>
                  <a:pt x="6215629" y="108198"/>
                </a:lnTo>
                <a:lnTo>
                  <a:pt x="6147215" y="3721"/>
                </a:lnTo>
                <a:lnTo>
                  <a:pt x="6221480" y="3721"/>
                </a:lnTo>
                <a:lnTo>
                  <a:pt x="6260101" y="70843"/>
                </a:lnTo>
                <a:lnTo>
                  <a:pt x="6297680" y="3721"/>
                </a:lnTo>
                <a:lnTo>
                  <a:pt x="6371201" y="3721"/>
                </a:lnTo>
                <a:lnTo>
                  <a:pt x="6303291" y="109389"/>
                </a:lnTo>
                <a:lnTo>
                  <a:pt x="6377600" y="221903"/>
                </a:lnTo>
                <a:lnTo>
                  <a:pt x="6301847" y="221903"/>
                </a:lnTo>
                <a:lnTo>
                  <a:pt x="6258761" y="151805"/>
                </a:lnTo>
                <a:lnTo>
                  <a:pt x="6215676" y="221903"/>
                </a:lnTo>
                <a:close/>
                <a:moveTo>
                  <a:pt x="5996210" y="138708"/>
                </a:moveTo>
                <a:lnTo>
                  <a:pt x="6044123" y="138708"/>
                </a:lnTo>
                <a:lnTo>
                  <a:pt x="6020041" y="60276"/>
                </a:lnTo>
                <a:close/>
                <a:moveTo>
                  <a:pt x="5902095" y="221903"/>
                </a:moveTo>
                <a:lnTo>
                  <a:pt x="5984099" y="3721"/>
                </a:lnTo>
                <a:lnTo>
                  <a:pt x="6057639" y="3721"/>
                </a:lnTo>
                <a:lnTo>
                  <a:pt x="6139625" y="221903"/>
                </a:lnTo>
                <a:lnTo>
                  <a:pt x="6069024" y="221903"/>
                </a:lnTo>
                <a:lnTo>
                  <a:pt x="6058108" y="185887"/>
                </a:lnTo>
                <a:lnTo>
                  <a:pt x="5981567" y="185887"/>
                </a:lnTo>
                <a:lnTo>
                  <a:pt x="5970932" y="221903"/>
                </a:lnTo>
                <a:close/>
                <a:moveTo>
                  <a:pt x="5637478" y="221903"/>
                </a:moveTo>
                <a:lnTo>
                  <a:pt x="5637478" y="3721"/>
                </a:lnTo>
                <a:lnTo>
                  <a:pt x="5726143" y="3721"/>
                </a:lnTo>
                <a:lnTo>
                  <a:pt x="5760336" y="136476"/>
                </a:lnTo>
                <a:lnTo>
                  <a:pt x="5794285" y="3721"/>
                </a:lnTo>
                <a:lnTo>
                  <a:pt x="5882896" y="3721"/>
                </a:lnTo>
                <a:lnTo>
                  <a:pt x="5882896" y="221903"/>
                </a:lnTo>
                <a:lnTo>
                  <a:pt x="5827681" y="221903"/>
                </a:lnTo>
                <a:lnTo>
                  <a:pt x="5827681" y="55513"/>
                </a:lnTo>
                <a:lnTo>
                  <a:pt x="5785137" y="221903"/>
                </a:lnTo>
                <a:lnTo>
                  <a:pt x="5735159" y="221903"/>
                </a:lnTo>
                <a:lnTo>
                  <a:pt x="5692693" y="55513"/>
                </a:lnTo>
                <a:lnTo>
                  <a:pt x="5692693" y="221903"/>
                </a:lnTo>
                <a:close/>
                <a:moveTo>
                  <a:pt x="5246153" y="112812"/>
                </a:moveTo>
                <a:cubicBezTo>
                  <a:pt x="5246153" y="89000"/>
                  <a:pt x="5251065" y="68288"/>
                  <a:pt x="5260887" y="50676"/>
                </a:cubicBezTo>
                <a:cubicBezTo>
                  <a:pt x="5270710" y="33065"/>
                  <a:pt x="5285096" y="19695"/>
                  <a:pt x="5304047" y="10567"/>
                </a:cubicBezTo>
                <a:cubicBezTo>
                  <a:pt x="5318831" y="3523"/>
                  <a:pt x="5338724" y="0"/>
                  <a:pt x="5363727" y="0"/>
                </a:cubicBezTo>
                <a:cubicBezTo>
                  <a:pt x="5387837" y="0"/>
                  <a:pt x="5405871" y="2183"/>
                  <a:pt x="5417826" y="6549"/>
                </a:cubicBezTo>
                <a:cubicBezTo>
                  <a:pt x="5429782" y="10915"/>
                  <a:pt x="5439704" y="17686"/>
                  <a:pt x="5447592" y="26864"/>
                </a:cubicBezTo>
                <a:cubicBezTo>
                  <a:pt x="5455480" y="36042"/>
                  <a:pt x="5461408" y="47675"/>
                  <a:pt x="5465377" y="61764"/>
                </a:cubicBezTo>
                <a:lnTo>
                  <a:pt x="5400339" y="73373"/>
                </a:lnTo>
                <a:cubicBezTo>
                  <a:pt x="5397660" y="65138"/>
                  <a:pt x="5393121" y="58837"/>
                  <a:pt x="5386721" y="54472"/>
                </a:cubicBezTo>
                <a:cubicBezTo>
                  <a:pt x="5380322" y="50106"/>
                  <a:pt x="5372161" y="47923"/>
                  <a:pt x="5362239" y="47923"/>
                </a:cubicBezTo>
                <a:cubicBezTo>
                  <a:pt x="5347455" y="47923"/>
                  <a:pt x="5335673" y="53058"/>
                  <a:pt x="5326892" y="63327"/>
                </a:cubicBezTo>
                <a:cubicBezTo>
                  <a:pt x="5318112" y="73596"/>
                  <a:pt x="5313721" y="89843"/>
                  <a:pt x="5313721" y="112068"/>
                </a:cubicBezTo>
                <a:cubicBezTo>
                  <a:pt x="5313721" y="135682"/>
                  <a:pt x="5318161" y="152549"/>
                  <a:pt x="5327041" y="162670"/>
                </a:cubicBezTo>
                <a:cubicBezTo>
                  <a:pt x="5335921" y="172790"/>
                  <a:pt x="5348299" y="177850"/>
                  <a:pt x="5364174" y="177850"/>
                </a:cubicBezTo>
                <a:cubicBezTo>
                  <a:pt x="5371714" y="177850"/>
                  <a:pt x="5378908" y="176759"/>
                  <a:pt x="5385754" y="174576"/>
                </a:cubicBezTo>
                <a:cubicBezTo>
                  <a:pt x="5392600" y="172393"/>
                  <a:pt x="5400438" y="168672"/>
                  <a:pt x="5409269" y="163414"/>
                </a:cubicBezTo>
                <a:lnTo>
                  <a:pt x="5409269" y="142875"/>
                </a:lnTo>
                <a:lnTo>
                  <a:pt x="5364174" y="142875"/>
                </a:lnTo>
                <a:lnTo>
                  <a:pt x="5364174" y="97483"/>
                </a:lnTo>
                <a:lnTo>
                  <a:pt x="5468353" y="97483"/>
                </a:lnTo>
                <a:lnTo>
                  <a:pt x="5468353" y="190500"/>
                </a:lnTo>
                <a:cubicBezTo>
                  <a:pt x="5448411" y="204093"/>
                  <a:pt x="5430775" y="213346"/>
                  <a:pt x="5415445" y="218257"/>
                </a:cubicBezTo>
                <a:cubicBezTo>
                  <a:pt x="5400116" y="223168"/>
                  <a:pt x="5381934" y="225624"/>
                  <a:pt x="5360900" y="225624"/>
                </a:cubicBezTo>
                <a:cubicBezTo>
                  <a:pt x="5335004" y="225624"/>
                  <a:pt x="5313895" y="221209"/>
                  <a:pt x="5297573" y="212378"/>
                </a:cubicBezTo>
                <a:cubicBezTo>
                  <a:pt x="5281252" y="203548"/>
                  <a:pt x="5268601" y="190401"/>
                  <a:pt x="5259622" y="172939"/>
                </a:cubicBezTo>
                <a:cubicBezTo>
                  <a:pt x="5250643" y="155476"/>
                  <a:pt x="5246153" y="135434"/>
                  <a:pt x="5246153" y="112812"/>
                </a:cubicBezTo>
                <a:close/>
                <a:moveTo>
                  <a:pt x="4997759" y="221903"/>
                </a:moveTo>
                <a:lnTo>
                  <a:pt x="4997759" y="3721"/>
                </a:lnTo>
                <a:lnTo>
                  <a:pt x="5060713" y="3721"/>
                </a:lnTo>
                <a:lnTo>
                  <a:pt x="5142866" y="124430"/>
                </a:lnTo>
                <a:lnTo>
                  <a:pt x="5142866" y="3721"/>
                </a:lnTo>
                <a:lnTo>
                  <a:pt x="5206416" y="3721"/>
                </a:lnTo>
                <a:lnTo>
                  <a:pt x="5206416" y="221903"/>
                </a:lnTo>
                <a:lnTo>
                  <a:pt x="5142866" y="221903"/>
                </a:lnTo>
                <a:lnTo>
                  <a:pt x="5061160" y="102106"/>
                </a:lnTo>
                <a:lnTo>
                  <a:pt x="5061160" y="221903"/>
                </a:lnTo>
                <a:close/>
                <a:moveTo>
                  <a:pt x="4885691" y="221903"/>
                </a:moveTo>
                <a:lnTo>
                  <a:pt x="4885691" y="3721"/>
                </a:lnTo>
                <a:lnTo>
                  <a:pt x="4953259" y="3721"/>
                </a:lnTo>
                <a:lnTo>
                  <a:pt x="4953259" y="221903"/>
                </a:lnTo>
                <a:close/>
                <a:moveTo>
                  <a:pt x="4684773" y="110580"/>
                </a:moveTo>
                <a:cubicBezTo>
                  <a:pt x="4684773" y="134392"/>
                  <a:pt x="4688841" y="151111"/>
                  <a:pt x="4696977" y="160735"/>
                </a:cubicBezTo>
                <a:cubicBezTo>
                  <a:pt x="4705113" y="170359"/>
                  <a:pt x="4716275" y="175171"/>
                  <a:pt x="4730464" y="175171"/>
                </a:cubicBezTo>
                <a:cubicBezTo>
                  <a:pt x="4735028" y="175171"/>
                  <a:pt x="4739344" y="174725"/>
                  <a:pt x="4743412" y="173832"/>
                </a:cubicBezTo>
                <a:cubicBezTo>
                  <a:pt x="4737756" y="168375"/>
                  <a:pt x="4728826" y="163215"/>
                  <a:pt x="4716623" y="158354"/>
                </a:cubicBezTo>
                <a:lnTo>
                  <a:pt x="4727189" y="134095"/>
                </a:lnTo>
                <a:cubicBezTo>
                  <a:pt x="4733143" y="135186"/>
                  <a:pt x="4737781" y="136525"/>
                  <a:pt x="4741105" y="138113"/>
                </a:cubicBezTo>
                <a:cubicBezTo>
                  <a:pt x="4744429" y="139700"/>
                  <a:pt x="4750903" y="143868"/>
                  <a:pt x="4760527" y="150615"/>
                </a:cubicBezTo>
                <a:cubicBezTo>
                  <a:pt x="4762809" y="152202"/>
                  <a:pt x="4765289" y="153839"/>
                  <a:pt x="4767968" y="155526"/>
                </a:cubicBezTo>
                <a:cubicBezTo>
                  <a:pt x="4773326" y="145902"/>
                  <a:pt x="4776005" y="131515"/>
                  <a:pt x="4776005" y="112366"/>
                </a:cubicBezTo>
                <a:cubicBezTo>
                  <a:pt x="4776005" y="90339"/>
                  <a:pt x="4771912" y="74613"/>
                  <a:pt x="4763727" y="65187"/>
                </a:cubicBezTo>
                <a:cubicBezTo>
                  <a:pt x="4755541" y="55761"/>
                  <a:pt x="4744255" y="51048"/>
                  <a:pt x="4729868" y="51048"/>
                </a:cubicBezTo>
                <a:cubicBezTo>
                  <a:pt x="4716474" y="51048"/>
                  <a:pt x="4705609" y="55861"/>
                  <a:pt x="4697275" y="65485"/>
                </a:cubicBezTo>
                <a:cubicBezTo>
                  <a:pt x="4688940" y="75109"/>
                  <a:pt x="4684773" y="90141"/>
                  <a:pt x="4684773" y="110580"/>
                </a:cubicBezTo>
                <a:close/>
                <a:moveTo>
                  <a:pt x="4617354" y="113556"/>
                </a:moveTo>
                <a:cubicBezTo>
                  <a:pt x="4617354" y="77639"/>
                  <a:pt x="4627251" y="49734"/>
                  <a:pt x="4647045" y="29840"/>
                </a:cubicBezTo>
                <a:cubicBezTo>
                  <a:pt x="4666840" y="9947"/>
                  <a:pt x="4694497" y="0"/>
                  <a:pt x="4730017" y="0"/>
                </a:cubicBezTo>
                <a:cubicBezTo>
                  <a:pt x="4766232" y="0"/>
                  <a:pt x="4794187" y="9724"/>
                  <a:pt x="4813882" y="29171"/>
                </a:cubicBezTo>
                <a:cubicBezTo>
                  <a:pt x="4833577" y="48618"/>
                  <a:pt x="4843424" y="76448"/>
                  <a:pt x="4843424" y="112663"/>
                </a:cubicBezTo>
                <a:cubicBezTo>
                  <a:pt x="4843424" y="144909"/>
                  <a:pt x="4835487" y="170706"/>
                  <a:pt x="4819612" y="190054"/>
                </a:cubicBezTo>
                <a:cubicBezTo>
                  <a:pt x="4828045" y="195908"/>
                  <a:pt x="4833552" y="199579"/>
                  <a:pt x="4836132" y="201067"/>
                </a:cubicBezTo>
                <a:cubicBezTo>
                  <a:pt x="4840001" y="203250"/>
                  <a:pt x="4845210" y="205780"/>
                  <a:pt x="4851758" y="208657"/>
                </a:cubicBezTo>
                <a:lnTo>
                  <a:pt x="4833006" y="246460"/>
                </a:lnTo>
                <a:cubicBezTo>
                  <a:pt x="4823580" y="241896"/>
                  <a:pt x="4814254" y="236464"/>
                  <a:pt x="4805027" y="230163"/>
                </a:cubicBezTo>
                <a:cubicBezTo>
                  <a:pt x="4795799" y="223863"/>
                  <a:pt x="4789350" y="219125"/>
                  <a:pt x="4785679" y="215950"/>
                </a:cubicBezTo>
                <a:cubicBezTo>
                  <a:pt x="4770796" y="222399"/>
                  <a:pt x="4752143" y="225624"/>
                  <a:pt x="4729720" y="225624"/>
                </a:cubicBezTo>
                <a:cubicBezTo>
                  <a:pt x="4696581" y="225624"/>
                  <a:pt x="4670436" y="216992"/>
                  <a:pt x="4651287" y="199728"/>
                </a:cubicBezTo>
                <a:cubicBezTo>
                  <a:pt x="4628665" y="179289"/>
                  <a:pt x="4617354" y="150565"/>
                  <a:pt x="4617354" y="113556"/>
                </a:cubicBezTo>
                <a:close/>
                <a:moveTo>
                  <a:pt x="4505436" y="165795"/>
                </a:moveTo>
                <a:lnTo>
                  <a:pt x="4505436" y="118914"/>
                </a:lnTo>
                <a:lnTo>
                  <a:pt x="4593542" y="118914"/>
                </a:lnTo>
                <a:lnTo>
                  <a:pt x="4593542" y="165795"/>
                </a:lnTo>
                <a:close/>
                <a:moveTo>
                  <a:pt x="4261209" y="221903"/>
                </a:moveTo>
                <a:lnTo>
                  <a:pt x="4336469" y="108198"/>
                </a:lnTo>
                <a:lnTo>
                  <a:pt x="4268055" y="3721"/>
                </a:lnTo>
                <a:lnTo>
                  <a:pt x="4342320" y="3721"/>
                </a:lnTo>
                <a:lnTo>
                  <a:pt x="4380941" y="70843"/>
                </a:lnTo>
                <a:lnTo>
                  <a:pt x="4418520" y="3721"/>
                </a:lnTo>
                <a:lnTo>
                  <a:pt x="4492041" y="3721"/>
                </a:lnTo>
                <a:lnTo>
                  <a:pt x="4424131" y="109389"/>
                </a:lnTo>
                <a:lnTo>
                  <a:pt x="4498440" y="221903"/>
                </a:lnTo>
                <a:lnTo>
                  <a:pt x="4422687" y="221903"/>
                </a:lnTo>
                <a:lnTo>
                  <a:pt x="4379601" y="151805"/>
                </a:lnTo>
                <a:lnTo>
                  <a:pt x="4336516" y="221903"/>
                </a:lnTo>
                <a:close/>
                <a:moveTo>
                  <a:pt x="4117050" y="138708"/>
                </a:moveTo>
                <a:lnTo>
                  <a:pt x="4164963" y="138708"/>
                </a:lnTo>
                <a:lnTo>
                  <a:pt x="4140881" y="60276"/>
                </a:lnTo>
                <a:close/>
                <a:moveTo>
                  <a:pt x="4022935" y="221903"/>
                </a:moveTo>
                <a:lnTo>
                  <a:pt x="4104939" y="3721"/>
                </a:lnTo>
                <a:lnTo>
                  <a:pt x="4178479" y="3721"/>
                </a:lnTo>
                <a:lnTo>
                  <a:pt x="4260465" y="221903"/>
                </a:lnTo>
                <a:lnTo>
                  <a:pt x="4189864" y="221903"/>
                </a:lnTo>
                <a:lnTo>
                  <a:pt x="4178948" y="185887"/>
                </a:lnTo>
                <a:lnTo>
                  <a:pt x="4102407" y="185887"/>
                </a:lnTo>
                <a:lnTo>
                  <a:pt x="4091772" y="221903"/>
                </a:lnTo>
                <a:close/>
                <a:moveTo>
                  <a:pt x="3758318" y="221903"/>
                </a:moveTo>
                <a:lnTo>
                  <a:pt x="3758318" y="3721"/>
                </a:lnTo>
                <a:lnTo>
                  <a:pt x="3846983" y="3721"/>
                </a:lnTo>
                <a:lnTo>
                  <a:pt x="3881176" y="136476"/>
                </a:lnTo>
                <a:lnTo>
                  <a:pt x="3915125" y="3721"/>
                </a:lnTo>
                <a:lnTo>
                  <a:pt x="4003736" y="3721"/>
                </a:lnTo>
                <a:lnTo>
                  <a:pt x="4003736" y="221903"/>
                </a:lnTo>
                <a:lnTo>
                  <a:pt x="3948521" y="221903"/>
                </a:lnTo>
                <a:lnTo>
                  <a:pt x="3948521" y="55513"/>
                </a:lnTo>
                <a:lnTo>
                  <a:pt x="3905977" y="221903"/>
                </a:lnTo>
                <a:lnTo>
                  <a:pt x="3855999" y="221903"/>
                </a:lnTo>
                <a:lnTo>
                  <a:pt x="3813533" y="55513"/>
                </a:lnTo>
                <a:lnTo>
                  <a:pt x="3813533" y="221903"/>
                </a:lnTo>
                <a:close/>
                <a:moveTo>
                  <a:pt x="3366994" y="112812"/>
                </a:moveTo>
                <a:cubicBezTo>
                  <a:pt x="3366994" y="89000"/>
                  <a:pt x="3371906" y="68288"/>
                  <a:pt x="3381728" y="50676"/>
                </a:cubicBezTo>
                <a:cubicBezTo>
                  <a:pt x="3391551" y="33065"/>
                  <a:pt x="3405937" y="19695"/>
                  <a:pt x="3424888" y="10567"/>
                </a:cubicBezTo>
                <a:cubicBezTo>
                  <a:pt x="3439672" y="3523"/>
                  <a:pt x="3459565" y="0"/>
                  <a:pt x="3484568" y="0"/>
                </a:cubicBezTo>
                <a:cubicBezTo>
                  <a:pt x="3508678" y="0"/>
                  <a:pt x="3526712" y="2183"/>
                  <a:pt x="3538667" y="6549"/>
                </a:cubicBezTo>
                <a:cubicBezTo>
                  <a:pt x="3550623" y="10915"/>
                  <a:pt x="3560545" y="17686"/>
                  <a:pt x="3568433" y="26864"/>
                </a:cubicBezTo>
                <a:cubicBezTo>
                  <a:pt x="3576321" y="36042"/>
                  <a:pt x="3582249" y="47675"/>
                  <a:pt x="3586218" y="61764"/>
                </a:cubicBezTo>
                <a:lnTo>
                  <a:pt x="3521180" y="73373"/>
                </a:lnTo>
                <a:cubicBezTo>
                  <a:pt x="3518501" y="65138"/>
                  <a:pt x="3513962" y="58837"/>
                  <a:pt x="3507562" y="54472"/>
                </a:cubicBezTo>
                <a:cubicBezTo>
                  <a:pt x="3501163" y="50106"/>
                  <a:pt x="3493002" y="47923"/>
                  <a:pt x="3483080" y="47923"/>
                </a:cubicBezTo>
                <a:cubicBezTo>
                  <a:pt x="3468296" y="47923"/>
                  <a:pt x="3456514" y="53058"/>
                  <a:pt x="3447733" y="63327"/>
                </a:cubicBezTo>
                <a:cubicBezTo>
                  <a:pt x="3438953" y="73596"/>
                  <a:pt x="3434562" y="89843"/>
                  <a:pt x="3434562" y="112068"/>
                </a:cubicBezTo>
                <a:cubicBezTo>
                  <a:pt x="3434562" y="135682"/>
                  <a:pt x="3439002" y="152549"/>
                  <a:pt x="3447882" y="162670"/>
                </a:cubicBezTo>
                <a:cubicBezTo>
                  <a:pt x="3456762" y="172790"/>
                  <a:pt x="3469140" y="177850"/>
                  <a:pt x="3485015" y="177850"/>
                </a:cubicBezTo>
                <a:cubicBezTo>
                  <a:pt x="3492555" y="177850"/>
                  <a:pt x="3499749" y="176759"/>
                  <a:pt x="3506595" y="174576"/>
                </a:cubicBezTo>
                <a:cubicBezTo>
                  <a:pt x="3513441" y="172393"/>
                  <a:pt x="3521279" y="168672"/>
                  <a:pt x="3530110" y="163414"/>
                </a:cubicBezTo>
                <a:lnTo>
                  <a:pt x="3530110" y="142875"/>
                </a:lnTo>
                <a:lnTo>
                  <a:pt x="3485015" y="142875"/>
                </a:lnTo>
                <a:lnTo>
                  <a:pt x="3485015" y="97483"/>
                </a:lnTo>
                <a:lnTo>
                  <a:pt x="3589194" y="97483"/>
                </a:lnTo>
                <a:lnTo>
                  <a:pt x="3589194" y="190500"/>
                </a:lnTo>
                <a:cubicBezTo>
                  <a:pt x="3569252" y="204093"/>
                  <a:pt x="3551616" y="213346"/>
                  <a:pt x="3536286" y="218257"/>
                </a:cubicBezTo>
                <a:cubicBezTo>
                  <a:pt x="3520957" y="223168"/>
                  <a:pt x="3502775" y="225624"/>
                  <a:pt x="3481741" y="225624"/>
                </a:cubicBezTo>
                <a:cubicBezTo>
                  <a:pt x="3455845" y="225624"/>
                  <a:pt x="3434736" y="221209"/>
                  <a:pt x="3418414" y="212378"/>
                </a:cubicBezTo>
                <a:cubicBezTo>
                  <a:pt x="3402093" y="203548"/>
                  <a:pt x="3389442" y="190401"/>
                  <a:pt x="3380463" y="172939"/>
                </a:cubicBezTo>
                <a:cubicBezTo>
                  <a:pt x="3371484" y="155476"/>
                  <a:pt x="3366994" y="135434"/>
                  <a:pt x="3366994" y="112812"/>
                </a:cubicBezTo>
                <a:close/>
                <a:moveTo>
                  <a:pt x="3118600" y="221903"/>
                </a:moveTo>
                <a:lnTo>
                  <a:pt x="3118600" y="3721"/>
                </a:lnTo>
                <a:lnTo>
                  <a:pt x="3181554" y="3721"/>
                </a:lnTo>
                <a:lnTo>
                  <a:pt x="3263707" y="124430"/>
                </a:lnTo>
                <a:lnTo>
                  <a:pt x="3263707" y="3721"/>
                </a:lnTo>
                <a:lnTo>
                  <a:pt x="3327257" y="3721"/>
                </a:lnTo>
                <a:lnTo>
                  <a:pt x="3327257" y="221903"/>
                </a:lnTo>
                <a:lnTo>
                  <a:pt x="3263707" y="221903"/>
                </a:lnTo>
                <a:lnTo>
                  <a:pt x="3182001" y="102106"/>
                </a:lnTo>
                <a:lnTo>
                  <a:pt x="3182001" y="221903"/>
                </a:lnTo>
                <a:close/>
                <a:moveTo>
                  <a:pt x="3006532" y="221903"/>
                </a:moveTo>
                <a:lnTo>
                  <a:pt x="3006532" y="3721"/>
                </a:lnTo>
                <a:lnTo>
                  <a:pt x="3074100" y="3721"/>
                </a:lnTo>
                <a:lnTo>
                  <a:pt x="3074100" y="221903"/>
                </a:lnTo>
                <a:close/>
                <a:moveTo>
                  <a:pt x="2805614" y="110580"/>
                </a:moveTo>
                <a:cubicBezTo>
                  <a:pt x="2805614" y="134392"/>
                  <a:pt x="2809682" y="151111"/>
                  <a:pt x="2817818" y="160735"/>
                </a:cubicBezTo>
                <a:cubicBezTo>
                  <a:pt x="2825954" y="170359"/>
                  <a:pt x="2837116" y="175171"/>
                  <a:pt x="2851305" y="175171"/>
                </a:cubicBezTo>
                <a:cubicBezTo>
                  <a:pt x="2855869" y="175171"/>
                  <a:pt x="2860185" y="174725"/>
                  <a:pt x="2864253" y="173832"/>
                </a:cubicBezTo>
                <a:cubicBezTo>
                  <a:pt x="2858597" y="168375"/>
                  <a:pt x="2849667" y="163215"/>
                  <a:pt x="2837464" y="158354"/>
                </a:cubicBezTo>
                <a:lnTo>
                  <a:pt x="2848030" y="134095"/>
                </a:lnTo>
                <a:cubicBezTo>
                  <a:pt x="2853984" y="135186"/>
                  <a:pt x="2858622" y="136525"/>
                  <a:pt x="2861946" y="138113"/>
                </a:cubicBezTo>
                <a:cubicBezTo>
                  <a:pt x="2865270" y="139700"/>
                  <a:pt x="2871744" y="143868"/>
                  <a:pt x="2881368" y="150615"/>
                </a:cubicBezTo>
                <a:cubicBezTo>
                  <a:pt x="2883650" y="152202"/>
                  <a:pt x="2886130" y="153839"/>
                  <a:pt x="2888809" y="155526"/>
                </a:cubicBezTo>
                <a:cubicBezTo>
                  <a:pt x="2894167" y="145902"/>
                  <a:pt x="2896846" y="131515"/>
                  <a:pt x="2896846" y="112366"/>
                </a:cubicBezTo>
                <a:cubicBezTo>
                  <a:pt x="2896846" y="90339"/>
                  <a:pt x="2892753" y="74613"/>
                  <a:pt x="2884568" y="65187"/>
                </a:cubicBezTo>
                <a:cubicBezTo>
                  <a:pt x="2876382" y="55761"/>
                  <a:pt x="2865096" y="51048"/>
                  <a:pt x="2850709" y="51048"/>
                </a:cubicBezTo>
                <a:cubicBezTo>
                  <a:pt x="2837315" y="51048"/>
                  <a:pt x="2826450" y="55861"/>
                  <a:pt x="2818116" y="65485"/>
                </a:cubicBezTo>
                <a:cubicBezTo>
                  <a:pt x="2809781" y="75109"/>
                  <a:pt x="2805614" y="90141"/>
                  <a:pt x="2805614" y="110580"/>
                </a:cubicBezTo>
                <a:close/>
                <a:moveTo>
                  <a:pt x="2738195" y="113556"/>
                </a:moveTo>
                <a:cubicBezTo>
                  <a:pt x="2738195" y="77639"/>
                  <a:pt x="2748092" y="49734"/>
                  <a:pt x="2767886" y="29840"/>
                </a:cubicBezTo>
                <a:cubicBezTo>
                  <a:pt x="2787681" y="9947"/>
                  <a:pt x="2815338" y="0"/>
                  <a:pt x="2850858" y="0"/>
                </a:cubicBezTo>
                <a:cubicBezTo>
                  <a:pt x="2887073" y="0"/>
                  <a:pt x="2915028" y="9724"/>
                  <a:pt x="2934723" y="29171"/>
                </a:cubicBezTo>
                <a:cubicBezTo>
                  <a:pt x="2954418" y="48618"/>
                  <a:pt x="2964265" y="76448"/>
                  <a:pt x="2964265" y="112663"/>
                </a:cubicBezTo>
                <a:cubicBezTo>
                  <a:pt x="2964265" y="144909"/>
                  <a:pt x="2956328" y="170706"/>
                  <a:pt x="2940453" y="190054"/>
                </a:cubicBezTo>
                <a:cubicBezTo>
                  <a:pt x="2948886" y="195908"/>
                  <a:pt x="2954393" y="199579"/>
                  <a:pt x="2956973" y="201067"/>
                </a:cubicBezTo>
                <a:cubicBezTo>
                  <a:pt x="2960842" y="203250"/>
                  <a:pt x="2966051" y="205780"/>
                  <a:pt x="2972599" y="208657"/>
                </a:cubicBezTo>
                <a:lnTo>
                  <a:pt x="2953847" y="246460"/>
                </a:lnTo>
                <a:cubicBezTo>
                  <a:pt x="2944421" y="241896"/>
                  <a:pt x="2935095" y="236464"/>
                  <a:pt x="2925868" y="230163"/>
                </a:cubicBezTo>
                <a:cubicBezTo>
                  <a:pt x="2916640" y="223863"/>
                  <a:pt x="2910191" y="219125"/>
                  <a:pt x="2906520" y="215950"/>
                </a:cubicBezTo>
                <a:cubicBezTo>
                  <a:pt x="2891637" y="222399"/>
                  <a:pt x="2872984" y="225624"/>
                  <a:pt x="2850561" y="225624"/>
                </a:cubicBezTo>
                <a:cubicBezTo>
                  <a:pt x="2817422" y="225624"/>
                  <a:pt x="2791277" y="216992"/>
                  <a:pt x="2772128" y="199728"/>
                </a:cubicBezTo>
                <a:cubicBezTo>
                  <a:pt x="2749506" y="179289"/>
                  <a:pt x="2738195" y="150565"/>
                  <a:pt x="2738195" y="113556"/>
                </a:cubicBezTo>
                <a:close/>
                <a:moveTo>
                  <a:pt x="2626277" y="165795"/>
                </a:moveTo>
                <a:lnTo>
                  <a:pt x="2626277" y="118914"/>
                </a:lnTo>
                <a:lnTo>
                  <a:pt x="2714383" y="118914"/>
                </a:lnTo>
                <a:lnTo>
                  <a:pt x="2714383" y="165795"/>
                </a:lnTo>
                <a:close/>
                <a:moveTo>
                  <a:pt x="2382050" y="221903"/>
                </a:moveTo>
                <a:lnTo>
                  <a:pt x="2457310" y="108198"/>
                </a:lnTo>
                <a:lnTo>
                  <a:pt x="2388896" y="3721"/>
                </a:lnTo>
                <a:lnTo>
                  <a:pt x="2463161" y="3721"/>
                </a:lnTo>
                <a:lnTo>
                  <a:pt x="2501782" y="70843"/>
                </a:lnTo>
                <a:lnTo>
                  <a:pt x="2539362" y="3721"/>
                </a:lnTo>
                <a:lnTo>
                  <a:pt x="2612882" y="3721"/>
                </a:lnTo>
                <a:lnTo>
                  <a:pt x="2544972" y="109389"/>
                </a:lnTo>
                <a:lnTo>
                  <a:pt x="2619281" y="221903"/>
                </a:lnTo>
                <a:lnTo>
                  <a:pt x="2543529" y="221903"/>
                </a:lnTo>
                <a:lnTo>
                  <a:pt x="2500442" y="151805"/>
                </a:lnTo>
                <a:lnTo>
                  <a:pt x="2457357" y="221903"/>
                </a:lnTo>
                <a:close/>
                <a:moveTo>
                  <a:pt x="2237891" y="138708"/>
                </a:moveTo>
                <a:lnTo>
                  <a:pt x="2285804" y="138708"/>
                </a:lnTo>
                <a:lnTo>
                  <a:pt x="2261722" y="60276"/>
                </a:lnTo>
                <a:close/>
                <a:moveTo>
                  <a:pt x="2143776" y="221903"/>
                </a:moveTo>
                <a:lnTo>
                  <a:pt x="2225780" y="3721"/>
                </a:lnTo>
                <a:lnTo>
                  <a:pt x="2299320" y="3721"/>
                </a:lnTo>
                <a:lnTo>
                  <a:pt x="2381306" y="221903"/>
                </a:lnTo>
                <a:lnTo>
                  <a:pt x="2310705" y="221903"/>
                </a:lnTo>
                <a:lnTo>
                  <a:pt x="2299789" y="185887"/>
                </a:lnTo>
                <a:lnTo>
                  <a:pt x="2223248" y="185887"/>
                </a:lnTo>
                <a:lnTo>
                  <a:pt x="2212613" y="221903"/>
                </a:lnTo>
                <a:close/>
                <a:moveTo>
                  <a:pt x="1879160" y="221903"/>
                </a:moveTo>
                <a:lnTo>
                  <a:pt x="1879160" y="3721"/>
                </a:lnTo>
                <a:lnTo>
                  <a:pt x="1967824" y="3721"/>
                </a:lnTo>
                <a:lnTo>
                  <a:pt x="2002018" y="136476"/>
                </a:lnTo>
                <a:lnTo>
                  <a:pt x="2035966" y="3721"/>
                </a:lnTo>
                <a:lnTo>
                  <a:pt x="2124577" y="3721"/>
                </a:lnTo>
                <a:lnTo>
                  <a:pt x="2124577" y="221903"/>
                </a:lnTo>
                <a:lnTo>
                  <a:pt x="2069362" y="221903"/>
                </a:lnTo>
                <a:lnTo>
                  <a:pt x="2069362" y="55513"/>
                </a:lnTo>
                <a:lnTo>
                  <a:pt x="2026818" y="221903"/>
                </a:lnTo>
                <a:lnTo>
                  <a:pt x="1976840" y="221903"/>
                </a:lnTo>
                <a:lnTo>
                  <a:pt x="1934374" y="55513"/>
                </a:lnTo>
                <a:lnTo>
                  <a:pt x="1934374" y="221903"/>
                </a:lnTo>
                <a:close/>
                <a:moveTo>
                  <a:pt x="1487835" y="112812"/>
                </a:moveTo>
                <a:cubicBezTo>
                  <a:pt x="1487835" y="89000"/>
                  <a:pt x="1492748" y="68288"/>
                  <a:pt x="1502570" y="50676"/>
                </a:cubicBezTo>
                <a:cubicBezTo>
                  <a:pt x="1512393" y="33065"/>
                  <a:pt x="1526778" y="19695"/>
                  <a:pt x="1545730" y="10567"/>
                </a:cubicBezTo>
                <a:cubicBezTo>
                  <a:pt x="1560514" y="3523"/>
                  <a:pt x="1580407" y="0"/>
                  <a:pt x="1605410" y="0"/>
                </a:cubicBezTo>
                <a:cubicBezTo>
                  <a:pt x="1629519" y="0"/>
                  <a:pt x="1647554" y="2183"/>
                  <a:pt x="1659509" y="6549"/>
                </a:cubicBezTo>
                <a:cubicBezTo>
                  <a:pt x="1671464" y="10915"/>
                  <a:pt x="1681386" y="17686"/>
                  <a:pt x="1689275" y="26864"/>
                </a:cubicBezTo>
                <a:cubicBezTo>
                  <a:pt x="1697163" y="36042"/>
                  <a:pt x="1703090" y="47675"/>
                  <a:pt x="1707060" y="61764"/>
                </a:cubicBezTo>
                <a:lnTo>
                  <a:pt x="1642022" y="73373"/>
                </a:lnTo>
                <a:cubicBezTo>
                  <a:pt x="1639342" y="65138"/>
                  <a:pt x="1634804" y="58837"/>
                  <a:pt x="1628403" y="54472"/>
                </a:cubicBezTo>
                <a:cubicBezTo>
                  <a:pt x="1622005" y="50106"/>
                  <a:pt x="1613843" y="47923"/>
                  <a:pt x="1603922" y="47923"/>
                </a:cubicBezTo>
                <a:cubicBezTo>
                  <a:pt x="1589138" y="47923"/>
                  <a:pt x="1577356" y="53058"/>
                  <a:pt x="1568575" y="63327"/>
                </a:cubicBezTo>
                <a:cubicBezTo>
                  <a:pt x="1559795" y="73596"/>
                  <a:pt x="1555404" y="89843"/>
                  <a:pt x="1555404" y="112068"/>
                </a:cubicBezTo>
                <a:cubicBezTo>
                  <a:pt x="1555404" y="135682"/>
                  <a:pt x="1559844" y="152549"/>
                  <a:pt x="1568723" y="162670"/>
                </a:cubicBezTo>
                <a:cubicBezTo>
                  <a:pt x="1577604" y="172790"/>
                  <a:pt x="1589981" y="177850"/>
                  <a:pt x="1605857" y="177850"/>
                </a:cubicBezTo>
                <a:cubicBezTo>
                  <a:pt x="1613397" y="177850"/>
                  <a:pt x="1620590" y="176759"/>
                  <a:pt x="1627437" y="174576"/>
                </a:cubicBezTo>
                <a:cubicBezTo>
                  <a:pt x="1634282" y="172393"/>
                  <a:pt x="1642121" y="168672"/>
                  <a:pt x="1650952" y="163414"/>
                </a:cubicBezTo>
                <a:lnTo>
                  <a:pt x="1650952" y="142875"/>
                </a:lnTo>
                <a:lnTo>
                  <a:pt x="1605857" y="142875"/>
                </a:lnTo>
                <a:lnTo>
                  <a:pt x="1605857" y="97483"/>
                </a:lnTo>
                <a:lnTo>
                  <a:pt x="1710036" y="97483"/>
                </a:lnTo>
                <a:lnTo>
                  <a:pt x="1710036" y="190500"/>
                </a:lnTo>
                <a:cubicBezTo>
                  <a:pt x="1690094" y="204093"/>
                  <a:pt x="1672458" y="213346"/>
                  <a:pt x="1657128" y="218257"/>
                </a:cubicBezTo>
                <a:cubicBezTo>
                  <a:pt x="1641799" y="223168"/>
                  <a:pt x="1623617" y="225624"/>
                  <a:pt x="1602583" y="225624"/>
                </a:cubicBezTo>
                <a:cubicBezTo>
                  <a:pt x="1576687" y="225624"/>
                  <a:pt x="1555578" y="221209"/>
                  <a:pt x="1539256" y="212378"/>
                </a:cubicBezTo>
                <a:cubicBezTo>
                  <a:pt x="1522935" y="203548"/>
                  <a:pt x="1510283" y="190401"/>
                  <a:pt x="1501305" y="172939"/>
                </a:cubicBezTo>
                <a:cubicBezTo>
                  <a:pt x="1492326" y="155476"/>
                  <a:pt x="1487835" y="135434"/>
                  <a:pt x="1487835" y="112812"/>
                </a:cubicBezTo>
                <a:close/>
                <a:moveTo>
                  <a:pt x="1239441" y="221903"/>
                </a:moveTo>
                <a:lnTo>
                  <a:pt x="1239441" y="3721"/>
                </a:lnTo>
                <a:lnTo>
                  <a:pt x="1302396" y="3721"/>
                </a:lnTo>
                <a:lnTo>
                  <a:pt x="1384549" y="124430"/>
                </a:lnTo>
                <a:lnTo>
                  <a:pt x="1384549" y="3721"/>
                </a:lnTo>
                <a:lnTo>
                  <a:pt x="1448099" y="3721"/>
                </a:lnTo>
                <a:lnTo>
                  <a:pt x="1448099" y="221903"/>
                </a:lnTo>
                <a:lnTo>
                  <a:pt x="1384549" y="221903"/>
                </a:lnTo>
                <a:lnTo>
                  <a:pt x="1302842" y="102106"/>
                </a:lnTo>
                <a:lnTo>
                  <a:pt x="1302842" y="221903"/>
                </a:lnTo>
                <a:close/>
                <a:moveTo>
                  <a:pt x="1127374" y="221903"/>
                </a:moveTo>
                <a:lnTo>
                  <a:pt x="1127374" y="3721"/>
                </a:lnTo>
                <a:lnTo>
                  <a:pt x="1194942" y="3721"/>
                </a:lnTo>
                <a:lnTo>
                  <a:pt x="1194942" y="221903"/>
                </a:lnTo>
                <a:close/>
                <a:moveTo>
                  <a:pt x="926456" y="110580"/>
                </a:moveTo>
                <a:cubicBezTo>
                  <a:pt x="926456" y="134392"/>
                  <a:pt x="930524" y="151111"/>
                  <a:pt x="938660" y="160735"/>
                </a:cubicBezTo>
                <a:cubicBezTo>
                  <a:pt x="946796" y="170359"/>
                  <a:pt x="957958" y="175171"/>
                  <a:pt x="972147" y="175171"/>
                </a:cubicBezTo>
                <a:cubicBezTo>
                  <a:pt x="976710" y="175171"/>
                  <a:pt x="981027" y="174725"/>
                  <a:pt x="985094" y="173832"/>
                </a:cubicBezTo>
                <a:cubicBezTo>
                  <a:pt x="979439" y="168375"/>
                  <a:pt x="970509" y="163215"/>
                  <a:pt x="958305" y="158354"/>
                </a:cubicBezTo>
                <a:lnTo>
                  <a:pt x="968872" y="134095"/>
                </a:lnTo>
                <a:cubicBezTo>
                  <a:pt x="974826" y="135186"/>
                  <a:pt x="979464" y="136525"/>
                  <a:pt x="982788" y="138113"/>
                </a:cubicBezTo>
                <a:cubicBezTo>
                  <a:pt x="986111" y="139700"/>
                  <a:pt x="992586" y="143868"/>
                  <a:pt x="1002210" y="150615"/>
                </a:cubicBezTo>
                <a:cubicBezTo>
                  <a:pt x="1004491" y="152202"/>
                  <a:pt x="1006971" y="153839"/>
                  <a:pt x="1009651" y="155526"/>
                </a:cubicBezTo>
                <a:cubicBezTo>
                  <a:pt x="1015008" y="145902"/>
                  <a:pt x="1017688" y="131515"/>
                  <a:pt x="1017688" y="112366"/>
                </a:cubicBezTo>
                <a:cubicBezTo>
                  <a:pt x="1017688" y="90339"/>
                  <a:pt x="1013595" y="74613"/>
                  <a:pt x="1005409" y="65187"/>
                </a:cubicBezTo>
                <a:cubicBezTo>
                  <a:pt x="997224" y="55761"/>
                  <a:pt x="985938" y="51048"/>
                  <a:pt x="971551" y="51048"/>
                </a:cubicBezTo>
                <a:cubicBezTo>
                  <a:pt x="958157" y="51048"/>
                  <a:pt x="947292" y="55861"/>
                  <a:pt x="938957" y="65485"/>
                </a:cubicBezTo>
                <a:cubicBezTo>
                  <a:pt x="930623" y="75109"/>
                  <a:pt x="926456" y="90141"/>
                  <a:pt x="926456" y="110580"/>
                </a:cubicBezTo>
                <a:close/>
                <a:moveTo>
                  <a:pt x="859037" y="113556"/>
                </a:moveTo>
                <a:cubicBezTo>
                  <a:pt x="859037" y="77639"/>
                  <a:pt x="868934" y="49734"/>
                  <a:pt x="888728" y="29840"/>
                </a:cubicBezTo>
                <a:cubicBezTo>
                  <a:pt x="908523" y="9947"/>
                  <a:pt x="936180" y="0"/>
                  <a:pt x="971700" y="0"/>
                </a:cubicBezTo>
                <a:cubicBezTo>
                  <a:pt x="1007915" y="0"/>
                  <a:pt x="1035870" y="9724"/>
                  <a:pt x="1055565" y="29171"/>
                </a:cubicBezTo>
                <a:cubicBezTo>
                  <a:pt x="1075259" y="48618"/>
                  <a:pt x="1085107" y="76448"/>
                  <a:pt x="1085107" y="112663"/>
                </a:cubicBezTo>
                <a:cubicBezTo>
                  <a:pt x="1085107" y="144909"/>
                  <a:pt x="1077169" y="170706"/>
                  <a:pt x="1061295" y="190054"/>
                </a:cubicBezTo>
                <a:cubicBezTo>
                  <a:pt x="1069728" y="195908"/>
                  <a:pt x="1075234" y="199579"/>
                  <a:pt x="1077815" y="201067"/>
                </a:cubicBezTo>
                <a:cubicBezTo>
                  <a:pt x="1081683" y="203250"/>
                  <a:pt x="1086892" y="205780"/>
                  <a:pt x="1093441" y="208657"/>
                </a:cubicBezTo>
                <a:lnTo>
                  <a:pt x="1074688" y="246460"/>
                </a:lnTo>
                <a:cubicBezTo>
                  <a:pt x="1065263" y="241896"/>
                  <a:pt x="1055936" y="236464"/>
                  <a:pt x="1046710" y="230163"/>
                </a:cubicBezTo>
                <a:cubicBezTo>
                  <a:pt x="1037481" y="223863"/>
                  <a:pt x="1031033" y="219125"/>
                  <a:pt x="1027362" y="215950"/>
                </a:cubicBezTo>
                <a:cubicBezTo>
                  <a:pt x="1012479" y="222399"/>
                  <a:pt x="993826" y="225624"/>
                  <a:pt x="971402" y="225624"/>
                </a:cubicBezTo>
                <a:cubicBezTo>
                  <a:pt x="938264" y="225624"/>
                  <a:pt x="912119" y="216992"/>
                  <a:pt x="892969" y="199728"/>
                </a:cubicBezTo>
                <a:cubicBezTo>
                  <a:pt x="870347" y="179289"/>
                  <a:pt x="859037" y="150565"/>
                  <a:pt x="859037" y="113556"/>
                </a:cubicBezTo>
                <a:close/>
                <a:moveTo>
                  <a:pt x="747119" y="165795"/>
                </a:moveTo>
                <a:lnTo>
                  <a:pt x="747119" y="118914"/>
                </a:lnTo>
                <a:lnTo>
                  <a:pt x="835224" y="118914"/>
                </a:lnTo>
                <a:lnTo>
                  <a:pt x="835224" y="165795"/>
                </a:lnTo>
                <a:close/>
                <a:moveTo>
                  <a:pt x="502892" y="221903"/>
                </a:moveTo>
                <a:lnTo>
                  <a:pt x="578152" y="108198"/>
                </a:lnTo>
                <a:lnTo>
                  <a:pt x="509738" y="3721"/>
                </a:lnTo>
                <a:lnTo>
                  <a:pt x="584003" y="3721"/>
                </a:lnTo>
                <a:lnTo>
                  <a:pt x="622624" y="70843"/>
                </a:lnTo>
                <a:lnTo>
                  <a:pt x="660203" y="3721"/>
                </a:lnTo>
                <a:lnTo>
                  <a:pt x="733724" y="3721"/>
                </a:lnTo>
                <a:lnTo>
                  <a:pt x="665814" y="109389"/>
                </a:lnTo>
                <a:lnTo>
                  <a:pt x="740123" y="221903"/>
                </a:lnTo>
                <a:lnTo>
                  <a:pt x="664369" y="221903"/>
                </a:lnTo>
                <a:lnTo>
                  <a:pt x="621283" y="151805"/>
                </a:lnTo>
                <a:lnTo>
                  <a:pt x="578199" y="221903"/>
                </a:lnTo>
                <a:close/>
                <a:moveTo>
                  <a:pt x="358733" y="138708"/>
                </a:moveTo>
                <a:lnTo>
                  <a:pt x="406645" y="138708"/>
                </a:lnTo>
                <a:lnTo>
                  <a:pt x="382563" y="60276"/>
                </a:lnTo>
                <a:close/>
                <a:moveTo>
                  <a:pt x="264617" y="221903"/>
                </a:moveTo>
                <a:lnTo>
                  <a:pt x="346621" y="3721"/>
                </a:lnTo>
                <a:lnTo>
                  <a:pt x="420162" y="3721"/>
                </a:lnTo>
                <a:lnTo>
                  <a:pt x="502147" y="221903"/>
                </a:lnTo>
                <a:lnTo>
                  <a:pt x="431546" y="221903"/>
                </a:lnTo>
                <a:lnTo>
                  <a:pt x="420630" y="185887"/>
                </a:lnTo>
                <a:lnTo>
                  <a:pt x="344089" y="185887"/>
                </a:lnTo>
                <a:lnTo>
                  <a:pt x="333454" y="221903"/>
                </a:lnTo>
                <a:close/>
                <a:moveTo>
                  <a:pt x="0" y="221903"/>
                </a:moveTo>
                <a:lnTo>
                  <a:pt x="0" y="3721"/>
                </a:lnTo>
                <a:lnTo>
                  <a:pt x="88666" y="3721"/>
                </a:lnTo>
                <a:lnTo>
                  <a:pt x="122858" y="136476"/>
                </a:lnTo>
                <a:lnTo>
                  <a:pt x="156808" y="3721"/>
                </a:lnTo>
                <a:lnTo>
                  <a:pt x="245419" y="3721"/>
                </a:lnTo>
                <a:lnTo>
                  <a:pt x="245419" y="221903"/>
                </a:lnTo>
                <a:lnTo>
                  <a:pt x="190204" y="221903"/>
                </a:lnTo>
                <a:lnTo>
                  <a:pt x="190204" y="55513"/>
                </a:lnTo>
                <a:lnTo>
                  <a:pt x="147659" y="221903"/>
                </a:lnTo>
                <a:lnTo>
                  <a:pt x="97681" y="221903"/>
                </a:lnTo>
                <a:lnTo>
                  <a:pt x="55216" y="55513"/>
                </a:lnTo>
                <a:lnTo>
                  <a:pt x="55216" y="221903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BC1CAE-A493-429A-850D-F26B4835587E}"/>
              </a:ext>
            </a:extLst>
          </p:cNvPr>
          <p:cNvSpPr txBox="1"/>
          <p:nvPr userDrawn="1"/>
        </p:nvSpPr>
        <p:spPr>
          <a:xfrm rot="5400000" flipH="1" flipV="1">
            <a:off x="8620146" y="3349908"/>
            <a:ext cx="6769727" cy="246460"/>
          </a:xfrm>
          <a:custGeom>
            <a:avLst/>
            <a:gdLst>
              <a:gd name="connsiteX0" fmla="*/ 6764851 w 6769727"/>
              <a:gd name="connsiteY0" fmla="*/ 221903 h 246460"/>
              <a:gd name="connsiteX1" fmla="*/ 6764851 w 6769727"/>
              <a:gd name="connsiteY1" fmla="*/ 3721 h 246460"/>
              <a:gd name="connsiteX2" fmla="*/ 6769727 w 6769727"/>
              <a:gd name="connsiteY2" fmla="*/ 3721 h 246460"/>
              <a:gd name="connsiteX3" fmla="*/ 6769727 w 6769727"/>
              <a:gd name="connsiteY3" fmla="*/ 221903 h 246460"/>
              <a:gd name="connsiteX4" fmla="*/ 6563933 w 6769727"/>
              <a:gd name="connsiteY4" fmla="*/ 110580 h 246460"/>
              <a:gd name="connsiteX5" fmla="*/ 6576137 w 6769727"/>
              <a:gd name="connsiteY5" fmla="*/ 160735 h 246460"/>
              <a:gd name="connsiteX6" fmla="*/ 6609624 w 6769727"/>
              <a:gd name="connsiteY6" fmla="*/ 175171 h 246460"/>
              <a:gd name="connsiteX7" fmla="*/ 6622572 w 6769727"/>
              <a:gd name="connsiteY7" fmla="*/ 173832 h 246460"/>
              <a:gd name="connsiteX8" fmla="*/ 6595783 w 6769727"/>
              <a:gd name="connsiteY8" fmla="*/ 158354 h 246460"/>
              <a:gd name="connsiteX9" fmla="*/ 6606349 w 6769727"/>
              <a:gd name="connsiteY9" fmla="*/ 134095 h 246460"/>
              <a:gd name="connsiteX10" fmla="*/ 6620265 w 6769727"/>
              <a:gd name="connsiteY10" fmla="*/ 138113 h 246460"/>
              <a:gd name="connsiteX11" fmla="*/ 6639687 w 6769727"/>
              <a:gd name="connsiteY11" fmla="*/ 150615 h 246460"/>
              <a:gd name="connsiteX12" fmla="*/ 6647128 w 6769727"/>
              <a:gd name="connsiteY12" fmla="*/ 155526 h 246460"/>
              <a:gd name="connsiteX13" fmla="*/ 6655165 w 6769727"/>
              <a:gd name="connsiteY13" fmla="*/ 112366 h 246460"/>
              <a:gd name="connsiteX14" fmla="*/ 6642887 w 6769727"/>
              <a:gd name="connsiteY14" fmla="*/ 65187 h 246460"/>
              <a:gd name="connsiteX15" fmla="*/ 6609028 w 6769727"/>
              <a:gd name="connsiteY15" fmla="*/ 51048 h 246460"/>
              <a:gd name="connsiteX16" fmla="*/ 6576435 w 6769727"/>
              <a:gd name="connsiteY16" fmla="*/ 65485 h 246460"/>
              <a:gd name="connsiteX17" fmla="*/ 6563933 w 6769727"/>
              <a:gd name="connsiteY17" fmla="*/ 110580 h 246460"/>
              <a:gd name="connsiteX18" fmla="*/ 6496514 w 6769727"/>
              <a:gd name="connsiteY18" fmla="*/ 113556 h 246460"/>
              <a:gd name="connsiteX19" fmla="*/ 6526205 w 6769727"/>
              <a:gd name="connsiteY19" fmla="*/ 29840 h 246460"/>
              <a:gd name="connsiteX20" fmla="*/ 6609177 w 6769727"/>
              <a:gd name="connsiteY20" fmla="*/ 0 h 246460"/>
              <a:gd name="connsiteX21" fmla="*/ 6693042 w 6769727"/>
              <a:gd name="connsiteY21" fmla="*/ 29171 h 246460"/>
              <a:gd name="connsiteX22" fmla="*/ 6722584 w 6769727"/>
              <a:gd name="connsiteY22" fmla="*/ 112663 h 246460"/>
              <a:gd name="connsiteX23" fmla="*/ 6698772 w 6769727"/>
              <a:gd name="connsiteY23" fmla="*/ 190054 h 246460"/>
              <a:gd name="connsiteX24" fmla="*/ 6715292 w 6769727"/>
              <a:gd name="connsiteY24" fmla="*/ 201067 h 246460"/>
              <a:gd name="connsiteX25" fmla="*/ 6730918 w 6769727"/>
              <a:gd name="connsiteY25" fmla="*/ 208657 h 246460"/>
              <a:gd name="connsiteX26" fmla="*/ 6712166 w 6769727"/>
              <a:gd name="connsiteY26" fmla="*/ 246460 h 246460"/>
              <a:gd name="connsiteX27" fmla="*/ 6684187 w 6769727"/>
              <a:gd name="connsiteY27" fmla="*/ 230163 h 246460"/>
              <a:gd name="connsiteX28" fmla="*/ 6664839 w 6769727"/>
              <a:gd name="connsiteY28" fmla="*/ 215950 h 246460"/>
              <a:gd name="connsiteX29" fmla="*/ 6608880 w 6769727"/>
              <a:gd name="connsiteY29" fmla="*/ 225624 h 246460"/>
              <a:gd name="connsiteX30" fmla="*/ 6530447 w 6769727"/>
              <a:gd name="connsiteY30" fmla="*/ 199728 h 246460"/>
              <a:gd name="connsiteX31" fmla="*/ 6496514 w 6769727"/>
              <a:gd name="connsiteY31" fmla="*/ 113556 h 246460"/>
              <a:gd name="connsiteX32" fmla="*/ 6384596 w 6769727"/>
              <a:gd name="connsiteY32" fmla="*/ 165795 h 246460"/>
              <a:gd name="connsiteX33" fmla="*/ 6384596 w 6769727"/>
              <a:gd name="connsiteY33" fmla="*/ 118914 h 246460"/>
              <a:gd name="connsiteX34" fmla="*/ 6472702 w 6769727"/>
              <a:gd name="connsiteY34" fmla="*/ 118914 h 246460"/>
              <a:gd name="connsiteX35" fmla="*/ 6472702 w 6769727"/>
              <a:gd name="connsiteY35" fmla="*/ 165795 h 246460"/>
              <a:gd name="connsiteX36" fmla="*/ 6140369 w 6769727"/>
              <a:gd name="connsiteY36" fmla="*/ 221903 h 246460"/>
              <a:gd name="connsiteX37" fmla="*/ 6215629 w 6769727"/>
              <a:gd name="connsiteY37" fmla="*/ 108198 h 246460"/>
              <a:gd name="connsiteX38" fmla="*/ 6147215 w 6769727"/>
              <a:gd name="connsiteY38" fmla="*/ 3721 h 246460"/>
              <a:gd name="connsiteX39" fmla="*/ 6221480 w 6769727"/>
              <a:gd name="connsiteY39" fmla="*/ 3721 h 246460"/>
              <a:gd name="connsiteX40" fmla="*/ 6260101 w 6769727"/>
              <a:gd name="connsiteY40" fmla="*/ 70843 h 246460"/>
              <a:gd name="connsiteX41" fmla="*/ 6297680 w 6769727"/>
              <a:gd name="connsiteY41" fmla="*/ 3721 h 246460"/>
              <a:gd name="connsiteX42" fmla="*/ 6371201 w 6769727"/>
              <a:gd name="connsiteY42" fmla="*/ 3721 h 246460"/>
              <a:gd name="connsiteX43" fmla="*/ 6303291 w 6769727"/>
              <a:gd name="connsiteY43" fmla="*/ 109389 h 246460"/>
              <a:gd name="connsiteX44" fmla="*/ 6377600 w 6769727"/>
              <a:gd name="connsiteY44" fmla="*/ 221903 h 246460"/>
              <a:gd name="connsiteX45" fmla="*/ 6301847 w 6769727"/>
              <a:gd name="connsiteY45" fmla="*/ 221903 h 246460"/>
              <a:gd name="connsiteX46" fmla="*/ 6258761 w 6769727"/>
              <a:gd name="connsiteY46" fmla="*/ 151805 h 246460"/>
              <a:gd name="connsiteX47" fmla="*/ 6215676 w 6769727"/>
              <a:gd name="connsiteY47" fmla="*/ 221903 h 246460"/>
              <a:gd name="connsiteX48" fmla="*/ 5996210 w 6769727"/>
              <a:gd name="connsiteY48" fmla="*/ 138708 h 246460"/>
              <a:gd name="connsiteX49" fmla="*/ 6044123 w 6769727"/>
              <a:gd name="connsiteY49" fmla="*/ 138708 h 246460"/>
              <a:gd name="connsiteX50" fmla="*/ 6020041 w 6769727"/>
              <a:gd name="connsiteY50" fmla="*/ 60276 h 246460"/>
              <a:gd name="connsiteX51" fmla="*/ 5902095 w 6769727"/>
              <a:gd name="connsiteY51" fmla="*/ 221903 h 246460"/>
              <a:gd name="connsiteX52" fmla="*/ 5984099 w 6769727"/>
              <a:gd name="connsiteY52" fmla="*/ 3721 h 246460"/>
              <a:gd name="connsiteX53" fmla="*/ 6057639 w 6769727"/>
              <a:gd name="connsiteY53" fmla="*/ 3721 h 246460"/>
              <a:gd name="connsiteX54" fmla="*/ 6139625 w 6769727"/>
              <a:gd name="connsiteY54" fmla="*/ 221903 h 246460"/>
              <a:gd name="connsiteX55" fmla="*/ 6069024 w 6769727"/>
              <a:gd name="connsiteY55" fmla="*/ 221903 h 246460"/>
              <a:gd name="connsiteX56" fmla="*/ 6058108 w 6769727"/>
              <a:gd name="connsiteY56" fmla="*/ 185887 h 246460"/>
              <a:gd name="connsiteX57" fmla="*/ 5981567 w 6769727"/>
              <a:gd name="connsiteY57" fmla="*/ 185887 h 246460"/>
              <a:gd name="connsiteX58" fmla="*/ 5970932 w 6769727"/>
              <a:gd name="connsiteY58" fmla="*/ 221903 h 246460"/>
              <a:gd name="connsiteX59" fmla="*/ 5637478 w 6769727"/>
              <a:gd name="connsiteY59" fmla="*/ 221903 h 246460"/>
              <a:gd name="connsiteX60" fmla="*/ 5637478 w 6769727"/>
              <a:gd name="connsiteY60" fmla="*/ 3721 h 246460"/>
              <a:gd name="connsiteX61" fmla="*/ 5726143 w 6769727"/>
              <a:gd name="connsiteY61" fmla="*/ 3721 h 246460"/>
              <a:gd name="connsiteX62" fmla="*/ 5760336 w 6769727"/>
              <a:gd name="connsiteY62" fmla="*/ 136476 h 246460"/>
              <a:gd name="connsiteX63" fmla="*/ 5794285 w 6769727"/>
              <a:gd name="connsiteY63" fmla="*/ 3721 h 246460"/>
              <a:gd name="connsiteX64" fmla="*/ 5882896 w 6769727"/>
              <a:gd name="connsiteY64" fmla="*/ 3721 h 246460"/>
              <a:gd name="connsiteX65" fmla="*/ 5882896 w 6769727"/>
              <a:gd name="connsiteY65" fmla="*/ 221903 h 246460"/>
              <a:gd name="connsiteX66" fmla="*/ 5827681 w 6769727"/>
              <a:gd name="connsiteY66" fmla="*/ 221903 h 246460"/>
              <a:gd name="connsiteX67" fmla="*/ 5827681 w 6769727"/>
              <a:gd name="connsiteY67" fmla="*/ 55513 h 246460"/>
              <a:gd name="connsiteX68" fmla="*/ 5785137 w 6769727"/>
              <a:gd name="connsiteY68" fmla="*/ 221903 h 246460"/>
              <a:gd name="connsiteX69" fmla="*/ 5735159 w 6769727"/>
              <a:gd name="connsiteY69" fmla="*/ 221903 h 246460"/>
              <a:gd name="connsiteX70" fmla="*/ 5692693 w 6769727"/>
              <a:gd name="connsiteY70" fmla="*/ 55513 h 246460"/>
              <a:gd name="connsiteX71" fmla="*/ 5692693 w 6769727"/>
              <a:gd name="connsiteY71" fmla="*/ 221903 h 246460"/>
              <a:gd name="connsiteX72" fmla="*/ 5246153 w 6769727"/>
              <a:gd name="connsiteY72" fmla="*/ 112812 h 246460"/>
              <a:gd name="connsiteX73" fmla="*/ 5260887 w 6769727"/>
              <a:gd name="connsiteY73" fmla="*/ 50676 h 246460"/>
              <a:gd name="connsiteX74" fmla="*/ 5304047 w 6769727"/>
              <a:gd name="connsiteY74" fmla="*/ 10567 h 246460"/>
              <a:gd name="connsiteX75" fmla="*/ 5363727 w 6769727"/>
              <a:gd name="connsiteY75" fmla="*/ 0 h 246460"/>
              <a:gd name="connsiteX76" fmla="*/ 5417826 w 6769727"/>
              <a:gd name="connsiteY76" fmla="*/ 6549 h 246460"/>
              <a:gd name="connsiteX77" fmla="*/ 5447592 w 6769727"/>
              <a:gd name="connsiteY77" fmla="*/ 26864 h 246460"/>
              <a:gd name="connsiteX78" fmla="*/ 5465377 w 6769727"/>
              <a:gd name="connsiteY78" fmla="*/ 61764 h 246460"/>
              <a:gd name="connsiteX79" fmla="*/ 5400339 w 6769727"/>
              <a:gd name="connsiteY79" fmla="*/ 73373 h 246460"/>
              <a:gd name="connsiteX80" fmla="*/ 5386721 w 6769727"/>
              <a:gd name="connsiteY80" fmla="*/ 54472 h 246460"/>
              <a:gd name="connsiteX81" fmla="*/ 5362239 w 6769727"/>
              <a:gd name="connsiteY81" fmla="*/ 47923 h 246460"/>
              <a:gd name="connsiteX82" fmla="*/ 5326892 w 6769727"/>
              <a:gd name="connsiteY82" fmla="*/ 63327 h 246460"/>
              <a:gd name="connsiteX83" fmla="*/ 5313721 w 6769727"/>
              <a:gd name="connsiteY83" fmla="*/ 112068 h 246460"/>
              <a:gd name="connsiteX84" fmla="*/ 5327041 w 6769727"/>
              <a:gd name="connsiteY84" fmla="*/ 162670 h 246460"/>
              <a:gd name="connsiteX85" fmla="*/ 5364174 w 6769727"/>
              <a:gd name="connsiteY85" fmla="*/ 177850 h 246460"/>
              <a:gd name="connsiteX86" fmla="*/ 5385754 w 6769727"/>
              <a:gd name="connsiteY86" fmla="*/ 174576 h 246460"/>
              <a:gd name="connsiteX87" fmla="*/ 5409269 w 6769727"/>
              <a:gd name="connsiteY87" fmla="*/ 163414 h 246460"/>
              <a:gd name="connsiteX88" fmla="*/ 5409269 w 6769727"/>
              <a:gd name="connsiteY88" fmla="*/ 142875 h 246460"/>
              <a:gd name="connsiteX89" fmla="*/ 5364174 w 6769727"/>
              <a:gd name="connsiteY89" fmla="*/ 142875 h 246460"/>
              <a:gd name="connsiteX90" fmla="*/ 5364174 w 6769727"/>
              <a:gd name="connsiteY90" fmla="*/ 97483 h 246460"/>
              <a:gd name="connsiteX91" fmla="*/ 5468353 w 6769727"/>
              <a:gd name="connsiteY91" fmla="*/ 97483 h 246460"/>
              <a:gd name="connsiteX92" fmla="*/ 5468353 w 6769727"/>
              <a:gd name="connsiteY92" fmla="*/ 190500 h 246460"/>
              <a:gd name="connsiteX93" fmla="*/ 5415445 w 6769727"/>
              <a:gd name="connsiteY93" fmla="*/ 218257 h 246460"/>
              <a:gd name="connsiteX94" fmla="*/ 5360900 w 6769727"/>
              <a:gd name="connsiteY94" fmla="*/ 225624 h 246460"/>
              <a:gd name="connsiteX95" fmla="*/ 5297573 w 6769727"/>
              <a:gd name="connsiteY95" fmla="*/ 212378 h 246460"/>
              <a:gd name="connsiteX96" fmla="*/ 5259622 w 6769727"/>
              <a:gd name="connsiteY96" fmla="*/ 172939 h 246460"/>
              <a:gd name="connsiteX97" fmla="*/ 5246153 w 6769727"/>
              <a:gd name="connsiteY97" fmla="*/ 112812 h 246460"/>
              <a:gd name="connsiteX98" fmla="*/ 4997759 w 6769727"/>
              <a:gd name="connsiteY98" fmla="*/ 221903 h 246460"/>
              <a:gd name="connsiteX99" fmla="*/ 4997759 w 6769727"/>
              <a:gd name="connsiteY99" fmla="*/ 3721 h 246460"/>
              <a:gd name="connsiteX100" fmla="*/ 5060713 w 6769727"/>
              <a:gd name="connsiteY100" fmla="*/ 3721 h 246460"/>
              <a:gd name="connsiteX101" fmla="*/ 5142866 w 6769727"/>
              <a:gd name="connsiteY101" fmla="*/ 124430 h 246460"/>
              <a:gd name="connsiteX102" fmla="*/ 5142866 w 6769727"/>
              <a:gd name="connsiteY102" fmla="*/ 3721 h 246460"/>
              <a:gd name="connsiteX103" fmla="*/ 5206416 w 6769727"/>
              <a:gd name="connsiteY103" fmla="*/ 3721 h 246460"/>
              <a:gd name="connsiteX104" fmla="*/ 5206416 w 6769727"/>
              <a:gd name="connsiteY104" fmla="*/ 221903 h 246460"/>
              <a:gd name="connsiteX105" fmla="*/ 5142866 w 6769727"/>
              <a:gd name="connsiteY105" fmla="*/ 221903 h 246460"/>
              <a:gd name="connsiteX106" fmla="*/ 5061160 w 6769727"/>
              <a:gd name="connsiteY106" fmla="*/ 102106 h 246460"/>
              <a:gd name="connsiteX107" fmla="*/ 5061160 w 6769727"/>
              <a:gd name="connsiteY107" fmla="*/ 221903 h 246460"/>
              <a:gd name="connsiteX108" fmla="*/ 4885691 w 6769727"/>
              <a:gd name="connsiteY108" fmla="*/ 221903 h 246460"/>
              <a:gd name="connsiteX109" fmla="*/ 4885691 w 6769727"/>
              <a:gd name="connsiteY109" fmla="*/ 3721 h 246460"/>
              <a:gd name="connsiteX110" fmla="*/ 4953259 w 6769727"/>
              <a:gd name="connsiteY110" fmla="*/ 3721 h 246460"/>
              <a:gd name="connsiteX111" fmla="*/ 4953259 w 6769727"/>
              <a:gd name="connsiteY111" fmla="*/ 221903 h 246460"/>
              <a:gd name="connsiteX112" fmla="*/ 4684773 w 6769727"/>
              <a:gd name="connsiteY112" fmla="*/ 110580 h 246460"/>
              <a:gd name="connsiteX113" fmla="*/ 4696977 w 6769727"/>
              <a:gd name="connsiteY113" fmla="*/ 160735 h 246460"/>
              <a:gd name="connsiteX114" fmla="*/ 4730464 w 6769727"/>
              <a:gd name="connsiteY114" fmla="*/ 175171 h 246460"/>
              <a:gd name="connsiteX115" fmla="*/ 4743412 w 6769727"/>
              <a:gd name="connsiteY115" fmla="*/ 173832 h 246460"/>
              <a:gd name="connsiteX116" fmla="*/ 4716623 w 6769727"/>
              <a:gd name="connsiteY116" fmla="*/ 158354 h 246460"/>
              <a:gd name="connsiteX117" fmla="*/ 4727189 w 6769727"/>
              <a:gd name="connsiteY117" fmla="*/ 134095 h 246460"/>
              <a:gd name="connsiteX118" fmla="*/ 4741105 w 6769727"/>
              <a:gd name="connsiteY118" fmla="*/ 138113 h 246460"/>
              <a:gd name="connsiteX119" fmla="*/ 4760527 w 6769727"/>
              <a:gd name="connsiteY119" fmla="*/ 150615 h 246460"/>
              <a:gd name="connsiteX120" fmla="*/ 4767968 w 6769727"/>
              <a:gd name="connsiteY120" fmla="*/ 155526 h 246460"/>
              <a:gd name="connsiteX121" fmla="*/ 4776005 w 6769727"/>
              <a:gd name="connsiteY121" fmla="*/ 112366 h 246460"/>
              <a:gd name="connsiteX122" fmla="*/ 4763727 w 6769727"/>
              <a:gd name="connsiteY122" fmla="*/ 65187 h 246460"/>
              <a:gd name="connsiteX123" fmla="*/ 4729868 w 6769727"/>
              <a:gd name="connsiteY123" fmla="*/ 51048 h 246460"/>
              <a:gd name="connsiteX124" fmla="*/ 4697275 w 6769727"/>
              <a:gd name="connsiteY124" fmla="*/ 65485 h 246460"/>
              <a:gd name="connsiteX125" fmla="*/ 4684773 w 6769727"/>
              <a:gd name="connsiteY125" fmla="*/ 110580 h 246460"/>
              <a:gd name="connsiteX126" fmla="*/ 4617354 w 6769727"/>
              <a:gd name="connsiteY126" fmla="*/ 113556 h 246460"/>
              <a:gd name="connsiteX127" fmla="*/ 4647045 w 6769727"/>
              <a:gd name="connsiteY127" fmla="*/ 29840 h 246460"/>
              <a:gd name="connsiteX128" fmla="*/ 4730017 w 6769727"/>
              <a:gd name="connsiteY128" fmla="*/ 0 h 246460"/>
              <a:gd name="connsiteX129" fmla="*/ 4813882 w 6769727"/>
              <a:gd name="connsiteY129" fmla="*/ 29171 h 246460"/>
              <a:gd name="connsiteX130" fmla="*/ 4843424 w 6769727"/>
              <a:gd name="connsiteY130" fmla="*/ 112663 h 246460"/>
              <a:gd name="connsiteX131" fmla="*/ 4819612 w 6769727"/>
              <a:gd name="connsiteY131" fmla="*/ 190054 h 246460"/>
              <a:gd name="connsiteX132" fmla="*/ 4836132 w 6769727"/>
              <a:gd name="connsiteY132" fmla="*/ 201067 h 246460"/>
              <a:gd name="connsiteX133" fmla="*/ 4851758 w 6769727"/>
              <a:gd name="connsiteY133" fmla="*/ 208657 h 246460"/>
              <a:gd name="connsiteX134" fmla="*/ 4833006 w 6769727"/>
              <a:gd name="connsiteY134" fmla="*/ 246460 h 246460"/>
              <a:gd name="connsiteX135" fmla="*/ 4805027 w 6769727"/>
              <a:gd name="connsiteY135" fmla="*/ 230163 h 246460"/>
              <a:gd name="connsiteX136" fmla="*/ 4785679 w 6769727"/>
              <a:gd name="connsiteY136" fmla="*/ 215950 h 246460"/>
              <a:gd name="connsiteX137" fmla="*/ 4729720 w 6769727"/>
              <a:gd name="connsiteY137" fmla="*/ 225624 h 246460"/>
              <a:gd name="connsiteX138" fmla="*/ 4651287 w 6769727"/>
              <a:gd name="connsiteY138" fmla="*/ 199728 h 246460"/>
              <a:gd name="connsiteX139" fmla="*/ 4617354 w 6769727"/>
              <a:gd name="connsiteY139" fmla="*/ 113556 h 246460"/>
              <a:gd name="connsiteX140" fmla="*/ 4505436 w 6769727"/>
              <a:gd name="connsiteY140" fmla="*/ 165795 h 246460"/>
              <a:gd name="connsiteX141" fmla="*/ 4505436 w 6769727"/>
              <a:gd name="connsiteY141" fmla="*/ 118914 h 246460"/>
              <a:gd name="connsiteX142" fmla="*/ 4593542 w 6769727"/>
              <a:gd name="connsiteY142" fmla="*/ 118914 h 246460"/>
              <a:gd name="connsiteX143" fmla="*/ 4593542 w 6769727"/>
              <a:gd name="connsiteY143" fmla="*/ 165795 h 246460"/>
              <a:gd name="connsiteX144" fmla="*/ 4261209 w 6769727"/>
              <a:gd name="connsiteY144" fmla="*/ 221903 h 246460"/>
              <a:gd name="connsiteX145" fmla="*/ 4336469 w 6769727"/>
              <a:gd name="connsiteY145" fmla="*/ 108198 h 246460"/>
              <a:gd name="connsiteX146" fmla="*/ 4268055 w 6769727"/>
              <a:gd name="connsiteY146" fmla="*/ 3721 h 246460"/>
              <a:gd name="connsiteX147" fmla="*/ 4342320 w 6769727"/>
              <a:gd name="connsiteY147" fmla="*/ 3721 h 246460"/>
              <a:gd name="connsiteX148" fmla="*/ 4380941 w 6769727"/>
              <a:gd name="connsiteY148" fmla="*/ 70843 h 246460"/>
              <a:gd name="connsiteX149" fmla="*/ 4418520 w 6769727"/>
              <a:gd name="connsiteY149" fmla="*/ 3721 h 246460"/>
              <a:gd name="connsiteX150" fmla="*/ 4492041 w 6769727"/>
              <a:gd name="connsiteY150" fmla="*/ 3721 h 246460"/>
              <a:gd name="connsiteX151" fmla="*/ 4424131 w 6769727"/>
              <a:gd name="connsiteY151" fmla="*/ 109389 h 246460"/>
              <a:gd name="connsiteX152" fmla="*/ 4498440 w 6769727"/>
              <a:gd name="connsiteY152" fmla="*/ 221903 h 246460"/>
              <a:gd name="connsiteX153" fmla="*/ 4422687 w 6769727"/>
              <a:gd name="connsiteY153" fmla="*/ 221903 h 246460"/>
              <a:gd name="connsiteX154" fmla="*/ 4379601 w 6769727"/>
              <a:gd name="connsiteY154" fmla="*/ 151805 h 246460"/>
              <a:gd name="connsiteX155" fmla="*/ 4336516 w 6769727"/>
              <a:gd name="connsiteY155" fmla="*/ 221903 h 246460"/>
              <a:gd name="connsiteX156" fmla="*/ 4117050 w 6769727"/>
              <a:gd name="connsiteY156" fmla="*/ 138708 h 246460"/>
              <a:gd name="connsiteX157" fmla="*/ 4164963 w 6769727"/>
              <a:gd name="connsiteY157" fmla="*/ 138708 h 246460"/>
              <a:gd name="connsiteX158" fmla="*/ 4140881 w 6769727"/>
              <a:gd name="connsiteY158" fmla="*/ 60276 h 246460"/>
              <a:gd name="connsiteX159" fmla="*/ 4022935 w 6769727"/>
              <a:gd name="connsiteY159" fmla="*/ 221903 h 246460"/>
              <a:gd name="connsiteX160" fmla="*/ 4104939 w 6769727"/>
              <a:gd name="connsiteY160" fmla="*/ 3721 h 246460"/>
              <a:gd name="connsiteX161" fmla="*/ 4178479 w 6769727"/>
              <a:gd name="connsiteY161" fmla="*/ 3721 h 246460"/>
              <a:gd name="connsiteX162" fmla="*/ 4260465 w 6769727"/>
              <a:gd name="connsiteY162" fmla="*/ 221903 h 246460"/>
              <a:gd name="connsiteX163" fmla="*/ 4189864 w 6769727"/>
              <a:gd name="connsiteY163" fmla="*/ 221903 h 246460"/>
              <a:gd name="connsiteX164" fmla="*/ 4178948 w 6769727"/>
              <a:gd name="connsiteY164" fmla="*/ 185887 h 246460"/>
              <a:gd name="connsiteX165" fmla="*/ 4102407 w 6769727"/>
              <a:gd name="connsiteY165" fmla="*/ 185887 h 246460"/>
              <a:gd name="connsiteX166" fmla="*/ 4091772 w 6769727"/>
              <a:gd name="connsiteY166" fmla="*/ 221903 h 246460"/>
              <a:gd name="connsiteX167" fmla="*/ 3758318 w 6769727"/>
              <a:gd name="connsiteY167" fmla="*/ 221903 h 246460"/>
              <a:gd name="connsiteX168" fmla="*/ 3758318 w 6769727"/>
              <a:gd name="connsiteY168" fmla="*/ 3721 h 246460"/>
              <a:gd name="connsiteX169" fmla="*/ 3846983 w 6769727"/>
              <a:gd name="connsiteY169" fmla="*/ 3721 h 246460"/>
              <a:gd name="connsiteX170" fmla="*/ 3881176 w 6769727"/>
              <a:gd name="connsiteY170" fmla="*/ 136476 h 246460"/>
              <a:gd name="connsiteX171" fmla="*/ 3915125 w 6769727"/>
              <a:gd name="connsiteY171" fmla="*/ 3721 h 246460"/>
              <a:gd name="connsiteX172" fmla="*/ 4003736 w 6769727"/>
              <a:gd name="connsiteY172" fmla="*/ 3721 h 246460"/>
              <a:gd name="connsiteX173" fmla="*/ 4003736 w 6769727"/>
              <a:gd name="connsiteY173" fmla="*/ 221903 h 246460"/>
              <a:gd name="connsiteX174" fmla="*/ 3948521 w 6769727"/>
              <a:gd name="connsiteY174" fmla="*/ 221903 h 246460"/>
              <a:gd name="connsiteX175" fmla="*/ 3948521 w 6769727"/>
              <a:gd name="connsiteY175" fmla="*/ 55513 h 246460"/>
              <a:gd name="connsiteX176" fmla="*/ 3905977 w 6769727"/>
              <a:gd name="connsiteY176" fmla="*/ 221903 h 246460"/>
              <a:gd name="connsiteX177" fmla="*/ 3855999 w 6769727"/>
              <a:gd name="connsiteY177" fmla="*/ 221903 h 246460"/>
              <a:gd name="connsiteX178" fmla="*/ 3813533 w 6769727"/>
              <a:gd name="connsiteY178" fmla="*/ 55513 h 246460"/>
              <a:gd name="connsiteX179" fmla="*/ 3813533 w 6769727"/>
              <a:gd name="connsiteY179" fmla="*/ 221903 h 246460"/>
              <a:gd name="connsiteX180" fmla="*/ 3366994 w 6769727"/>
              <a:gd name="connsiteY180" fmla="*/ 112812 h 246460"/>
              <a:gd name="connsiteX181" fmla="*/ 3381728 w 6769727"/>
              <a:gd name="connsiteY181" fmla="*/ 50676 h 246460"/>
              <a:gd name="connsiteX182" fmla="*/ 3424888 w 6769727"/>
              <a:gd name="connsiteY182" fmla="*/ 10567 h 246460"/>
              <a:gd name="connsiteX183" fmla="*/ 3484568 w 6769727"/>
              <a:gd name="connsiteY183" fmla="*/ 0 h 246460"/>
              <a:gd name="connsiteX184" fmla="*/ 3538667 w 6769727"/>
              <a:gd name="connsiteY184" fmla="*/ 6549 h 246460"/>
              <a:gd name="connsiteX185" fmla="*/ 3568433 w 6769727"/>
              <a:gd name="connsiteY185" fmla="*/ 26864 h 246460"/>
              <a:gd name="connsiteX186" fmla="*/ 3586218 w 6769727"/>
              <a:gd name="connsiteY186" fmla="*/ 61764 h 246460"/>
              <a:gd name="connsiteX187" fmla="*/ 3521180 w 6769727"/>
              <a:gd name="connsiteY187" fmla="*/ 73373 h 246460"/>
              <a:gd name="connsiteX188" fmla="*/ 3507562 w 6769727"/>
              <a:gd name="connsiteY188" fmla="*/ 54472 h 246460"/>
              <a:gd name="connsiteX189" fmla="*/ 3483080 w 6769727"/>
              <a:gd name="connsiteY189" fmla="*/ 47923 h 246460"/>
              <a:gd name="connsiteX190" fmla="*/ 3447733 w 6769727"/>
              <a:gd name="connsiteY190" fmla="*/ 63327 h 246460"/>
              <a:gd name="connsiteX191" fmla="*/ 3434562 w 6769727"/>
              <a:gd name="connsiteY191" fmla="*/ 112068 h 246460"/>
              <a:gd name="connsiteX192" fmla="*/ 3447882 w 6769727"/>
              <a:gd name="connsiteY192" fmla="*/ 162670 h 246460"/>
              <a:gd name="connsiteX193" fmla="*/ 3485015 w 6769727"/>
              <a:gd name="connsiteY193" fmla="*/ 177850 h 246460"/>
              <a:gd name="connsiteX194" fmla="*/ 3506595 w 6769727"/>
              <a:gd name="connsiteY194" fmla="*/ 174576 h 246460"/>
              <a:gd name="connsiteX195" fmla="*/ 3530110 w 6769727"/>
              <a:gd name="connsiteY195" fmla="*/ 163414 h 246460"/>
              <a:gd name="connsiteX196" fmla="*/ 3530110 w 6769727"/>
              <a:gd name="connsiteY196" fmla="*/ 142875 h 246460"/>
              <a:gd name="connsiteX197" fmla="*/ 3485015 w 6769727"/>
              <a:gd name="connsiteY197" fmla="*/ 142875 h 246460"/>
              <a:gd name="connsiteX198" fmla="*/ 3485015 w 6769727"/>
              <a:gd name="connsiteY198" fmla="*/ 97483 h 246460"/>
              <a:gd name="connsiteX199" fmla="*/ 3589194 w 6769727"/>
              <a:gd name="connsiteY199" fmla="*/ 97483 h 246460"/>
              <a:gd name="connsiteX200" fmla="*/ 3589194 w 6769727"/>
              <a:gd name="connsiteY200" fmla="*/ 190500 h 246460"/>
              <a:gd name="connsiteX201" fmla="*/ 3536286 w 6769727"/>
              <a:gd name="connsiteY201" fmla="*/ 218257 h 246460"/>
              <a:gd name="connsiteX202" fmla="*/ 3481741 w 6769727"/>
              <a:gd name="connsiteY202" fmla="*/ 225624 h 246460"/>
              <a:gd name="connsiteX203" fmla="*/ 3418414 w 6769727"/>
              <a:gd name="connsiteY203" fmla="*/ 212378 h 246460"/>
              <a:gd name="connsiteX204" fmla="*/ 3380463 w 6769727"/>
              <a:gd name="connsiteY204" fmla="*/ 172939 h 246460"/>
              <a:gd name="connsiteX205" fmla="*/ 3366994 w 6769727"/>
              <a:gd name="connsiteY205" fmla="*/ 112812 h 246460"/>
              <a:gd name="connsiteX206" fmla="*/ 3118600 w 6769727"/>
              <a:gd name="connsiteY206" fmla="*/ 221903 h 246460"/>
              <a:gd name="connsiteX207" fmla="*/ 3118600 w 6769727"/>
              <a:gd name="connsiteY207" fmla="*/ 3721 h 246460"/>
              <a:gd name="connsiteX208" fmla="*/ 3181554 w 6769727"/>
              <a:gd name="connsiteY208" fmla="*/ 3721 h 246460"/>
              <a:gd name="connsiteX209" fmla="*/ 3263707 w 6769727"/>
              <a:gd name="connsiteY209" fmla="*/ 124430 h 246460"/>
              <a:gd name="connsiteX210" fmla="*/ 3263707 w 6769727"/>
              <a:gd name="connsiteY210" fmla="*/ 3721 h 246460"/>
              <a:gd name="connsiteX211" fmla="*/ 3327257 w 6769727"/>
              <a:gd name="connsiteY211" fmla="*/ 3721 h 246460"/>
              <a:gd name="connsiteX212" fmla="*/ 3327257 w 6769727"/>
              <a:gd name="connsiteY212" fmla="*/ 221903 h 246460"/>
              <a:gd name="connsiteX213" fmla="*/ 3263707 w 6769727"/>
              <a:gd name="connsiteY213" fmla="*/ 221903 h 246460"/>
              <a:gd name="connsiteX214" fmla="*/ 3182001 w 6769727"/>
              <a:gd name="connsiteY214" fmla="*/ 102106 h 246460"/>
              <a:gd name="connsiteX215" fmla="*/ 3182001 w 6769727"/>
              <a:gd name="connsiteY215" fmla="*/ 221903 h 246460"/>
              <a:gd name="connsiteX216" fmla="*/ 3006532 w 6769727"/>
              <a:gd name="connsiteY216" fmla="*/ 221903 h 246460"/>
              <a:gd name="connsiteX217" fmla="*/ 3006532 w 6769727"/>
              <a:gd name="connsiteY217" fmla="*/ 3721 h 246460"/>
              <a:gd name="connsiteX218" fmla="*/ 3074100 w 6769727"/>
              <a:gd name="connsiteY218" fmla="*/ 3721 h 246460"/>
              <a:gd name="connsiteX219" fmla="*/ 3074100 w 6769727"/>
              <a:gd name="connsiteY219" fmla="*/ 221903 h 246460"/>
              <a:gd name="connsiteX220" fmla="*/ 2805614 w 6769727"/>
              <a:gd name="connsiteY220" fmla="*/ 110580 h 246460"/>
              <a:gd name="connsiteX221" fmla="*/ 2817818 w 6769727"/>
              <a:gd name="connsiteY221" fmla="*/ 160735 h 246460"/>
              <a:gd name="connsiteX222" fmla="*/ 2851305 w 6769727"/>
              <a:gd name="connsiteY222" fmla="*/ 175171 h 246460"/>
              <a:gd name="connsiteX223" fmla="*/ 2864253 w 6769727"/>
              <a:gd name="connsiteY223" fmla="*/ 173832 h 246460"/>
              <a:gd name="connsiteX224" fmla="*/ 2837464 w 6769727"/>
              <a:gd name="connsiteY224" fmla="*/ 158354 h 246460"/>
              <a:gd name="connsiteX225" fmla="*/ 2848030 w 6769727"/>
              <a:gd name="connsiteY225" fmla="*/ 134095 h 246460"/>
              <a:gd name="connsiteX226" fmla="*/ 2861946 w 6769727"/>
              <a:gd name="connsiteY226" fmla="*/ 138113 h 246460"/>
              <a:gd name="connsiteX227" fmla="*/ 2881368 w 6769727"/>
              <a:gd name="connsiteY227" fmla="*/ 150615 h 246460"/>
              <a:gd name="connsiteX228" fmla="*/ 2888809 w 6769727"/>
              <a:gd name="connsiteY228" fmla="*/ 155526 h 246460"/>
              <a:gd name="connsiteX229" fmla="*/ 2896846 w 6769727"/>
              <a:gd name="connsiteY229" fmla="*/ 112366 h 246460"/>
              <a:gd name="connsiteX230" fmla="*/ 2884568 w 6769727"/>
              <a:gd name="connsiteY230" fmla="*/ 65187 h 246460"/>
              <a:gd name="connsiteX231" fmla="*/ 2850709 w 6769727"/>
              <a:gd name="connsiteY231" fmla="*/ 51048 h 246460"/>
              <a:gd name="connsiteX232" fmla="*/ 2818116 w 6769727"/>
              <a:gd name="connsiteY232" fmla="*/ 65485 h 246460"/>
              <a:gd name="connsiteX233" fmla="*/ 2805614 w 6769727"/>
              <a:gd name="connsiteY233" fmla="*/ 110580 h 246460"/>
              <a:gd name="connsiteX234" fmla="*/ 2738195 w 6769727"/>
              <a:gd name="connsiteY234" fmla="*/ 113556 h 246460"/>
              <a:gd name="connsiteX235" fmla="*/ 2767886 w 6769727"/>
              <a:gd name="connsiteY235" fmla="*/ 29840 h 246460"/>
              <a:gd name="connsiteX236" fmla="*/ 2850858 w 6769727"/>
              <a:gd name="connsiteY236" fmla="*/ 0 h 246460"/>
              <a:gd name="connsiteX237" fmla="*/ 2934723 w 6769727"/>
              <a:gd name="connsiteY237" fmla="*/ 29171 h 246460"/>
              <a:gd name="connsiteX238" fmla="*/ 2964265 w 6769727"/>
              <a:gd name="connsiteY238" fmla="*/ 112663 h 246460"/>
              <a:gd name="connsiteX239" fmla="*/ 2940453 w 6769727"/>
              <a:gd name="connsiteY239" fmla="*/ 190054 h 246460"/>
              <a:gd name="connsiteX240" fmla="*/ 2956973 w 6769727"/>
              <a:gd name="connsiteY240" fmla="*/ 201067 h 246460"/>
              <a:gd name="connsiteX241" fmla="*/ 2972599 w 6769727"/>
              <a:gd name="connsiteY241" fmla="*/ 208657 h 246460"/>
              <a:gd name="connsiteX242" fmla="*/ 2953847 w 6769727"/>
              <a:gd name="connsiteY242" fmla="*/ 246460 h 246460"/>
              <a:gd name="connsiteX243" fmla="*/ 2925868 w 6769727"/>
              <a:gd name="connsiteY243" fmla="*/ 230163 h 246460"/>
              <a:gd name="connsiteX244" fmla="*/ 2906520 w 6769727"/>
              <a:gd name="connsiteY244" fmla="*/ 215950 h 246460"/>
              <a:gd name="connsiteX245" fmla="*/ 2850561 w 6769727"/>
              <a:gd name="connsiteY245" fmla="*/ 225624 h 246460"/>
              <a:gd name="connsiteX246" fmla="*/ 2772128 w 6769727"/>
              <a:gd name="connsiteY246" fmla="*/ 199728 h 246460"/>
              <a:gd name="connsiteX247" fmla="*/ 2738195 w 6769727"/>
              <a:gd name="connsiteY247" fmla="*/ 113556 h 246460"/>
              <a:gd name="connsiteX248" fmla="*/ 2626277 w 6769727"/>
              <a:gd name="connsiteY248" fmla="*/ 165795 h 246460"/>
              <a:gd name="connsiteX249" fmla="*/ 2626277 w 6769727"/>
              <a:gd name="connsiteY249" fmla="*/ 118914 h 246460"/>
              <a:gd name="connsiteX250" fmla="*/ 2714383 w 6769727"/>
              <a:gd name="connsiteY250" fmla="*/ 118914 h 246460"/>
              <a:gd name="connsiteX251" fmla="*/ 2714383 w 6769727"/>
              <a:gd name="connsiteY251" fmla="*/ 165795 h 246460"/>
              <a:gd name="connsiteX252" fmla="*/ 2382050 w 6769727"/>
              <a:gd name="connsiteY252" fmla="*/ 221903 h 246460"/>
              <a:gd name="connsiteX253" fmla="*/ 2457310 w 6769727"/>
              <a:gd name="connsiteY253" fmla="*/ 108198 h 246460"/>
              <a:gd name="connsiteX254" fmla="*/ 2388896 w 6769727"/>
              <a:gd name="connsiteY254" fmla="*/ 3721 h 246460"/>
              <a:gd name="connsiteX255" fmla="*/ 2463161 w 6769727"/>
              <a:gd name="connsiteY255" fmla="*/ 3721 h 246460"/>
              <a:gd name="connsiteX256" fmla="*/ 2501782 w 6769727"/>
              <a:gd name="connsiteY256" fmla="*/ 70843 h 246460"/>
              <a:gd name="connsiteX257" fmla="*/ 2539362 w 6769727"/>
              <a:gd name="connsiteY257" fmla="*/ 3721 h 246460"/>
              <a:gd name="connsiteX258" fmla="*/ 2612882 w 6769727"/>
              <a:gd name="connsiteY258" fmla="*/ 3721 h 246460"/>
              <a:gd name="connsiteX259" fmla="*/ 2544972 w 6769727"/>
              <a:gd name="connsiteY259" fmla="*/ 109389 h 246460"/>
              <a:gd name="connsiteX260" fmla="*/ 2619281 w 6769727"/>
              <a:gd name="connsiteY260" fmla="*/ 221903 h 246460"/>
              <a:gd name="connsiteX261" fmla="*/ 2543529 w 6769727"/>
              <a:gd name="connsiteY261" fmla="*/ 221903 h 246460"/>
              <a:gd name="connsiteX262" fmla="*/ 2500442 w 6769727"/>
              <a:gd name="connsiteY262" fmla="*/ 151805 h 246460"/>
              <a:gd name="connsiteX263" fmla="*/ 2457357 w 6769727"/>
              <a:gd name="connsiteY263" fmla="*/ 221903 h 246460"/>
              <a:gd name="connsiteX264" fmla="*/ 2237891 w 6769727"/>
              <a:gd name="connsiteY264" fmla="*/ 138708 h 246460"/>
              <a:gd name="connsiteX265" fmla="*/ 2285804 w 6769727"/>
              <a:gd name="connsiteY265" fmla="*/ 138708 h 246460"/>
              <a:gd name="connsiteX266" fmla="*/ 2261722 w 6769727"/>
              <a:gd name="connsiteY266" fmla="*/ 60276 h 246460"/>
              <a:gd name="connsiteX267" fmla="*/ 2143776 w 6769727"/>
              <a:gd name="connsiteY267" fmla="*/ 221903 h 246460"/>
              <a:gd name="connsiteX268" fmla="*/ 2225780 w 6769727"/>
              <a:gd name="connsiteY268" fmla="*/ 3721 h 246460"/>
              <a:gd name="connsiteX269" fmla="*/ 2299320 w 6769727"/>
              <a:gd name="connsiteY269" fmla="*/ 3721 h 246460"/>
              <a:gd name="connsiteX270" fmla="*/ 2381306 w 6769727"/>
              <a:gd name="connsiteY270" fmla="*/ 221903 h 246460"/>
              <a:gd name="connsiteX271" fmla="*/ 2310705 w 6769727"/>
              <a:gd name="connsiteY271" fmla="*/ 221903 h 246460"/>
              <a:gd name="connsiteX272" fmla="*/ 2299789 w 6769727"/>
              <a:gd name="connsiteY272" fmla="*/ 185887 h 246460"/>
              <a:gd name="connsiteX273" fmla="*/ 2223248 w 6769727"/>
              <a:gd name="connsiteY273" fmla="*/ 185887 h 246460"/>
              <a:gd name="connsiteX274" fmla="*/ 2212613 w 6769727"/>
              <a:gd name="connsiteY274" fmla="*/ 221903 h 246460"/>
              <a:gd name="connsiteX275" fmla="*/ 1879160 w 6769727"/>
              <a:gd name="connsiteY275" fmla="*/ 221903 h 246460"/>
              <a:gd name="connsiteX276" fmla="*/ 1879160 w 6769727"/>
              <a:gd name="connsiteY276" fmla="*/ 3721 h 246460"/>
              <a:gd name="connsiteX277" fmla="*/ 1967824 w 6769727"/>
              <a:gd name="connsiteY277" fmla="*/ 3721 h 246460"/>
              <a:gd name="connsiteX278" fmla="*/ 2002018 w 6769727"/>
              <a:gd name="connsiteY278" fmla="*/ 136476 h 246460"/>
              <a:gd name="connsiteX279" fmla="*/ 2035966 w 6769727"/>
              <a:gd name="connsiteY279" fmla="*/ 3721 h 246460"/>
              <a:gd name="connsiteX280" fmla="*/ 2124577 w 6769727"/>
              <a:gd name="connsiteY280" fmla="*/ 3721 h 246460"/>
              <a:gd name="connsiteX281" fmla="*/ 2124577 w 6769727"/>
              <a:gd name="connsiteY281" fmla="*/ 221903 h 246460"/>
              <a:gd name="connsiteX282" fmla="*/ 2069362 w 6769727"/>
              <a:gd name="connsiteY282" fmla="*/ 221903 h 246460"/>
              <a:gd name="connsiteX283" fmla="*/ 2069362 w 6769727"/>
              <a:gd name="connsiteY283" fmla="*/ 55513 h 246460"/>
              <a:gd name="connsiteX284" fmla="*/ 2026818 w 6769727"/>
              <a:gd name="connsiteY284" fmla="*/ 221903 h 246460"/>
              <a:gd name="connsiteX285" fmla="*/ 1976840 w 6769727"/>
              <a:gd name="connsiteY285" fmla="*/ 221903 h 246460"/>
              <a:gd name="connsiteX286" fmla="*/ 1934374 w 6769727"/>
              <a:gd name="connsiteY286" fmla="*/ 55513 h 246460"/>
              <a:gd name="connsiteX287" fmla="*/ 1934374 w 6769727"/>
              <a:gd name="connsiteY287" fmla="*/ 221903 h 246460"/>
              <a:gd name="connsiteX288" fmla="*/ 1487835 w 6769727"/>
              <a:gd name="connsiteY288" fmla="*/ 112812 h 246460"/>
              <a:gd name="connsiteX289" fmla="*/ 1502570 w 6769727"/>
              <a:gd name="connsiteY289" fmla="*/ 50676 h 246460"/>
              <a:gd name="connsiteX290" fmla="*/ 1545730 w 6769727"/>
              <a:gd name="connsiteY290" fmla="*/ 10567 h 246460"/>
              <a:gd name="connsiteX291" fmla="*/ 1605410 w 6769727"/>
              <a:gd name="connsiteY291" fmla="*/ 0 h 246460"/>
              <a:gd name="connsiteX292" fmla="*/ 1659509 w 6769727"/>
              <a:gd name="connsiteY292" fmla="*/ 6549 h 246460"/>
              <a:gd name="connsiteX293" fmla="*/ 1689275 w 6769727"/>
              <a:gd name="connsiteY293" fmla="*/ 26864 h 246460"/>
              <a:gd name="connsiteX294" fmla="*/ 1707060 w 6769727"/>
              <a:gd name="connsiteY294" fmla="*/ 61764 h 246460"/>
              <a:gd name="connsiteX295" fmla="*/ 1642022 w 6769727"/>
              <a:gd name="connsiteY295" fmla="*/ 73373 h 246460"/>
              <a:gd name="connsiteX296" fmla="*/ 1628403 w 6769727"/>
              <a:gd name="connsiteY296" fmla="*/ 54472 h 246460"/>
              <a:gd name="connsiteX297" fmla="*/ 1603922 w 6769727"/>
              <a:gd name="connsiteY297" fmla="*/ 47923 h 246460"/>
              <a:gd name="connsiteX298" fmla="*/ 1568575 w 6769727"/>
              <a:gd name="connsiteY298" fmla="*/ 63327 h 246460"/>
              <a:gd name="connsiteX299" fmla="*/ 1555404 w 6769727"/>
              <a:gd name="connsiteY299" fmla="*/ 112068 h 246460"/>
              <a:gd name="connsiteX300" fmla="*/ 1568723 w 6769727"/>
              <a:gd name="connsiteY300" fmla="*/ 162670 h 246460"/>
              <a:gd name="connsiteX301" fmla="*/ 1605857 w 6769727"/>
              <a:gd name="connsiteY301" fmla="*/ 177850 h 246460"/>
              <a:gd name="connsiteX302" fmla="*/ 1627437 w 6769727"/>
              <a:gd name="connsiteY302" fmla="*/ 174576 h 246460"/>
              <a:gd name="connsiteX303" fmla="*/ 1650952 w 6769727"/>
              <a:gd name="connsiteY303" fmla="*/ 163414 h 246460"/>
              <a:gd name="connsiteX304" fmla="*/ 1650952 w 6769727"/>
              <a:gd name="connsiteY304" fmla="*/ 142875 h 246460"/>
              <a:gd name="connsiteX305" fmla="*/ 1605857 w 6769727"/>
              <a:gd name="connsiteY305" fmla="*/ 142875 h 246460"/>
              <a:gd name="connsiteX306" fmla="*/ 1605857 w 6769727"/>
              <a:gd name="connsiteY306" fmla="*/ 97483 h 246460"/>
              <a:gd name="connsiteX307" fmla="*/ 1710036 w 6769727"/>
              <a:gd name="connsiteY307" fmla="*/ 97483 h 246460"/>
              <a:gd name="connsiteX308" fmla="*/ 1710036 w 6769727"/>
              <a:gd name="connsiteY308" fmla="*/ 190500 h 246460"/>
              <a:gd name="connsiteX309" fmla="*/ 1657128 w 6769727"/>
              <a:gd name="connsiteY309" fmla="*/ 218257 h 246460"/>
              <a:gd name="connsiteX310" fmla="*/ 1602583 w 6769727"/>
              <a:gd name="connsiteY310" fmla="*/ 225624 h 246460"/>
              <a:gd name="connsiteX311" fmla="*/ 1539256 w 6769727"/>
              <a:gd name="connsiteY311" fmla="*/ 212378 h 246460"/>
              <a:gd name="connsiteX312" fmla="*/ 1501305 w 6769727"/>
              <a:gd name="connsiteY312" fmla="*/ 172939 h 246460"/>
              <a:gd name="connsiteX313" fmla="*/ 1487835 w 6769727"/>
              <a:gd name="connsiteY313" fmla="*/ 112812 h 246460"/>
              <a:gd name="connsiteX314" fmla="*/ 1239441 w 6769727"/>
              <a:gd name="connsiteY314" fmla="*/ 221903 h 246460"/>
              <a:gd name="connsiteX315" fmla="*/ 1239441 w 6769727"/>
              <a:gd name="connsiteY315" fmla="*/ 3721 h 246460"/>
              <a:gd name="connsiteX316" fmla="*/ 1302396 w 6769727"/>
              <a:gd name="connsiteY316" fmla="*/ 3721 h 246460"/>
              <a:gd name="connsiteX317" fmla="*/ 1384549 w 6769727"/>
              <a:gd name="connsiteY317" fmla="*/ 124430 h 246460"/>
              <a:gd name="connsiteX318" fmla="*/ 1384549 w 6769727"/>
              <a:gd name="connsiteY318" fmla="*/ 3721 h 246460"/>
              <a:gd name="connsiteX319" fmla="*/ 1448099 w 6769727"/>
              <a:gd name="connsiteY319" fmla="*/ 3721 h 246460"/>
              <a:gd name="connsiteX320" fmla="*/ 1448099 w 6769727"/>
              <a:gd name="connsiteY320" fmla="*/ 221903 h 246460"/>
              <a:gd name="connsiteX321" fmla="*/ 1384549 w 6769727"/>
              <a:gd name="connsiteY321" fmla="*/ 221903 h 246460"/>
              <a:gd name="connsiteX322" fmla="*/ 1302842 w 6769727"/>
              <a:gd name="connsiteY322" fmla="*/ 102106 h 246460"/>
              <a:gd name="connsiteX323" fmla="*/ 1302842 w 6769727"/>
              <a:gd name="connsiteY323" fmla="*/ 221903 h 246460"/>
              <a:gd name="connsiteX324" fmla="*/ 1127374 w 6769727"/>
              <a:gd name="connsiteY324" fmla="*/ 221903 h 246460"/>
              <a:gd name="connsiteX325" fmla="*/ 1127374 w 6769727"/>
              <a:gd name="connsiteY325" fmla="*/ 3721 h 246460"/>
              <a:gd name="connsiteX326" fmla="*/ 1194942 w 6769727"/>
              <a:gd name="connsiteY326" fmla="*/ 3721 h 246460"/>
              <a:gd name="connsiteX327" fmla="*/ 1194942 w 6769727"/>
              <a:gd name="connsiteY327" fmla="*/ 221903 h 246460"/>
              <a:gd name="connsiteX328" fmla="*/ 926456 w 6769727"/>
              <a:gd name="connsiteY328" fmla="*/ 110580 h 246460"/>
              <a:gd name="connsiteX329" fmla="*/ 938660 w 6769727"/>
              <a:gd name="connsiteY329" fmla="*/ 160735 h 246460"/>
              <a:gd name="connsiteX330" fmla="*/ 972147 w 6769727"/>
              <a:gd name="connsiteY330" fmla="*/ 175171 h 246460"/>
              <a:gd name="connsiteX331" fmla="*/ 985094 w 6769727"/>
              <a:gd name="connsiteY331" fmla="*/ 173832 h 246460"/>
              <a:gd name="connsiteX332" fmla="*/ 958305 w 6769727"/>
              <a:gd name="connsiteY332" fmla="*/ 158354 h 246460"/>
              <a:gd name="connsiteX333" fmla="*/ 968872 w 6769727"/>
              <a:gd name="connsiteY333" fmla="*/ 134095 h 246460"/>
              <a:gd name="connsiteX334" fmla="*/ 982788 w 6769727"/>
              <a:gd name="connsiteY334" fmla="*/ 138113 h 246460"/>
              <a:gd name="connsiteX335" fmla="*/ 1002210 w 6769727"/>
              <a:gd name="connsiteY335" fmla="*/ 150615 h 246460"/>
              <a:gd name="connsiteX336" fmla="*/ 1009651 w 6769727"/>
              <a:gd name="connsiteY336" fmla="*/ 155526 h 246460"/>
              <a:gd name="connsiteX337" fmla="*/ 1017688 w 6769727"/>
              <a:gd name="connsiteY337" fmla="*/ 112366 h 246460"/>
              <a:gd name="connsiteX338" fmla="*/ 1005409 w 6769727"/>
              <a:gd name="connsiteY338" fmla="*/ 65187 h 246460"/>
              <a:gd name="connsiteX339" fmla="*/ 971551 w 6769727"/>
              <a:gd name="connsiteY339" fmla="*/ 51048 h 246460"/>
              <a:gd name="connsiteX340" fmla="*/ 938957 w 6769727"/>
              <a:gd name="connsiteY340" fmla="*/ 65485 h 246460"/>
              <a:gd name="connsiteX341" fmla="*/ 926456 w 6769727"/>
              <a:gd name="connsiteY341" fmla="*/ 110580 h 246460"/>
              <a:gd name="connsiteX342" fmla="*/ 859037 w 6769727"/>
              <a:gd name="connsiteY342" fmla="*/ 113556 h 246460"/>
              <a:gd name="connsiteX343" fmla="*/ 888728 w 6769727"/>
              <a:gd name="connsiteY343" fmla="*/ 29840 h 246460"/>
              <a:gd name="connsiteX344" fmla="*/ 971700 w 6769727"/>
              <a:gd name="connsiteY344" fmla="*/ 0 h 246460"/>
              <a:gd name="connsiteX345" fmla="*/ 1055565 w 6769727"/>
              <a:gd name="connsiteY345" fmla="*/ 29171 h 246460"/>
              <a:gd name="connsiteX346" fmla="*/ 1085107 w 6769727"/>
              <a:gd name="connsiteY346" fmla="*/ 112663 h 246460"/>
              <a:gd name="connsiteX347" fmla="*/ 1061295 w 6769727"/>
              <a:gd name="connsiteY347" fmla="*/ 190054 h 246460"/>
              <a:gd name="connsiteX348" fmla="*/ 1077815 w 6769727"/>
              <a:gd name="connsiteY348" fmla="*/ 201067 h 246460"/>
              <a:gd name="connsiteX349" fmla="*/ 1093441 w 6769727"/>
              <a:gd name="connsiteY349" fmla="*/ 208657 h 246460"/>
              <a:gd name="connsiteX350" fmla="*/ 1074688 w 6769727"/>
              <a:gd name="connsiteY350" fmla="*/ 246460 h 246460"/>
              <a:gd name="connsiteX351" fmla="*/ 1046710 w 6769727"/>
              <a:gd name="connsiteY351" fmla="*/ 230163 h 246460"/>
              <a:gd name="connsiteX352" fmla="*/ 1027362 w 6769727"/>
              <a:gd name="connsiteY352" fmla="*/ 215950 h 246460"/>
              <a:gd name="connsiteX353" fmla="*/ 971402 w 6769727"/>
              <a:gd name="connsiteY353" fmla="*/ 225624 h 246460"/>
              <a:gd name="connsiteX354" fmla="*/ 892969 w 6769727"/>
              <a:gd name="connsiteY354" fmla="*/ 199728 h 246460"/>
              <a:gd name="connsiteX355" fmla="*/ 859037 w 6769727"/>
              <a:gd name="connsiteY355" fmla="*/ 113556 h 246460"/>
              <a:gd name="connsiteX356" fmla="*/ 747119 w 6769727"/>
              <a:gd name="connsiteY356" fmla="*/ 165795 h 246460"/>
              <a:gd name="connsiteX357" fmla="*/ 747119 w 6769727"/>
              <a:gd name="connsiteY357" fmla="*/ 118914 h 246460"/>
              <a:gd name="connsiteX358" fmla="*/ 835224 w 6769727"/>
              <a:gd name="connsiteY358" fmla="*/ 118914 h 246460"/>
              <a:gd name="connsiteX359" fmla="*/ 835224 w 6769727"/>
              <a:gd name="connsiteY359" fmla="*/ 165795 h 246460"/>
              <a:gd name="connsiteX360" fmla="*/ 502892 w 6769727"/>
              <a:gd name="connsiteY360" fmla="*/ 221903 h 246460"/>
              <a:gd name="connsiteX361" fmla="*/ 578152 w 6769727"/>
              <a:gd name="connsiteY361" fmla="*/ 108198 h 246460"/>
              <a:gd name="connsiteX362" fmla="*/ 509738 w 6769727"/>
              <a:gd name="connsiteY362" fmla="*/ 3721 h 246460"/>
              <a:gd name="connsiteX363" fmla="*/ 584003 w 6769727"/>
              <a:gd name="connsiteY363" fmla="*/ 3721 h 246460"/>
              <a:gd name="connsiteX364" fmla="*/ 622624 w 6769727"/>
              <a:gd name="connsiteY364" fmla="*/ 70843 h 246460"/>
              <a:gd name="connsiteX365" fmla="*/ 660203 w 6769727"/>
              <a:gd name="connsiteY365" fmla="*/ 3721 h 246460"/>
              <a:gd name="connsiteX366" fmla="*/ 733724 w 6769727"/>
              <a:gd name="connsiteY366" fmla="*/ 3721 h 246460"/>
              <a:gd name="connsiteX367" fmla="*/ 665814 w 6769727"/>
              <a:gd name="connsiteY367" fmla="*/ 109389 h 246460"/>
              <a:gd name="connsiteX368" fmla="*/ 740123 w 6769727"/>
              <a:gd name="connsiteY368" fmla="*/ 221903 h 246460"/>
              <a:gd name="connsiteX369" fmla="*/ 664369 w 6769727"/>
              <a:gd name="connsiteY369" fmla="*/ 221903 h 246460"/>
              <a:gd name="connsiteX370" fmla="*/ 621283 w 6769727"/>
              <a:gd name="connsiteY370" fmla="*/ 151805 h 246460"/>
              <a:gd name="connsiteX371" fmla="*/ 578199 w 6769727"/>
              <a:gd name="connsiteY371" fmla="*/ 221903 h 246460"/>
              <a:gd name="connsiteX372" fmla="*/ 358733 w 6769727"/>
              <a:gd name="connsiteY372" fmla="*/ 138708 h 246460"/>
              <a:gd name="connsiteX373" fmla="*/ 406645 w 6769727"/>
              <a:gd name="connsiteY373" fmla="*/ 138708 h 246460"/>
              <a:gd name="connsiteX374" fmla="*/ 382563 w 6769727"/>
              <a:gd name="connsiteY374" fmla="*/ 60276 h 246460"/>
              <a:gd name="connsiteX375" fmla="*/ 264617 w 6769727"/>
              <a:gd name="connsiteY375" fmla="*/ 221903 h 246460"/>
              <a:gd name="connsiteX376" fmla="*/ 346621 w 6769727"/>
              <a:gd name="connsiteY376" fmla="*/ 3721 h 246460"/>
              <a:gd name="connsiteX377" fmla="*/ 420162 w 6769727"/>
              <a:gd name="connsiteY377" fmla="*/ 3721 h 246460"/>
              <a:gd name="connsiteX378" fmla="*/ 502147 w 6769727"/>
              <a:gd name="connsiteY378" fmla="*/ 221903 h 246460"/>
              <a:gd name="connsiteX379" fmla="*/ 431546 w 6769727"/>
              <a:gd name="connsiteY379" fmla="*/ 221903 h 246460"/>
              <a:gd name="connsiteX380" fmla="*/ 420630 w 6769727"/>
              <a:gd name="connsiteY380" fmla="*/ 185887 h 246460"/>
              <a:gd name="connsiteX381" fmla="*/ 344089 w 6769727"/>
              <a:gd name="connsiteY381" fmla="*/ 185887 h 246460"/>
              <a:gd name="connsiteX382" fmla="*/ 333454 w 6769727"/>
              <a:gd name="connsiteY382" fmla="*/ 221903 h 246460"/>
              <a:gd name="connsiteX383" fmla="*/ 0 w 6769727"/>
              <a:gd name="connsiteY383" fmla="*/ 221903 h 246460"/>
              <a:gd name="connsiteX384" fmla="*/ 0 w 6769727"/>
              <a:gd name="connsiteY384" fmla="*/ 3721 h 246460"/>
              <a:gd name="connsiteX385" fmla="*/ 88666 w 6769727"/>
              <a:gd name="connsiteY385" fmla="*/ 3721 h 246460"/>
              <a:gd name="connsiteX386" fmla="*/ 122858 w 6769727"/>
              <a:gd name="connsiteY386" fmla="*/ 136476 h 246460"/>
              <a:gd name="connsiteX387" fmla="*/ 156808 w 6769727"/>
              <a:gd name="connsiteY387" fmla="*/ 3721 h 246460"/>
              <a:gd name="connsiteX388" fmla="*/ 245419 w 6769727"/>
              <a:gd name="connsiteY388" fmla="*/ 3721 h 246460"/>
              <a:gd name="connsiteX389" fmla="*/ 245419 w 6769727"/>
              <a:gd name="connsiteY389" fmla="*/ 221903 h 246460"/>
              <a:gd name="connsiteX390" fmla="*/ 190204 w 6769727"/>
              <a:gd name="connsiteY390" fmla="*/ 221903 h 246460"/>
              <a:gd name="connsiteX391" fmla="*/ 190204 w 6769727"/>
              <a:gd name="connsiteY391" fmla="*/ 55513 h 246460"/>
              <a:gd name="connsiteX392" fmla="*/ 147659 w 6769727"/>
              <a:gd name="connsiteY392" fmla="*/ 221903 h 246460"/>
              <a:gd name="connsiteX393" fmla="*/ 97681 w 6769727"/>
              <a:gd name="connsiteY393" fmla="*/ 221903 h 246460"/>
              <a:gd name="connsiteX394" fmla="*/ 55216 w 6769727"/>
              <a:gd name="connsiteY394" fmla="*/ 55513 h 246460"/>
              <a:gd name="connsiteX395" fmla="*/ 55216 w 6769727"/>
              <a:gd name="connsiteY395" fmla="*/ 221903 h 24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</a:cxnLst>
            <a:rect l="l" t="t" r="r" b="b"/>
            <a:pathLst>
              <a:path w="6769727" h="246460">
                <a:moveTo>
                  <a:pt x="6764851" y="221903"/>
                </a:moveTo>
                <a:lnTo>
                  <a:pt x="6764851" y="3721"/>
                </a:lnTo>
                <a:lnTo>
                  <a:pt x="6769727" y="3721"/>
                </a:lnTo>
                <a:lnTo>
                  <a:pt x="6769727" y="221903"/>
                </a:lnTo>
                <a:close/>
                <a:moveTo>
                  <a:pt x="6563933" y="110580"/>
                </a:moveTo>
                <a:cubicBezTo>
                  <a:pt x="6563933" y="134392"/>
                  <a:pt x="6568001" y="151111"/>
                  <a:pt x="6576137" y="160735"/>
                </a:cubicBezTo>
                <a:cubicBezTo>
                  <a:pt x="6584273" y="170359"/>
                  <a:pt x="6595435" y="175171"/>
                  <a:pt x="6609624" y="175171"/>
                </a:cubicBezTo>
                <a:cubicBezTo>
                  <a:pt x="6614188" y="175171"/>
                  <a:pt x="6618504" y="174725"/>
                  <a:pt x="6622572" y="173832"/>
                </a:cubicBezTo>
                <a:cubicBezTo>
                  <a:pt x="6616916" y="168375"/>
                  <a:pt x="6607986" y="163215"/>
                  <a:pt x="6595783" y="158354"/>
                </a:cubicBezTo>
                <a:lnTo>
                  <a:pt x="6606349" y="134095"/>
                </a:lnTo>
                <a:cubicBezTo>
                  <a:pt x="6612303" y="135186"/>
                  <a:pt x="6616941" y="136525"/>
                  <a:pt x="6620265" y="138113"/>
                </a:cubicBezTo>
                <a:cubicBezTo>
                  <a:pt x="6623589" y="139700"/>
                  <a:pt x="6630063" y="143868"/>
                  <a:pt x="6639687" y="150615"/>
                </a:cubicBezTo>
                <a:cubicBezTo>
                  <a:pt x="6641969" y="152202"/>
                  <a:pt x="6644449" y="153839"/>
                  <a:pt x="6647128" y="155526"/>
                </a:cubicBezTo>
                <a:cubicBezTo>
                  <a:pt x="6652486" y="145902"/>
                  <a:pt x="6655165" y="131515"/>
                  <a:pt x="6655165" y="112366"/>
                </a:cubicBezTo>
                <a:cubicBezTo>
                  <a:pt x="6655165" y="90339"/>
                  <a:pt x="6651072" y="74613"/>
                  <a:pt x="6642887" y="65187"/>
                </a:cubicBezTo>
                <a:cubicBezTo>
                  <a:pt x="6634701" y="55761"/>
                  <a:pt x="6623415" y="51048"/>
                  <a:pt x="6609028" y="51048"/>
                </a:cubicBezTo>
                <a:cubicBezTo>
                  <a:pt x="6595634" y="51048"/>
                  <a:pt x="6584769" y="55861"/>
                  <a:pt x="6576435" y="65485"/>
                </a:cubicBezTo>
                <a:cubicBezTo>
                  <a:pt x="6568100" y="75109"/>
                  <a:pt x="6563933" y="90141"/>
                  <a:pt x="6563933" y="110580"/>
                </a:cubicBezTo>
                <a:close/>
                <a:moveTo>
                  <a:pt x="6496514" y="113556"/>
                </a:moveTo>
                <a:cubicBezTo>
                  <a:pt x="6496514" y="77639"/>
                  <a:pt x="6506411" y="49734"/>
                  <a:pt x="6526205" y="29840"/>
                </a:cubicBezTo>
                <a:cubicBezTo>
                  <a:pt x="6546000" y="9947"/>
                  <a:pt x="6573657" y="0"/>
                  <a:pt x="6609177" y="0"/>
                </a:cubicBezTo>
                <a:cubicBezTo>
                  <a:pt x="6645392" y="0"/>
                  <a:pt x="6673347" y="9724"/>
                  <a:pt x="6693042" y="29171"/>
                </a:cubicBezTo>
                <a:cubicBezTo>
                  <a:pt x="6712737" y="48618"/>
                  <a:pt x="6722584" y="76448"/>
                  <a:pt x="6722584" y="112663"/>
                </a:cubicBezTo>
                <a:cubicBezTo>
                  <a:pt x="6722584" y="144909"/>
                  <a:pt x="6714647" y="170706"/>
                  <a:pt x="6698772" y="190054"/>
                </a:cubicBezTo>
                <a:cubicBezTo>
                  <a:pt x="6707205" y="195908"/>
                  <a:pt x="6712712" y="199579"/>
                  <a:pt x="6715292" y="201067"/>
                </a:cubicBezTo>
                <a:cubicBezTo>
                  <a:pt x="6719161" y="203250"/>
                  <a:pt x="6724370" y="205780"/>
                  <a:pt x="6730918" y="208657"/>
                </a:cubicBezTo>
                <a:lnTo>
                  <a:pt x="6712166" y="246460"/>
                </a:lnTo>
                <a:cubicBezTo>
                  <a:pt x="6702740" y="241896"/>
                  <a:pt x="6693414" y="236464"/>
                  <a:pt x="6684187" y="230163"/>
                </a:cubicBezTo>
                <a:cubicBezTo>
                  <a:pt x="6674959" y="223863"/>
                  <a:pt x="6668510" y="219125"/>
                  <a:pt x="6664839" y="215950"/>
                </a:cubicBezTo>
                <a:cubicBezTo>
                  <a:pt x="6649956" y="222399"/>
                  <a:pt x="6631303" y="225624"/>
                  <a:pt x="6608880" y="225624"/>
                </a:cubicBezTo>
                <a:cubicBezTo>
                  <a:pt x="6575741" y="225624"/>
                  <a:pt x="6549596" y="216992"/>
                  <a:pt x="6530447" y="199728"/>
                </a:cubicBezTo>
                <a:cubicBezTo>
                  <a:pt x="6507825" y="179289"/>
                  <a:pt x="6496514" y="150565"/>
                  <a:pt x="6496514" y="113556"/>
                </a:cubicBezTo>
                <a:close/>
                <a:moveTo>
                  <a:pt x="6384596" y="165795"/>
                </a:moveTo>
                <a:lnTo>
                  <a:pt x="6384596" y="118914"/>
                </a:lnTo>
                <a:lnTo>
                  <a:pt x="6472702" y="118914"/>
                </a:lnTo>
                <a:lnTo>
                  <a:pt x="6472702" y="165795"/>
                </a:lnTo>
                <a:close/>
                <a:moveTo>
                  <a:pt x="6140369" y="221903"/>
                </a:moveTo>
                <a:lnTo>
                  <a:pt x="6215629" y="108198"/>
                </a:lnTo>
                <a:lnTo>
                  <a:pt x="6147215" y="3721"/>
                </a:lnTo>
                <a:lnTo>
                  <a:pt x="6221480" y="3721"/>
                </a:lnTo>
                <a:lnTo>
                  <a:pt x="6260101" y="70843"/>
                </a:lnTo>
                <a:lnTo>
                  <a:pt x="6297680" y="3721"/>
                </a:lnTo>
                <a:lnTo>
                  <a:pt x="6371201" y="3721"/>
                </a:lnTo>
                <a:lnTo>
                  <a:pt x="6303291" y="109389"/>
                </a:lnTo>
                <a:lnTo>
                  <a:pt x="6377600" y="221903"/>
                </a:lnTo>
                <a:lnTo>
                  <a:pt x="6301847" y="221903"/>
                </a:lnTo>
                <a:lnTo>
                  <a:pt x="6258761" y="151805"/>
                </a:lnTo>
                <a:lnTo>
                  <a:pt x="6215676" y="221903"/>
                </a:lnTo>
                <a:close/>
                <a:moveTo>
                  <a:pt x="5996210" y="138708"/>
                </a:moveTo>
                <a:lnTo>
                  <a:pt x="6044123" y="138708"/>
                </a:lnTo>
                <a:lnTo>
                  <a:pt x="6020041" y="60276"/>
                </a:lnTo>
                <a:close/>
                <a:moveTo>
                  <a:pt x="5902095" y="221903"/>
                </a:moveTo>
                <a:lnTo>
                  <a:pt x="5984099" y="3721"/>
                </a:lnTo>
                <a:lnTo>
                  <a:pt x="6057639" y="3721"/>
                </a:lnTo>
                <a:lnTo>
                  <a:pt x="6139625" y="221903"/>
                </a:lnTo>
                <a:lnTo>
                  <a:pt x="6069024" y="221903"/>
                </a:lnTo>
                <a:lnTo>
                  <a:pt x="6058108" y="185887"/>
                </a:lnTo>
                <a:lnTo>
                  <a:pt x="5981567" y="185887"/>
                </a:lnTo>
                <a:lnTo>
                  <a:pt x="5970932" y="221903"/>
                </a:lnTo>
                <a:close/>
                <a:moveTo>
                  <a:pt x="5637478" y="221903"/>
                </a:moveTo>
                <a:lnTo>
                  <a:pt x="5637478" y="3721"/>
                </a:lnTo>
                <a:lnTo>
                  <a:pt x="5726143" y="3721"/>
                </a:lnTo>
                <a:lnTo>
                  <a:pt x="5760336" y="136476"/>
                </a:lnTo>
                <a:lnTo>
                  <a:pt x="5794285" y="3721"/>
                </a:lnTo>
                <a:lnTo>
                  <a:pt x="5882896" y="3721"/>
                </a:lnTo>
                <a:lnTo>
                  <a:pt x="5882896" y="221903"/>
                </a:lnTo>
                <a:lnTo>
                  <a:pt x="5827681" y="221903"/>
                </a:lnTo>
                <a:lnTo>
                  <a:pt x="5827681" y="55513"/>
                </a:lnTo>
                <a:lnTo>
                  <a:pt x="5785137" y="221903"/>
                </a:lnTo>
                <a:lnTo>
                  <a:pt x="5735159" y="221903"/>
                </a:lnTo>
                <a:lnTo>
                  <a:pt x="5692693" y="55513"/>
                </a:lnTo>
                <a:lnTo>
                  <a:pt x="5692693" y="221903"/>
                </a:lnTo>
                <a:close/>
                <a:moveTo>
                  <a:pt x="5246153" y="112812"/>
                </a:moveTo>
                <a:cubicBezTo>
                  <a:pt x="5246153" y="89000"/>
                  <a:pt x="5251065" y="68288"/>
                  <a:pt x="5260887" y="50676"/>
                </a:cubicBezTo>
                <a:cubicBezTo>
                  <a:pt x="5270710" y="33065"/>
                  <a:pt x="5285096" y="19695"/>
                  <a:pt x="5304047" y="10567"/>
                </a:cubicBezTo>
                <a:cubicBezTo>
                  <a:pt x="5318831" y="3523"/>
                  <a:pt x="5338724" y="0"/>
                  <a:pt x="5363727" y="0"/>
                </a:cubicBezTo>
                <a:cubicBezTo>
                  <a:pt x="5387837" y="0"/>
                  <a:pt x="5405871" y="2183"/>
                  <a:pt x="5417826" y="6549"/>
                </a:cubicBezTo>
                <a:cubicBezTo>
                  <a:pt x="5429782" y="10915"/>
                  <a:pt x="5439704" y="17686"/>
                  <a:pt x="5447592" y="26864"/>
                </a:cubicBezTo>
                <a:cubicBezTo>
                  <a:pt x="5455480" y="36042"/>
                  <a:pt x="5461408" y="47675"/>
                  <a:pt x="5465377" y="61764"/>
                </a:cubicBezTo>
                <a:lnTo>
                  <a:pt x="5400339" y="73373"/>
                </a:lnTo>
                <a:cubicBezTo>
                  <a:pt x="5397660" y="65138"/>
                  <a:pt x="5393121" y="58837"/>
                  <a:pt x="5386721" y="54472"/>
                </a:cubicBezTo>
                <a:cubicBezTo>
                  <a:pt x="5380322" y="50106"/>
                  <a:pt x="5372161" y="47923"/>
                  <a:pt x="5362239" y="47923"/>
                </a:cubicBezTo>
                <a:cubicBezTo>
                  <a:pt x="5347455" y="47923"/>
                  <a:pt x="5335673" y="53058"/>
                  <a:pt x="5326892" y="63327"/>
                </a:cubicBezTo>
                <a:cubicBezTo>
                  <a:pt x="5318112" y="73596"/>
                  <a:pt x="5313721" y="89843"/>
                  <a:pt x="5313721" y="112068"/>
                </a:cubicBezTo>
                <a:cubicBezTo>
                  <a:pt x="5313721" y="135682"/>
                  <a:pt x="5318161" y="152549"/>
                  <a:pt x="5327041" y="162670"/>
                </a:cubicBezTo>
                <a:cubicBezTo>
                  <a:pt x="5335921" y="172790"/>
                  <a:pt x="5348299" y="177850"/>
                  <a:pt x="5364174" y="177850"/>
                </a:cubicBezTo>
                <a:cubicBezTo>
                  <a:pt x="5371714" y="177850"/>
                  <a:pt x="5378908" y="176759"/>
                  <a:pt x="5385754" y="174576"/>
                </a:cubicBezTo>
                <a:cubicBezTo>
                  <a:pt x="5392600" y="172393"/>
                  <a:pt x="5400438" y="168672"/>
                  <a:pt x="5409269" y="163414"/>
                </a:cubicBezTo>
                <a:lnTo>
                  <a:pt x="5409269" y="142875"/>
                </a:lnTo>
                <a:lnTo>
                  <a:pt x="5364174" y="142875"/>
                </a:lnTo>
                <a:lnTo>
                  <a:pt x="5364174" y="97483"/>
                </a:lnTo>
                <a:lnTo>
                  <a:pt x="5468353" y="97483"/>
                </a:lnTo>
                <a:lnTo>
                  <a:pt x="5468353" y="190500"/>
                </a:lnTo>
                <a:cubicBezTo>
                  <a:pt x="5448411" y="204093"/>
                  <a:pt x="5430775" y="213346"/>
                  <a:pt x="5415445" y="218257"/>
                </a:cubicBezTo>
                <a:cubicBezTo>
                  <a:pt x="5400116" y="223168"/>
                  <a:pt x="5381934" y="225624"/>
                  <a:pt x="5360900" y="225624"/>
                </a:cubicBezTo>
                <a:cubicBezTo>
                  <a:pt x="5335004" y="225624"/>
                  <a:pt x="5313895" y="221209"/>
                  <a:pt x="5297573" y="212378"/>
                </a:cubicBezTo>
                <a:cubicBezTo>
                  <a:pt x="5281252" y="203548"/>
                  <a:pt x="5268601" y="190401"/>
                  <a:pt x="5259622" y="172939"/>
                </a:cubicBezTo>
                <a:cubicBezTo>
                  <a:pt x="5250643" y="155476"/>
                  <a:pt x="5246153" y="135434"/>
                  <a:pt x="5246153" y="112812"/>
                </a:cubicBezTo>
                <a:close/>
                <a:moveTo>
                  <a:pt x="4997759" y="221903"/>
                </a:moveTo>
                <a:lnTo>
                  <a:pt x="4997759" y="3721"/>
                </a:lnTo>
                <a:lnTo>
                  <a:pt x="5060713" y="3721"/>
                </a:lnTo>
                <a:lnTo>
                  <a:pt x="5142866" y="124430"/>
                </a:lnTo>
                <a:lnTo>
                  <a:pt x="5142866" y="3721"/>
                </a:lnTo>
                <a:lnTo>
                  <a:pt x="5206416" y="3721"/>
                </a:lnTo>
                <a:lnTo>
                  <a:pt x="5206416" y="221903"/>
                </a:lnTo>
                <a:lnTo>
                  <a:pt x="5142866" y="221903"/>
                </a:lnTo>
                <a:lnTo>
                  <a:pt x="5061160" y="102106"/>
                </a:lnTo>
                <a:lnTo>
                  <a:pt x="5061160" y="221903"/>
                </a:lnTo>
                <a:close/>
                <a:moveTo>
                  <a:pt x="4885691" y="221903"/>
                </a:moveTo>
                <a:lnTo>
                  <a:pt x="4885691" y="3721"/>
                </a:lnTo>
                <a:lnTo>
                  <a:pt x="4953259" y="3721"/>
                </a:lnTo>
                <a:lnTo>
                  <a:pt x="4953259" y="221903"/>
                </a:lnTo>
                <a:close/>
                <a:moveTo>
                  <a:pt x="4684773" y="110580"/>
                </a:moveTo>
                <a:cubicBezTo>
                  <a:pt x="4684773" y="134392"/>
                  <a:pt x="4688841" y="151111"/>
                  <a:pt x="4696977" y="160735"/>
                </a:cubicBezTo>
                <a:cubicBezTo>
                  <a:pt x="4705113" y="170359"/>
                  <a:pt x="4716275" y="175171"/>
                  <a:pt x="4730464" y="175171"/>
                </a:cubicBezTo>
                <a:cubicBezTo>
                  <a:pt x="4735028" y="175171"/>
                  <a:pt x="4739344" y="174725"/>
                  <a:pt x="4743412" y="173832"/>
                </a:cubicBezTo>
                <a:cubicBezTo>
                  <a:pt x="4737756" y="168375"/>
                  <a:pt x="4728826" y="163215"/>
                  <a:pt x="4716623" y="158354"/>
                </a:cubicBezTo>
                <a:lnTo>
                  <a:pt x="4727189" y="134095"/>
                </a:lnTo>
                <a:cubicBezTo>
                  <a:pt x="4733143" y="135186"/>
                  <a:pt x="4737781" y="136525"/>
                  <a:pt x="4741105" y="138113"/>
                </a:cubicBezTo>
                <a:cubicBezTo>
                  <a:pt x="4744429" y="139700"/>
                  <a:pt x="4750903" y="143868"/>
                  <a:pt x="4760527" y="150615"/>
                </a:cubicBezTo>
                <a:cubicBezTo>
                  <a:pt x="4762809" y="152202"/>
                  <a:pt x="4765289" y="153839"/>
                  <a:pt x="4767968" y="155526"/>
                </a:cubicBezTo>
                <a:cubicBezTo>
                  <a:pt x="4773326" y="145902"/>
                  <a:pt x="4776005" y="131515"/>
                  <a:pt x="4776005" y="112366"/>
                </a:cubicBezTo>
                <a:cubicBezTo>
                  <a:pt x="4776005" y="90339"/>
                  <a:pt x="4771912" y="74613"/>
                  <a:pt x="4763727" y="65187"/>
                </a:cubicBezTo>
                <a:cubicBezTo>
                  <a:pt x="4755541" y="55761"/>
                  <a:pt x="4744255" y="51048"/>
                  <a:pt x="4729868" y="51048"/>
                </a:cubicBezTo>
                <a:cubicBezTo>
                  <a:pt x="4716474" y="51048"/>
                  <a:pt x="4705609" y="55861"/>
                  <a:pt x="4697275" y="65485"/>
                </a:cubicBezTo>
                <a:cubicBezTo>
                  <a:pt x="4688940" y="75109"/>
                  <a:pt x="4684773" y="90141"/>
                  <a:pt x="4684773" y="110580"/>
                </a:cubicBezTo>
                <a:close/>
                <a:moveTo>
                  <a:pt x="4617354" y="113556"/>
                </a:moveTo>
                <a:cubicBezTo>
                  <a:pt x="4617354" y="77639"/>
                  <a:pt x="4627251" y="49734"/>
                  <a:pt x="4647045" y="29840"/>
                </a:cubicBezTo>
                <a:cubicBezTo>
                  <a:pt x="4666840" y="9947"/>
                  <a:pt x="4694497" y="0"/>
                  <a:pt x="4730017" y="0"/>
                </a:cubicBezTo>
                <a:cubicBezTo>
                  <a:pt x="4766232" y="0"/>
                  <a:pt x="4794187" y="9724"/>
                  <a:pt x="4813882" y="29171"/>
                </a:cubicBezTo>
                <a:cubicBezTo>
                  <a:pt x="4833577" y="48618"/>
                  <a:pt x="4843424" y="76448"/>
                  <a:pt x="4843424" y="112663"/>
                </a:cubicBezTo>
                <a:cubicBezTo>
                  <a:pt x="4843424" y="144909"/>
                  <a:pt x="4835487" y="170706"/>
                  <a:pt x="4819612" y="190054"/>
                </a:cubicBezTo>
                <a:cubicBezTo>
                  <a:pt x="4828045" y="195908"/>
                  <a:pt x="4833552" y="199579"/>
                  <a:pt x="4836132" y="201067"/>
                </a:cubicBezTo>
                <a:cubicBezTo>
                  <a:pt x="4840001" y="203250"/>
                  <a:pt x="4845210" y="205780"/>
                  <a:pt x="4851758" y="208657"/>
                </a:cubicBezTo>
                <a:lnTo>
                  <a:pt x="4833006" y="246460"/>
                </a:lnTo>
                <a:cubicBezTo>
                  <a:pt x="4823580" y="241896"/>
                  <a:pt x="4814254" y="236464"/>
                  <a:pt x="4805027" y="230163"/>
                </a:cubicBezTo>
                <a:cubicBezTo>
                  <a:pt x="4795799" y="223863"/>
                  <a:pt x="4789350" y="219125"/>
                  <a:pt x="4785679" y="215950"/>
                </a:cubicBezTo>
                <a:cubicBezTo>
                  <a:pt x="4770796" y="222399"/>
                  <a:pt x="4752143" y="225624"/>
                  <a:pt x="4729720" y="225624"/>
                </a:cubicBezTo>
                <a:cubicBezTo>
                  <a:pt x="4696581" y="225624"/>
                  <a:pt x="4670436" y="216992"/>
                  <a:pt x="4651287" y="199728"/>
                </a:cubicBezTo>
                <a:cubicBezTo>
                  <a:pt x="4628665" y="179289"/>
                  <a:pt x="4617354" y="150565"/>
                  <a:pt x="4617354" y="113556"/>
                </a:cubicBezTo>
                <a:close/>
                <a:moveTo>
                  <a:pt x="4505436" y="165795"/>
                </a:moveTo>
                <a:lnTo>
                  <a:pt x="4505436" y="118914"/>
                </a:lnTo>
                <a:lnTo>
                  <a:pt x="4593542" y="118914"/>
                </a:lnTo>
                <a:lnTo>
                  <a:pt x="4593542" y="165795"/>
                </a:lnTo>
                <a:close/>
                <a:moveTo>
                  <a:pt x="4261209" y="221903"/>
                </a:moveTo>
                <a:lnTo>
                  <a:pt x="4336469" y="108198"/>
                </a:lnTo>
                <a:lnTo>
                  <a:pt x="4268055" y="3721"/>
                </a:lnTo>
                <a:lnTo>
                  <a:pt x="4342320" y="3721"/>
                </a:lnTo>
                <a:lnTo>
                  <a:pt x="4380941" y="70843"/>
                </a:lnTo>
                <a:lnTo>
                  <a:pt x="4418520" y="3721"/>
                </a:lnTo>
                <a:lnTo>
                  <a:pt x="4492041" y="3721"/>
                </a:lnTo>
                <a:lnTo>
                  <a:pt x="4424131" y="109389"/>
                </a:lnTo>
                <a:lnTo>
                  <a:pt x="4498440" y="221903"/>
                </a:lnTo>
                <a:lnTo>
                  <a:pt x="4422687" y="221903"/>
                </a:lnTo>
                <a:lnTo>
                  <a:pt x="4379601" y="151805"/>
                </a:lnTo>
                <a:lnTo>
                  <a:pt x="4336516" y="221903"/>
                </a:lnTo>
                <a:close/>
                <a:moveTo>
                  <a:pt x="4117050" y="138708"/>
                </a:moveTo>
                <a:lnTo>
                  <a:pt x="4164963" y="138708"/>
                </a:lnTo>
                <a:lnTo>
                  <a:pt x="4140881" y="60276"/>
                </a:lnTo>
                <a:close/>
                <a:moveTo>
                  <a:pt x="4022935" y="221903"/>
                </a:moveTo>
                <a:lnTo>
                  <a:pt x="4104939" y="3721"/>
                </a:lnTo>
                <a:lnTo>
                  <a:pt x="4178479" y="3721"/>
                </a:lnTo>
                <a:lnTo>
                  <a:pt x="4260465" y="221903"/>
                </a:lnTo>
                <a:lnTo>
                  <a:pt x="4189864" y="221903"/>
                </a:lnTo>
                <a:lnTo>
                  <a:pt x="4178948" y="185887"/>
                </a:lnTo>
                <a:lnTo>
                  <a:pt x="4102407" y="185887"/>
                </a:lnTo>
                <a:lnTo>
                  <a:pt x="4091772" y="221903"/>
                </a:lnTo>
                <a:close/>
                <a:moveTo>
                  <a:pt x="3758318" y="221903"/>
                </a:moveTo>
                <a:lnTo>
                  <a:pt x="3758318" y="3721"/>
                </a:lnTo>
                <a:lnTo>
                  <a:pt x="3846983" y="3721"/>
                </a:lnTo>
                <a:lnTo>
                  <a:pt x="3881176" y="136476"/>
                </a:lnTo>
                <a:lnTo>
                  <a:pt x="3915125" y="3721"/>
                </a:lnTo>
                <a:lnTo>
                  <a:pt x="4003736" y="3721"/>
                </a:lnTo>
                <a:lnTo>
                  <a:pt x="4003736" y="221903"/>
                </a:lnTo>
                <a:lnTo>
                  <a:pt x="3948521" y="221903"/>
                </a:lnTo>
                <a:lnTo>
                  <a:pt x="3948521" y="55513"/>
                </a:lnTo>
                <a:lnTo>
                  <a:pt x="3905977" y="221903"/>
                </a:lnTo>
                <a:lnTo>
                  <a:pt x="3855999" y="221903"/>
                </a:lnTo>
                <a:lnTo>
                  <a:pt x="3813533" y="55513"/>
                </a:lnTo>
                <a:lnTo>
                  <a:pt x="3813533" y="221903"/>
                </a:lnTo>
                <a:close/>
                <a:moveTo>
                  <a:pt x="3366994" y="112812"/>
                </a:moveTo>
                <a:cubicBezTo>
                  <a:pt x="3366994" y="89000"/>
                  <a:pt x="3371906" y="68288"/>
                  <a:pt x="3381728" y="50676"/>
                </a:cubicBezTo>
                <a:cubicBezTo>
                  <a:pt x="3391551" y="33065"/>
                  <a:pt x="3405937" y="19695"/>
                  <a:pt x="3424888" y="10567"/>
                </a:cubicBezTo>
                <a:cubicBezTo>
                  <a:pt x="3439672" y="3523"/>
                  <a:pt x="3459565" y="0"/>
                  <a:pt x="3484568" y="0"/>
                </a:cubicBezTo>
                <a:cubicBezTo>
                  <a:pt x="3508678" y="0"/>
                  <a:pt x="3526712" y="2183"/>
                  <a:pt x="3538667" y="6549"/>
                </a:cubicBezTo>
                <a:cubicBezTo>
                  <a:pt x="3550623" y="10915"/>
                  <a:pt x="3560545" y="17686"/>
                  <a:pt x="3568433" y="26864"/>
                </a:cubicBezTo>
                <a:cubicBezTo>
                  <a:pt x="3576321" y="36042"/>
                  <a:pt x="3582249" y="47675"/>
                  <a:pt x="3586218" y="61764"/>
                </a:cubicBezTo>
                <a:lnTo>
                  <a:pt x="3521180" y="73373"/>
                </a:lnTo>
                <a:cubicBezTo>
                  <a:pt x="3518501" y="65138"/>
                  <a:pt x="3513962" y="58837"/>
                  <a:pt x="3507562" y="54472"/>
                </a:cubicBezTo>
                <a:cubicBezTo>
                  <a:pt x="3501163" y="50106"/>
                  <a:pt x="3493002" y="47923"/>
                  <a:pt x="3483080" y="47923"/>
                </a:cubicBezTo>
                <a:cubicBezTo>
                  <a:pt x="3468296" y="47923"/>
                  <a:pt x="3456514" y="53058"/>
                  <a:pt x="3447733" y="63327"/>
                </a:cubicBezTo>
                <a:cubicBezTo>
                  <a:pt x="3438953" y="73596"/>
                  <a:pt x="3434562" y="89843"/>
                  <a:pt x="3434562" y="112068"/>
                </a:cubicBezTo>
                <a:cubicBezTo>
                  <a:pt x="3434562" y="135682"/>
                  <a:pt x="3439002" y="152549"/>
                  <a:pt x="3447882" y="162670"/>
                </a:cubicBezTo>
                <a:cubicBezTo>
                  <a:pt x="3456762" y="172790"/>
                  <a:pt x="3469140" y="177850"/>
                  <a:pt x="3485015" y="177850"/>
                </a:cubicBezTo>
                <a:cubicBezTo>
                  <a:pt x="3492555" y="177850"/>
                  <a:pt x="3499749" y="176759"/>
                  <a:pt x="3506595" y="174576"/>
                </a:cubicBezTo>
                <a:cubicBezTo>
                  <a:pt x="3513441" y="172393"/>
                  <a:pt x="3521279" y="168672"/>
                  <a:pt x="3530110" y="163414"/>
                </a:cubicBezTo>
                <a:lnTo>
                  <a:pt x="3530110" y="142875"/>
                </a:lnTo>
                <a:lnTo>
                  <a:pt x="3485015" y="142875"/>
                </a:lnTo>
                <a:lnTo>
                  <a:pt x="3485015" y="97483"/>
                </a:lnTo>
                <a:lnTo>
                  <a:pt x="3589194" y="97483"/>
                </a:lnTo>
                <a:lnTo>
                  <a:pt x="3589194" y="190500"/>
                </a:lnTo>
                <a:cubicBezTo>
                  <a:pt x="3569252" y="204093"/>
                  <a:pt x="3551616" y="213346"/>
                  <a:pt x="3536286" y="218257"/>
                </a:cubicBezTo>
                <a:cubicBezTo>
                  <a:pt x="3520957" y="223168"/>
                  <a:pt x="3502775" y="225624"/>
                  <a:pt x="3481741" y="225624"/>
                </a:cubicBezTo>
                <a:cubicBezTo>
                  <a:pt x="3455845" y="225624"/>
                  <a:pt x="3434736" y="221209"/>
                  <a:pt x="3418414" y="212378"/>
                </a:cubicBezTo>
                <a:cubicBezTo>
                  <a:pt x="3402093" y="203548"/>
                  <a:pt x="3389442" y="190401"/>
                  <a:pt x="3380463" y="172939"/>
                </a:cubicBezTo>
                <a:cubicBezTo>
                  <a:pt x="3371484" y="155476"/>
                  <a:pt x="3366994" y="135434"/>
                  <a:pt x="3366994" y="112812"/>
                </a:cubicBezTo>
                <a:close/>
                <a:moveTo>
                  <a:pt x="3118600" y="221903"/>
                </a:moveTo>
                <a:lnTo>
                  <a:pt x="3118600" y="3721"/>
                </a:lnTo>
                <a:lnTo>
                  <a:pt x="3181554" y="3721"/>
                </a:lnTo>
                <a:lnTo>
                  <a:pt x="3263707" y="124430"/>
                </a:lnTo>
                <a:lnTo>
                  <a:pt x="3263707" y="3721"/>
                </a:lnTo>
                <a:lnTo>
                  <a:pt x="3327257" y="3721"/>
                </a:lnTo>
                <a:lnTo>
                  <a:pt x="3327257" y="221903"/>
                </a:lnTo>
                <a:lnTo>
                  <a:pt x="3263707" y="221903"/>
                </a:lnTo>
                <a:lnTo>
                  <a:pt x="3182001" y="102106"/>
                </a:lnTo>
                <a:lnTo>
                  <a:pt x="3182001" y="221903"/>
                </a:lnTo>
                <a:close/>
                <a:moveTo>
                  <a:pt x="3006532" y="221903"/>
                </a:moveTo>
                <a:lnTo>
                  <a:pt x="3006532" y="3721"/>
                </a:lnTo>
                <a:lnTo>
                  <a:pt x="3074100" y="3721"/>
                </a:lnTo>
                <a:lnTo>
                  <a:pt x="3074100" y="221903"/>
                </a:lnTo>
                <a:close/>
                <a:moveTo>
                  <a:pt x="2805614" y="110580"/>
                </a:moveTo>
                <a:cubicBezTo>
                  <a:pt x="2805614" y="134392"/>
                  <a:pt x="2809682" y="151111"/>
                  <a:pt x="2817818" y="160735"/>
                </a:cubicBezTo>
                <a:cubicBezTo>
                  <a:pt x="2825954" y="170359"/>
                  <a:pt x="2837116" y="175171"/>
                  <a:pt x="2851305" y="175171"/>
                </a:cubicBezTo>
                <a:cubicBezTo>
                  <a:pt x="2855869" y="175171"/>
                  <a:pt x="2860185" y="174725"/>
                  <a:pt x="2864253" y="173832"/>
                </a:cubicBezTo>
                <a:cubicBezTo>
                  <a:pt x="2858597" y="168375"/>
                  <a:pt x="2849667" y="163215"/>
                  <a:pt x="2837464" y="158354"/>
                </a:cubicBezTo>
                <a:lnTo>
                  <a:pt x="2848030" y="134095"/>
                </a:lnTo>
                <a:cubicBezTo>
                  <a:pt x="2853984" y="135186"/>
                  <a:pt x="2858622" y="136525"/>
                  <a:pt x="2861946" y="138113"/>
                </a:cubicBezTo>
                <a:cubicBezTo>
                  <a:pt x="2865270" y="139700"/>
                  <a:pt x="2871744" y="143868"/>
                  <a:pt x="2881368" y="150615"/>
                </a:cubicBezTo>
                <a:cubicBezTo>
                  <a:pt x="2883650" y="152202"/>
                  <a:pt x="2886130" y="153839"/>
                  <a:pt x="2888809" y="155526"/>
                </a:cubicBezTo>
                <a:cubicBezTo>
                  <a:pt x="2894167" y="145902"/>
                  <a:pt x="2896846" y="131515"/>
                  <a:pt x="2896846" y="112366"/>
                </a:cubicBezTo>
                <a:cubicBezTo>
                  <a:pt x="2896846" y="90339"/>
                  <a:pt x="2892753" y="74613"/>
                  <a:pt x="2884568" y="65187"/>
                </a:cubicBezTo>
                <a:cubicBezTo>
                  <a:pt x="2876382" y="55761"/>
                  <a:pt x="2865096" y="51048"/>
                  <a:pt x="2850709" y="51048"/>
                </a:cubicBezTo>
                <a:cubicBezTo>
                  <a:pt x="2837315" y="51048"/>
                  <a:pt x="2826450" y="55861"/>
                  <a:pt x="2818116" y="65485"/>
                </a:cubicBezTo>
                <a:cubicBezTo>
                  <a:pt x="2809781" y="75109"/>
                  <a:pt x="2805614" y="90141"/>
                  <a:pt x="2805614" y="110580"/>
                </a:cubicBezTo>
                <a:close/>
                <a:moveTo>
                  <a:pt x="2738195" y="113556"/>
                </a:moveTo>
                <a:cubicBezTo>
                  <a:pt x="2738195" y="77639"/>
                  <a:pt x="2748092" y="49734"/>
                  <a:pt x="2767886" y="29840"/>
                </a:cubicBezTo>
                <a:cubicBezTo>
                  <a:pt x="2787681" y="9947"/>
                  <a:pt x="2815338" y="0"/>
                  <a:pt x="2850858" y="0"/>
                </a:cubicBezTo>
                <a:cubicBezTo>
                  <a:pt x="2887073" y="0"/>
                  <a:pt x="2915028" y="9724"/>
                  <a:pt x="2934723" y="29171"/>
                </a:cubicBezTo>
                <a:cubicBezTo>
                  <a:pt x="2954418" y="48618"/>
                  <a:pt x="2964265" y="76448"/>
                  <a:pt x="2964265" y="112663"/>
                </a:cubicBezTo>
                <a:cubicBezTo>
                  <a:pt x="2964265" y="144909"/>
                  <a:pt x="2956328" y="170706"/>
                  <a:pt x="2940453" y="190054"/>
                </a:cubicBezTo>
                <a:cubicBezTo>
                  <a:pt x="2948886" y="195908"/>
                  <a:pt x="2954393" y="199579"/>
                  <a:pt x="2956973" y="201067"/>
                </a:cubicBezTo>
                <a:cubicBezTo>
                  <a:pt x="2960842" y="203250"/>
                  <a:pt x="2966051" y="205780"/>
                  <a:pt x="2972599" y="208657"/>
                </a:cubicBezTo>
                <a:lnTo>
                  <a:pt x="2953847" y="246460"/>
                </a:lnTo>
                <a:cubicBezTo>
                  <a:pt x="2944421" y="241896"/>
                  <a:pt x="2935095" y="236464"/>
                  <a:pt x="2925868" y="230163"/>
                </a:cubicBezTo>
                <a:cubicBezTo>
                  <a:pt x="2916640" y="223863"/>
                  <a:pt x="2910191" y="219125"/>
                  <a:pt x="2906520" y="215950"/>
                </a:cubicBezTo>
                <a:cubicBezTo>
                  <a:pt x="2891637" y="222399"/>
                  <a:pt x="2872984" y="225624"/>
                  <a:pt x="2850561" y="225624"/>
                </a:cubicBezTo>
                <a:cubicBezTo>
                  <a:pt x="2817422" y="225624"/>
                  <a:pt x="2791277" y="216992"/>
                  <a:pt x="2772128" y="199728"/>
                </a:cubicBezTo>
                <a:cubicBezTo>
                  <a:pt x="2749506" y="179289"/>
                  <a:pt x="2738195" y="150565"/>
                  <a:pt x="2738195" y="113556"/>
                </a:cubicBezTo>
                <a:close/>
                <a:moveTo>
                  <a:pt x="2626277" y="165795"/>
                </a:moveTo>
                <a:lnTo>
                  <a:pt x="2626277" y="118914"/>
                </a:lnTo>
                <a:lnTo>
                  <a:pt x="2714383" y="118914"/>
                </a:lnTo>
                <a:lnTo>
                  <a:pt x="2714383" y="165795"/>
                </a:lnTo>
                <a:close/>
                <a:moveTo>
                  <a:pt x="2382050" y="221903"/>
                </a:moveTo>
                <a:lnTo>
                  <a:pt x="2457310" y="108198"/>
                </a:lnTo>
                <a:lnTo>
                  <a:pt x="2388896" y="3721"/>
                </a:lnTo>
                <a:lnTo>
                  <a:pt x="2463161" y="3721"/>
                </a:lnTo>
                <a:lnTo>
                  <a:pt x="2501782" y="70843"/>
                </a:lnTo>
                <a:lnTo>
                  <a:pt x="2539362" y="3721"/>
                </a:lnTo>
                <a:lnTo>
                  <a:pt x="2612882" y="3721"/>
                </a:lnTo>
                <a:lnTo>
                  <a:pt x="2544972" y="109389"/>
                </a:lnTo>
                <a:lnTo>
                  <a:pt x="2619281" y="221903"/>
                </a:lnTo>
                <a:lnTo>
                  <a:pt x="2543529" y="221903"/>
                </a:lnTo>
                <a:lnTo>
                  <a:pt x="2500442" y="151805"/>
                </a:lnTo>
                <a:lnTo>
                  <a:pt x="2457357" y="221903"/>
                </a:lnTo>
                <a:close/>
                <a:moveTo>
                  <a:pt x="2237891" y="138708"/>
                </a:moveTo>
                <a:lnTo>
                  <a:pt x="2285804" y="138708"/>
                </a:lnTo>
                <a:lnTo>
                  <a:pt x="2261722" y="60276"/>
                </a:lnTo>
                <a:close/>
                <a:moveTo>
                  <a:pt x="2143776" y="221903"/>
                </a:moveTo>
                <a:lnTo>
                  <a:pt x="2225780" y="3721"/>
                </a:lnTo>
                <a:lnTo>
                  <a:pt x="2299320" y="3721"/>
                </a:lnTo>
                <a:lnTo>
                  <a:pt x="2381306" y="221903"/>
                </a:lnTo>
                <a:lnTo>
                  <a:pt x="2310705" y="221903"/>
                </a:lnTo>
                <a:lnTo>
                  <a:pt x="2299789" y="185887"/>
                </a:lnTo>
                <a:lnTo>
                  <a:pt x="2223248" y="185887"/>
                </a:lnTo>
                <a:lnTo>
                  <a:pt x="2212613" y="221903"/>
                </a:lnTo>
                <a:close/>
                <a:moveTo>
                  <a:pt x="1879160" y="221903"/>
                </a:moveTo>
                <a:lnTo>
                  <a:pt x="1879160" y="3721"/>
                </a:lnTo>
                <a:lnTo>
                  <a:pt x="1967824" y="3721"/>
                </a:lnTo>
                <a:lnTo>
                  <a:pt x="2002018" y="136476"/>
                </a:lnTo>
                <a:lnTo>
                  <a:pt x="2035966" y="3721"/>
                </a:lnTo>
                <a:lnTo>
                  <a:pt x="2124577" y="3721"/>
                </a:lnTo>
                <a:lnTo>
                  <a:pt x="2124577" y="221903"/>
                </a:lnTo>
                <a:lnTo>
                  <a:pt x="2069362" y="221903"/>
                </a:lnTo>
                <a:lnTo>
                  <a:pt x="2069362" y="55513"/>
                </a:lnTo>
                <a:lnTo>
                  <a:pt x="2026818" y="221903"/>
                </a:lnTo>
                <a:lnTo>
                  <a:pt x="1976840" y="221903"/>
                </a:lnTo>
                <a:lnTo>
                  <a:pt x="1934374" y="55513"/>
                </a:lnTo>
                <a:lnTo>
                  <a:pt x="1934374" y="221903"/>
                </a:lnTo>
                <a:close/>
                <a:moveTo>
                  <a:pt x="1487835" y="112812"/>
                </a:moveTo>
                <a:cubicBezTo>
                  <a:pt x="1487835" y="89000"/>
                  <a:pt x="1492748" y="68288"/>
                  <a:pt x="1502570" y="50676"/>
                </a:cubicBezTo>
                <a:cubicBezTo>
                  <a:pt x="1512393" y="33065"/>
                  <a:pt x="1526778" y="19695"/>
                  <a:pt x="1545730" y="10567"/>
                </a:cubicBezTo>
                <a:cubicBezTo>
                  <a:pt x="1560514" y="3523"/>
                  <a:pt x="1580407" y="0"/>
                  <a:pt x="1605410" y="0"/>
                </a:cubicBezTo>
                <a:cubicBezTo>
                  <a:pt x="1629519" y="0"/>
                  <a:pt x="1647554" y="2183"/>
                  <a:pt x="1659509" y="6549"/>
                </a:cubicBezTo>
                <a:cubicBezTo>
                  <a:pt x="1671464" y="10915"/>
                  <a:pt x="1681386" y="17686"/>
                  <a:pt x="1689275" y="26864"/>
                </a:cubicBezTo>
                <a:cubicBezTo>
                  <a:pt x="1697163" y="36042"/>
                  <a:pt x="1703090" y="47675"/>
                  <a:pt x="1707060" y="61764"/>
                </a:cubicBezTo>
                <a:lnTo>
                  <a:pt x="1642022" y="73373"/>
                </a:lnTo>
                <a:cubicBezTo>
                  <a:pt x="1639342" y="65138"/>
                  <a:pt x="1634804" y="58837"/>
                  <a:pt x="1628403" y="54472"/>
                </a:cubicBezTo>
                <a:cubicBezTo>
                  <a:pt x="1622005" y="50106"/>
                  <a:pt x="1613843" y="47923"/>
                  <a:pt x="1603922" y="47923"/>
                </a:cubicBezTo>
                <a:cubicBezTo>
                  <a:pt x="1589138" y="47923"/>
                  <a:pt x="1577356" y="53058"/>
                  <a:pt x="1568575" y="63327"/>
                </a:cubicBezTo>
                <a:cubicBezTo>
                  <a:pt x="1559795" y="73596"/>
                  <a:pt x="1555404" y="89843"/>
                  <a:pt x="1555404" y="112068"/>
                </a:cubicBezTo>
                <a:cubicBezTo>
                  <a:pt x="1555404" y="135682"/>
                  <a:pt x="1559844" y="152549"/>
                  <a:pt x="1568723" y="162670"/>
                </a:cubicBezTo>
                <a:cubicBezTo>
                  <a:pt x="1577604" y="172790"/>
                  <a:pt x="1589981" y="177850"/>
                  <a:pt x="1605857" y="177850"/>
                </a:cubicBezTo>
                <a:cubicBezTo>
                  <a:pt x="1613397" y="177850"/>
                  <a:pt x="1620590" y="176759"/>
                  <a:pt x="1627437" y="174576"/>
                </a:cubicBezTo>
                <a:cubicBezTo>
                  <a:pt x="1634282" y="172393"/>
                  <a:pt x="1642121" y="168672"/>
                  <a:pt x="1650952" y="163414"/>
                </a:cubicBezTo>
                <a:lnTo>
                  <a:pt x="1650952" y="142875"/>
                </a:lnTo>
                <a:lnTo>
                  <a:pt x="1605857" y="142875"/>
                </a:lnTo>
                <a:lnTo>
                  <a:pt x="1605857" y="97483"/>
                </a:lnTo>
                <a:lnTo>
                  <a:pt x="1710036" y="97483"/>
                </a:lnTo>
                <a:lnTo>
                  <a:pt x="1710036" y="190500"/>
                </a:lnTo>
                <a:cubicBezTo>
                  <a:pt x="1690094" y="204093"/>
                  <a:pt x="1672458" y="213346"/>
                  <a:pt x="1657128" y="218257"/>
                </a:cubicBezTo>
                <a:cubicBezTo>
                  <a:pt x="1641799" y="223168"/>
                  <a:pt x="1623617" y="225624"/>
                  <a:pt x="1602583" y="225624"/>
                </a:cubicBezTo>
                <a:cubicBezTo>
                  <a:pt x="1576687" y="225624"/>
                  <a:pt x="1555578" y="221209"/>
                  <a:pt x="1539256" y="212378"/>
                </a:cubicBezTo>
                <a:cubicBezTo>
                  <a:pt x="1522935" y="203548"/>
                  <a:pt x="1510283" y="190401"/>
                  <a:pt x="1501305" y="172939"/>
                </a:cubicBezTo>
                <a:cubicBezTo>
                  <a:pt x="1492326" y="155476"/>
                  <a:pt x="1487835" y="135434"/>
                  <a:pt x="1487835" y="112812"/>
                </a:cubicBezTo>
                <a:close/>
                <a:moveTo>
                  <a:pt x="1239441" y="221903"/>
                </a:moveTo>
                <a:lnTo>
                  <a:pt x="1239441" y="3721"/>
                </a:lnTo>
                <a:lnTo>
                  <a:pt x="1302396" y="3721"/>
                </a:lnTo>
                <a:lnTo>
                  <a:pt x="1384549" y="124430"/>
                </a:lnTo>
                <a:lnTo>
                  <a:pt x="1384549" y="3721"/>
                </a:lnTo>
                <a:lnTo>
                  <a:pt x="1448099" y="3721"/>
                </a:lnTo>
                <a:lnTo>
                  <a:pt x="1448099" y="221903"/>
                </a:lnTo>
                <a:lnTo>
                  <a:pt x="1384549" y="221903"/>
                </a:lnTo>
                <a:lnTo>
                  <a:pt x="1302842" y="102106"/>
                </a:lnTo>
                <a:lnTo>
                  <a:pt x="1302842" y="221903"/>
                </a:lnTo>
                <a:close/>
                <a:moveTo>
                  <a:pt x="1127374" y="221903"/>
                </a:moveTo>
                <a:lnTo>
                  <a:pt x="1127374" y="3721"/>
                </a:lnTo>
                <a:lnTo>
                  <a:pt x="1194942" y="3721"/>
                </a:lnTo>
                <a:lnTo>
                  <a:pt x="1194942" y="221903"/>
                </a:lnTo>
                <a:close/>
                <a:moveTo>
                  <a:pt x="926456" y="110580"/>
                </a:moveTo>
                <a:cubicBezTo>
                  <a:pt x="926456" y="134392"/>
                  <a:pt x="930524" y="151111"/>
                  <a:pt x="938660" y="160735"/>
                </a:cubicBezTo>
                <a:cubicBezTo>
                  <a:pt x="946796" y="170359"/>
                  <a:pt x="957958" y="175171"/>
                  <a:pt x="972147" y="175171"/>
                </a:cubicBezTo>
                <a:cubicBezTo>
                  <a:pt x="976710" y="175171"/>
                  <a:pt x="981027" y="174725"/>
                  <a:pt x="985094" y="173832"/>
                </a:cubicBezTo>
                <a:cubicBezTo>
                  <a:pt x="979439" y="168375"/>
                  <a:pt x="970509" y="163215"/>
                  <a:pt x="958305" y="158354"/>
                </a:cubicBezTo>
                <a:lnTo>
                  <a:pt x="968872" y="134095"/>
                </a:lnTo>
                <a:cubicBezTo>
                  <a:pt x="974826" y="135186"/>
                  <a:pt x="979464" y="136525"/>
                  <a:pt x="982788" y="138113"/>
                </a:cubicBezTo>
                <a:cubicBezTo>
                  <a:pt x="986111" y="139700"/>
                  <a:pt x="992586" y="143868"/>
                  <a:pt x="1002210" y="150615"/>
                </a:cubicBezTo>
                <a:cubicBezTo>
                  <a:pt x="1004491" y="152202"/>
                  <a:pt x="1006971" y="153839"/>
                  <a:pt x="1009651" y="155526"/>
                </a:cubicBezTo>
                <a:cubicBezTo>
                  <a:pt x="1015008" y="145902"/>
                  <a:pt x="1017688" y="131515"/>
                  <a:pt x="1017688" y="112366"/>
                </a:cubicBezTo>
                <a:cubicBezTo>
                  <a:pt x="1017688" y="90339"/>
                  <a:pt x="1013595" y="74613"/>
                  <a:pt x="1005409" y="65187"/>
                </a:cubicBezTo>
                <a:cubicBezTo>
                  <a:pt x="997224" y="55761"/>
                  <a:pt x="985938" y="51048"/>
                  <a:pt x="971551" y="51048"/>
                </a:cubicBezTo>
                <a:cubicBezTo>
                  <a:pt x="958157" y="51048"/>
                  <a:pt x="947292" y="55861"/>
                  <a:pt x="938957" y="65485"/>
                </a:cubicBezTo>
                <a:cubicBezTo>
                  <a:pt x="930623" y="75109"/>
                  <a:pt x="926456" y="90141"/>
                  <a:pt x="926456" y="110580"/>
                </a:cubicBezTo>
                <a:close/>
                <a:moveTo>
                  <a:pt x="859037" y="113556"/>
                </a:moveTo>
                <a:cubicBezTo>
                  <a:pt x="859037" y="77639"/>
                  <a:pt x="868934" y="49734"/>
                  <a:pt x="888728" y="29840"/>
                </a:cubicBezTo>
                <a:cubicBezTo>
                  <a:pt x="908523" y="9947"/>
                  <a:pt x="936180" y="0"/>
                  <a:pt x="971700" y="0"/>
                </a:cubicBezTo>
                <a:cubicBezTo>
                  <a:pt x="1007915" y="0"/>
                  <a:pt x="1035870" y="9724"/>
                  <a:pt x="1055565" y="29171"/>
                </a:cubicBezTo>
                <a:cubicBezTo>
                  <a:pt x="1075259" y="48618"/>
                  <a:pt x="1085107" y="76448"/>
                  <a:pt x="1085107" y="112663"/>
                </a:cubicBezTo>
                <a:cubicBezTo>
                  <a:pt x="1085107" y="144909"/>
                  <a:pt x="1077169" y="170706"/>
                  <a:pt x="1061295" y="190054"/>
                </a:cubicBezTo>
                <a:cubicBezTo>
                  <a:pt x="1069728" y="195908"/>
                  <a:pt x="1075234" y="199579"/>
                  <a:pt x="1077815" y="201067"/>
                </a:cubicBezTo>
                <a:cubicBezTo>
                  <a:pt x="1081683" y="203250"/>
                  <a:pt x="1086892" y="205780"/>
                  <a:pt x="1093441" y="208657"/>
                </a:cubicBezTo>
                <a:lnTo>
                  <a:pt x="1074688" y="246460"/>
                </a:lnTo>
                <a:cubicBezTo>
                  <a:pt x="1065263" y="241896"/>
                  <a:pt x="1055936" y="236464"/>
                  <a:pt x="1046710" y="230163"/>
                </a:cubicBezTo>
                <a:cubicBezTo>
                  <a:pt x="1037481" y="223863"/>
                  <a:pt x="1031033" y="219125"/>
                  <a:pt x="1027362" y="215950"/>
                </a:cubicBezTo>
                <a:cubicBezTo>
                  <a:pt x="1012479" y="222399"/>
                  <a:pt x="993826" y="225624"/>
                  <a:pt x="971402" y="225624"/>
                </a:cubicBezTo>
                <a:cubicBezTo>
                  <a:pt x="938264" y="225624"/>
                  <a:pt x="912119" y="216992"/>
                  <a:pt x="892969" y="199728"/>
                </a:cubicBezTo>
                <a:cubicBezTo>
                  <a:pt x="870347" y="179289"/>
                  <a:pt x="859037" y="150565"/>
                  <a:pt x="859037" y="113556"/>
                </a:cubicBezTo>
                <a:close/>
                <a:moveTo>
                  <a:pt x="747119" y="165795"/>
                </a:moveTo>
                <a:lnTo>
                  <a:pt x="747119" y="118914"/>
                </a:lnTo>
                <a:lnTo>
                  <a:pt x="835224" y="118914"/>
                </a:lnTo>
                <a:lnTo>
                  <a:pt x="835224" y="165795"/>
                </a:lnTo>
                <a:close/>
                <a:moveTo>
                  <a:pt x="502892" y="221903"/>
                </a:moveTo>
                <a:lnTo>
                  <a:pt x="578152" y="108198"/>
                </a:lnTo>
                <a:lnTo>
                  <a:pt x="509738" y="3721"/>
                </a:lnTo>
                <a:lnTo>
                  <a:pt x="584003" y="3721"/>
                </a:lnTo>
                <a:lnTo>
                  <a:pt x="622624" y="70843"/>
                </a:lnTo>
                <a:lnTo>
                  <a:pt x="660203" y="3721"/>
                </a:lnTo>
                <a:lnTo>
                  <a:pt x="733724" y="3721"/>
                </a:lnTo>
                <a:lnTo>
                  <a:pt x="665814" y="109389"/>
                </a:lnTo>
                <a:lnTo>
                  <a:pt x="740123" y="221903"/>
                </a:lnTo>
                <a:lnTo>
                  <a:pt x="664369" y="221903"/>
                </a:lnTo>
                <a:lnTo>
                  <a:pt x="621283" y="151805"/>
                </a:lnTo>
                <a:lnTo>
                  <a:pt x="578199" y="221903"/>
                </a:lnTo>
                <a:close/>
                <a:moveTo>
                  <a:pt x="358733" y="138708"/>
                </a:moveTo>
                <a:lnTo>
                  <a:pt x="406645" y="138708"/>
                </a:lnTo>
                <a:lnTo>
                  <a:pt x="382563" y="60276"/>
                </a:lnTo>
                <a:close/>
                <a:moveTo>
                  <a:pt x="264617" y="221903"/>
                </a:moveTo>
                <a:lnTo>
                  <a:pt x="346621" y="3721"/>
                </a:lnTo>
                <a:lnTo>
                  <a:pt x="420162" y="3721"/>
                </a:lnTo>
                <a:lnTo>
                  <a:pt x="502147" y="221903"/>
                </a:lnTo>
                <a:lnTo>
                  <a:pt x="431546" y="221903"/>
                </a:lnTo>
                <a:lnTo>
                  <a:pt x="420630" y="185887"/>
                </a:lnTo>
                <a:lnTo>
                  <a:pt x="344089" y="185887"/>
                </a:lnTo>
                <a:lnTo>
                  <a:pt x="333454" y="221903"/>
                </a:lnTo>
                <a:close/>
                <a:moveTo>
                  <a:pt x="0" y="221903"/>
                </a:moveTo>
                <a:lnTo>
                  <a:pt x="0" y="3721"/>
                </a:lnTo>
                <a:lnTo>
                  <a:pt x="88666" y="3721"/>
                </a:lnTo>
                <a:lnTo>
                  <a:pt x="122858" y="136476"/>
                </a:lnTo>
                <a:lnTo>
                  <a:pt x="156808" y="3721"/>
                </a:lnTo>
                <a:lnTo>
                  <a:pt x="245419" y="3721"/>
                </a:lnTo>
                <a:lnTo>
                  <a:pt x="245419" y="221903"/>
                </a:lnTo>
                <a:lnTo>
                  <a:pt x="190204" y="221903"/>
                </a:lnTo>
                <a:lnTo>
                  <a:pt x="190204" y="55513"/>
                </a:lnTo>
                <a:lnTo>
                  <a:pt x="147659" y="221903"/>
                </a:lnTo>
                <a:lnTo>
                  <a:pt x="97681" y="221903"/>
                </a:lnTo>
                <a:lnTo>
                  <a:pt x="55216" y="55513"/>
                </a:lnTo>
                <a:lnTo>
                  <a:pt x="55216" y="221903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255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43FF8C0-B0CA-456D-9390-0EF6890B3187}"/>
              </a:ext>
            </a:extLst>
          </p:cNvPr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D8A7093-B4EA-4388-B8CE-283E9E2D2E3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0"/>
                  <a:alpha val="85000"/>
                </a:schemeClr>
              </a:gs>
              <a:gs pos="97000">
                <a:schemeClr val="tx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AE4DEC5-A953-4619-A666-6304714A1C22}"/>
              </a:ext>
            </a:extLst>
          </p:cNvPr>
          <p:cNvGrpSpPr/>
          <p:nvPr userDrawn="1"/>
        </p:nvGrpSpPr>
        <p:grpSpPr>
          <a:xfrm>
            <a:off x="370115" y="-2"/>
            <a:ext cx="11451771" cy="6857999"/>
            <a:chOff x="391886" y="-116114"/>
            <a:chExt cx="11451771" cy="731520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7B081CB-4A8A-42DC-AB35-6BCF037EA02C}"/>
                </a:ext>
              </a:extLst>
            </p:cNvPr>
            <p:cNvCxnSpPr>
              <a:cxnSpLocks/>
            </p:cNvCxnSpPr>
            <p:nvPr/>
          </p:nvCxnSpPr>
          <p:spPr>
            <a:xfrm>
              <a:off x="391886" y="-116114"/>
              <a:ext cx="0" cy="73152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DA814546-A021-40DA-B9DD-4457D3B50189}"/>
                </a:ext>
              </a:extLst>
            </p:cNvPr>
            <p:cNvCxnSpPr>
              <a:cxnSpLocks/>
            </p:cNvCxnSpPr>
            <p:nvPr/>
          </p:nvCxnSpPr>
          <p:spPr>
            <a:xfrm>
              <a:off x="11843657" y="-116114"/>
              <a:ext cx="0" cy="731520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梯形 13">
            <a:extLst>
              <a:ext uri="{FF2B5EF4-FFF2-40B4-BE49-F238E27FC236}">
                <a16:creationId xmlns:a16="http://schemas.microsoft.com/office/drawing/2014/main" id="{E3ACDF65-F0CB-45AA-97E0-30105F9CB7AE}"/>
              </a:ext>
            </a:extLst>
          </p:cNvPr>
          <p:cNvSpPr/>
          <p:nvPr userDrawn="1"/>
        </p:nvSpPr>
        <p:spPr>
          <a:xfrm flipV="1">
            <a:off x="4063999" y="516515"/>
            <a:ext cx="4064002" cy="391669"/>
          </a:xfrm>
          <a:prstGeom prst="trapezoid">
            <a:avLst/>
          </a:prstGeom>
          <a:noFill/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CEC456D-0BAC-430C-96E4-A23511E48E90}"/>
              </a:ext>
            </a:extLst>
          </p:cNvPr>
          <p:cNvSpPr txBox="1"/>
          <p:nvPr userDrawn="1"/>
        </p:nvSpPr>
        <p:spPr>
          <a:xfrm rot="5400000">
            <a:off x="-3210130" y="3349907"/>
            <a:ext cx="6769727" cy="246460"/>
          </a:xfrm>
          <a:custGeom>
            <a:avLst/>
            <a:gdLst>
              <a:gd name="connsiteX0" fmla="*/ 6764851 w 6769727"/>
              <a:gd name="connsiteY0" fmla="*/ 221903 h 246460"/>
              <a:gd name="connsiteX1" fmla="*/ 6764851 w 6769727"/>
              <a:gd name="connsiteY1" fmla="*/ 3721 h 246460"/>
              <a:gd name="connsiteX2" fmla="*/ 6769727 w 6769727"/>
              <a:gd name="connsiteY2" fmla="*/ 3721 h 246460"/>
              <a:gd name="connsiteX3" fmla="*/ 6769727 w 6769727"/>
              <a:gd name="connsiteY3" fmla="*/ 221903 h 246460"/>
              <a:gd name="connsiteX4" fmla="*/ 6563933 w 6769727"/>
              <a:gd name="connsiteY4" fmla="*/ 110580 h 246460"/>
              <a:gd name="connsiteX5" fmla="*/ 6576137 w 6769727"/>
              <a:gd name="connsiteY5" fmla="*/ 160735 h 246460"/>
              <a:gd name="connsiteX6" fmla="*/ 6609624 w 6769727"/>
              <a:gd name="connsiteY6" fmla="*/ 175171 h 246460"/>
              <a:gd name="connsiteX7" fmla="*/ 6622572 w 6769727"/>
              <a:gd name="connsiteY7" fmla="*/ 173832 h 246460"/>
              <a:gd name="connsiteX8" fmla="*/ 6595783 w 6769727"/>
              <a:gd name="connsiteY8" fmla="*/ 158354 h 246460"/>
              <a:gd name="connsiteX9" fmla="*/ 6606349 w 6769727"/>
              <a:gd name="connsiteY9" fmla="*/ 134095 h 246460"/>
              <a:gd name="connsiteX10" fmla="*/ 6620265 w 6769727"/>
              <a:gd name="connsiteY10" fmla="*/ 138113 h 246460"/>
              <a:gd name="connsiteX11" fmla="*/ 6639687 w 6769727"/>
              <a:gd name="connsiteY11" fmla="*/ 150615 h 246460"/>
              <a:gd name="connsiteX12" fmla="*/ 6647128 w 6769727"/>
              <a:gd name="connsiteY12" fmla="*/ 155526 h 246460"/>
              <a:gd name="connsiteX13" fmla="*/ 6655165 w 6769727"/>
              <a:gd name="connsiteY13" fmla="*/ 112366 h 246460"/>
              <a:gd name="connsiteX14" fmla="*/ 6642887 w 6769727"/>
              <a:gd name="connsiteY14" fmla="*/ 65187 h 246460"/>
              <a:gd name="connsiteX15" fmla="*/ 6609028 w 6769727"/>
              <a:gd name="connsiteY15" fmla="*/ 51048 h 246460"/>
              <a:gd name="connsiteX16" fmla="*/ 6576435 w 6769727"/>
              <a:gd name="connsiteY16" fmla="*/ 65485 h 246460"/>
              <a:gd name="connsiteX17" fmla="*/ 6563933 w 6769727"/>
              <a:gd name="connsiteY17" fmla="*/ 110580 h 246460"/>
              <a:gd name="connsiteX18" fmla="*/ 6496514 w 6769727"/>
              <a:gd name="connsiteY18" fmla="*/ 113556 h 246460"/>
              <a:gd name="connsiteX19" fmla="*/ 6526205 w 6769727"/>
              <a:gd name="connsiteY19" fmla="*/ 29840 h 246460"/>
              <a:gd name="connsiteX20" fmla="*/ 6609177 w 6769727"/>
              <a:gd name="connsiteY20" fmla="*/ 0 h 246460"/>
              <a:gd name="connsiteX21" fmla="*/ 6693042 w 6769727"/>
              <a:gd name="connsiteY21" fmla="*/ 29171 h 246460"/>
              <a:gd name="connsiteX22" fmla="*/ 6722584 w 6769727"/>
              <a:gd name="connsiteY22" fmla="*/ 112663 h 246460"/>
              <a:gd name="connsiteX23" fmla="*/ 6698772 w 6769727"/>
              <a:gd name="connsiteY23" fmla="*/ 190054 h 246460"/>
              <a:gd name="connsiteX24" fmla="*/ 6715292 w 6769727"/>
              <a:gd name="connsiteY24" fmla="*/ 201067 h 246460"/>
              <a:gd name="connsiteX25" fmla="*/ 6730918 w 6769727"/>
              <a:gd name="connsiteY25" fmla="*/ 208657 h 246460"/>
              <a:gd name="connsiteX26" fmla="*/ 6712166 w 6769727"/>
              <a:gd name="connsiteY26" fmla="*/ 246460 h 246460"/>
              <a:gd name="connsiteX27" fmla="*/ 6684187 w 6769727"/>
              <a:gd name="connsiteY27" fmla="*/ 230163 h 246460"/>
              <a:gd name="connsiteX28" fmla="*/ 6664839 w 6769727"/>
              <a:gd name="connsiteY28" fmla="*/ 215950 h 246460"/>
              <a:gd name="connsiteX29" fmla="*/ 6608880 w 6769727"/>
              <a:gd name="connsiteY29" fmla="*/ 225624 h 246460"/>
              <a:gd name="connsiteX30" fmla="*/ 6530447 w 6769727"/>
              <a:gd name="connsiteY30" fmla="*/ 199728 h 246460"/>
              <a:gd name="connsiteX31" fmla="*/ 6496514 w 6769727"/>
              <a:gd name="connsiteY31" fmla="*/ 113556 h 246460"/>
              <a:gd name="connsiteX32" fmla="*/ 6384596 w 6769727"/>
              <a:gd name="connsiteY32" fmla="*/ 165795 h 246460"/>
              <a:gd name="connsiteX33" fmla="*/ 6384596 w 6769727"/>
              <a:gd name="connsiteY33" fmla="*/ 118914 h 246460"/>
              <a:gd name="connsiteX34" fmla="*/ 6472702 w 6769727"/>
              <a:gd name="connsiteY34" fmla="*/ 118914 h 246460"/>
              <a:gd name="connsiteX35" fmla="*/ 6472702 w 6769727"/>
              <a:gd name="connsiteY35" fmla="*/ 165795 h 246460"/>
              <a:gd name="connsiteX36" fmla="*/ 6140369 w 6769727"/>
              <a:gd name="connsiteY36" fmla="*/ 221903 h 246460"/>
              <a:gd name="connsiteX37" fmla="*/ 6215629 w 6769727"/>
              <a:gd name="connsiteY37" fmla="*/ 108198 h 246460"/>
              <a:gd name="connsiteX38" fmla="*/ 6147215 w 6769727"/>
              <a:gd name="connsiteY38" fmla="*/ 3721 h 246460"/>
              <a:gd name="connsiteX39" fmla="*/ 6221480 w 6769727"/>
              <a:gd name="connsiteY39" fmla="*/ 3721 h 246460"/>
              <a:gd name="connsiteX40" fmla="*/ 6260101 w 6769727"/>
              <a:gd name="connsiteY40" fmla="*/ 70843 h 246460"/>
              <a:gd name="connsiteX41" fmla="*/ 6297680 w 6769727"/>
              <a:gd name="connsiteY41" fmla="*/ 3721 h 246460"/>
              <a:gd name="connsiteX42" fmla="*/ 6371201 w 6769727"/>
              <a:gd name="connsiteY42" fmla="*/ 3721 h 246460"/>
              <a:gd name="connsiteX43" fmla="*/ 6303291 w 6769727"/>
              <a:gd name="connsiteY43" fmla="*/ 109389 h 246460"/>
              <a:gd name="connsiteX44" fmla="*/ 6377600 w 6769727"/>
              <a:gd name="connsiteY44" fmla="*/ 221903 h 246460"/>
              <a:gd name="connsiteX45" fmla="*/ 6301847 w 6769727"/>
              <a:gd name="connsiteY45" fmla="*/ 221903 h 246460"/>
              <a:gd name="connsiteX46" fmla="*/ 6258761 w 6769727"/>
              <a:gd name="connsiteY46" fmla="*/ 151805 h 246460"/>
              <a:gd name="connsiteX47" fmla="*/ 6215676 w 6769727"/>
              <a:gd name="connsiteY47" fmla="*/ 221903 h 246460"/>
              <a:gd name="connsiteX48" fmla="*/ 5996210 w 6769727"/>
              <a:gd name="connsiteY48" fmla="*/ 138708 h 246460"/>
              <a:gd name="connsiteX49" fmla="*/ 6044123 w 6769727"/>
              <a:gd name="connsiteY49" fmla="*/ 138708 h 246460"/>
              <a:gd name="connsiteX50" fmla="*/ 6020041 w 6769727"/>
              <a:gd name="connsiteY50" fmla="*/ 60276 h 246460"/>
              <a:gd name="connsiteX51" fmla="*/ 5902095 w 6769727"/>
              <a:gd name="connsiteY51" fmla="*/ 221903 h 246460"/>
              <a:gd name="connsiteX52" fmla="*/ 5984099 w 6769727"/>
              <a:gd name="connsiteY52" fmla="*/ 3721 h 246460"/>
              <a:gd name="connsiteX53" fmla="*/ 6057639 w 6769727"/>
              <a:gd name="connsiteY53" fmla="*/ 3721 h 246460"/>
              <a:gd name="connsiteX54" fmla="*/ 6139625 w 6769727"/>
              <a:gd name="connsiteY54" fmla="*/ 221903 h 246460"/>
              <a:gd name="connsiteX55" fmla="*/ 6069024 w 6769727"/>
              <a:gd name="connsiteY55" fmla="*/ 221903 h 246460"/>
              <a:gd name="connsiteX56" fmla="*/ 6058108 w 6769727"/>
              <a:gd name="connsiteY56" fmla="*/ 185887 h 246460"/>
              <a:gd name="connsiteX57" fmla="*/ 5981567 w 6769727"/>
              <a:gd name="connsiteY57" fmla="*/ 185887 h 246460"/>
              <a:gd name="connsiteX58" fmla="*/ 5970932 w 6769727"/>
              <a:gd name="connsiteY58" fmla="*/ 221903 h 246460"/>
              <a:gd name="connsiteX59" fmla="*/ 5637478 w 6769727"/>
              <a:gd name="connsiteY59" fmla="*/ 221903 h 246460"/>
              <a:gd name="connsiteX60" fmla="*/ 5637478 w 6769727"/>
              <a:gd name="connsiteY60" fmla="*/ 3721 h 246460"/>
              <a:gd name="connsiteX61" fmla="*/ 5726143 w 6769727"/>
              <a:gd name="connsiteY61" fmla="*/ 3721 h 246460"/>
              <a:gd name="connsiteX62" fmla="*/ 5760336 w 6769727"/>
              <a:gd name="connsiteY62" fmla="*/ 136476 h 246460"/>
              <a:gd name="connsiteX63" fmla="*/ 5794285 w 6769727"/>
              <a:gd name="connsiteY63" fmla="*/ 3721 h 246460"/>
              <a:gd name="connsiteX64" fmla="*/ 5882896 w 6769727"/>
              <a:gd name="connsiteY64" fmla="*/ 3721 h 246460"/>
              <a:gd name="connsiteX65" fmla="*/ 5882896 w 6769727"/>
              <a:gd name="connsiteY65" fmla="*/ 221903 h 246460"/>
              <a:gd name="connsiteX66" fmla="*/ 5827681 w 6769727"/>
              <a:gd name="connsiteY66" fmla="*/ 221903 h 246460"/>
              <a:gd name="connsiteX67" fmla="*/ 5827681 w 6769727"/>
              <a:gd name="connsiteY67" fmla="*/ 55513 h 246460"/>
              <a:gd name="connsiteX68" fmla="*/ 5785137 w 6769727"/>
              <a:gd name="connsiteY68" fmla="*/ 221903 h 246460"/>
              <a:gd name="connsiteX69" fmla="*/ 5735159 w 6769727"/>
              <a:gd name="connsiteY69" fmla="*/ 221903 h 246460"/>
              <a:gd name="connsiteX70" fmla="*/ 5692693 w 6769727"/>
              <a:gd name="connsiteY70" fmla="*/ 55513 h 246460"/>
              <a:gd name="connsiteX71" fmla="*/ 5692693 w 6769727"/>
              <a:gd name="connsiteY71" fmla="*/ 221903 h 246460"/>
              <a:gd name="connsiteX72" fmla="*/ 5246153 w 6769727"/>
              <a:gd name="connsiteY72" fmla="*/ 112812 h 246460"/>
              <a:gd name="connsiteX73" fmla="*/ 5260887 w 6769727"/>
              <a:gd name="connsiteY73" fmla="*/ 50676 h 246460"/>
              <a:gd name="connsiteX74" fmla="*/ 5304047 w 6769727"/>
              <a:gd name="connsiteY74" fmla="*/ 10567 h 246460"/>
              <a:gd name="connsiteX75" fmla="*/ 5363727 w 6769727"/>
              <a:gd name="connsiteY75" fmla="*/ 0 h 246460"/>
              <a:gd name="connsiteX76" fmla="*/ 5417826 w 6769727"/>
              <a:gd name="connsiteY76" fmla="*/ 6549 h 246460"/>
              <a:gd name="connsiteX77" fmla="*/ 5447592 w 6769727"/>
              <a:gd name="connsiteY77" fmla="*/ 26864 h 246460"/>
              <a:gd name="connsiteX78" fmla="*/ 5465377 w 6769727"/>
              <a:gd name="connsiteY78" fmla="*/ 61764 h 246460"/>
              <a:gd name="connsiteX79" fmla="*/ 5400339 w 6769727"/>
              <a:gd name="connsiteY79" fmla="*/ 73373 h 246460"/>
              <a:gd name="connsiteX80" fmla="*/ 5386721 w 6769727"/>
              <a:gd name="connsiteY80" fmla="*/ 54472 h 246460"/>
              <a:gd name="connsiteX81" fmla="*/ 5362239 w 6769727"/>
              <a:gd name="connsiteY81" fmla="*/ 47923 h 246460"/>
              <a:gd name="connsiteX82" fmla="*/ 5326892 w 6769727"/>
              <a:gd name="connsiteY82" fmla="*/ 63327 h 246460"/>
              <a:gd name="connsiteX83" fmla="*/ 5313721 w 6769727"/>
              <a:gd name="connsiteY83" fmla="*/ 112068 h 246460"/>
              <a:gd name="connsiteX84" fmla="*/ 5327041 w 6769727"/>
              <a:gd name="connsiteY84" fmla="*/ 162670 h 246460"/>
              <a:gd name="connsiteX85" fmla="*/ 5364174 w 6769727"/>
              <a:gd name="connsiteY85" fmla="*/ 177850 h 246460"/>
              <a:gd name="connsiteX86" fmla="*/ 5385754 w 6769727"/>
              <a:gd name="connsiteY86" fmla="*/ 174576 h 246460"/>
              <a:gd name="connsiteX87" fmla="*/ 5409269 w 6769727"/>
              <a:gd name="connsiteY87" fmla="*/ 163414 h 246460"/>
              <a:gd name="connsiteX88" fmla="*/ 5409269 w 6769727"/>
              <a:gd name="connsiteY88" fmla="*/ 142875 h 246460"/>
              <a:gd name="connsiteX89" fmla="*/ 5364174 w 6769727"/>
              <a:gd name="connsiteY89" fmla="*/ 142875 h 246460"/>
              <a:gd name="connsiteX90" fmla="*/ 5364174 w 6769727"/>
              <a:gd name="connsiteY90" fmla="*/ 97483 h 246460"/>
              <a:gd name="connsiteX91" fmla="*/ 5468353 w 6769727"/>
              <a:gd name="connsiteY91" fmla="*/ 97483 h 246460"/>
              <a:gd name="connsiteX92" fmla="*/ 5468353 w 6769727"/>
              <a:gd name="connsiteY92" fmla="*/ 190500 h 246460"/>
              <a:gd name="connsiteX93" fmla="*/ 5415445 w 6769727"/>
              <a:gd name="connsiteY93" fmla="*/ 218257 h 246460"/>
              <a:gd name="connsiteX94" fmla="*/ 5360900 w 6769727"/>
              <a:gd name="connsiteY94" fmla="*/ 225624 h 246460"/>
              <a:gd name="connsiteX95" fmla="*/ 5297573 w 6769727"/>
              <a:gd name="connsiteY95" fmla="*/ 212378 h 246460"/>
              <a:gd name="connsiteX96" fmla="*/ 5259622 w 6769727"/>
              <a:gd name="connsiteY96" fmla="*/ 172939 h 246460"/>
              <a:gd name="connsiteX97" fmla="*/ 5246153 w 6769727"/>
              <a:gd name="connsiteY97" fmla="*/ 112812 h 246460"/>
              <a:gd name="connsiteX98" fmla="*/ 4997759 w 6769727"/>
              <a:gd name="connsiteY98" fmla="*/ 221903 h 246460"/>
              <a:gd name="connsiteX99" fmla="*/ 4997759 w 6769727"/>
              <a:gd name="connsiteY99" fmla="*/ 3721 h 246460"/>
              <a:gd name="connsiteX100" fmla="*/ 5060713 w 6769727"/>
              <a:gd name="connsiteY100" fmla="*/ 3721 h 246460"/>
              <a:gd name="connsiteX101" fmla="*/ 5142866 w 6769727"/>
              <a:gd name="connsiteY101" fmla="*/ 124430 h 246460"/>
              <a:gd name="connsiteX102" fmla="*/ 5142866 w 6769727"/>
              <a:gd name="connsiteY102" fmla="*/ 3721 h 246460"/>
              <a:gd name="connsiteX103" fmla="*/ 5206416 w 6769727"/>
              <a:gd name="connsiteY103" fmla="*/ 3721 h 246460"/>
              <a:gd name="connsiteX104" fmla="*/ 5206416 w 6769727"/>
              <a:gd name="connsiteY104" fmla="*/ 221903 h 246460"/>
              <a:gd name="connsiteX105" fmla="*/ 5142866 w 6769727"/>
              <a:gd name="connsiteY105" fmla="*/ 221903 h 246460"/>
              <a:gd name="connsiteX106" fmla="*/ 5061160 w 6769727"/>
              <a:gd name="connsiteY106" fmla="*/ 102106 h 246460"/>
              <a:gd name="connsiteX107" fmla="*/ 5061160 w 6769727"/>
              <a:gd name="connsiteY107" fmla="*/ 221903 h 246460"/>
              <a:gd name="connsiteX108" fmla="*/ 4885691 w 6769727"/>
              <a:gd name="connsiteY108" fmla="*/ 221903 h 246460"/>
              <a:gd name="connsiteX109" fmla="*/ 4885691 w 6769727"/>
              <a:gd name="connsiteY109" fmla="*/ 3721 h 246460"/>
              <a:gd name="connsiteX110" fmla="*/ 4953259 w 6769727"/>
              <a:gd name="connsiteY110" fmla="*/ 3721 h 246460"/>
              <a:gd name="connsiteX111" fmla="*/ 4953259 w 6769727"/>
              <a:gd name="connsiteY111" fmla="*/ 221903 h 246460"/>
              <a:gd name="connsiteX112" fmla="*/ 4684773 w 6769727"/>
              <a:gd name="connsiteY112" fmla="*/ 110580 h 246460"/>
              <a:gd name="connsiteX113" fmla="*/ 4696977 w 6769727"/>
              <a:gd name="connsiteY113" fmla="*/ 160735 h 246460"/>
              <a:gd name="connsiteX114" fmla="*/ 4730464 w 6769727"/>
              <a:gd name="connsiteY114" fmla="*/ 175171 h 246460"/>
              <a:gd name="connsiteX115" fmla="*/ 4743412 w 6769727"/>
              <a:gd name="connsiteY115" fmla="*/ 173832 h 246460"/>
              <a:gd name="connsiteX116" fmla="*/ 4716623 w 6769727"/>
              <a:gd name="connsiteY116" fmla="*/ 158354 h 246460"/>
              <a:gd name="connsiteX117" fmla="*/ 4727189 w 6769727"/>
              <a:gd name="connsiteY117" fmla="*/ 134095 h 246460"/>
              <a:gd name="connsiteX118" fmla="*/ 4741105 w 6769727"/>
              <a:gd name="connsiteY118" fmla="*/ 138113 h 246460"/>
              <a:gd name="connsiteX119" fmla="*/ 4760527 w 6769727"/>
              <a:gd name="connsiteY119" fmla="*/ 150615 h 246460"/>
              <a:gd name="connsiteX120" fmla="*/ 4767968 w 6769727"/>
              <a:gd name="connsiteY120" fmla="*/ 155526 h 246460"/>
              <a:gd name="connsiteX121" fmla="*/ 4776005 w 6769727"/>
              <a:gd name="connsiteY121" fmla="*/ 112366 h 246460"/>
              <a:gd name="connsiteX122" fmla="*/ 4763727 w 6769727"/>
              <a:gd name="connsiteY122" fmla="*/ 65187 h 246460"/>
              <a:gd name="connsiteX123" fmla="*/ 4729868 w 6769727"/>
              <a:gd name="connsiteY123" fmla="*/ 51048 h 246460"/>
              <a:gd name="connsiteX124" fmla="*/ 4697275 w 6769727"/>
              <a:gd name="connsiteY124" fmla="*/ 65485 h 246460"/>
              <a:gd name="connsiteX125" fmla="*/ 4684773 w 6769727"/>
              <a:gd name="connsiteY125" fmla="*/ 110580 h 246460"/>
              <a:gd name="connsiteX126" fmla="*/ 4617354 w 6769727"/>
              <a:gd name="connsiteY126" fmla="*/ 113556 h 246460"/>
              <a:gd name="connsiteX127" fmla="*/ 4647045 w 6769727"/>
              <a:gd name="connsiteY127" fmla="*/ 29840 h 246460"/>
              <a:gd name="connsiteX128" fmla="*/ 4730017 w 6769727"/>
              <a:gd name="connsiteY128" fmla="*/ 0 h 246460"/>
              <a:gd name="connsiteX129" fmla="*/ 4813882 w 6769727"/>
              <a:gd name="connsiteY129" fmla="*/ 29171 h 246460"/>
              <a:gd name="connsiteX130" fmla="*/ 4843424 w 6769727"/>
              <a:gd name="connsiteY130" fmla="*/ 112663 h 246460"/>
              <a:gd name="connsiteX131" fmla="*/ 4819612 w 6769727"/>
              <a:gd name="connsiteY131" fmla="*/ 190054 h 246460"/>
              <a:gd name="connsiteX132" fmla="*/ 4836132 w 6769727"/>
              <a:gd name="connsiteY132" fmla="*/ 201067 h 246460"/>
              <a:gd name="connsiteX133" fmla="*/ 4851758 w 6769727"/>
              <a:gd name="connsiteY133" fmla="*/ 208657 h 246460"/>
              <a:gd name="connsiteX134" fmla="*/ 4833006 w 6769727"/>
              <a:gd name="connsiteY134" fmla="*/ 246460 h 246460"/>
              <a:gd name="connsiteX135" fmla="*/ 4805027 w 6769727"/>
              <a:gd name="connsiteY135" fmla="*/ 230163 h 246460"/>
              <a:gd name="connsiteX136" fmla="*/ 4785679 w 6769727"/>
              <a:gd name="connsiteY136" fmla="*/ 215950 h 246460"/>
              <a:gd name="connsiteX137" fmla="*/ 4729720 w 6769727"/>
              <a:gd name="connsiteY137" fmla="*/ 225624 h 246460"/>
              <a:gd name="connsiteX138" fmla="*/ 4651287 w 6769727"/>
              <a:gd name="connsiteY138" fmla="*/ 199728 h 246460"/>
              <a:gd name="connsiteX139" fmla="*/ 4617354 w 6769727"/>
              <a:gd name="connsiteY139" fmla="*/ 113556 h 246460"/>
              <a:gd name="connsiteX140" fmla="*/ 4505436 w 6769727"/>
              <a:gd name="connsiteY140" fmla="*/ 165795 h 246460"/>
              <a:gd name="connsiteX141" fmla="*/ 4505436 w 6769727"/>
              <a:gd name="connsiteY141" fmla="*/ 118914 h 246460"/>
              <a:gd name="connsiteX142" fmla="*/ 4593542 w 6769727"/>
              <a:gd name="connsiteY142" fmla="*/ 118914 h 246460"/>
              <a:gd name="connsiteX143" fmla="*/ 4593542 w 6769727"/>
              <a:gd name="connsiteY143" fmla="*/ 165795 h 246460"/>
              <a:gd name="connsiteX144" fmla="*/ 4261209 w 6769727"/>
              <a:gd name="connsiteY144" fmla="*/ 221903 h 246460"/>
              <a:gd name="connsiteX145" fmla="*/ 4336469 w 6769727"/>
              <a:gd name="connsiteY145" fmla="*/ 108198 h 246460"/>
              <a:gd name="connsiteX146" fmla="*/ 4268055 w 6769727"/>
              <a:gd name="connsiteY146" fmla="*/ 3721 h 246460"/>
              <a:gd name="connsiteX147" fmla="*/ 4342320 w 6769727"/>
              <a:gd name="connsiteY147" fmla="*/ 3721 h 246460"/>
              <a:gd name="connsiteX148" fmla="*/ 4380941 w 6769727"/>
              <a:gd name="connsiteY148" fmla="*/ 70843 h 246460"/>
              <a:gd name="connsiteX149" fmla="*/ 4418520 w 6769727"/>
              <a:gd name="connsiteY149" fmla="*/ 3721 h 246460"/>
              <a:gd name="connsiteX150" fmla="*/ 4492041 w 6769727"/>
              <a:gd name="connsiteY150" fmla="*/ 3721 h 246460"/>
              <a:gd name="connsiteX151" fmla="*/ 4424131 w 6769727"/>
              <a:gd name="connsiteY151" fmla="*/ 109389 h 246460"/>
              <a:gd name="connsiteX152" fmla="*/ 4498440 w 6769727"/>
              <a:gd name="connsiteY152" fmla="*/ 221903 h 246460"/>
              <a:gd name="connsiteX153" fmla="*/ 4422687 w 6769727"/>
              <a:gd name="connsiteY153" fmla="*/ 221903 h 246460"/>
              <a:gd name="connsiteX154" fmla="*/ 4379601 w 6769727"/>
              <a:gd name="connsiteY154" fmla="*/ 151805 h 246460"/>
              <a:gd name="connsiteX155" fmla="*/ 4336516 w 6769727"/>
              <a:gd name="connsiteY155" fmla="*/ 221903 h 246460"/>
              <a:gd name="connsiteX156" fmla="*/ 4117050 w 6769727"/>
              <a:gd name="connsiteY156" fmla="*/ 138708 h 246460"/>
              <a:gd name="connsiteX157" fmla="*/ 4164963 w 6769727"/>
              <a:gd name="connsiteY157" fmla="*/ 138708 h 246460"/>
              <a:gd name="connsiteX158" fmla="*/ 4140881 w 6769727"/>
              <a:gd name="connsiteY158" fmla="*/ 60276 h 246460"/>
              <a:gd name="connsiteX159" fmla="*/ 4022935 w 6769727"/>
              <a:gd name="connsiteY159" fmla="*/ 221903 h 246460"/>
              <a:gd name="connsiteX160" fmla="*/ 4104939 w 6769727"/>
              <a:gd name="connsiteY160" fmla="*/ 3721 h 246460"/>
              <a:gd name="connsiteX161" fmla="*/ 4178479 w 6769727"/>
              <a:gd name="connsiteY161" fmla="*/ 3721 h 246460"/>
              <a:gd name="connsiteX162" fmla="*/ 4260465 w 6769727"/>
              <a:gd name="connsiteY162" fmla="*/ 221903 h 246460"/>
              <a:gd name="connsiteX163" fmla="*/ 4189864 w 6769727"/>
              <a:gd name="connsiteY163" fmla="*/ 221903 h 246460"/>
              <a:gd name="connsiteX164" fmla="*/ 4178948 w 6769727"/>
              <a:gd name="connsiteY164" fmla="*/ 185887 h 246460"/>
              <a:gd name="connsiteX165" fmla="*/ 4102407 w 6769727"/>
              <a:gd name="connsiteY165" fmla="*/ 185887 h 246460"/>
              <a:gd name="connsiteX166" fmla="*/ 4091772 w 6769727"/>
              <a:gd name="connsiteY166" fmla="*/ 221903 h 246460"/>
              <a:gd name="connsiteX167" fmla="*/ 3758318 w 6769727"/>
              <a:gd name="connsiteY167" fmla="*/ 221903 h 246460"/>
              <a:gd name="connsiteX168" fmla="*/ 3758318 w 6769727"/>
              <a:gd name="connsiteY168" fmla="*/ 3721 h 246460"/>
              <a:gd name="connsiteX169" fmla="*/ 3846983 w 6769727"/>
              <a:gd name="connsiteY169" fmla="*/ 3721 h 246460"/>
              <a:gd name="connsiteX170" fmla="*/ 3881176 w 6769727"/>
              <a:gd name="connsiteY170" fmla="*/ 136476 h 246460"/>
              <a:gd name="connsiteX171" fmla="*/ 3915125 w 6769727"/>
              <a:gd name="connsiteY171" fmla="*/ 3721 h 246460"/>
              <a:gd name="connsiteX172" fmla="*/ 4003736 w 6769727"/>
              <a:gd name="connsiteY172" fmla="*/ 3721 h 246460"/>
              <a:gd name="connsiteX173" fmla="*/ 4003736 w 6769727"/>
              <a:gd name="connsiteY173" fmla="*/ 221903 h 246460"/>
              <a:gd name="connsiteX174" fmla="*/ 3948521 w 6769727"/>
              <a:gd name="connsiteY174" fmla="*/ 221903 h 246460"/>
              <a:gd name="connsiteX175" fmla="*/ 3948521 w 6769727"/>
              <a:gd name="connsiteY175" fmla="*/ 55513 h 246460"/>
              <a:gd name="connsiteX176" fmla="*/ 3905977 w 6769727"/>
              <a:gd name="connsiteY176" fmla="*/ 221903 h 246460"/>
              <a:gd name="connsiteX177" fmla="*/ 3855999 w 6769727"/>
              <a:gd name="connsiteY177" fmla="*/ 221903 h 246460"/>
              <a:gd name="connsiteX178" fmla="*/ 3813533 w 6769727"/>
              <a:gd name="connsiteY178" fmla="*/ 55513 h 246460"/>
              <a:gd name="connsiteX179" fmla="*/ 3813533 w 6769727"/>
              <a:gd name="connsiteY179" fmla="*/ 221903 h 246460"/>
              <a:gd name="connsiteX180" fmla="*/ 3366994 w 6769727"/>
              <a:gd name="connsiteY180" fmla="*/ 112812 h 246460"/>
              <a:gd name="connsiteX181" fmla="*/ 3381728 w 6769727"/>
              <a:gd name="connsiteY181" fmla="*/ 50676 h 246460"/>
              <a:gd name="connsiteX182" fmla="*/ 3424888 w 6769727"/>
              <a:gd name="connsiteY182" fmla="*/ 10567 h 246460"/>
              <a:gd name="connsiteX183" fmla="*/ 3484568 w 6769727"/>
              <a:gd name="connsiteY183" fmla="*/ 0 h 246460"/>
              <a:gd name="connsiteX184" fmla="*/ 3538667 w 6769727"/>
              <a:gd name="connsiteY184" fmla="*/ 6549 h 246460"/>
              <a:gd name="connsiteX185" fmla="*/ 3568433 w 6769727"/>
              <a:gd name="connsiteY185" fmla="*/ 26864 h 246460"/>
              <a:gd name="connsiteX186" fmla="*/ 3586218 w 6769727"/>
              <a:gd name="connsiteY186" fmla="*/ 61764 h 246460"/>
              <a:gd name="connsiteX187" fmla="*/ 3521180 w 6769727"/>
              <a:gd name="connsiteY187" fmla="*/ 73373 h 246460"/>
              <a:gd name="connsiteX188" fmla="*/ 3507562 w 6769727"/>
              <a:gd name="connsiteY188" fmla="*/ 54472 h 246460"/>
              <a:gd name="connsiteX189" fmla="*/ 3483080 w 6769727"/>
              <a:gd name="connsiteY189" fmla="*/ 47923 h 246460"/>
              <a:gd name="connsiteX190" fmla="*/ 3447733 w 6769727"/>
              <a:gd name="connsiteY190" fmla="*/ 63327 h 246460"/>
              <a:gd name="connsiteX191" fmla="*/ 3434562 w 6769727"/>
              <a:gd name="connsiteY191" fmla="*/ 112068 h 246460"/>
              <a:gd name="connsiteX192" fmla="*/ 3447882 w 6769727"/>
              <a:gd name="connsiteY192" fmla="*/ 162670 h 246460"/>
              <a:gd name="connsiteX193" fmla="*/ 3485015 w 6769727"/>
              <a:gd name="connsiteY193" fmla="*/ 177850 h 246460"/>
              <a:gd name="connsiteX194" fmla="*/ 3506595 w 6769727"/>
              <a:gd name="connsiteY194" fmla="*/ 174576 h 246460"/>
              <a:gd name="connsiteX195" fmla="*/ 3530110 w 6769727"/>
              <a:gd name="connsiteY195" fmla="*/ 163414 h 246460"/>
              <a:gd name="connsiteX196" fmla="*/ 3530110 w 6769727"/>
              <a:gd name="connsiteY196" fmla="*/ 142875 h 246460"/>
              <a:gd name="connsiteX197" fmla="*/ 3485015 w 6769727"/>
              <a:gd name="connsiteY197" fmla="*/ 142875 h 246460"/>
              <a:gd name="connsiteX198" fmla="*/ 3485015 w 6769727"/>
              <a:gd name="connsiteY198" fmla="*/ 97483 h 246460"/>
              <a:gd name="connsiteX199" fmla="*/ 3589194 w 6769727"/>
              <a:gd name="connsiteY199" fmla="*/ 97483 h 246460"/>
              <a:gd name="connsiteX200" fmla="*/ 3589194 w 6769727"/>
              <a:gd name="connsiteY200" fmla="*/ 190500 h 246460"/>
              <a:gd name="connsiteX201" fmla="*/ 3536286 w 6769727"/>
              <a:gd name="connsiteY201" fmla="*/ 218257 h 246460"/>
              <a:gd name="connsiteX202" fmla="*/ 3481741 w 6769727"/>
              <a:gd name="connsiteY202" fmla="*/ 225624 h 246460"/>
              <a:gd name="connsiteX203" fmla="*/ 3418414 w 6769727"/>
              <a:gd name="connsiteY203" fmla="*/ 212378 h 246460"/>
              <a:gd name="connsiteX204" fmla="*/ 3380463 w 6769727"/>
              <a:gd name="connsiteY204" fmla="*/ 172939 h 246460"/>
              <a:gd name="connsiteX205" fmla="*/ 3366994 w 6769727"/>
              <a:gd name="connsiteY205" fmla="*/ 112812 h 246460"/>
              <a:gd name="connsiteX206" fmla="*/ 3118600 w 6769727"/>
              <a:gd name="connsiteY206" fmla="*/ 221903 h 246460"/>
              <a:gd name="connsiteX207" fmla="*/ 3118600 w 6769727"/>
              <a:gd name="connsiteY207" fmla="*/ 3721 h 246460"/>
              <a:gd name="connsiteX208" fmla="*/ 3181554 w 6769727"/>
              <a:gd name="connsiteY208" fmla="*/ 3721 h 246460"/>
              <a:gd name="connsiteX209" fmla="*/ 3263707 w 6769727"/>
              <a:gd name="connsiteY209" fmla="*/ 124430 h 246460"/>
              <a:gd name="connsiteX210" fmla="*/ 3263707 w 6769727"/>
              <a:gd name="connsiteY210" fmla="*/ 3721 h 246460"/>
              <a:gd name="connsiteX211" fmla="*/ 3327257 w 6769727"/>
              <a:gd name="connsiteY211" fmla="*/ 3721 h 246460"/>
              <a:gd name="connsiteX212" fmla="*/ 3327257 w 6769727"/>
              <a:gd name="connsiteY212" fmla="*/ 221903 h 246460"/>
              <a:gd name="connsiteX213" fmla="*/ 3263707 w 6769727"/>
              <a:gd name="connsiteY213" fmla="*/ 221903 h 246460"/>
              <a:gd name="connsiteX214" fmla="*/ 3182001 w 6769727"/>
              <a:gd name="connsiteY214" fmla="*/ 102106 h 246460"/>
              <a:gd name="connsiteX215" fmla="*/ 3182001 w 6769727"/>
              <a:gd name="connsiteY215" fmla="*/ 221903 h 246460"/>
              <a:gd name="connsiteX216" fmla="*/ 3006532 w 6769727"/>
              <a:gd name="connsiteY216" fmla="*/ 221903 h 246460"/>
              <a:gd name="connsiteX217" fmla="*/ 3006532 w 6769727"/>
              <a:gd name="connsiteY217" fmla="*/ 3721 h 246460"/>
              <a:gd name="connsiteX218" fmla="*/ 3074100 w 6769727"/>
              <a:gd name="connsiteY218" fmla="*/ 3721 h 246460"/>
              <a:gd name="connsiteX219" fmla="*/ 3074100 w 6769727"/>
              <a:gd name="connsiteY219" fmla="*/ 221903 h 246460"/>
              <a:gd name="connsiteX220" fmla="*/ 2805614 w 6769727"/>
              <a:gd name="connsiteY220" fmla="*/ 110580 h 246460"/>
              <a:gd name="connsiteX221" fmla="*/ 2817818 w 6769727"/>
              <a:gd name="connsiteY221" fmla="*/ 160735 h 246460"/>
              <a:gd name="connsiteX222" fmla="*/ 2851305 w 6769727"/>
              <a:gd name="connsiteY222" fmla="*/ 175171 h 246460"/>
              <a:gd name="connsiteX223" fmla="*/ 2864253 w 6769727"/>
              <a:gd name="connsiteY223" fmla="*/ 173832 h 246460"/>
              <a:gd name="connsiteX224" fmla="*/ 2837464 w 6769727"/>
              <a:gd name="connsiteY224" fmla="*/ 158354 h 246460"/>
              <a:gd name="connsiteX225" fmla="*/ 2848030 w 6769727"/>
              <a:gd name="connsiteY225" fmla="*/ 134095 h 246460"/>
              <a:gd name="connsiteX226" fmla="*/ 2861946 w 6769727"/>
              <a:gd name="connsiteY226" fmla="*/ 138113 h 246460"/>
              <a:gd name="connsiteX227" fmla="*/ 2881368 w 6769727"/>
              <a:gd name="connsiteY227" fmla="*/ 150615 h 246460"/>
              <a:gd name="connsiteX228" fmla="*/ 2888809 w 6769727"/>
              <a:gd name="connsiteY228" fmla="*/ 155526 h 246460"/>
              <a:gd name="connsiteX229" fmla="*/ 2896846 w 6769727"/>
              <a:gd name="connsiteY229" fmla="*/ 112366 h 246460"/>
              <a:gd name="connsiteX230" fmla="*/ 2884568 w 6769727"/>
              <a:gd name="connsiteY230" fmla="*/ 65187 h 246460"/>
              <a:gd name="connsiteX231" fmla="*/ 2850709 w 6769727"/>
              <a:gd name="connsiteY231" fmla="*/ 51048 h 246460"/>
              <a:gd name="connsiteX232" fmla="*/ 2818116 w 6769727"/>
              <a:gd name="connsiteY232" fmla="*/ 65485 h 246460"/>
              <a:gd name="connsiteX233" fmla="*/ 2805614 w 6769727"/>
              <a:gd name="connsiteY233" fmla="*/ 110580 h 246460"/>
              <a:gd name="connsiteX234" fmla="*/ 2738195 w 6769727"/>
              <a:gd name="connsiteY234" fmla="*/ 113556 h 246460"/>
              <a:gd name="connsiteX235" fmla="*/ 2767886 w 6769727"/>
              <a:gd name="connsiteY235" fmla="*/ 29840 h 246460"/>
              <a:gd name="connsiteX236" fmla="*/ 2850858 w 6769727"/>
              <a:gd name="connsiteY236" fmla="*/ 0 h 246460"/>
              <a:gd name="connsiteX237" fmla="*/ 2934723 w 6769727"/>
              <a:gd name="connsiteY237" fmla="*/ 29171 h 246460"/>
              <a:gd name="connsiteX238" fmla="*/ 2964265 w 6769727"/>
              <a:gd name="connsiteY238" fmla="*/ 112663 h 246460"/>
              <a:gd name="connsiteX239" fmla="*/ 2940453 w 6769727"/>
              <a:gd name="connsiteY239" fmla="*/ 190054 h 246460"/>
              <a:gd name="connsiteX240" fmla="*/ 2956973 w 6769727"/>
              <a:gd name="connsiteY240" fmla="*/ 201067 h 246460"/>
              <a:gd name="connsiteX241" fmla="*/ 2972599 w 6769727"/>
              <a:gd name="connsiteY241" fmla="*/ 208657 h 246460"/>
              <a:gd name="connsiteX242" fmla="*/ 2953847 w 6769727"/>
              <a:gd name="connsiteY242" fmla="*/ 246460 h 246460"/>
              <a:gd name="connsiteX243" fmla="*/ 2925868 w 6769727"/>
              <a:gd name="connsiteY243" fmla="*/ 230163 h 246460"/>
              <a:gd name="connsiteX244" fmla="*/ 2906520 w 6769727"/>
              <a:gd name="connsiteY244" fmla="*/ 215950 h 246460"/>
              <a:gd name="connsiteX245" fmla="*/ 2850561 w 6769727"/>
              <a:gd name="connsiteY245" fmla="*/ 225624 h 246460"/>
              <a:gd name="connsiteX246" fmla="*/ 2772128 w 6769727"/>
              <a:gd name="connsiteY246" fmla="*/ 199728 h 246460"/>
              <a:gd name="connsiteX247" fmla="*/ 2738195 w 6769727"/>
              <a:gd name="connsiteY247" fmla="*/ 113556 h 246460"/>
              <a:gd name="connsiteX248" fmla="*/ 2626277 w 6769727"/>
              <a:gd name="connsiteY248" fmla="*/ 165795 h 246460"/>
              <a:gd name="connsiteX249" fmla="*/ 2626277 w 6769727"/>
              <a:gd name="connsiteY249" fmla="*/ 118914 h 246460"/>
              <a:gd name="connsiteX250" fmla="*/ 2714383 w 6769727"/>
              <a:gd name="connsiteY250" fmla="*/ 118914 h 246460"/>
              <a:gd name="connsiteX251" fmla="*/ 2714383 w 6769727"/>
              <a:gd name="connsiteY251" fmla="*/ 165795 h 246460"/>
              <a:gd name="connsiteX252" fmla="*/ 2382050 w 6769727"/>
              <a:gd name="connsiteY252" fmla="*/ 221903 h 246460"/>
              <a:gd name="connsiteX253" fmla="*/ 2457310 w 6769727"/>
              <a:gd name="connsiteY253" fmla="*/ 108198 h 246460"/>
              <a:gd name="connsiteX254" fmla="*/ 2388896 w 6769727"/>
              <a:gd name="connsiteY254" fmla="*/ 3721 h 246460"/>
              <a:gd name="connsiteX255" fmla="*/ 2463161 w 6769727"/>
              <a:gd name="connsiteY255" fmla="*/ 3721 h 246460"/>
              <a:gd name="connsiteX256" fmla="*/ 2501782 w 6769727"/>
              <a:gd name="connsiteY256" fmla="*/ 70843 h 246460"/>
              <a:gd name="connsiteX257" fmla="*/ 2539362 w 6769727"/>
              <a:gd name="connsiteY257" fmla="*/ 3721 h 246460"/>
              <a:gd name="connsiteX258" fmla="*/ 2612882 w 6769727"/>
              <a:gd name="connsiteY258" fmla="*/ 3721 h 246460"/>
              <a:gd name="connsiteX259" fmla="*/ 2544972 w 6769727"/>
              <a:gd name="connsiteY259" fmla="*/ 109389 h 246460"/>
              <a:gd name="connsiteX260" fmla="*/ 2619281 w 6769727"/>
              <a:gd name="connsiteY260" fmla="*/ 221903 h 246460"/>
              <a:gd name="connsiteX261" fmla="*/ 2543529 w 6769727"/>
              <a:gd name="connsiteY261" fmla="*/ 221903 h 246460"/>
              <a:gd name="connsiteX262" fmla="*/ 2500442 w 6769727"/>
              <a:gd name="connsiteY262" fmla="*/ 151805 h 246460"/>
              <a:gd name="connsiteX263" fmla="*/ 2457357 w 6769727"/>
              <a:gd name="connsiteY263" fmla="*/ 221903 h 246460"/>
              <a:gd name="connsiteX264" fmla="*/ 2237891 w 6769727"/>
              <a:gd name="connsiteY264" fmla="*/ 138708 h 246460"/>
              <a:gd name="connsiteX265" fmla="*/ 2285804 w 6769727"/>
              <a:gd name="connsiteY265" fmla="*/ 138708 h 246460"/>
              <a:gd name="connsiteX266" fmla="*/ 2261722 w 6769727"/>
              <a:gd name="connsiteY266" fmla="*/ 60276 h 246460"/>
              <a:gd name="connsiteX267" fmla="*/ 2143776 w 6769727"/>
              <a:gd name="connsiteY267" fmla="*/ 221903 h 246460"/>
              <a:gd name="connsiteX268" fmla="*/ 2225780 w 6769727"/>
              <a:gd name="connsiteY268" fmla="*/ 3721 h 246460"/>
              <a:gd name="connsiteX269" fmla="*/ 2299320 w 6769727"/>
              <a:gd name="connsiteY269" fmla="*/ 3721 h 246460"/>
              <a:gd name="connsiteX270" fmla="*/ 2381306 w 6769727"/>
              <a:gd name="connsiteY270" fmla="*/ 221903 h 246460"/>
              <a:gd name="connsiteX271" fmla="*/ 2310705 w 6769727"/>
              <a:gd name="connsiteY271" fmla="*/ 221903 h 246460"/>
              <a:gd name="connsiteX272" fmla="*/ 2299789 w 6769727"/>
              <a:gd name="connsiteY272" fmla="*/ 185887 h 246460"/>
              <a:gd name="connsiteX273" fmla="*/ 2223248 w 6769727"/>
              <a:gd name="connsiteY273" fmla="*/ 185887 h 246460"/>
              <a:gd name="connsiteX274" fmla="*/ 2212613 w 6769727"/>
              <a:gd name="connsiteY274" fmla="*/ 221903 h 246460"/>
              <a:gd name="connsiteX275" fmla="*/ 1879160 w 6769727"/>
              <a:gd name="connsiteY275" fmla="*/ 221903 h 246460"/>
              <a:gd name="connsiteX276" fmla="*/ 1879160 w 6769727"/>
              <a:gd name="connsiteY276" fmla="*/ 3721 h 246460"/>
              <a:gd name="connsiteX277" fmla="*/ 1967824 w 6769727"/>
              <a:gd name="connsiteY277" fmla="*/ 3721 h 246460"/>
              <a:gd name="connsiteX278" fmla="*/ 2002018 w 6769727"/>
              <a:gd name="connsiteY278" fmla="*/ 136476 h 246460"/>
              <a:gd name="connsiteX279" fmla="*/ 2035966 w 6769727"/>
              <a:gd name="connsiteY279" fmla="*/ 3721 h 246460"/>
              <a:gd name="connsiteX280" fmla="*/ 2124577 w 6769727"/>
              <a:gd name="connsiteY280" fmla="*/ 3721 h 246460"/>
              <a:gd name="connsiteX281" fmla="*/ 2124577 w 6769727"/>
              <a:gd name="connsiteY281" fmla="*/ 221903 h 246460"/>
              <a:gd name="connsiteX282" fmla="*/ 2069362 w 6769727"/>
              <a:gd name="connsiteY282" fmla="*/ 221903 h 246460"/>
              <a:gd name="connsiteX283" fmla="*/ 2069362 w 6769727"/>
              <a:gd name="connsiteY283" fmla="*/ 55513 h 246460"/>
              <a:gd name="connsiteX284" fmla="*/ 2026818 w 6769727"/>
              <a:gd name="connsiteY284" fmla="*/ 221903 h 246460"/>
              <a:gd name="connsiteX285" fmla="*/ 1976840 w 6769727"/>
              <a:gd name="connsiteY285" fmla="*/ 221903 h 246460"/>
              <a:gd name="connsiteX286" fmla="*/ 1934374 w 6769727"/>
              <a:gd name="connsiteY286" fmla="*/ 55513 h 246460"/>
              <a:gd name="connsiteX287" fmla="*/ 1934374 w 6769727"/>
              <a:gd name="connsiteY287" fmla="*/ 221903 h 246460"/>
              <a:gd name="connsiteX288" fmla="*/ 1487835 w 6769727"/>
              <a:gd name="connsiteY288" fmla="*/ 112812 h 246460"/>
              <a:gd name="connsiteX289" fmla="*/ 1502570 w 6769727"/>
              <a:gd name="connsiteY289" fmla="*/ 50676 h 246460"/>
              <a:gd name="connsiteX290" fmla="*/ 1545730 w 6769727"/>
              <a:gd name="connsiteY290" fmla="*/ 10567 h 246460"/>
              <a:gd name="connsiteX291" fmla="*/ 1605410 w 6769727"/>
              <a:gd name="connsiteY291" fmla="*/ 0 h 246460"/>
              <a:gd name="connsiteX292" fmla="*/ 1659509 w 6769727"/>
              <a:gd name="connsiteY292" fmla="*/ 6549 h 246460"/>
              <a:gd name="connsiteX293" fmla="*/ 1689275 w 6769727"/>
              <a:gd name="connsiteY293" fmla="*/ 26864 h 246460"/>
              <a:gd name="connsiteX294" fmla="*/ 1707060 w 6769727"/>
              <a:gd name="connsiteY294" fmla="*/ 61764 h 246460"/>
              <a:gd name="connsiteX295" fmla="*/ 1642022 w 6769727"/>
              <a:gd name="connsiteY295" fmla="*/ 73373 h 246460"/>
              <a:gd name="connsiteX296" fmla="*/ 1628403 w 6769727"/>
              <a:gd name="connsiteY296" fmla="*/ 54472 h 246460"/>
              <a:gd name="connsiteX297" fmla="*/ 1603922 w 6769727"/>
              <a:gd name="connsiteY297" fmla="*/ 47923 h 246460"/>
              <a:gd name="connsiteX298" fmla="*/ 1568575 w 6769727"/>
              <a:gd name="connsiteY298" fmla="*/ 63327 h 246460"/>
              <a:gd name="connsiteX299" fmla="*/ 1555404 w 6769727"/>
              <a:gd name="connsiteY299" fmla="*/ 112068 h 246460"/>
              <a:gd name="connsiteX300" fmla="*/ 1568723 w 6769727"/>
              <a:gd name="connsiteY300" fmla="*/ 162670 h 246460"/>
              <a:gd name="connsiteX301" fmla="*/ 1605857 w 6769727"/>
              <a:gd name="connsiteY301" fmla="*/ 177850 h 246460"/>
              <a:gd name="connsiteX302" fmla="*/ 1627437 w 6769727"/>
              <a:gd name="connsiteY302" fmla="*/ 174576 h 246460"/>
              <a:gd name="connsiteX303" fmla="*/ 1650952 w 6769727"/>
              <a:gd name="connsiteY303" fmla="*/ 163414 h 246460"/>
              <a:gd name="connsiteX304" fmla="*/ 1650952 w 6769727"/>
              <a:gd name="connsiteY304" fmla="*/ 142875 h 246460"/>
              <a:gd name="connsiteX305" fmla="*/ 1605857 w 6769727"/>
              <a:gd name="connsiteY305" fmla="*/ 142875 h 246460"/>
              <a:gd name="connsiteX306" fmla="*/ 1605857 w 6769727"/>
              <a:gd name="connsiteY306" fmla="*/ 97483 h 246460"/>
              <a:gd name="connsiteX307" fmla="*/ 1710036 w 6769727"/>
              <a:gd name="connsiteY307" fmla="*/ 97483 h 246460"/>
              <a:gd name="connsiteX308" fmla="*/ 1710036 w 6769727"/>
              <a:gd name="connsiteY308" fmla="*/ 190500 h 246460"/>
              <a:gd name="connsiteX309" fmla="*/ 1657128 w 6769727"/>
              <a:gd name="connsiteY309" fmla="*/ 218257 h 246460"/>
              <a:gd name="connsiteX310" fmla="*/ 1602583 w 6769727"/>
              <a:gd name="connsiteY310" fmla="*/ 225624 h 246460"/>
              <a:gd name="connsiteX311" fmla="*/ 1539256 w 6769727"/>
              <a:gd name="connsiteY311" fmla="*/ 212378 h 246460"/>
              <a:gd name="connsiteX312" fmla="*/ 1501305 w 6769727"/>
              <a:gd name="connsiteY312" fmla="*/ 172939 h 246460"/>
              <a:gd name="connsiteX313" fmla="*/ 1487835 w 6769727"/>
              <a:gd name="connsiteY313" fmla="*/ 112812 h 246460"/>
              <a:gd name="connsiteX314" fmla="*/ 1239441 w 6769727"/>
              <a:gd name="connsiteY314" fmla="*/ 221903 h 246460"/>
              <a:gd name="connsiteX315" fmla="*/ 1239441 w 6769727"/>
              <a:gd name="connsiteY315" fmla="*/ 3721 h 246460"/>
              <a:gd name="connsiteX316" fmla="*/ 1302396 w 6769727"/>
              <a:gd name="connsiteY316" fmla="*/ 3721 h 246460"/>
              <a:gd name="connsiteX317" fmla="*/ 1384549 w 6769727"/>
              <a:gd name="connsiteY317" fmla="*/ 124430 h 246460"/>
              <a:gd name="connsiteX318" fmla="*/ 1384549 w 6769727"/>
              <a:gd name="connsiteY318" fmla="*/ 3721 h 246460"/>
              <a:gd name="connsiteX319" fmla="*/ 1448099 w 6769727"/>
              <a:gd name="connsiteY319" fmla="*/ 3721 h 246460"/>
              <a:gd name="connsiteX320" fmla="*/ 1448099 w 6769727"/>
              <a:gd name="connsiteY320" fmla="*/ 221903 h 246460"/>
              <a:gd name="connsiteX321" fmla="*/ 1384549 w 6769727"/>
              <a:gd name="connsiteY321" fmla="*/ 221903 h 246460"/>
              <a:gd name="connsiteX322" fmla="*/ 1302842 w 6769727"/>
              <a:gd name="connsiteY322" fmla="*/ 102106 h 246460"/>
              <a:gd name="connsiteX323" fmla="*/ 1302842 w 6769727"/>
              <a:gd name="connsiteY323" fmla="*/ 221903 h 246460"/>
              <a:gd name="connsiteX324" fmla="*/ 1127374 w 6769727"/>
              <a:gd name="connsiteY324" fmla="*/ 221903 h 246460"/>
              <a:gd name="connsiteX325" fmla="*/ 1127374 w 6769727"/>
              <a:gd name="connsiteY325" fmla="*/ 3721 h 246460"/>
              <a:gd name="connsiteX326" fmla="*/ 1194942 w 6769727"/>
              <a:gd name="connsiteY326" fmla="*/ 3721 h 246460"/>
              <a:gd name="connsiteX327" fmla="*/ 1194942 w 6769727"/>
              <a:gd name="connsiteY327" fmla="*/ 221903 h 246460"/>
              <a:gd name="connsiteX328" fmla="*/ 926456 w 6769727"/>
              <a:gd name="connsiteY328" fmla="*/ 110580 h 246460"/>
              <a:gd name="connsiteX329" fmla="*/ 938660 w 6769727"/>
              <a:gd name="connsiteY329" fmla="*/ 160735 h 246460"/>
              <a:gd name="connsiteX330" fmla="*/ 972147 w 6769727"/>
              <a:gd name="connsiteY330" fmla="*/ 175171 h 246460"/>
              <a:gd name="connsiteX331" fmla="*/ 985094 w 6769727"/>
              <a:gd name="connsiteY331" fmla="*/ 173832 h 246460"/>
              <a:gd name="connsiteX332" fmla="*/ 958305 w 6769727"/>
              <a:gd name="connsiteY332" fmla="*/ 158354 h 246460"/>
              <a:gd name="connsiteX333" fmla="*/ 968872 w 6769727"/>
              <a:gd name="connsiteY333" fmla="*/ 134095 h 246460"/>
              <a:gd name="connsiteX334" fmla="*/ 982788 w 6769727"/>
              <a:gd name="connsiteY334" fmla="*/ 138113 h 246460"/>
              <a:gd name="connsiteX335" fmla="*/ 1002210 w 6769727"/>
              <a:gd name="connsiteY335" fmla="*/ 150615 h 246460"/>
              <a:gd name="connsiteX336" fmla="*/ 1009651 w 6769727"/>
              <a:gd name="connsiteY336" fmla="*/ 155526 h 246460"/>
              <a:gd name="connsiteX337" fmla="*/ 1017688 w 6769727"/>
              <a:gd name="connsiteY337" fmla="*/ 112366 h 246460"/>
              <a:gd name="connsiteX338" fmla="*/ 1005409 w 6769727"/>
              <a:gd name="connsiteY338" fmla="*/ 65187 h 246460"/>
              <a:gd name="connsiteX339" fmla="*/ 971551 w 6769727"/>
              <a:gd name="connsiteY339" fmla="*/ 51048 h 246460"/>
              <a:gd name="connsiteX340" fmla="*/ 938957 w 6769727"/>
              <a:gd name="connsiteY340" fmla="*/ 65485 h 246460"/>
              <a:gd name="connsiteX341" fmla="*/ 926456 w 6769727"/>
              <a:gd name="connsiteY341" fmla="*/ 110580 h 246460"/>
              <a:gd name="connsiteX342" fmla="*/ 859037 w 6769727"/>
              <a:gd name="connsiteY342" fmla="*/ 113556 h 246460"/>
              <a:gd name="connsiteX343" fmla="*/ 888728 w 6769727"/>
              <a:gd name="connsiteY343" fmla="*/ 29840 h 246460"/>
              <a:gd name="connsiteX344" fmla="*/ 971700 w 6769727"/>
              <a:gd name="connsiteY344" fmla="*/ 0 h 246460"/>
              <a:gd name="connsiteX345" fmla="*/ 1055565 w 6769727"/>
              <a:gd name="connsiteY345" fmla="*/ 29171 h 246460"/>
              <a:gd name="connsiteX346" fmla="*/ 1085107 w 6769727"/>
              <a:gd name="connsiteY346" fmla="*/ 112663 h 246460"/>
              <a:gd name="connsiteX347" fmla="*/ 1061295 w 6769727"/>
              <a:gd name="connsiteY347" fmla="*/ 190054 h 246460"/>
              <a:gd name="connsiteX348" fmla="*/ 1077815 w 6769727"/>
              <a:gd name="connsiteY348" fmla="*/ 201067 h 246460"/>
              <a:gd name="connsiteX349" fmla="*/ 1093441 w 6769727"/>
              <a:gd name="connsiteY349" fmla="*/ 208657 h 246460"/>
              <a:gd name="connsiteX350" fmla="*/ 1074688 w 6769727"/>
              <a:gd name="connsiteY350" fmla="*/ 246460 h 246460"/>
              <a:gd name="connsiteX351" fmla="*/ 1046710 w 6769727"/>
              <a:gd name="connsiteY351" fmla="*/ 230163 h 246460"/>
              <a:gd name="connsiteX352" fmla="*/ 1027362 w 6769727"/>
              <a:gd name="connsiteY352" fmla="*/ 215950 h 246460"/>
              <a:gd name="connsiteX353" fmla="*/ 971402 w 6769727"/>
              <a:gd name="connsiteY353" fmla="*/ 225624 h 246460"/>
              <a:gd name="connsiteX354" fmla="*/ 892969 w 6769727"/>
              <a:gd name="connsiteY354" fmla="*/ 199728 h 246460"/>
              <a:gd name="connsiteX355" fmla="*/ 859037 w 6769727"/>
              <a:gd name="connsiteY355" fmla="*/ 113556 h 246460"/>
              <a:gd name="connsiteX356" fmla="*/ 747119 w 6769727"/>
              <a:gd name="connsiteY356" fmla="*/ 165795 h 246460"/>
              <a:gd name="connsiteX357" fmla="*/ 747119 w 6769727"/>
              <a:gd name="connsiteY357" fmla="*/ 118914 h 246460"/>
              <a:gd name="connsiteX358" fmla="*/ 835224 w 6769727"/>
              <a:gd name="connsiteY358" fmla="*/ 118914 h 246460"/>
              <a:gd name="connsiteX359" fmla="*/ 835224 w 6769727"/>
              <a:gd name="connsiteY359" fmla="*/ 165795 h 246460"/>
              <a:gd name="connsiteX360" fmla="*/ 502892 w 6769727"/>
              <a:gd name="connsiteY360" fmla="*/ 221903 h 246460"/>
              <a:gd name="connsiteX361" fmla="*/ 578152 w 6769727"/>
              <a:gd name="connsiteY361" fmla="*/ 108198 h 246460"/>
              <a:gd name="connsiteX362" fmla="*/ 509738 w 6769727"/>
              <a:gd name="connsiteY362" fmla="*/ 3721 h 246460"/>
              <a:gd name="connsiteX363" fmla="*/ 584003 w 6769727"/>
              <a:gd name="connsiteY363" fmla="*/ 3721 h 246460"/>
              <a:gd name="connsiteX364" fmla="*/ 622624 w 6769727"/>
              <a:gd name="connsiteY364" fmla="*/ 70843 h 246460"/>
              <a:gd name="connsiteX365" fmla="*/ 660203 w 6769727"/>
              <a:gd name="connsiteY365" fmla="*/ 3721 h 246460"/>
              <a:gd name="connsiteX366" fmla="*/ 733724 w 6769727"/>
              <a:gd name="connsiteY366" fmla="*/ 3721 h 246460"/>
              <a:gd name="connsiteX367" fmla="*/ 665814 w 6769727"/>
              <a:gd name="connsiteY367" fmla="*/ 109389 h 246460"/>
              <a:gd name="connsiteX368" fmla="*/ 740123 w 6769727"/>
              <a:gd name="connsiteY368" fmla="*/ 221903 h 246460"/>
              <a:gd name="connsiteX369" fmla="*/ 664369 w 6769727"/>
              <a:gd name="connsiteY369" fmla="*/ 221903 h 246460"/>
              <a:gd name="connsiteX370" fmla="*/ 621283 w 6769727"/>
              <a:gd name="connsiteY370" fmla="*/ 151805 h 246460"/>
              <a:gd name="connsiteX371" fmla="*/ 578199 w 6769727"/>
              <a:gd name="connsiteY371" fmla="*/ 221903 h 246460"/>
              <a:gd name="connsiteX372" fmla="*/ 358733 w 6769727"/>
              <a:gd name="connsiteY372" fmla="*/ 138708 h 246460"/>
              <a:gd name="connsiteX373" fmla="*/ 406645 w 6769727"/>
              <a:gd name="connsiteY373" fmla="*/ 138708 h 246460"/>
              <a:gd name="connsiteX374" fmla="*/ 382563 w 6769727"/>
              <a:gd name="connsiteY374" fmla="*/ 60276 h 246460"/>
              <a:gd name="connsiteX375" fmla="*/ 264617 w 6769727"/>
              <a:gd name="connsiteY375" fmla="*/ 221903 h 246460"/>
              <a:gd name="connsiteX376" fmla="*/ 346621 w 6769727"/>
              <a:gd name="connsiteY376" fmla="*/ 3721 h 246460"/>
              <a:gd name="connsiteX377" fmla="*/ 420162 w 6769727"/>
              <a:gd name="connsiteY377" fmla="*/ 3721 h 246460"/>
              <a:gd name="connsiteX378" fmla="*/ 502147 w 6769727"/>
              <a:gd name="connsiteY378" fmla="*/ 221903 h 246460"/>
              <a:gd name="connsiteX379" fmla="*/ 431546 w 6769727"/>
              <a:gd name="connsiteY379" fmla="*/ 221903 h 246460"/>
              <a:gd name="connsiteX380" fmla="*/ 420630 w 6769727"/>
              <a:gd name="connsiteY380" fmla="*/ 185887 h 246460"/>
              <a:gd name="connsiteX381" fmla="*/ 344089 w 6769727"/>
              <a:gd name="connsiteY381" fmla="*/ 185887 h 246460"/>
              <a:gd name="connsiteX382" fmla="*/ 333454 w 6769727"/>
              <a:gd name="connsiteY382" fmla="*/ 221903 h 246460"/>
              <a:gd name="connsiteX383" fmla="*/ 0 w 6769727"/>
              <a:gd name="connsiteY383" fmla="*/ 221903 h 246460"/>
              <a:gd name="connsiteX384" fmla="*/ 0 w 6769727"/>
              <a:gd name="connsiteY384" fmla="*/ 3721 h 246460"/>
              <a:gd name="connsiteX385" fmla="*/ 88666 w 6769727"/>
              <a:gd name="connsiteY385" fmla="*/ 3721 h 246460"/>
              <a:gd name="connsiteX386" fmla="*/ 122858 w 6769727"/>
              <a:gd name="connsiteY386" fmla="*/ 136476 h 246460"/>
              <a:gd name="connsiteX387" fmla="*/ 156808 w 6769727"/>
              <a:gd name="connsiteY387" fmla="*/ 3721 h 246460"/>
              <a:gd name="connsiteX388" fmla="*/ 245419 w 6769727"/>
              <a:gd name="connsiteY388" fmla="*/ 3721 h 246460"/>
              <a:gd name="connsiteX389" fmla="*/ 245419 w 6769727"/>
              <a:gd name="connsiteY389" fmla="*/ 221903 h 246460"/>
              <a:gd name="connsiteX390" fmla="*/ 190204 w 6769727"/>
              <a:gd name="connsiteY390" fmla="*/ 221903 h 246460"/>
              <a:gd name="connsiteX391" fmla="*/ 190204 w 6769727"/>
              <a:gd name="connsiteY391" fmla="*/ 55513 h 246460"/>
              <a:gd name="connsiteX392" fmla="*/ 147659 w 6769727"/>
              <a:gd name="connsiteY392" fmla="*/ 221903 h 246460"/>
              <a:gd name="connsiteX393" fmla="*/ 97681 w 6769727"/>
              <a:gd name="connsiteY393" fmla="*/ 221903 h 246460"/>
              <a:gd name="connsiteX394" fmla="*/ 55216 w 6769727"/>
              <a:gd name="connsiteY394" fmla="*/ 55513 h 246460"/>
              <a:gd name="connsiteX395" fmla="*/ 55216 w 6769727"/>
              <a:gd name="connsiteY395" fmla="*/ 221903 h 24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</a:cxnLst>
            <a:rect l="l" t="t" r="r" b="b"/>
            <a:pathLst>
              <a:path w="6769727" h="246460">
                <a:moveTo>
                  <a:pt x="6764851" y="221903"/>
                </a:moveTo>
                <a:lnTo>
                  <a:pt x="6764851" y="3721"/>
                </a:lnTo>
                <a:lnTo>
                  <a:pt x="6769727" y="3721"/>
                </a:lnTo>
                <a:lnTo>
                  <a:pt x="6769727" y="221903"/>
                </a:lnTo>
                <a:close/>
                <a:moveTo>
                  <a:pt x="6563933" y="110580"/>
                </a:moveTo>
                <a:cubicBezTo>
                  <a:pt x="6563933" y="134392"/>
                  <a:pt x="6568001" y="151111"/>
                  <a:pt x="6576137" y="160735"/>
                </a:cubicBezTo>
                <a:cubicBezTo>
                  <a:pt x="6584273" y="170359"/>
                  <a:pt x="6595435" y="175171"/>
                  <a:pt x="6609624" y="175171"/>
                </a:cubicBezTo>
                <a:cubicBezTo>
                  <a:pt x="6614188" y="175171"/>
                  <a:pt x="6618504" y="174725"/>
                  <a:pt x="6622572" y="173832"/>
                </a:cubicBezTo>
                <a:cubicBezTo>
                  <a:pt x="6616916" y="168375"/>
                  <a:pt x="6607986" y="163215"/>
                  <a:pt x="6595783" y="158354"/>
                </a:cubicBezTo>
                <a:lnTo>
                  <a:pt x="6606349" y="134095"/>
                </a:lnTo>
                <a:cubicBezTo>
                  <a:pt x="6612303" y="135186"/>
                  <a:pt x="6616941" y="136525"/>
                  <a:pt x="6620265" y="138113"/>
                </a:cubicBezTo>
                <a:cubicBezTo>
                  <a:pt x="6623589" y="139700"/>
                  <a:pt x="6630063" y="143868"/>
                  <a:pt x="6639687" y="150615"/>
                </a:cubicBezTo>
                <a:cubicBezTo>
                  <a:pt x="6641969" y="152202"/>
                  <a:pt x="6644449" y="153839"/>
                  <a:pt x="6647128" y="155526"/>
                </a:cubicBezTo>
                <a:cubicBezTo>
                  <a:pt x="6652486" y="145902"/>
                  <a:pt x="6655165" y="131515"/>
                  <a:pt x="6655165" y="112366"/>
                </a:cubicBezTo>
                <a:cubicBezTo>
                  <a:pt x="6655165" y="90339"/>
                  <a:pt x="6651072" y="74613"/>
                  <a:pt x="6642887" y="65187"/>
                </a:cubicBezTo>
                <a:cubicBezTo>
                  <a:pt x="6634701" y="55761"/>
                  <a:pt x="6623415" y="51048"/>
                  <a:pt x="6609028" y="51048"/>
                </a:cubicBezTo>
                <a:cubicBezTo>
                  <a:pt x="6595634" y="51048"/>
                  <a:pt x="6584769" y="55861"/>
                  <a:pt x="6576435" y="65485"/>
                </a:cubicBezTo>
                <a:cubicBezTo>
                  <a:pt x="6568100" y="75109"/>
                  <a:pt x="6563933" y="90141"/>
                  <a:pt x="6563933" y="110580"/>
                </a:cubicBezTo>
                <a:close/>
                <a:moveTo>
                  <a:pt x="6496514" y="113556"/>
                </a:moveTo>
                <a:cubicBezTo>
                  <a:pt x="6496514" y="77639"/>
                  <a:pt x="6506411" y="49734"/>
                  <a:pt x="6526205" y="29840"/>
                </a:cubicBezTo>
                <a:cubicBezTo>
                  <a:pt x="6546000" y="9947"/>
                  <a:pt x="6573657" y="0"/>
                  <a:pt x="6609177" y="0"/>
                </a:cubicBezTo>
                <a:cubicBezTo>
                  <a:pt x="6645392" y="0"/>
                  <a:pt x="6673347" y="9724"/>
                  <a:pt x="6693042" y="29171"/>
                </a:cubicBezTo>
                <a:cubicBezTo>
                  <a:pt x="6712737" y="48618"/>
                  <a:pt x="6722584" y="76448"/>
                  <a:pt x="6722584" y="112663"/>
                </a:cubicBezTo>
                <a:cubicBezTo>
                  <a:pt x="6722584" y="144909"/>
                  <a:pt x="6714647" y="170706"/>
                  <a:pt x="6698772" y="190054"/>
                </a:cubicBezTo>
                <a:cubicBezTo>
                  <a:pt x="6707205" y="195908"/>
                  <a:pt x="6712712" y="199579"/>
                  <a:pt x="6715292" y="201067"/>
                </a:cubicBezTo>
                <a:cubicBezTo>
                  <a:pt x="6719161" y="203250"/>
                  <a:pt x="6724370" y="205780"/>
                  <a:pt x="6730918" y="208657"/>
                </a:cubicBezTo>
                <a:lnTo>
                  <a:pt x="6712166" y="246460"/>
                </a:lnTo>
                <a:cubicBezTo>
                  <a:pt x="6702740" y="241896"/>
                  <a:pt x="6693414" y="236464"/>
                  <a:pt x="6684187" y="230163"/>
                </a:cubicBezTo>
                <a:cubicBezTo>
                  <a:pt x="6674959" y="223863"/>
                  <a:pt x="6668510" y="219125"/>
                  <a:pt x="6664839" y="215950"/>
                </a:cubicBezTo>
                <a:cubicBezTo>
                  <a:pt x="6649956" y="222399"/>
                  <a:pt x="6631303" y="225624"/>
                  <a:pt x="6608880" y="225624"/>
                </a:cubicBezTo>
                <a:cubicBezTo>
                  <a:pt x="6575741" y="225624"/>
                  <a:pt x="6549596" y="216992"/>
                  <a:pt x="6530447" y="199728"/>
                </a:cubicBezTo>
                <a:cubicBezTo>
                  <a:pt x="6507825" y="179289"/>
                  <a:pt x="6496514" y="150565"/>
                  <a:pt x="6496514" y="113556"/>
                </a:cubicBezTo>
                <a:close/>
                <a:moveTo>
                  <a:pt x="6384596" y="165795"/>
                </a:moveTo>
                <a:lnTo>
                  <a:pt x="6384596" y="118914"/>
                </a:lnTo>
                <a:lnTo>
                  <a:pt x="6472702" y="118914"/>
                </a:lnTo>
                <a:lnTo>
                  <a:pt x="6472702" y="165795"/>
                </a:lnTo>
                <a:close/>
                <a:moveTo>
                  <a:pt x="6140369" y="221903"/>
                </a:moveTo>
                <a:lnTo>
                  <a:pt x="6215629" y="108198"/>
                </a:lnTo>
                <a:lnTo>
                  <a:pt x="6147215" y="3721"/>
                </a:lnTo>
                <a:lnTo>
                  <a:pt x="6221480" y="3721"/>
                </a:lnTo>
                <a:lnTo>
                  <a:pt x="6260101" y="70843"/>
                </a:lnTo>
                <a:lnTo>
                  <a:pt x="6297680" y="3721"/>
                </a:lnTo>
                <a:lnTo>
                  <a:pt x="6371201" y="3721"/>
                </a:lnTo>
                <a:lnTo>
                  <a:pt x="6303291" y="109389"/>
                </a:lnTo>
                <a:lnTo>
                  <a:pt x="6377600" y="221903"/>
                </a:lnTo>
                <a:lnTo>
                  <a:pt x="6301847" y="221903"/>
                </a:lnTo>
                <a:lnTo>
                  <a:pt x="6258761" y="151805"/>
                </a:lnTo>
                <a:lnTo>
                  <a:pt x="6215676" y="221903"/>
                </a:lnTo>
                <a:close/>
                <a:moveTo>
                  <a:pt x="5996210" y="138708"/>
                </a:moveTo>
                <a:lnTo>
                  <a:pt x="6044123" y="138708"/>
                </a:lnTo>
                <a:lnTo>
                  <a:pt x="6020041" y="60276"/>
                </a:lnTo>
                <a:close/>
                <a:moveTo>
                  <a:pt x="5902095" y="221903"/>
                </a:moveTo>
                <a:lnTo>
                  <a:pt x="5984099" y="3721"/>
                </a:lnTo>
                <a:lnTo>
                  <a:pt x="6057639" y="3721"/>
                </a:lnTo>
                <a:lnTo>
                  <a:pt x="6139625" y="221903"/>
                </a:lnTo>
                <a:lnTo>
                  <a:pt x="6069024" y="221903"/>
                </a:lnTo>
                <a:lnTo>
                  <a:pt x="6058108" y="185887"/>
                </a:lnTo>
                <a:lnTo>
                  <a:pt x="5981567" y="185887"/>
                </a:lnTo>
                <a:lnTo>
                  <a:pt x="5970932" y="221903"/>
                </a:lnTo>
                <a:close/>
                <a:moveTo>
                  <a:pt x="5637478" y="221903"/>
                </a:moveTo>
                <a:lnTo>
                  <a:pt x="5637478" y="3721"/>
                </a:lnTo>
                <a:lnTo>
                  <a:pt x="5726143" y="3721"/>
                </a:lnTo>
                <a:lnTo>
                  <a:pt x="5760336" y="136476"/>
                </a:lnTo>
                <a:lnTo>
                  <a:pt x="5794285" y="3721"/>
                </a:lnTo>
                <a:lnTo>
                  <a:pt x="5882896" y="3721"/>
                </a:lnTo>
                <a:lnTo>
                  <a:pt x="5882896" y="221903"/>
                </a:lnTo>
                <a:lnTo>
                  <a:pt x="5827681" y="221903"/>
                </a:lnTo>
                <a:lnTo>
                  <a:pt x="5827681" y="55513"/>
                </a:lnTo>
                <a:lnTo>
                  <a:pt x="5785137" y="221903"/>
                </a:lnTo>
                <a:lnTo>
                  <a:pt x="5735159" y="221903"/>
                </a:lnTo>
                <a:lnTo>
                  <a:pt x="5692693" y="55513"/>
                </a:lnTo>
                <a:lnTo>
                  <a:pt x="5692693" y="221903"/>
                </a:lnTo>
                <a:close/>
                <a:moveTo>
                  <a:pt x="5246153" y="112812"/>
                </a:moveTo>
                <a:cubicBezTo>
                  <a:pt x="5246153" y="89000"/>
                  <a:pt x="5251065" y="68288"/>
                  <a:pt x="5260887" y="50676"/>
                </a:cubicBezTo>
                <a:cubicBezTo>
                  <a:pt x="5270710" y="33065"/>
                  <a:pt x="5285096" y="19695"/>
                  <a:pt x="5304047" y="10567"/>
                </a:cubicBezTo>
                <a:cubicBezTo>
                  <a:pt x="5318831" y="3523"/>
                  <a:pt x="5338724" y="0"/>
                  <a:pt x="5363727" y="0"/>
                </a:cubicBezTo>
                <a:cubicBezTo>
                  <a:pt x="5387837" y="0"/>
                  <a:pt x="5405871" y="2183"/>
                  <a:pt x="5417826" y="6549"/>
                </a:cubicBezTo>
                <a:cubicBezTo>
                  <a:pt x="5429782" y="10915"/>
                  <a:pt x="5439704" y="17686"/>
                  <a:pt x="5447592" y="26864"/>
                </a:cubicBezTo>
                <a:cubicBezTo>
                  <a:pt x="5455480" y="36042"/>
                  <a:pt x="5461408" y="47675"/>
                  <a:pt x="5465377" y="61764"/>
                </a:cubicBezTo>
                <a:lnTo>
                  <a:pt x="5400339" y="73373"/>
                </a:lnTo>
                <a:cubicBezTo>
                  <a:pt x="5397660" y="65138"/>
                  <a:pt x="5393121" y="58837"/>
                  <a:pt x="5386721" y="54472"/>
                </a:cubicBezTo>
                <a:cubicBezTo>
                  <a:pt x="5380322" y="50106"/>
                  <a:pt x="5372161" y="47923"/>
                  <a:pt x="5362239" y="47923"/>
                </a:cubicBezTo>
                <a:cubicBezTo>
                  <a:pt x="5347455" y="47923"/>
                  <a:pt x="5335673" y="53058"/>
                  <a:pt x="5326892" y="63327"/>
                </a:cubicBezTo>
                <a:cubicBezTo>
                  <a:pt x="5318112" y="73596"/>
                  <a:pt x="5313721" y="89843"/>
                  <a:pt x="5313721" y="112068"/>
                </a:cubicBezTo>
                <a:cubicBezTo>
                  <a:pt x="5313721" y="135682"/>
                  <a:pt x="5318161" y="152549"/>
                  <a:pt x="5327041" y="162670"/>
                </a:cubicBezTo>
                <a:cubicBezTo>
                  <a:pt x="5335921" y="172790"/>
                  <a:pt x="5348299" y="177850"/>
                  <a:pt x="5364174" y="177850"/>
                </a:cubicBezTo>
                <a:cubicBezTo>
                  <a:pt x="5371714" y="177850"/>
                  <a:pt x="5378908" y="176759"/>
                  <a:pt x="5385754" y="174576"/>
                </a:cubicBezTo>
                <a:cubicBezTo>
                  <a:pt x="5392600" y="172393"/>
                  <a:pt x="5400438" y="168672"/>
                  <a:pt x="5409269" y="163414"/>
                </a:cubicBezTo>
                <a:lnTo>
                  <a:pt x="5409269" y="142875"/>
                </a:lnTo>
                <a:lnTo>
                  <a:pt x="5364174" y="142875"/>
                </a:lnTo>
                <a:lnTo>
                  <a:pt x="5364174" y="97483"/>
                </a:lnTo>
                <a:lnTo>
                  <a:pt x="5468353" y="97483"/>
                </a:lnTo>
                <a:lnTo>
                  <a:pt x="5468353" y="190500"/>
                </a:lnTo>
                <a:cubicBezTo>
                  <a:pt x="5448411" y="204093"/>
                  <a:pt x="5430775" y="213346"/>
                  <a:pt x="5415445" y="218257"/>
                </a:cubicBezTo>
                <a:cubicBezTo>
                  <a:pt x="5400116" y="223168"/>
                  <a:pt x="5381934" y="225624"/>
                  <a:pt x="5360900" y="225624"/>
                </a:cubicBezTo>
                <a:cubicBezTo>
                  <a:pt x="5335004" y="225624"/>
                  <a:pt x="5313895" y="221209"/>
                  <a:pt x="5297573" y="212378"/>
                </a:cubicBezTo>
                <a:cubicBezTo>
                  <a:pt x="5281252" y="203548"/>
                  <a:pt x="5268601" y="190401"/>
                  <a:pt x="5259622" y="172939"/>
                </a:cubicBezTo>
                <a:cubicBezTo>
                  <a:pt x="5250643" y="155476"/>
                  <a:pt x="5246153" y="135434"/>
                  <a:pt x="5246153" y="112812"/>
                </a:cubicBezTo>
                <a:close/>
                <a:moveTo>
                  <a:pt x="4997759" y="221903"/>
                </a:moveTo>
                <a:lnTo>
                  <a:pt x="4997759" y="3721"/>
                </a:lnTo>
                <a:lnTo>
                  <a:pt x="5060713" y="3721"/>
                </a:lnTo>
                <a:lnTo>
                  <a:pt x="5142866" y="124430"/>
                </a:lnTo>
                <a:lnTo>
                  <a:pt x="5142866" y="3721"/>
                </a:lnTo>
                <a:lnTo>
                  <a:pt x="5206416" y="3721"/>
                </a:lnTo>
                <a:lnTo>
                  <a:pt x="5206416" y="221903"/>
                </a:lnTo>
                <a:lnTo>
                  <a:pt x="5142866" y="221903"/>
                </a:lnTo>
                <a:lnTo>
                  <a:pt x="5061160" y="102106"/>
                </a:lnTo>
                <a:lnTo>
                  <a:pt x="5061160" y="221903"/>
                </a:lnTo>
                <a:close/>
                <a:moveTo>
                  <a:pt x="4885691" y="221903"/>
                </a:moveTo>
                <a:lnTo>
                  <a:pt x="4885691" y="3721"/>
                </a:lnTo>
                <a:lnTo>
                  <a:pt x="4953259" y="3721"/>
                </a:lnTo>
                <a:lnTo>
                  <a:pt x="4953259" y="221903"/>
                </a:lnTo>
                <a:close/>
                <a:moveTo>
                  <a:pt x="4684773" y="110580"/>
                </a:moveTo>
                <a:cubicBezTo>
                  <a:pt x="4684773" y="134392"/>
                  <a:pt x="4688841" y="151111"/>
                  <a:pt x="4696977" y="160735"/>
                </a:cubicBezTo>
                <a:cubicBezTo>
                  <a:pt x="4705113" y="170359"/>
                  <a:pt x="4716275" y="175171"/>
                  <a:pt x="4730464" y="175171"/>
                </a:cubicBezTo>
                <a:cubicBezTo>
                  <a:pt x="4735028" y="175171"/>
                  <a:pt x="4739344" y="174725"/>
                  <a:pt x="4743412" y="173832"/>
                </a:cubicBezTo>
                <a:cubicBezTo>
                  <a:pt x="4737756" y="168375"/>
                  <a:pt x="4728826" y="163215"/>
                  <a:pt x="4716623" y="158354"/>
                </a:cubicBezTo>
                <a:lnTo>
                  <a:pt x="4727189" y="134095"/>
                </a:lnTo>
                <a:cubicBezTo>
                  <a:pt x="4733143" y="135186"/>
                  <a:pt x="4737781" y="136525"/>
                  <a:pt x="4741105" y="138113"/>
                </a:cubicBezTo>
                <a:cubicBezTo>
                  <a:pt x="4744429" y="139700"/>
                  <a:pt x="4750903" y="143868"/>
                  <a:pt x="4760527" y="150615"/>
                </a:cubicBezTo>
                <a:cubicBezTo>
                  <a:pt x="4762809" y="152202"/>
                  <a:pt x="4765289" y="153839"/>
                  <a:pt x="4767968" y="155526"/>
                </a:cubicBezTo>
                <a:cubicBezTo>
                  <a:pt x="4773326" y="145902"/>
                  <a:pt x="4776005" y="131515"/>
                  <a:pt x="4776005" y="112366"/>
                </a:cubicBezTo>
                <a:cubicBezTo>
                  <a:pt x="4776005" y="90339"/>
                  <a:pt x="4771912" y="74613"/>
                  <a:pt x="4763727" y="65187"/>
                </a:cubicBezTo>
                <a:cubicBezTo>
                  <a:pt x="4755541" y="55761"/>
                  <a:pt x="4744255" y="51048"/>
                  <a:pt x="4729868" y="51048"/>
                </a:cubicBezTo>
                <a:cubicBezTo>
                  <a:pt x="4716474" y="51048"/>
                  <a:pt x="4705609" y="55861"/>
                  <a:pt x="4697275" y="65485"/>
                </a:cubicBezTo>
                <a:cubicBezTo>
                  <a:pt x="4688940" y="75109"/>
                  <a:pt x="4684773" y="90141"/>
                  <a:pt x="4684773" y="110580"/>
                </a:cubicBezTo>
                <a:close/>
                <a:moveTo>
                  <a:pt x="4617354" y="113556"/>
                </a:moveTo>
                <a:cubicBezTo>
                  <a:pt x="4617354" y="77639"/>
                  <a:pt x="4627251" y="49734"/>
                  <a:pt x="4647045" y="29840"/>
                </a:cubicBezTo>
                <a:cubicBezTo>
                  <a:pt x="4666840" y="9947"/>
                  <a:pt x="4694497" y="0"/>
                  <a:pt x="4730017" y="0"/>
                </a:cubicBezTo>
                <a:cubicBezTo>
                  <a:pt x="4766232" y="0"/>
                  <a:pt x="4794187" y="9724"/>
                  <a:pt x="4813882" y="29171"/>
                </a:cubicBezTo>
                <a:cubicBezTo>
                  <a:pt x="4833577" y="48618"/>
                  <a:pt x="4843424" y="76448"/>
                  <a:pt x="4843424" y="112663"/>
                </a:cubicBezTo>
                <a:cubicBezTo>
                  <a:pt x="4843424" y="144909"/>
                  <a:pt x="4835487" y="170706"/>
                  <a:pt x="4819612" y="190054"/>
                </a:cubicBezTo>
                <a:cubicBezTo>
                  <a:pt x="4828045" y="195908"/>
                  <a:pt x="4833552" y="199579"/>
                  <a:pt x="4836132" y="201067"/>
                </a:cubicBezTo>
                <a:cubicBezTo>
                  <a:pt x="4840001" y="203250"/>
                  <a:pt x="4845210" y="205780"/>
                  <a:pt x="4851758" y="208657"/>
                </a:cubicBezTo>
                <a:lnTo>
                  <a:pt x="4833006" y="246460"/>
                </a:lnTo>
                <a:cubicBezTo>
                  <a:pt x="4823580" y="241896"/>
                  <a:pt x="4814254" y="236464"/>
                  <a:pt x="4805027" y="230163"/>
                </a:cubicBezTo>
                <a:cubicBezTo>
                  <a:pt x="4795799" y="223863"/>
                  <a:pt x="4789350" y="219125"/>
                  <a:pt x="4785679" y="215950"/>
                </a:cubicBezTo>
                <a:cubicBezTo>
                  <a:pt x="4770796" y="222399"/>
                  <a:pt x="4752143" y="225624"/>
                  <a:pt x="4729720" y="225624"/>
                </a:cubicBezTo>
                <a:cubicBezTo>
                  <a:pt x="4696581" y="225624"/>
                  <a:pt x="4670436" y="216992"/>
                  <a:pt x="4651287" y="199728"/>
                </a:cubicBezTo>
                <a:cubicBezTo>
                  <a:pt x="4628665" y="179289"/>
                  <a:pt x="4617354" y="150565"/>
                  <a:pt x="4617354" y="113556"/>
                </a:cubicBezTo>
                <a:close/>
                <a:moveTo>
                  <a:pt x="4505436" y="165795"/>
                </a:moveTo>
                <a:lnTo>
                  <a:pt x="4505436" y="118914"/>
                </a:lnTo>
                <a:lnTo>
                  <a:pt x="4593542" y="118914"/>
                </a:lnTo>
                <a:lnTo>
                  <a:pt x="4593542" y="165795"/>
                </a:lnTo>
                <a:close/>
                <a:moveTo>
                  <a:pt x="4261209" y="221903"/>
                </a:moveTo>
                <a:lnTo>
                  <a:pt x="4336469" y="108198"/>
                </a:lnTo>
                <a:lnTo>
                  <a:pt x="4268055" y="3721"/>
                </a:lnTo>
                <a:lnTo>
                  <a:pt x="4342320" y="3721"/>
                </a:lnTo>
                <a:lnTo>
                  <a:pt x="4380941" y="70843"/>
                </a:lnTo>
                <a:lnTo>
                  <a:pt x="4418520" y="3721"/>
                </a:lnTo>
                <a:lnTo>
                  <a:pt x="4492041" y="3721"/>
                </a:lnTo>
                <a:lnTo>
                  <a:pt x="4424131" y="109389"/>
                </a:lnTo>
                <a:lnTo>
                  <a:pt x="4498440" y="221903"/>
                </a:lnTo>
                <a:lnTo>
                  <a:pt x="4422687" y="221903"/>
                </a:lnTo>
                <a:lnTo>
                  <a:pt x="4379601" y="151805"/>
                </a:lnTo>
                <a:lnTo>
                  <a:pt x="4336516" y="221903"/>
                </a:lnTo>
                <a:close/>
                <a:moveTo>
                  <a:pt x="4117050" y="138708"/>
                </a:moveTo>
                <a:lnTo>
                  <a:pt x="4164963" y="138708"/>
                </a:lnTo>
                <a:lnTo>
                  <a:pt x="4140881" y="60276"/>
                </a:lnTo>
                <a:close/>
                <a:moveTo>
                  <a:pt x="4022935" y="221903"/>
                </a:moveTo>
                <a:lnTo>
                  <a:pt x="4104939" y="3721"/>
                </a:lnTo>
                <a:lnTo>
                  <a:pt x="4178479" y="3721"/>
                </a:lnTo>
                <a:lnTo>
                  <a:pt x="4260465" y="221903"/>
                </a:lnTo>
                <a:lnTo>
                  <a:pt x="4189864" y="221903"/>
                </a:lnTo>
                <a:lnTo>
                  <a:pt x="4178948" y="185887"/>
                </a:lnTo>
                <a:lnTo>
                  <a:pt x="4102407" y="185887"/>
                </a:lnTo>
                <a:lnTo>
                  <a:pt x="4091772" y="221903"/>
                </a:lnTo>
                <a:close/>
                <a:moveTo>
                  <a:pt x="3758318" y="221903"/>
                </a:moveTo>
                <a:lnTo>
                  <a:pt x="3758318" y="3721"/>
                </a:lnTo>
                <a:lnTo>
                  <a:pt x="3846983" y="3721"/>
                </a:lnTo>
                <a:lnTo>
                  <a:pt x="3881176" y="136476"/>
                </a:lnTo>
                <a:lnTo>
                  <a:pt x="3915125" y="3721"/>
                </a:lnTo>
                <a:lnTo>
                  <a:pt x="4003736" y="3721"/>
                </a:lnTo>
                <a:lnTo>
                  <a:pt x="4003736" y="221903"/>
                </a:lnTo>
                <a:lnTo>
                  <a:pt x="3948521" y="221903"/>
                </a:lnTo>
                <a:lnTo>
                  <a:pt x="3948521" y="55513"/>
                </a:lnTo>
                <a:lnTo>
                  <a:pt x="3905977" y="221903"/>
                </a:lnTo>
                <a:lnTo>
                  <a:pt x="3855999" y="221903"/>
                </a:lnTo>
                <a:lnTo>
                  <a:pt x="3813533" y="55513"/>
                </a:lnTo>
                <a:lnTo>
                  <a:pt x="3813533" y="221903"/>
                </a:lnTo>
                <a:close/>
                <a:moveTo>
                  <a:pt x="3366994" y="112812"/>
                </a:moveTo>
                <a:cubicBezTo>
                  <a:pt x="3366994" y="89000"/>
                  <a:pt x="3371906" y="68288"/>
                  <a:pt x="3381728" y="50676"/>
                </a:cubicBezTo>
                <a:cubicBezTo>
                  <a:pt x="3391551" y="33065"/>
                  <a:pt x="3405937" y="19695"/>
                  <a:pt x="3424888" y="10567"/>
                </a:cubicBezTo>
                <a:cubicBezTo>
                  <a:pt x="3439672" y="3523"/>
                  <a:pt x="3459565" y="0"/>
                  <a:pt x="3484568" y="0"/>
                </a:cubicBezTo>
                <a:cubicBezTo>
                  <a:pt x="3508678" y="0"/>
                  <a:pt x="3526712" y="2183"/>
                  <a:pt x="3538667" y="6549"/>
                </a:cubicBezTo>
                <a:cubicBezTo>
                  <a:pt x="3550623" y="10915"/>
                  <a:pt x="3560545" y="17686"/>
                  <a:pt x="3568433" y="26864"/>
                </a:cubicBezTo>
                <a:cubicBezTo>
                  <a:pt x="3576321" y="36042"/>
                  <a:pt x="3582249" y="47675"/>
                  <a:pt x="3586218" y="61764"/>
                </a:cubicBezTo>
                <a:lnTo>
                  <a:pt x="3521180" y="73373"/>
                </a:lnTo>
                <a:cubicBezTo>
                  <a:pt x="3518501" y="65138"/>
                  <a:pt x="3513962" y="58837"/>
                  <a:pt x="3507562" y="54472"/>
                </a:cubicBezTo>
                <a:cubicBezTo>
                  <a:pt x="3501163" y="50106"/>
                  <a:pt x="3493002" y="47923"/>
                  <a:pt x="3483080" y="47923"/>
                </a:cubicBezTo>
                <a:cubicBezTo>
                  <a:pt x="3468296" y="47923"/>
                  <a:pt x="3456514" y="53058"/>
                  <a:pt x="3447733" y="63327"/>
                </a:cubicBezTo>
                <a:cubicBezTo>
                  <a:pt x="3438953" y="73596"/>
                  <a:pt x="3434562" y="89843"/>
                  <a:pt x="3434562" y="112068"/>
                </a:cubicBezTo>
                <a:cubicBezTo>
                  <a:pt x="3434562" y="135682"/>
                  <a:pt x="3439002" y="152549"/>
                  <a:pt x="3447882" y="162670"/>
                </a:cubicBezTo>
                <a:cubicBezTo>
                  <a:pt x="3456762" y="172790"/>
                  <a:pt x="3469140" y="177850"/>
                  <a:pt x="3485015" y="177850"/>
                </a:cubicBezTo>
                <a:cubicBezTo>
                  <a:pt x="3492555" y="177850"/>
                  <a:pt x="3499749" y="176759"/>
                  <a:pt x="3506595" y="174576"/>
                </a:cubicBezTo>
                <a:cubicBezTo>
                  <a:pt x="3513441" y="172393"/>
                  <a:pt x="3521279" y="168672"/>
                  <a:pt x="3530110" y="163414"/>
                </a:cubicBezTo>
                <a:lnTo>
                  <a:pt x="3530110" y="142875"/>
                </a:lnTo>
                <a:lnTo>
                  <a:pt x="3485015" y="142875"/>
                </a:lnTo>
                <a:lnTo>
                  <a:pt x="3485015" y="97483"/>
                </a:lnTo>
                <a:lnTo>
                  <a:pt x="3589194" y="97483"/>
                </a:lnTo>
                <a:lnTo>
                  <a:pt x="3589194" y="190500"/>
                </a:lnTo>
                <a:cubicBezTo>
                  <a:pt x="3569252" y="204093"/>
                  <a:pt x="3551616" y="213346"/>
                  <a:pt x="3536286" y="218257"/>
                </a:cubicBezTo>
                <a:cubicBezTo>
                  <a:pt x="3520957" y="223168"/>
                  <a:pt x="3502775" y="225624"/>
                  <a:pt x="3481741" y="225624"/>
                </a:cubicBezTo>
                <a:cubicBezTo>
                  <a:pt x="3455845" y="225624"/>
                  <a:pt x="3434736" y="221209"/>
                  <a:pt x="3418414" y="212378"/>
                </a:cubicBezTo>
                <a:cubicBezTo>
                  <a:pt x="3402093" y="203548"/>
                  <a:pt x="3389442" y="190401"/>
                  <a:pt x="3380463" y="172939"/>
                </a:cubicBezTo>
                <a:cubicBezTo>
                  <a:pt x="3371484" y="155476"/>
                  <a:pt x="3366994" y="135434"/>
                  <a:pt x="3366994" y="112812"/>
                </a:cubicBezTo>
                <a:close/>
                <a:moveTo>
                  <a:pt x="3118600" y="221903"/>
                </a:moveTo>
                <a:lnTo>
                  <a:pt x="3118600" y="3721"/>
                </a:lnTo>
                <a:lnTo>
                  <a:pt x="3181554" y="3721"/>
                </a:lnTo>
                <a:lnTo>
                  <a:pt x="3263707" y="124430"/>
                </a:lnTo>
                <a:lnTo>
                  <a:pt x="3263707" y="3721"/>
                </a:lnTo>
                <a:lnTo>
                  <a:pt x="3327257" y="3721"/>
                </a:lnTo>
                <a:lnTo>
                  <a:pt x="3327257" y="221903"/>
                </a:lnTo>
                <a:lnTo>
                  <a:pt x="3263707" y="221903"/>
                </a:lnTo>
                <a:lnTo>
                  <a:pt x="3182001" y="102106"/>
                </a:lnTo>
                <a:lnTo>
                  <a:pt x="3182001" y="221903"/>
                </a:lnTo>
                <a:close/>
                <a:moveTo>
                  <a:pt x="3006532" y="221903"/>
                </a:moveTo>
                <a:lnTo>
                  <a:pt x="3006532" y="3721"/>
                </a:lnTo>
                <a:lnTo>
                  <a:pt x="3074100" y="3721"/>
                </a:lnTo>
                <a:lnTo>
                  <a:pt x="3074100" y="221903"/>
                </a:lnTo>
                <a:close/>
                <a:moveTo>
                  <a:pt x="2805614" y="110580"/>
                </a:moveTo>
                <a:cubicBezTo>
                  <a:pt x="2805614" y="134392"/>
                  <a:pt x="2809682" y="151111"/>
                  <a:pt x="2817818" y="160735"/>
                </a:cubicBezTo>
                <a:cubicBezTo>
                  <a:pt x="2825954" y="170359"/>
                  <a:pt x="2837116" y="175171"/>
                  <a:pt x="2851305" y="175171"/>
                </a:cubicBezTo>
                <a:cubicBezTo>
                  <a:pt x="2855869" y="175171"/>
                  <a:pt x="2860185" y="174725"/>
                  <a:pt x="2864253" y="173832"/>
                </a:cubicBezTo>
                <a:cubicBezTo>
                  <a:pt x="2858597" y="168375"/>
                  <a:pt x="2849667" y="163215"/>
                  <a:pt x="2837464" y="158354"/>
                </a:cubicBezTo>
                <a:lnTo>
                  <a:pt x="2848030" y="134095"/>
                </a:lnTo>
                <a:cubicBezTo>
                  <a:pt x="2853984" y="135186"/>
                  <a:pt x="2858622" y="136525"/>
                  <a:pt x="2861946" y="138113"/>
                </a:cubicBezTo>
                <a:cubicBezTo>
                  <a:pt x="2865270" y="139700"/>
                  <a:pt x="2871744" y="143868"/>
                  <a:pt x="2881368" y="150615"/>
                </a:cubicBezTo>
                <a:cubicBezTo>
                  <a:pt x="2883650" y="152202"/>
                  <a:pt x="2886130" y="153839"/>
                  <a:pt x="2888809" y="155526"/>
                </a:cubicBezTo>
                <a:cubicBezTo>
                  <a:pt x="2894167" y="145902"/>
                  <a:pt x="2896846" y="131515"/>
                  <a:pt x="2896846" y="112366"/>
                </a:cubicBezTo>
                <a:cubicBezTo>
                  <a:pt x="2896846" y="90339"/>
                  <a:pt x="2892753" y="74613"/>
                  <a:pt x="2884568" y="65187"/>
                </a:cubicBezTo>
                <a:cubicBezTo>
                  <a:pt x="2876382" y="55761"/>
                  <a:pt x="2865096" y="51048"/>
                  <a:pt x="2850709" y="51048"/>
                </a:cubicBezTo>
                <a:cubicBezTo>
                  <a:pt x="2837315" y="51048"/>
                  <a:pt x="2826450" y="55861"/>
                  <a:pt x="2818116" y="65485"/>
                </a:cubicBezTo>
                <a:cubicBezTo>
                  <a:pt x="2809781" y="75109"/>
                  <a:pt x="2805614" y="90141"/>
                  <a:pt x="2805614" y="110580"/>
                </a:cubicBezTo>
                <a:close/>
                <a:moveTo>
                  <a:pt x="2738195" y="113556"/>
                </a:moveTo>
                <a:cubicBezTo>
                  <a:pt x="2738195" y="77639"/>
                  <a:pt x="2748092" y="49734"/>
                  <a:pt x="2767886" y="29840"/>
                </a:cubicBezTo>
                <a:cubicBezTo>
                  <a:pt x="2787681" y="9947"/>
                  <a:pt x="2815338" y="0"/>
                  <a:pt x="2850858" y="0"/>
                </a:cubicBezTo>
                <a:cubicBezTo>
                  <a:pt x="2887073" y="0"/>
                  <a:pt x="2915028" y="9724"/>
                  <a:pt x="2934723" y="29171"/>
                </a:cubicBezTo>
                <a:cubicBezTo>
                  <a:pt x="2954418" y="48618"/>
                  <a:pt x="2964265" y="76448"/>
                  <a:pt x="2964265" y="112663"/>
                </a:cubicBezTo>
                <a:cubicBezTo>
                  <a:pt x="2964265" y="144909"/>
                  <a:pt x="2956328" y="170706"/>
                  <a:pt x="2940453" y="190054"/>
                </a:cubicBezTo>
                <a:cubicBezTo>
                  <a:pt x="2948886" y="195908"/>
                  <a:pt x="2954393" y="199579"/>
                  <a:pt x="2956973" y="201067"/>
                </a:cubicBezTo>
                <a:cubicBezTo>
                  <a:pt x="2960842" y="203250"/>
                  <a:pt x="2966051" y="205780"/>
                  <a:pt x="2972599" y="208657"/>
                </a:cubicBezTo>
                <a:lnTo>
                  <a:pt x="2953847" y="246460"/>
                </a:lnTo>
                <a:cubicBezTo>
                  <a:pt x="2944421" y="241896"/>
                  <a:pt x="2935095" y="236464"/>
                  <a:pt x="2925868" y="230163"/>
                </a:cubicBezTo>
                <a:cubicBezTo>
                  <a:pt x="2916640" y="223863"/>
                  <a:pt x="2910191" y="219125"/>
                  <a:pt x="2906520" y="215950"/>
                </a:cubicBezTo>
                <a:cubicBezTo>
                  <a:pt x="2891637" y="222399"/>
                  <a:pt x="2872984" y="225624"/>
                  <a:pt x="2850561" y="225624"/>
                </a:cubicBezTo>
                <a:cubicBezTo>
                  <a:pt x="2817422" y="225624"/>
                  <a:pt x="2791277" y="216992"/>
                  <a:pt x="2772128" y="199728"/>
                </a:cubicBezTo>
                <a:cubicBezTo>
                  <a:pt x="2749506" y="179289"/>
                  <a:pt x="2738195" y="150565"/>
                  <a:pt x="2738195" y="113556"/>
                </a:cubicBezTo>
                <a:close/>
                <a:moveTo>
                  <a:pt x="2626277" y="165795"/>
                </a:moveTo>
                <a:lnTo>
                  <a:pt x="2626277" y="118914"/>
                </a:lnTo>
                <a:lnTo>
                  <a:pt x="2714383" y="118914"/>
                </a:lnTo>
                <a:lnTo>
                  <a:pt x="2714383" y="165795"/>
                </a:lnTo>
                <a:close/>
                <a:moveTo>
                  <a:pt x="2382050" y="221903"/>
                </a:moveTo>
                <a:lnTo>
                  <a:pt x="2457310" y="108198"/>
                </a:lnTo>
                <a:lnTo>
                  <a:pt x="2388896" y="3721"/>
                </a:lnTo>
                <a:lnTo>
                  <a:pt x="2463161" y="3721"/>
                </a:lnTo>
                <a:lnTo>
                  <a:pt x="2501782" y="70843"/>
                </a:lnTo>
                <a:lnTo>
                  <a:pt x="2539362" y="3721"/>
                </a:lnTo>
                <a:lnTo>
                  <a:pt x="2612882" y="3721"/>
                </a:lnTo>
                <a:lnTo>
                  <a:pt x="2544972" y="109389"/>
                </a:lnTo>
                <a:lnTo>
                  <a:pt x="2619281" y="221903"/>
                </a:lnTo>
                <a:lnTo>
                  <a:pt x="2543529" y="221903"/>
                </a:lnTo>
                <a:lnTo>
                  <a:pt x="2500442" y="151805"/>
                </a:lnTo>
                <a:lnTo>
                  <a:pt x="2457357" y="221903"/>
                </a:lnTo>
                <a:close/>
                <a:moveTo>
                  <a:pt x="2237891" y="138708"/>
                </a:moveTo>
                <a:lnTo>
                  <a:pt x="2285804" y="138708"/>
                </a:lnTo>
                <a:lnTo>
                  <a:pt x="2261722" y="60276"/>
                </a:lnTo>
                <a:close/>
                <a:moveTo>
                  <a:pt x="2143776" y="221903"/>
                </a:moveTo>
                <a:lnTo>
                  <a:pt x="2225780" y="3721"/>
                </a:lnTo>
                <a:lnTo>
                  <a:pt x="2299320" y="3721"/>
                </a:lnTo>
                <a:lnTo>
                  <a:pt x="2381306" y="221903"/>
                </a:lnTo>
                <a:lnTo>
                  <a:pt x="2310705" y="221903"/>
                </a:lnTo>
                <a:lnTo>
                  <a:pt x="2299789" y="185887"/>
                </a:lnTo>
                <a:lnTo>
                  <a:pt x="2223248" y="185887"/>
                </a:lnTo>
                <a:lnTo>
                  <a:pt x="2212613" y="221903"/>
                </a:lnTo>
                <a:close/>
                <a:moveTo>
                  <a:pt x="1879160" y="221903"/>
                </a:moveTo>
                <a:lnTo>
                  <a:pt x="1879160" y="3721"/>
                </a:lnTo>
                <a:lnTo>
                  <a:pt x="1967824" y="3721"/>
                </a:lnTo>
                <a:lnTo>
                  <a:pt x="2002018" y="136476"/>
                </a:lnTo>
                <a:lnTo>
                  <a:pt x="2035966" y="3721"/>
                </a:lnTo>
                <a:lnTo>
                  <a:pt x="2124577" y="3721"/>
                </a:lnTo>
                <a:lnTo>
                  <a:pt x="2124577" y="221903"/>
                </a:lnTo>
                <a:lnTo>
                  <a:pt x="2069362" y="221903"/>
                </a:lnTo>
                <a:lnTo>
                  <a:pt x="2069362" y="55513"/>
                </a:lnTo>
                <a:lnTo>
                  <a:pt x="2026818" y="221903"/>
                </a:lnTo>
                <a:lnTo>
                  <a:pt x="1976840" y="221903"/>
                </a:lnTo>
                <a:lnTo>
                  <a:pt x="1934374" y="55513"/>
                </a:lnTo>
                <a:lnTo>
                  <a:pt x="1934374" y="221903"/>
                </a:lnTo>
                <a:close/>
                <a:moveTo>
                  <a:pt x="1487835" y="112812"/>
                </a:moveTo>
                <a:cubicBezTo>
                  <a:pt x="1487835" y="89000"/>
                  <a:pt x="1492748" y="68288"/>
                  <a:pt x="1502570" y="50676"/>
                </a:cubicBezTo>
                <a:cubicBezTo>
                  <a:pt x="1512393" y="33065"/>
                  <a:pt x="1526778" y="19695"/>
                  <a:pt x="1545730" y="10567"/>
                </a:cubicBezTo>
                <a:cubicBezTo>
                  <a:pt x="1560514" y="3523"/>
                  <a:pt x="1580407" y="0"/>
                  <a:pt x="1605410" y="0"/>
                </a:cubicBezTo>
                <a:cubicBezTo>
                  <a:pt x="1629519" y="0"/>
                  <a:pt x="1647554" y="2183"/>
                  <a:pt x="1659509" y="6549"/>
                </a:cubicBezTo>
                <a:cubicBezTo>
                  <a:pt x="1671464" y="10915"/>
                  <a:pt x="1681386" y="17686"/>
                  <a:pt x="1689275" y="26864"/>
                </a:cubicBezTo>
                <a:cubicBezTo>
                  <a:pt x="1697163" y="36042"/>
                  <a:pt x="1703090" y="47675"/>
                  <a:pt x="1707060" y="61764"/>
                </a:cubicBezTo>
                <a:lnTo>
                  <a:pt x="1642022" y="73373"/>
                </a:lnTo>
                <a:cubicBezTo>
                  <a:pt x="1639342" y="65138"/>
                  <a:pt x="1634804" y="58837"/>
                  <a:pt x="1628403" y="54472"/>
                </a:cubicBezTo>
                <a:cubicBezTo>
                  <a:pt x="1622005" y="50106"/>
                  <a:pt x="1613843" y="47923"/>
                  <a:pt x="1603922" y="47923"/>
                </a:cubicBezTo>
                <a:cubicBezTo>
                  <a:pt x="1589138" y="47923"/>
                  <a:pt x="1577356" y="53058"/>
                  <a:pt x="1568575" y="63327"/>
                </a:cubicBezTo>
                <a:cubicBezTo>
                  <a:pt x="1559795" y="73596"/>
                  <a:pt x="1555404" y="89843"/>
                  <a:pt x="1555404" y="112068"/>
                </a:cubicBezTo>
                <a:cubicBezTo>
                  <a:pt x="1555404" y="135682"/>
                  <a:pt x="1559844" y="152549"/>
                  <a:pt x="1568723" y="162670"/>
                </a:cubicBezTo>
                <a:cubicBezTo>
                  <a:pt x="1577604" y="172790"/>
                  <a:pt x="1589981" y="177850"/>
                  <a:pt x="1605857" y="177850"/>
                </a:cubicBezTo>
                <a:cubicBezTo>
                  <a:pt x="1613397" y="177850"/>
                  <a:pt x="1620590" y="176759"/>
                  <a:pt x="1627437" y="174576"/>
                </a:cubicBezTo>
                <a:cubicBezTo>
                  <a:pt x="1634282" y="172393"/>
                  <a:pt x="1642121" y="168672"/>
                  <a:pt x="1650952" y="163414"/>
                </a:cubicBezTo>
                <a:lnTo>
                  <a:pt x="1650952" y="142875"/>
                </a:lnTo>
                <a:lnTo>
                  <a:pt x="1605857" y="142875"/>
                </a:lnTo>
                <a:lnTo>
                  <a:pt x="1605857" y="97483"/>
                </a:lnTo>
                <a:lnTo>
                  <a:pt x="1710036" y="97483"/>
                </a:lnTo>
                <a:lnTo>
                  <a:pt x="1710036" y="190500"/>
                </a:lnTo>
                <a:cubicBezTo>
                  <a:pt x="1690094" y="204093"/>
                  <a:pt x="1672458" y="213346"/>
                  <a:pt x="1657128" y="218257"/>
                </a:cubicBezTo>
                <a:cubicBezTo>
                  <a:pt x="1641799" y="223168"/>
                  <a:pt x="1623617" y="225624"/>
                  <a:pt x="1602583" y="225624"/>
                </a:cubicBezTo>
                <a:cubicBezTo>
                  <a:pt x="1576687" y="225624"/>
                  <a:pt x="1555578" y="221209"/>
                  <a:pt x="1539256" y="212378"/>
                </a:cubicBezTo>
                <a:cubicBezTo>
                  <a:pt x="1522935" y="203548"/>
                  <a:pt x="1510283" y="190401"/>
                  <a:pt x="1501305" y="172939"/>
                </a:cubicBezTo>
                <a:cubicBezTo>
                  <a:pt x="1492326" y="155476"/>
                  <a:pt x="1487835" y="135434"/>
                  <a:pt x="1487835" y="112812"/>
                </a:cubicBezTo>
                <a:close/>
                <a:moveTo>
                  <a:pt x="1239441" y="221903"/>
                </a:moveTo>
                <a:lnTo>
                  <a:pt x="1239441" y="3721"/>
                </a:lnTo>
                <a:lnTo>
                  <a:pt x="1302396" y="3721"/>
                </a:lnTo>
                <a:lnTo>
                  <a:pt x="1384549" y="124430"/>
                </a:lnTo>
                <a:lnTo>
                  <a:pt x="1384549" y="3721"/>
                </a:lnTo>
                <a:lnTo>
                  <a:pt x="1448099" y="3721"/>
                </a:lnTo>
                <a:lnTo>
                  <a:pt x="1448099" y="221903"/>
                </a:lnTo>
                <a:lnTo>
                  <a:pt x="1384549" y="221903"/>
                </a:lnTo>
                <a:lnTo>
                  <a:pt x="1302842" y="102106"/>
                </a:lnTo>
                <a:lnTo>
                  <a:pt x="1302842" y="221903"/>
                </a:lnTo>
                <a:close/>
                <a:moveTo>
                  <a:pt x="1127374" y="221903"/>
                </a:moveTo>
                <a:lnTo>
                  <a:pt x="1127374" y="3721"/>
                </a:lnTo>
                <a:lnTo>
                  <a:pt x="1194942" y="3721"/>
                </a:lnTo>
                <a:lnTo>
                  <a:pt x="1194942" y="221903"/>
                </a:lnTo>
                <a:close/>
                <a:moveTo>
                  <a:pt x="926456" y="110580"/>
                </a:moveTo>
                <a:cubicBezTo>
                  <a:pt x="926456" y="134392"/>
                  <a:pt x="930524" y="151111"/>
                  <a:pt x="938660" y="160735"/>
                </a:cubicBezTo>
                <a:cubicBezTo>
                  <a:pt x="946796" y="170359"/>
                  <a:pt x="957958" y="175171"/>
                  <a:pt x="972147" y="175171"/>
                </a:cubicBezTo>
                <a:cubicBezTo>
                  <a:pt x="976710" y="175171"/>
                  <a:pt x="981027" y="174725"/>
                  <a:pt x="985094" y="173832"/>
                </a:cubicBezTo>
                <a:cubicBezTo>
                  <a:pt x="979439" y="168375"/>
                  <a:pt x="970509" y="163215"/>
                  <a:pt x="958305" y="158354"/>
                </a:cubicBezTo>
                <a:lnTo>
                  <a:pt x="968872" y="134095"/>
                </a:lnTo>
                <a:cubicBezTo>
                  <a:pt x="974826" y="135186"/>
                  <a:pt x="979464" y="136525"/>
                  <a:pt x="982788" y="138113"/>
                </a:cubicBezTo>
                <a:cubicBezTo>
                  <a:pt x="986111" y="139700"/>
                  <a:pt x="992586" y="143868"/>
                  <a:pt x="1002210" y="150615"/>
                </a:cubicBezTo>
                <a:cubicBezTo>
                  <a:pt x="1004491" y="152202"/>
                  <a:pt x="1006971" y="153839"/>
                  <a:pt x="1009651" y="155526"/>
                </a:cubicBezTo>
                <a:cubicBezTo>
                  <a:pt x="1015008" y="145902"/>
                  <a:pt x="1017688" y="131515"/>
                  <a:pt x="1017688" y="112366"/>
                </a:cubicBezTo>
                <a:cubicBezTo>
                  <a:pt x="1017688" y="90339"/>
                  <a:pt x="1013595" y="74613"/>
                  <a:pt x="1005409" y="65187"/>
                </a:cubicBezTo>
                <a:cubicBezTo>
                  <a:pt x="997224" y="55761"/>
                  <a:pt x="985938" y="51048"/>
                  <a:pt x="971551" y="51048"/>
                </a:cubicBezTo>
                <a:cubicBezTo>
                  <a:pt x="958157" y="51048"/>
                  <a:pt x="947292" y="55861"/>
                  <a:pt x="938957" y="65485"/>
                </a:cubicBezTo>
                <a:cubicBezTo>
                  <a:pt x="930623" y="75109"/>
                  <a:pt x="926456" y="90141"/>
                  <a:pt x="926456" y="110580"/>
                </a:cubicBezTo>
                <a:close/>
                <a:moveTo>
                  <a:pt x="859037" y="113556"/>
                </a:moveTo>
                <a:cubicBezTo>
                  <a:pt x="859037" y="77639"/>
                  <a:pt x="868934" y="49734"/>
                  <a:pt x="888728" y="29840"/>
                </a:cubicBezTo>
                <a:cubicBezTo>
                  <a:pt x="908523" y="9947"/>
                  <a:pt x="936180" y="0"/>
                  <a:pt x="971700" y="0"/>
                </a:cubicBezTo>
                <a:cubicBezTo>
                  <a:pt x="1007915" y="0"/>
                  <a:pt x="1035870" y="9724"/>
                  <a:pt x="1055565" y="29171"/>
                </a:cubicBezTo>
                <a:cubicBezTo>
                  <a:pt x="1075259" y="48618"/>
                  <a:pt x="1085107" y="76448"/>
                  <a:pt x="1085107" y="112663"/>
                </a:cubicBezTo>
                <a:cubicBezTo>
                  <a:pt x="1085107" y="144909"/>
                  <a:pt x="1077169" y="170706"/>
                  <a:pt x="1061295" y="190054"/>
                </a:cubicBezTo>
                <a:cubicBezTo>
                  <a:pt x="1069728" y="195908"/>
                  <a:pt x="1075234" y="199579"/>
                  <a:pt x="1077815" y="201067"/>
                </a:cubicBezTo>
                <a:cubicBezTo>
                  <a:pt x="1081683" y="203250"/>
                  <a:pt x="1086892" y="205780"/>
                  <a:pt x="1093441" y="208657"/>
                </a:cubicBezTo>
                <a:lnTo>
                  <a:pt x="1074688" y="246460"/>
                </a:lnTo>
                <a:cubicBezTo>
                  <a:pt x="1065263" y="241896"/>
                  <a:pt x="1055936" y="236464"/>
                  <a:pt x="1046710" y="230163"/>
                </a:cubicBezTo>
                <a:cubicBezTo>
                  <a:pt x="1037481" y="223863"/>
                  <a:pt x="1031033" y="219125"/>
                  <a:pt x="1027362" y="215950"/>
                </a:cubicBezTo>
                <a:cubicBezTo>
                  <a:pt x="1012479" y="222399"/>
                  <a:pt x="993826" y="225624"/>
                  <a:pt x="971402" y="225624"/>
                </a:cubicBezTo>
                <a:cubicBezTo>
                  <a:pt x="938264" y="225624"/>
                  <a:pt x="912119" y="216992"/>
                  <a:pt x="892969" y="199728"/>
                </a:cubicBezTo>
                <a:cubicBezTo>
                  <a:pt x="870347" y="179289"/>
                  <a:pt x="859037" y="150565"/>
                  <a:pt x="859037" y="113556"/>
                </a:cubicBezTo>
                <a:close/>
                <a:moveTo>
                  <a:pt x="747119" y="165795"/>
                </a:moveTo>
                <a:lnTo>
                  <a:pt x="747119" y="118914"/>
                </a:lnTo>
                <a:lnTo>
                  <a:pt x="835224" y="118914"/>
                </a:lnTo>
                <a:lnTo>
                  <a:pt x="835224" y="165795"/>
                </a:lnTo>
                <a:close/>
                <a:moveTo>
                  <a:pt x="502892" y="221903"/>
                </a:moveTo>
                <a:lnTo>
                  <a:pt x="578152" y="108198"/>
                </a:lnTo>
                <a:lnTo>
                  <a:pt x="509738" y="3721"/>
                </a:lnTo>
                <a:lnTo>
                  <a:pt x="584003" y="3721"/>
                </a:lnTo>
                <a:lnTo>
                  <a:pt x="622624" y="70843"/>
                </a:lnTo>
                <a:lnTo>
                  <a:pt x="660203" y="3721"/>
                </a:lnTo>
                <a:lnTo>
                  <a:pt x="733724" y="3721"/>
                </a:lnTo>
                <a:lnTo>
                  <a:pt x="665814" y="109389"/>
                </a:lnTo>
                <a:lnTo>
                  <a:pt x="740123" y="221903"/>
                </a:lnTo>
                <a:lnTo>
                  <a:pt x="664369" y="221903"/>
                </a:lnTo>
                <a:lnTo>
                  <a:pt x="621283" y="151805"/>
                </a:lnTo>
                <a:lnTo>
                  <a:pt x="578199" y="221903"/>
                </a:lnTo>
                <a:close/>
                <a:moveTo>
                  <a:pt x="358733" y="138708"/>
                </a:moveTo>
                <a:lnTo>
                  <a:pt x="406645" y="138708"/>
                </a:lnTo>
                <a:lnTo>
                  <a:pt x="382563" y="60276"/>
                </a:lnTo>
                <a:close/>
                <a:moveTo>
                  <a:pt x="264617" y="221903"/>
                </a:moveTo>
                <a:lnTo>
                  <a:pt x="346621" y="3721"/>
                </a:lnTo>
                <a:lnTo>
                  <a:pt x="420162" y="3721"/>
                </a:lnTo>
                <a:lnTo>
                  <a:pt x="502147" y="221903"/>
                </a:lnTo>
                <a:lnTo>
                  <a:pt x="431546" y="221903"/>
                </a:lnTo>
                <a:lnTo>
                  <a:pt x="420630" y="185887"/>
                </a:lnTo>
                <a:lnTo>
                  <a:pt x="344089" y="185887"/>
                </a:lnTo>
                <a:lnTo>
                  <a:pt x="333454" y="221903"/>
                </a:lnTo>
                <a:close/>
                <a:moveTo>
                  <a:pt x="0" y="221903"/>
                </a:moveTo>
                <a:lnTo>
                  <a:pt x="0" y="3721"/>
                </a:lnTo>
                <a:lnTo>
                  <a:pt x="88666" y="3721"/>
                </a:lnTo>
                <a:lnTo>
                  <a:pt x="122858" y="136476"/>
                </a:lnTo>
                <a:lnTo>
                  <a:pt x="156808" y="3721"/>
                </a:lnTo>
                <a:lnTo>
                  <a:pt x="245419" y="3721"/>
                </a:lnTo>
                <a:lnTo>
                  <a:pt x="245419" y="221903"/>
                </a:lnTo>
                <a:lnTo>
                  <a:pt x="190204" y="221903"/>
                </a:lnTo>
                <a:lnTo>
                  <a:pt x="190204" y="55513"/>
                </a:lnTo>
                <a:lnTo>
                  <a:pt x="147659" y="221903"/>
                </a:lnTo>
                <a:lnTo>
                  <a:pt x="97681" y="221903"/>
                </a:lnTo>
                <a:lnTo>
                  <a:pt x="55216" y="55513"/>
                </a:lnTo>
                <a:lnTo>
                  <a:pt x="55216" y="221903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BC1CAE-A493-429A-850D-F26B4835587E}"/>
              </a:ext>
            </a:extLst>
          </p:cNvPr>
          <p:cNvSpPr txBox="1"/>
          <p:nvPr userDrawn="1"/>
        </p:nvSpPr>
        <p:spPr>
          <a:xfrm rot="5400000" flipH="1" flipV="1">
            <a:off x="8620146" y="3349908"/>
            <a:ext cx="6769727" cy="246460"/>
          </a:xfrm>
          <a:custGeom>
            <a:avLst/>
            <a:gdLst>
              <a:gd name="connsiteX0" fmla="*/ 6764851 w 6769727"/>
              <a:gd name="connsiteY0" fmla="*/ 221903 h 246460"/>
              <a:gd name="connsiteX1" fmla="*/ 6764851 w 6769727"/>
              <a:gd name="connsiteY1" fmla="*/ 3721 h 246460"/>
              <a:gd name="connsiteX2" fmla="*/ 6769727 w 6769727"/>
              <a:gd name="connsiteY2" fmla="*/ 3721 h 246460"/>
              <a:gd name="connsiteX3" fmla="*/ 6769727 w 6769727"/>
              <a:gd name="connsiteY3" fmla="*/ 221903 h 246460"/>
              <a:gd name="connsiteX4" fmla="*/ 6563933 w 6769727"/>
              <a:gd name="connsiteY4" fmla="*/ 110580 h 246460"/>
              <a:gd name="connsiteX5" fmla="*/ 6576137 w 6769727"/>
              <a:gd name="connsiteY5" fmla="*/ 160735 h 246460"/>
              <a:gd name="connsiteX6" fmla="*/ 6609624 w 6769727"/>
              <a:gd name="connsiteY6" fmla="*/ 175171 h 246460"/>
              <a:gd name="connsiteX7" fmla="*/ 6622572 w 6769727"/>
              <a:gd name="connsiteY7" fmla="*/ 173832 h 246460"/>
              <a:gd name="connsiteX8" fmla="*/ 6595783 w 6769727"/>
              <a:gd name="connsiteY8" fmla="*/ 158354 h 246460"/>
              <a:gd name="connsiteX9" fmla="*/ 6606349 w 6769727"/>
              <a:gd name="connsiteY9" fmla="*/ 134095 h 246460"/>
              <a:gd name="connsiteX10" fmla="*/ 6620265 w 6769727"/>
              <a:gd name="connsiteY10" fmla="*/ 138113 h 246460"/>
              <a:gd name="connsiteX11" fmla="*/ 6639687 w 6769727"/>
              <a:gd name="connsiteY11" fmla="*/ 150615 h 246460"/>
              <a:gd name="connsiteX12" fmla="*/ 6647128 w 6769727"/>
              <a:gd name="connsiteY12" fmla="*/ 155526 h 246460"/>
              <a:gd name="connsiteX13" fmla="*/ 6655165 w 6769727"/>
              <a:gd name="connsiteY13" fmla="*/ 112366 h 246460"/>
              <a:gd name="connsiteX14" fmla="*/ 6642887 w 6769727"/>
              <a:gd name="connsiteY14" fmla="*/ 65187 h 246460"/>
              <a:gd name="connsiteX15" fmla="*/ 6609028 w 6769727"/>
              <a:gd name="connsiteY15" fmla="*/ 51048 h 246460"/>
              <a:gd name="connsiteX16" fmla="*/ 6576435 w 6769727"/>
              <a:gd name="connsiteY16" fmla="*/ 65485 h 246460"/>
              <a:gd name="connsiteX17" fmla="*/ 6563933 w 6769727"/>
              <a:gd name="connsiteY17" fmla="*/ 110580 h 246460"/>
              <a:gd name="connsiteX18" fmla="*/ 6496514 w 6769727"/>
              <a:gd name="connsiteY18" fmla="*/ 113556 h 246460"/>
              <a:gd name="connsiteX19" fmla="*/ 6526205 w 6769727"/>
              <a:gd name="connsiteY19" fmla="*/ 29840 h 246460"/>
              <a:gd name="connsiteX20" fmla="*/ 6609177 w 6769727"/>
              <a:gd name="connsiteY20" fmla="*/ 0 h 246460"/>
              <a:gd name="connsiteX21" fmla="*/ 6693042 w 6769727"/>
              <a:gd name="connsiteY21" fmla="*/ 29171 h 246460"/>
              <a:gd name="connsiteX22" fmla="*/ 6722584 w 6769727"/>
              <a:gd name="connsiteY22" fmla="*/ 112663 h 246460"/>
              <a:gd name="connsiteX23" fmla="*/ 6698772 w 6769727"/>
              <a:gd name="connsiteY23" fmla="*/ 190054 h 246460"/>
              <a:gd name="connsiteX24" fmla="*/ 6715292 w 6769727"/>
              <a:gd name="connsiteY24" fmla="*/ 201067 h 246460"/>
              <a:gd name="connsiteX25" fmla="*/ 6730918 w 6769727"/>
              <a:gd name="connsiteY25" fmla="*/ 208657 h 246460"/>
              <a:gd name="connsiteX26" fmla="*/ 6712166 w 6769727"/>
              <a:gd name="connsiteY26" fmla="*/ 246460 h 246460"/>
              <a:gd name="connsiteX27" fmla="*/ 6684187 w 6769727"/>
              <a:gd name="connsiteY27" fmla="*/ 230163 h 246460"/>
              <a:gd name="connsiteX28" fmla="*/ 6664839 w 6769727"/>
              <a:gd name="connsiteY28" fmla="*/ 215950 h 246460"/>
              <a:gd name="connsiteX29" fmla="*/ 6608880 w 6769727"/>
              <a:gd name="connsiteY29" fmla="*/ 225624 h 246460"/>
              <a:gd name="connsiteX30" fmla="*/ 6530447 w 6769727"/>
              <a:gd name="connsiteY30" fmla="*/ 199728 h 246460"/>
              <a:gd name="connsiteX31" fmla="*/ 6496514 w 6769727"/>
              <a:gd name="connsiteY31" fmla="*/ 113556 h 246460"/>
              <a:gd name="connsiteX32" fmla="*/ 6384596 w 6769727"/>
              <a:gd name="connsiteY32" fmla="*/ 165795 h 246460"/>
              <a:gd name="connsiteX33" fmla="*/ 6384596 w 6769727"/>
              <a:gd name="connsiteY33" fmla="*/ 118914 h 246460"/>
              <a:gd name="connsiteX34" fmla="*/ 6472702 w 6769727"/>
              <a:gd name="connsiteY34" fmla="*/ 118914 h 246460"/>
              <a:gd name="connsiteX35" fmla="*/ 6472702 w 6769727"/>
              <a:gd name="connsiteY35" fmla="*/ 165795 h 246460"/>
              <a:gd name="connsiteX36" fmla="*/ 6140369 w 6769727"/>
              <a:gd name="connsiteY36" fmla="*/ 221903 h 246460"/>
              <a:gd name="connsiteX37" fmla="*/ 6215629 w 6769727"/>
              <a:gd name="connsiteY37" fmla="*/ 108198 h 246460"/>
              <a:gd name="connsiteX38" fmla="*/ 6147215 w 6769727"/>
              <a:gd name="connsiteY38" fmla="*/ 3721 h 246460"/>
              <a:gd name="connsiteX39" fmla="*/ 6221480 w 6769727"/>
              <a:gd name="connsiteY39" fmla="*/ 3721 h 246460"/>
              <a:gd name="connsiteX40" fmla="*/ 6260101 w 6769727"/>
              <a:gd name="connsiteY40" fmla="*/ 70843 h 246460"/>
              <a:gd name="connsiteX41" fmla="*/ 6297680 w 6769727"/>
              <a:gd name="connsiteY41" fmla="*/ 3721 h 246460"/>
              <a:gd name="connsiteX42" fmla="*/ 6371201 w 6769727"/>
              <a:gd name="connsiteY42" fmla="*/ 3721 h 246460"/>
              <a:gd name="connsiteX43" fmla="*/ 6303291 w 6769727"/>
              <a:gd name="connsiteY43" fmla="*/ 109389 h 246460"/>
              <a:gd name="connsiteX44" fmla="*/ 6377600 w 6769727"/>
              <a:gd name="connsiteY44" fmla="*/ 221903 h 246460"/>
              <a:gd name="connsiteX45" fmla="*/ 6301847 w 6769727"/>
              <a:gd name="connsiteY45" fmla="*/ 221903 h 246460"/>
              <a:gd name="connsiteX46" fmla="*/ 6258761 w 6769727"/>
              <a:gd name="connsiteY46" fmla="*/ 151805 h 246460"/>
              <a:gd name="connsiteX47" fmla="*/ 6215676 w 6769727"/>
              <a:gd name="connsiteY47" fmla="*/ 221903 h 246460"/>
              <a:gd name="connsiteX48" fmla="*/ 5996210 w 6769727"/>
              <a:gd name="connsiteY48" fmla="*/ 138708 h 246460"/>
              <a:gd name="connsiteX49" fmla="*/ 6044123 w 6769727"/>
              <a:gd name="connsiteY49" fmla="*/ 138708 h 246460"/>
              <a:gd name="connsiteX50" fmla="*/ 6020041 w 6769727"/>
              <a:gd name="connsiteY50" fmla="*/ 60276 h 246460"/>
              <a:gd name="connsiteX51" fmla="*/ 5902095 w 6769727"/>
              <a:gd name="connsiteY51" fmla="*/ 221903 h 246460"/>
              <a:gd name="connsiteX52" fmla="*/ 5984099 w 6769727"/>
              <a:gd name="connsiteY52" fmla="*/ 3721 h 246460"/>
              <a:gd name="connsiteX53" fmla="*/ 6057639 w 6769727"/>
              <a:gd name="connsiteY53" fmla="*/ 3721 h 246460"/>
              <a:gd name="connsiteX54" fmla="*/ 6139625 w 6769727"/>
              <a:gd name="connsiteY54" fmla="*/ 221903 h 246460"/>
              <a:gd name="connsiteX55" fmla="*/ 6069024 w 6769727"/>
              <a:gd name="connsiteY55" fmla="*/ 221903 h 246460"/>
              <a:gd name="connsiteX56" fmla="*/ 6058108 w 6769727"/>
              <a:gd name="connsiteY56" fmla="*/ 185887 h 246460"/>
              <a:gd name="connsiteX57" fmla="*/ 5981567 w 6769727"/>
              <a:gd name="connsiteY57" fmla="*/ 185887 h 246460"/>
              <a:gd name="connsiteX58" fmla="*/ 5970932 w 6769727"/>
              <a:gd name="connsiteY58" fmla="*/ 221903 h 246460"/>
              <a:gd name="connsiteX59" fmla="*/ 5637478 w 6769727"/>
              <a:gd name="connsiteY59" fmla="*/ 221903 h 246460"/>
              <a:gd name="connsiteX60" fmla="*/ 5637478 w 6769727"/>
              <a:gd name="connsiteY60" fmla="*/ 3721 h 246460"/>
              <a:gd name="connsiteX61" fmla="*/ 5726143 w 6769727"/>
              <a:gd name="connsiteY61" fmla="*/ 3721 h 246460"/>
              <a:gd name="connsiteX62" fmla="*/ 5760336 w 6769727"/>
              <a:gd name="connsiteY62" fmla="*/ 136476 h 246460"/>
              <a:gd name="connsiteX63" fmla="*/ 5794285 w 6769727"/>
              <a:gd name="connsiteY63" fmla="*/ 3721 h 246460"/>
              <a:gd name="connsiteX64" fmla="*/ 5882896 w 6769727"/>
              <a:gd name="connsiteY64" fmla="*/ 3721 h 246460"/>
              <a:gd name="connsiteX65" fmla="*/ 5882896 w 6769727"/>
              <a:gd name="connsiteY65" fmla="*/ 221903 h 246460"/>
              <a:gd name="connsiteX66" fmla="*/ 5827681 w 6769727"/>
              <a:gd name="connsiteY66" fmla="*/ 221903 h 246460"/>
              <a:gd name="connsiteX67" fmla="*/ 5827681 w 6769727"/>
              <a:gd name="connsiteY67" fmla="*/ 55513 h 246460"/>
              <a:gd name="connsiteX68" fmla="*/ 5785137 w 6769727"/>
              <a:gd name="connsiteY68" fmla="*/ 221903 h 246460"/>
              <a:gd name="connsiteX69" fmla="*/ 5735159 w 6769727"/>
              <a:gd name="connsiteY69" fmla="*/ 221903 h 246460"/>
              <a:gd name="connsiteX70" fmla="*/ 5692693 w 6769727"/>
              <a:gd name="connsiteY70" fmla="*/ 55513 h 246460"/>
              <a:gd name="connsiteX71" fmla="*/ 5692693 w 6769727"/>
              <a:gd name="connsiteY71" fmla="*/ 221903 h 246460"/>
              <a:gd name="connsiteX72" fmla="*/ 5246153 w 6769727"/>
              <a:gd name="connsiteY72" fmla="*/ 112812 h 246460"/>
              <a:gd name="connsiteX73" fmla="*/ 5260887 w 6769727"/>
              <a:gd name="connsiteY73" fmla="*/ 50676 h 246460"/>
              <a:gd name="connsiteX74" fmla="*/ 5304047 w 6769727"/>
              <a:gd name="connsiteY74" fmla="*/ 10567 h 246460"/>
              <a:gd name="connsiteX75" fmla="*/ 5363727 w 6769727"/>
              <a:gd name="connsiteY75" fmla="*/ 0 h 246460"/>
              <a:gd name="connsiteX76" fmla="*/ 5417826 w 6769727"/>
              <a:gd name="connsiteY76" fmla="*/ 6549 h 246460"/>
              <a:gd name="connsiteX77" fmla="*/ 5447592 w 6769727"/>
              <a:gd name="connsiteY77" fmla="*/ 26864 h 246460"/>
              <a:gd name="connsiteX78" fmla="*/ 5465377 w 6769727"/>
              <a:gd name="connsiteY78" fmla="*/ 61764 h 246460"/>
              <a:gd name="connsiteX79" fmla="*/ 5400339 w 6769727"/>
              <a:gd name="connsiteY79" fmla="*/ 73373 h 246460"/>
              <a:gd name="connsiteX80" fmla="*/ 5386721 w 6769727"/>
              <a:gd name="connsiteY80" fmla="*/ 54472 h 246460"/>
              <a:gd name="connsiteX81" fmla="*/ 5362239 w 6769727"/>
              <a:gd name="connsiteY81" fmla="*/ 47923 h 246460"/>
              <a:gd name="connsiteX82" fmla="*/ 5326892 w 6769727"/>
              <a:gd name="connsiteY82" fmla="*/ 63327 h 246460"/>
              <a:gd name="connsiteX83" fmla="*/ 5313721 w 6769727"/>
              <a:gd name="connsiteY83" fmla="*/ 112068 h 246460"/>
              <a:gd name="connsiteX84" fmla="*/ 5327041 w 6769727"/>
              <a:gd name="connsiteY84" fmla="*/ 162670 h 246460"/>
              <a:gd name="connsiteX85" fmla="*/ 5364174 w 6769727"/>
              <a:gd name="connsiteY85" fmla="*/ 177850 h 246460"/>
              <a:gd name="connsiteX86" fmla="*/ 5385754 w 6769727"/>
              <a:gd name="connsiteY86" fmla="*/ 174576 h 246460"/>
              <a:gd name="connsiteX87" fmla="*/ 5409269 w 6769727"/>
              <a:gd name="connsiteY87" fmla="*/ 163414 h 246460"/>
              <a:gd name="connsiteX88" fmla="*/ 5409269 w 6769727"/>
              <a:gd name="connsiteY88" fmla="*/ 142875 h 246460"/>
              <a:gd name="connsiteX89" fmla="*/ 5364174 w 6769727"/>
              <a:gd name="connsiteY89" fmla="*/ 142875 h 246460"/>
              <a:gd name="connsiteX90" fmla="*/ 5364174 w 6769727"/>
              <a:gd name="connsiteY90" fmla="*/ 97483 h 246460"/>
              <a:gd name="connsiteX91" fmla="*/ 5468353 w 6769727"/>
              <a:gd name="connsiteY91" fmla="*/ 97483 h 246460"/>
              <a:gd name="connsiteX92" fmla="*/ 5468353 w 6769727"/>
              <a:gd name="connsiteY92" fmla="*/ 190500 h 246460"/>
              <a:gd name="connsiteX93" fmla="*/ 5415445 w 6769727"/>
              <a:gd name="connsiteY93" fmla="*/ 218257 h 246460"/>
              <a:gd name="connsiteX94" fmla="*/ 5360900 w 6769727"/>
              <a:gd name="connsiteY94" fmla="*/ 225624 h 246460"/>
              <a:gd name="connsiteX95" fmla="*/ 5297573 w 6769727"/>
              <a:gd name="connsiteY95" fmla="*/ 212378 h 246460"/>
              <a:gd name="connsiteX96" fmla="*/ 5259622 w 6769727"/>
              <a:gd name="connsiteY96" fmla="*/ 172939 h 246460"/>
              <a:gd name="connsiteX97" fmla="*/ 5246153 w 6769727"/>
              <a:gd name="connsiteY97" fmla="*/ 112812 h 246460"/>
              <a:gd name="connsiteX98" fmla="*/ 4997759 w 6769727"/>
              <a:gd name="connsiteY98" fmla="*/ 221903 h 246460"/>
              <a:gd name="connsiteX99" fmla="*/ 4997759 w 6769727"/>
              <a:gd name="connsiteY99" fmla="*/ 3721 h 246460"/>
              <a:gd name="connsiteX100" fmla="*/ 5060713 w 6769727"/>
              <a:gd name="connsiteY100" fmla="*/ 3721 h 246460"/>
              <a:gd name="connsiteX101" fmla="*/ 5142866 w 6769727"/>
              <a:gd name="connsiteY101" fmla="*/ 124430 h 246460"/>
              <a:gd name="connsiteX102" fmla="*/ 5142866 w 6769727"/>
              <a:gd name="connsiteY102" fmla="*/ 3721 h 246460"/>
              <a:gd name="connsiteX103" fmla="*/ 5206416 w 6769727"/>
              <a:gd name="connsiteY103" fmla="*/ 3721 h 246460"/>
              <a:gd name="connsiteX104" fmla="*/ 5206416 w 6769727"/>
              <a:gd name="connsiteY104" fmla="*/ 221903 h 246460"/>
              <a:gd name="connsiteX105" fmla="*/ 5142866 w 6769727"/>
              <a:gd name="connsiteY105" fmla="*/ 221903 h 246460"/>
              <a:gd name="connsiteX106" fmla="*/ 5061160 w 6769727"/>
              <a:gd name="connsiteY106" fmla="*/ 102106 h 246460"/>
              <a:gd name="connsiteX107" fmla="*/ 5061160 w 6769727"/>
              <a:gd name="connsiteY107" fmla="*/ 221903 h 246460"/>
              <a:gd name="connsiteX108" fmla="*/ 4885691 w 6769727"/>
              <a:gd name="connsiteY108" fmla="*/ 221903 h 246460"/>
              <a:gd name="connsiteX109" fmla="*/ 4885691 w 6769727"/>
              <a:gd name="connsiteY109" fmla="*/ 3721 h 246460"/>
              <a:gd name="connsiteX110" fmla="*/ 4953259 w 6769727"/>
              <a:gd name="connsiteY110" fmla="*/ 3721 h 246460"/>
              <a:gd name="connsiteX111" fmla="*/ 4953259 w 6769727"/>
              <a:gd name="connsiteY111" fmla="*/ 221903 h 246460"/>
              <a:gd name="connsiteX112" fmla="*/ 4684773 w 6769727"/>
              <a:gd name="connsiteY112" fmla="*/ 110580 h 246460"/>
              <a:gd name="connsiteX113" fmla="*/ 4696977 w 6769727"/>
              <a:gd name="connsiteY113" fmla="*/ 160735 h 246460"/>
              <a:gd name="connsiteX114" fmla="*/ 4730464 w 6769727"/>
              <a:gd name="connsiteY114" fmla="*/ 175171 h 246460"/>
              <a:gd name="connsiteX115" fmla="*/ 4743412 w 6769727"/>
              <a:gd name="connsiteY115" fmla="*/ 173832 h 246460"/>
              <a:gd name="connsiteX116" fmla="*/ 4716623 w 6769727"/>
              <a:gd name="connsiteY116" fmla="*/ 158354 h 246460"/>
              <a:gd name="connsiteX117" fmla="*/ 4727189 w 6769727"/>
              <a:gd name="connsiteY117" fmla="*/ 134095 h 246460"/>
              <a:gd name="connsiteX118" fmla="*/ 4741105 w 6769727"/>
              <a:gd name="connsiteY118" fmla="*/ 138113 h 246460"/>
              <a:gd name="connsiteX119" fmla="*/ 4760527 w 6769727"/>
              <a:gd name="connsiteY119" fmla="*/ 150615 h 246460"/>
              <a:gd name="connsiteX120" fmla="*/ 4767968 w 6769727"/>
              <a:gd name="connsiteY120" fmla="*/ 155526 h 246460"/>
              <a:gd name="connsiteX121" fmla="*/ 4776005 w 6769727"/>
              <a:gd name="connsiteY121" fmla="*/ 112366 h 246460"/>
              <a:gd name="connsiteX122" fmla="*/ 4763727 w 6769727"/>
              <a:gd name="connsiteY122" fmla="*/ 65187 h 246460"/>
              <a:gd name="connsiteX123" fmla="*/ 4729868 w 6769727"/>
              <a:gd name="connsiteY123" fmla="*/ 51048 h 246460"/>
              <a:gd name="connsiteX124" fmla="*/ 4697275 w 6769727"/>
              <a:gd name="connsiteY124" fmla="*/ 65485 h 246460"/>
              <a:gd name="connsiteX125" fmla="*/ 4684773 w 6769727"/>
              <a:gd name="connsiteY125" fmla="*/ 110580 h 246460"/>
              <a:gd name="connsiteX126" fmla="*/ 4617354 w 6769727"/>
              <a:gd name="connsiteY126" fmla="*/ 113556 h 246460"/>
              <a:gd name="connsiteX127" fmla="*/ 4647045 w 6769727"/>
              <a:gd name="connsiteY127" fmla="*/ 29840 h 246460"/>
              <a:gd name="connsiteX128" fmla="*/ 4730017 w 6769727"/>
              <a:gd name="connsiteY128" fmla="*/ 0 h 246460"/>
              <a:gd name="connsiteX129" fmla="*/ 4813882 w 6769727"/>
              <a:gd name="connsiteY129" fmla="*/ 29171 h 246460"/>
              <a:gd name="connsiteX130" fmla="*/ 4843424 w 6769727"/>
              <a:gd name="connsiteY130" fmla="*/ 112663 h 246460"/>
              <a:gd name="connsiteX131" fmla="*/ 4819612 w 6769727"/>
              <a:gd name="connsiteY131" fmla="*/ 190054 h 246460"/>
              <a:gd name="connsiteX132" fmla="*/ 4836132 w 6769727"/>
              <a:gd name="connsiteY132" fmla="*/ 201067 h 246460"/>
              <a:gd name="connsiteX133" fmla="*/ 4851758 w 6769727"/>
              <a:gd name="connsiteY133" fmla="*/ 208657 h 246460"/>
              <a:gd name="connsiteX134" fmla="*/ 4833006 w 6769727"/>
              <a:gd name="connsiteY134" fmla="*/ 246460 h 246460"/>
              <a:gd name="connsiteX135" fmla="*/ 4805027 w 6769727"/>
              <a:gd name="connsiteY135" fmla="*/ 230163 h 246460"/>
              <a:gd name="connsiteX136" fmla="*/ 4785679 w 6769727"/>
              <a:gd name="connsiteY136" fmla="*/ 215950 h 246460"/>
              <a:gd name="connsiteX137" fmla="*/ 4729720 w 6769727"/>
              <a:gd name="connsiteY137" fmla="*/ 225624 h 246460"/>
              <a:gd name="connsiteX138" fmla="*/ 4651287 w 6769727"/>
              <a:gd name="connsiteY138" fmla="*/ 199728 h 246460"/>
              <a:gd name="connsiteX139" fmla="*/ 4617354 w 6769727"/>
              <a:gd name="connsiteY139" fmla="*/ 113556 h 246460"/>
              <a:gd name="connsiteX140" fmla="*/ 4505436 w 6769727"/>
              <a:gd name="connsiteY140" fmla="*/ 165795 h 246460"/>
              <a:gd name="connsiteX141" fmla="*/ 4505436 w 6769727"/>
              <a:gd name="connsiteY141" fmla="*/ 118914 h 246460"/>
              <a:gd name="connsiteX142" fmla="*/ 4593542 w 6769727"/>
              <a:gd name="connsiteY142" fmla="*/ 118914 h 246460"/>
              <a:gd name="connsiteX143" fmla="*/ 4593542 w 6769727"/>
              <a:gd name="connsiteY143" fmla="*/ 165795 h 246460"/>
              <a:gd name="connsiteX144" fmla="*/ 4261209 w 6769727"/>
              <a:gd name="connsiteY144" fmla="*/ 221903 h 246460"/>
              <a:gd name="connsiteX145" fmla="*/ 4336469 w 6769727"/>
              <a:gd name="connsiteY145" fmla="*/ 108198 h 246460"/>
              <a:gd name="connsiteX146" fmla="*/ 4268055 w 6769727"/>
              <a:gd name="connsiteY146" fmla="*/ 3721 h 246460"/>
              <a:gd name="connsiteX147" fmla="*/ 4342320 w 6769727"/>
              <a:gd name="connsiteY147" fmla="*/ 3721 h 246460"/>
              <a:gd name="connsiteX148" fmla="*/ 4380941 w 6769727"/>
              <a:gd name="connsiteY148" fmla="*/ 70843 h 246460"/>
              <a:gd name="connsiteX149" fmla="*/ 4418520 w 6769727"/>
              <a:gd name="connsiteY149" fmla="*/ 3721 h 246460"/>
              <a:gd name="connsiteX150" fmla="*/ 4492041 w 6769727"/>
              <a:gd name="connsiteY150" fmla="*/ 3721 h 246460"/>
              <a:gd name="connsiteX151" fmla="*/ 4424131 w 6769727"/>
              <a:gd name="connsiteY151" fmla="*/ 109389 h 246460"/>
              <a:gd name="connsiteX152" fmla="*/ 4498440 w 6769727"/>
              <a:gd name="connsiteY152" fmla="*/ 221903 h 246460"/>
              <a:gd name="connsiteX153" fmla="*/ 4422687 w 6769727"/>
              <a:gd name="connsiteY153" fmla="*/ 221903 h 246460"/>
              <a:gd name="connsiteX154" fmla="*/ 4379601 w 6769727"/>
              <a:gd name="connsiteY154" fmla="*/ 151805 h 246460"/>
              <a:gd name="connsiteX155" fmla="*/ 4336516 w 6769727"/>
              <a:gd name="connsiteY155" fmla="*/ 221903 h 246460"/>
              <a:gd name="connsiteX156" fmla="*/ 4117050 w 6769727"/>
              <a:gd name="connsiteY156" fmla="*/ 138708 h 246460"/>
              <a:gd name="connsiteX157" fmla="*/ 4164963 w 6769727"/>
              <a:gd name="connsiteY157" fmla="*/ 138708 h 246460"/>
              <a:gd name="connsiteX158" fmla="*/ 4140881 w 6769727"/>
              <a:gd name="connsiteY158" fmla="*/ 60276 h 246460"/>
              <a:gd name="connsiteX159" fmla="*/ 4022935 w 6769727"/>
              <a:gd name="connsiteY159" fmla="*/ 221903 h 246460"/>
              <a:gd name="connsiteX160" fmla="*/ 4104939 w 6769727"/>
              <a:gd name="connsiteY160" fmla="*/ 3721 h 246460"/>
              <a:gd name="connsiteX161" fmla="*/ 4178479 w 6769727"/>
              <a:gd name="connsiteY161" fmla="*/ 3721 h 246460"/>
              <a:gd name="connsiteX162" fmla="*/ 4260465 w 6769727"/>
              <a:gd name="connsiteY162" fmla="*/ 221903 h 246460"/>
              <a:gd name="connsiteX163" fmla="*/ 4189864 w 6769727"/>
              <a:gd name="connsiteY163" fmla="*/ 221903 h 246460"/>
              <a:gd name="connsiteX164" fmla="*/ 4178948 w 6769727"/>
              <a:gd name="connsiteY164" fmla="*/ 185887 h 246460"/>
              <a:gd name="connsiteX165" fmla="*/ 4102407 w 6769727"/>
              <a:gd name="connsiteY165" fmla="*/ 185887 h 246460"/>
              <a:gd name="connsiteX166" fmla="*/ 4091772 w 6769727"/>
              <a:gd name="connsiteY166" fmla="*/ 221903 h 246460"/>
              <a:gd name="connsiteX167" fmla="*/ 3758318 w 6769727"/>
              <a:gd name="connsiteY167" fmla="*/ 221903 h 246460"/>
              <a:gd name="connsiteX168" fmla="*/ 3758318 w 6769727"/>
              <a:gd name="connsiteY168" fmla="*/ 3721 h 246460"/>
              <a:gd name="connsiteX169" fmla="*/ 3846983 w 6769727"/>
              <a:gd name="connsiteY169" fmla="*/ 3721 h 246460"/>
              <a:gd name="connsiteX170" fmla="*/ 3881176 w 6769727"/>
              <a:gd name="connsiteY170" fmla="*/ 136476 h 246460"/>
              <a:gd name="connsiteX171" fmla="*/ 3915125 w 6769727"/>
              <a:gd name="connsiteY171" fmla="*/ 3721 h 246460"/>
              <a:gd name="connsiteX172" fmla="*/ 4003736 w 6769727"/>
              <a:gd name="connsiteY172" fmla="*/ 3721 h 246460"/>
              <a:gd name="connsiteX173" fmla="*/ 4003736 w 6769727"/>
              <a:gd name="connsiteY173" fmla="*/ 221903 h 246460"/>
              <a:gd name="connsiteX174" fmla="*/ 3948521 w 6769727"/>
              <a:gd name="connsiteY174" fmla="*/ 221903 h 246460"/>
              <a:gd name="connsiteX175" fmla="*/ 3948521 w 6769727"/>
              <a:gd name="connsiteY175" fmla="*/ 55513 h 246460"/>
              <a:gd name="connsiteX176" fmla="*/ 3905977 w 6769727"/>
              <a:gd name="connsiteY176" fmla="*/ 221903 h 246460"/>
              <a:gd name="connsiteX177" fmla="*/ 3855999 w 6769727"/>
              <a:gd name="connsiteY177" fmla="*/ 221903 h 246460"/>
              <a:gd name="connsiteX178" fmla="*/ 3813533 w 6769727"/>
              <a:gd name="connsiteY178" fmla="*/ 55513 h 246460"/>
              <a:gd name="connsiteX179" fmla="*/ 3813533 w 6769727"/>
              <a:gd name="connsiteY179" fmla="*/ 221903 h 246460"/>
              <a:gd name="connsiteX180" fmla="*/ 3366994 w 6769727"/>
              <a:gd name="connsiteY180" fmla="*/ 112812 h 246460"/>
              <a:gd name="connsiteX181" fmla="*/ 3381728 w 6769727"/>
              <a:gd name="connsiteY181" fmla="*/ 50676 h 246460"/>
              <a:gd name="connsiteX182" fmla="*/ 3424888 w 6769727"/>
              <a:gd name="connsiteY182" fmla="*/ 10567 h 246460"/>
              <a:gd name="connsiteX183" fmla="*/ 3484568 w 6769727"/>
              <a:gd name="connsiteY183" fmla="*/ 0 h 246460"/>
              <a:gd name="connsiteX184" fmla="*/ 3538667 w 6769727"/>
              <a:gd name="connsiteY184" fmla="*/ 6549 h 246460"/>
              <a:gd name="connsiteX185" fmla="*/ 3568433 w 6769727"/>
              <a:gd name="connsiteY185" fmla="*/ 26864 h 246460"/>
              <a:gd name="connsiteX186" fmla="*/ 3586218 w 6769727"/>
              <a:gd name="connsiteY186" fmla="*/ 61764 h 246460"/>
              <a:gd name="connsiteX187" fmla="*/ 3521180 w 6769727"/>
              <a:gd name="connsiteY187" fmla="*/ 73373 h 246460"/>
              <a:gd name="connsiteX188" fmla="*/ 3507562 w 6769727"/>
              <a:gd name="connsiteY188" fmla="*/ 54472 h 246460"/>
              <a:gd name="connsiteX189" fmla="*/ 3483080 w 6769727"/>
              <a:gd name="connsiteY189" fmla="*/ 47923 h 246460"/>
              <a:gd name="connsiteX190" fmla="*/ 3447733 w 6769727"/>
              <a:gd name="connsiteY190" fmla="*/ 63327 h 246460"/>
              <a:gd name="connsiteX191" fmla="*/ 3434562 w 6769727"/>
              <a:gd name="connsiteY191" fmla="*/ 112068 h 246460"/>
              <a:gd name="connsiteX192" fmla="*/ 3447882 w 6769727"/>
              <a:gd name="connsiteY192" fmla="*/ 162670 h 246460"/>
              <a:gd name="connsiteX193" fmla="*/ 3485015 w 6769727"/>
              <a:gd name="connsiteY193" fmla="*/ 177850 h 246460"/>
              <a:gd name="connsiteX194" fmla="*/ 3506595 w 6769727"/>
              <a:gd name="connsiteY194" fmla="*/ 174576 h 246460"/>
              <a:gd name="connsiteX195" fmla="*/ 3530110 w 6769727"/>
              <a:gd name="connsiteY195" fmla="*/ 163414 h 246460"/>
              <a:gd name="connsiteX196" fmla="*/ 3530110 w 6769727"/>
              <a:gd name="connsiteY196" fmla="*/ 142875 h 246460"/>
              <a:gd name="connsiteX197" fmla="*/ 3485015 w 6769727"/>
              <a:gd name="connsiteY197" fmla="*/ 142875 h 246460"/>
              <a:gd name="connsiteX198" fmla="*/ 3485015 w 6769727"/>
              <a:gd name="connsiteY198" fmla="*/ 97483 h 246460"/>
              <a:gd name="connsiteX199" fmla="*/ 3589194 w 6769727"/>
              <a:gd name="connsiteY199" fmla="*/ 97483 h 246460"/>
              <a:gd name="connsiteX200" fmla="*/ 3589194 w 6769727"/>
              <a:gd name="connsiteY200" fmla="*/ 190500 h 246460"/>
              <a:gd name="connsiteX201" fmla="*/ 3536286 w 6769727"/>
              <a:gd name="connsiteY201" fmla="*/ 218257 h 246460"/>
              <a:gd name="connsiteX202" fmla="*/ 3481741 w 6769727"/>
              <a:gd name="connsiteY202" fmla="*/ 225624 h 246460"/>
              <a:gd name="connsiteX203" fmla="*/ 3418414 w 6769727"/>
              <a:gd name="connsiteY203" fmla="*/ 212378 h 246460"/>
              <a:gd name="connsiteX204" fmla="*/ 3380463 w 6769727"/>
              <a:gd name="connsiteY204" fmla="*/ 172939 h 246460"/>
              <a:gd name="connsiteX205" fmla="*/ 3366994 w 6769727"/>
              <a:gd name="connsiteY205" fmla="*/ 112812 h 246460"/>
              <a:gd name="connsiteX206" fmla="*/ 3118600 w 6769727"/>
              <a:gd name="connsiteY206" fmla="*/ 221903 h 246460"/>
              <a:gd name="connsiteX207" fmla="*/ 3118600 w 6769727"/>
              <a:gd name="connsiteY207" fmla="*/ 3721 h 246460"/>
              <a:gd name="connsiteX208" fmla="*/ 3181554 w 6769727"/>
              <a:gd name="connsiteY208" fmla="*/ 3721 h 246460"/>
              <a:gd name="connsiteX209" fmla="*/ 3263707 w 6769727"/>
              <a:gd name="connsiteY209" fmla="*/ 124430 h 246460"/>
              <a:gd name="connsiteX210" fmla="*/ 3263707 w 6769727"/>
              <a:gd name="connsiteY210" fmla="*/ 3721 h 246460"/>
              <a:gd name="connsiteX211" fmla="*/ 3327257 w 6769727"/>
              <a:gd name="connsiteY211" fmla="*/ 3721 h 246460"/>
              <a:gd name="connsiteX212" fmla="*/ 3327257 w 6769727"/>
              <a:gd name="connsiteY212" fmla="*/ 221903 h 246460"/>
              <a:gd name="connsiteX213" fmla="*/ 3263707 w 6769727"/>
              <a:gd name="connsiteY213" fmla="*/ 221903 h 246460"/>
              <a:gd name="connsiteX214" fmla="*/ 3182001 w 6769727"/>
              <a:gd name="connsiteY214" fmla="*/ 102106 h 246460"/>
              <a:gd name="connsiteX215" fmla="*/ 3182001 w 6769727"/>
              <a:gd name="connsiteY215" fmla="*/ 221903 h 246460"/>
              <a:gd name="connsiteX216" fmla="*/ 3006532 w 6769727"/>
              <a:gd name="connsiteY216" fmla="*/ 221903 h 246460"/>
              <a:gd name="connsiteX217" fmla="*/ 3006532 w 6769727"/>
              <a:gd name="connsiteY217" fmla="*/ 3721 h 246460"/>
              <a:gd name="connsiteX218" fmla="*/ 3074100 w 6769727"/>
              <a:gd name="connsiteY218" fmla="*/ 3721 h 246460"/>
              <a:gd name="connsiteX219" fmla="*/ 3074100 w 6769727"/>
              <a:gd name="connsiteY219" fmla="*/ 221903 h 246460"/>
              <a:gd name="connsiteX220" fmla="*/ 2805614 w 6769727"/>
              <a:gd name="connsiteY220" fmla="*/ 110580 h 246460"/>
              <a:gd name="connsiteX221" fmla="*/ 2817818 w 6769727"/>
              <a:gd name="connsiteY221" fmla="*/ 160735 h 246460"/>
              <a:gd name="connsiteX222" fmla="*/ 2851305 w 6769727"/>
              <a:gd name="connsiteY222" fmla="*/ 175171 h 246460"/>
              <a:gd name="connsiteX223" fmla="*/ 2864253 w 6769727"/>
              <a:gd name="connsiteY223" fmla="*/ 173832 h 246460"/>
              <a:gd name="connsiteX224" fmla="*/ 2837464 w 6769727"/>
              <a:gd name="connsiteY224" fmla="*/ 158354 h 246460"/>
              <a:gd name="connsiteX225" fmla="*/ 2848030 w 6769727"/>
              <a:gd name="connsiteY225" fmla="*/ 134095 h 246460"/>
              <a:gd name="connsiteX226" fmla="*/ 2861946 w 6769727"/>
              <a:gd name="connsiteY226" fmla="*/ 138113 h 246460"/>
              <a:gd name="connsiteX227" fmla="*/ 2881368 w 6769727"/>
              <a:gd name="connsiteY227" fmla="*/ 150615 h 246460"/>
              <a:gd name="connsiteX228" fmla="*/ 2888809 w 6769727"/>
              <a:gd name="connsiteY228" fmla="*/ 155526 h 246460"/>
              <a:gd name="connsiteX229" fmla="*/ 2896846 w 6769727"/>
              <a:gd name="connsiteY229" fmla="*/ 112366 h 246460"/>
              <a:gd name="connsiteX230" fmla="*/ 2884568 w 6769727"/>
              <a:gd name="connsiteY230" fmla="*/ 65187 h 246460"/>
              <a:gd name="connsiteX231" fmla="*/ 2850709 w 6769727"/>
              <a:gd name="connsiteY231" fmla="*/ 51048 h 246460"/>
              <a:gd name="connsiteX232" fmla="*/ 2818116 w 6769727"/>
              <a:gd name="connsiteY232" fmla="*/ 65485 h 246460"/>
              <a:gd name="connsiteX233" fmla="*/ 2805614 w 6769727"/>
              <a:gd name="connsiteY233" fmla="*/ 110580 h 246460"/>
              <a:gd name="connsiteX234" fmla="*/ 2738195 w 6769727"/>
              <a:gd name="connsiteY234" fmla="*/ 113556 h 246460"/>
              <a:gd name="connsiteX235" fmla="*/ 2767886 w 6769727"/>
              <a:gd name="connsiteY235" fmla="*/ 29840 h 246460"/>
              <a:gd name="connsiteX236" fmla="*/ 2850858 w 6769727"/>
              <a:gd name="connsiteY236" fmla="*/ 0 h 246460"/>
              <a:gd name="connsiteX237" fmla="*/ 2934723 w 6769727"/>
              <a:gd name="connsiteY237" fmla="*/ 29171 h 246460"/>
              <a:gd name="connsiteX238" fmla="*/ 2964265 w 6769727"/>
              <a:gd name="connsiteY238" fmla="*/ 112663 h 246460"/>
              <a:gd name="connsiteX239" fmla="*/ 2940453 w 6769727"/>
              <a:gd name="connsiteY239" fmla="*/ 190054 h 246460"/>
              <a:gd name="connsiteX240" fmla="*/ 2956973 w 6769727"/>
              <a:gd name="connsiteY240" fmla="*/ 201067 h 246460"/>
              <a:gd name="connsiteX241" fmla="*/ 2972599 w 6769727"/>
              <a:gd name="connsiteY241" fmla="*/ 208657 h 246460"/>
              <a:gd name="connsiteX242" fmla="*/ 2953847 w 6769727"/>
              <a:gd name="connsiteY242" fmla="*/ 246460 h 246460"/>
              <a:gd name="connsiteX243" fmla="*/ 2925868 w 6769727"/>
              <a:gd name="connsiteY243" fmla="*/ 230163 h 246460"/>
              <a:gd name="connsiteX244" fmla="*/ 2906520 w 6769727"/>
              <a:gd name="connsiteY244" fmla="*/ 215950 h 246460"/>
              <a:gd name="connsiteX245" fmla="*/ 2850561 w 6769727"/>
              <a:gd name="connsiteY245" fmla="*/ 225624 h 246460"/>
              <a:gd name="connsiteX246" fmla="*/ 2772128 w 6769727"/>
              <a:gd name="connsiteY246" fmla="*/ 199728 h 246460"/>
              <a:gd name="connsiteX247" fmla="*/ 2738195 w 6769727"/>
              <a:gd name="connsiteY247" fmla="*/ 113556 h 246460"/>
              <a:gd name="connsiteX248" fmla="*/ 2626277 w 6769727"/>
              <a:gd name="connsiteY248" fmla="*/ 165795 h 246460"/>
              <a:gd name="connsiteX249" fmla="*/ 2626277 w 6769727"/>
              <a:gd name="connsiteY249" fmla="*/ 118914 h 246460"/>
              <a:gd name="connsiteX250" fmla="*/ 2714383 w 6769727"/>
              <a:gd name="connsiteY250" fmla="*/ 118914 h 246460"/>
              <a:gd name="connsiteX251" fmla="*/ 2714383 w 6769727"/>
              <a:gd name="connsiteY251" fmla="*/ 165795 h 246460"/>
              <a:gd name="connsiteX252" fmla="*/ 2382050 w 6769727"/>
              <a:gd name="connsiteY252" fmla="*/ 221903 h 246460"/>
              <a:gd name="connsiteX253" fmla="*/ 2457310 w 6769727"/>
              <a:gd name="connsiteY253" fmla="*/ 108198 h 246460"/>
              <a:gd name="connsiteX254" fmla="*/ 2388896 w 6769727"/>
              <a:gd name="connsiteY254" fmla="*/ 3721 h 246460"/>
              <a:gd name="connsiteX255" fmla="*/ 2463161 w 6769727"/>
              <a:gd name="connsiteY255" fmla="*/ 3721 h 246460"/>
              <a:gd name="connsiteX256" fmla="*/ 2501782 w 6769727"/>
              <a:gd name="connsiteY256" fmla="*/ 70843 h 246460"/>
              <a:gd name="connsiteX257" fmla="*/ 2539362 w 6769727"/>
              <a:gd name="connsiteY257" fmla="*/ 3721 h 246460"/>
              <a:gd name="connsiteX258" fmla="*/ 2612882 w 6769727"/>
              <a:gd name="connsiteY258" fmla="*/ 3721 h 246460"/>
              <a:gd name="connsiteX259" fmla="*/ 2544972 w 6769727"/>
              <a:gd name="connsiteY259" fmla="*/ 109389 h 246460"/>
              <a:gd name="connsiteX260" fmla="*/ 2619281 w 6769727"/>
              <a:gd name="connsiteY260" fmla="*/ 221903 h 246460"/>
              <a:gd name="connsiteX261" fmla="*/ 2543529 w 6769727"/>
              <a:gd name="connsiteY261" fmla="*/ 221903 h 246460"/>
              <a:gd name="connsiteX262" fmla="*/ 2500442 w 6769727"/>
              <a:gd name="connsiteY262" fmla="*/ 151805 h 246460"/>
              <a:gd name="connsiteX263" fmla="*/ 2457357 w 6769727"/>
              <a:gd name="connsiteY263" fmla="*/ 221903 h 246460"/>
              <a:gd name="connsiteX264" fmla="*/ 2237891 w 6769727"/>
              <a:gd name="connsiteY264" fmla="*/ 138708 h 246460"/>
              <a:gd name="connsiteX265" fmla="*/ 2285804 w 6769727"/>
              <a:gd name="connsiteY265" fmla="*/ 138708 h 246460"/>
              <a:gd name="connsiteX266" fmla="*/ 2261722 w 6769727"/>
              <a:gd name="connsiteY266" fmla="*/ 60276 h 246460"/>
              <a:gd name="connsiteX267" fmla="*/ 2143776 w 6769727"/>
              <a:gd name="connsiteY267" fmla="*/ 221903 h 246460"/>
              <a:gd name="connsiteX268" fmla="*/ 2225780 w 6769727"/>
              <a:gd name="connsiteY268" fmla="*/ 3721 h 246460"/>
              <a:gd name="connsiteX269" fmla="*/ 2299320 w 6769727"/>
              <a:gd name="connsiteY269" fmla="*/ 3721 h 246460"/>
              <a:gd name="connsiteX270" fmla="*/ 2381306 w 6769727"/>
              <a:gd name="connsiteY270" fmla="*/ 221903 h 246460"/>
              <a:gd name="connsiteX271" fmla="*/ 2310705 w 6769727"/>
              <a:gd name="connsiteY271" fmla="*/ 221903 h 246460"/>
              <a:gd name="connsiteX272" fmla="*/ 2299789 w 6769727"/>
              <a:gd name="connsiteY272" fmla="*/ 185887 h 246460"/>
              <a:gd name="connsiteX273" fmla="*/ 2223248 w 6769727"/>
              <a:gd name="connsiteY273" fmla="*/ 185887 h 246460"/>
              <a:gd name="connsiteX274" fmla="*/ 2212613 w 6769727"/>
              <a:gd name="connsiteY274" fmla="*/ 221903 h 246460"/>
              <a:gd name="connsiteX275" fmla="*/ 1879160 w 6769727"/>
              <a:gd name="connsiteY275" fmla="*/ 221903 h 246460"/>
              <a:gd name="connsiteX276" fmla="*/ 1879160 w 6769727"/>
              <a:gd name="connsiteY276" fmla="*/ 3721 h 246460"/>
              <a:gd name="connsiteX277" fmla="*/ 1967824 w 6769727"/>
              <a:gd name="connsiteY277" fmla="*/ 3721 h 246460"/>
              <a:gd name="connsiteX278" fmla="*/ 2002018 w 6769727"/>
              <a:gd name="connsiteY278" fmla="*/ 136476 h 246460"/>
              <a:gd name="connsiteX279" fmla="*/ 2035966 w 6769727"/>
              <a:gd name="connsiteY279" fmla="*/ 3721 h 246460"/>
              <a:gd name="connsiteX280" fmla="*/ 2124577 w 6769727"/>
              <a:gd name="connsiteY280" fmla="*/ 3721 h 246460"/>
              <a:gd name="connsiteX281" fmla="*/ 2124577 w 6769727"/>
              <a:gd name="connsiteY281" fmla="*/ 221903 h 246460"/>
              <a:gd name="connsiteX282" fmla="*/ 2069362 w 6769727"/>
              <a:gd name="connsiteY282" fmla="*/ 221903 h 246460"/>
              <a:gd name="connsiteX283" fmla="*/ 2069362 w 6769727"/>
              <a:gd name="connsiteY283" fmla="*/ 55513 h 246460"/>
              <a:gd name="connsiteX284" fmla="*/ 2026818 w 6769727"/>
              <a:gd name="connsiteY284" fmla="*/ 221903 h 246460"/>
              <a:gd name="connsiteX285" fmla="*/ 1976840 w 6769727"/>
              <a:gd name="connsiteY285" fmla="*/ 221903 h 246460"/>
              <a:gd name="connsiteX286" fmla="*/ 1934374 w 6769727"/>
              <a:gd name="connsiteY286" fmla="*/ 55513 h 246460"/>
              <a:gd name="connsiteX287" fmla="*/ 1934374 w 6769727"/>
              <a:gd name="connsiteY287" fmla="*/ 221903 h 246460"/>
              <a:gd name="connsiteX288" fmla="*/ 1487835 w 6769727"/>
              <a:gd name="connsiteY288" fmla="*/ 112812 h 246460"/>
              <a:gd name="connsiteX289" fmla="*/ 1502570 w 6769727"/>
              <a:gd name="connsiteY289" fmla="*/ 50676 h 246460"/>
              <a:gd name="connsiteX290" fmla="*/ 1545730 w 6769727"/>
              <a:gd name="connsiteY290" fmla="*/ 10567 h 246460"/>
              <a:gd name="connsiteX291" fmla="*/ 1605410 w 6769727"/>
              <a:gd name="connsiteY291" fmla="*/ 0 h 246460"/>
              <a:gd name="connsiteX292" fmla="*/ 1659509 w 6769727"/>
              <a:gd name="connsiteY292" fmla="*/ 6549 h 246460"/>
              <a:gd name="connsiteX293" fmla="*/ 1689275 w 6769727"/>
              <a:gd name="connsiteY293" fmla="*/ 26864 h 246460"/>
              <a:gd name="connsiteX294" fmla="*/ 1707060 w 6769727"/>
              <a:gd name="connsiteY294" fmla="*/ 61764 h 246460"/>
              <a:gd name="connsiteX295" fmla="*/ 1642022 w 6769727"/>
              <a:gd name="connsiteY295" fmla="*/ 73373 h 246460"/>
              <a:gd name="connsiteX296" fmla="*/ 1628403 w 6769727"/>
              <a:gd name="connsiteY296" fmla="*/ 54472 h 246460"/>
              <a:gd name="connsiteX297" fmla="*/ 1603922 w 6769727"/>
              <a:gd name="connsiteY297" fmla="*/ 47923 h 246460"/>
              <a:gd name="connsiteX298" fmla="*/ 1568575 w 6769727"/>
              <a:gd name="connsiteY298" fmla="*/ 63327 h 246460"/>
              <a:gd name="connsiteX299" fmla="*/ 1555404 w 6769727"/>
              <a:gd name="connsiteY299" fmla="*/ 112068 h 246460"/>
              <a:gd name="connsiteX300" fmla="*/ 1568723 w 6769727"/>
              <a:gd name="connsiteY300" fmla="*/ 162670 h 246460"/>
              <a:gd name="connsiteX301" fmla="*/ 1605857 w 6769727"/>
              <a:gd name="connsiteY301" fmla="*/ 177850 h 246460"/>
              <a:gd name="connsiteX302" fmla="*/ 1627437 w 6769727"/>
              <a:gd name="connsiteY302" fmla="*/ 174576 h 246460"/>
              <a:gd name="connsiteX303" fmla="*/ 1650952 w 6769727"/>
              <a:gd name="connsiteY303" fmla="*/ 163414 h 246460"/>
              <a:gd name="connsiteX304" fmla="*/ 1650952 w 6769727"/>
              <a:gd name="connsiteY304" fmla="*/ 142875 h 246460"/>
              <a:gd name="connsiteX305" fmla="*/ 1605857 w 6769727"/>
              <a:gd name="connsiteY305" fmla="*/ 142875 h 246460"/>
              <a:gd name="connsiteX306" fmla="*/ 1605857 w 6769727"/>
              <a:gd name="connsiteY306" fmla="*/ 97483 h 246460"/>
              <a:gd name="connsiteX307" fmla="*/ 1710036 w 6769727"/>
              <a:gd name="connsiteY307" fmla="*/ 97483 h 246460"/>
              <a:gd name="connsiteX308" fmla="*/ 1710036 w 6769727"/>
              <a:gd name="connsiteY308" fmla="*/ 190500 h 246460"/>
              <a:gd name="connsiteX309" fmla="*/ 1657128 w 6769727"/>
              <a:gd name="connsiteY309" fmla="*/ 218257 h 246460"/>
              <a:gd name="connsiteX310" fmla="*/ 1602583 w 6769727"/>
              <a:gd name="connsiteY310" fmla="*/ 225624 h 246460"/>
              <a:gd name="connsiteX311" fmla="*/ 1539256 w 6769727"/>
              <a:gd name="connsiteY311" fmla="*/ 212378 h 246460"/>
              <a:gd name="connsiteX312" fmla="*/ 1501305 w 6769727"/>
              <a:gd name="connsiteY312" fmla="*/ 172939 h 246460"/>
              <a:gd name="connsiteX313" fmla="*/ 1487835 w 6769727"/>
              <a:gd name="connsiteY313" fmla="*/ 112812 h 246460"/>
              <a:gd name="connsiteX314" fmla="*/ 1239441 w 6769727"/>
              <a:gd name="connsiteY314" fmla="*/ 221903 h 246460"/>
              <a:gd name="connsiteX315" fmla="*/ 1239441 w 6769727"/>
              <a:gd name="connsiteY315" fmla="*/ 3721 h 246460"/>
              <a:gd name="connsiteX316" fmla="*/ 1302396 w 6769727"/>
              <a:gd name="connsiteY316" fmla="*/ 3721 h 246460"/>
              <a:gd name="connsiteX317" fmla="*/ 1384549 w 6769727"/>
              <a:gd name="connsiteY317" fmla="*/ 124430 h 246460"/>
              <a:gd name="connsiteX318" fmla="*/ 1384549 w 6769727"/>
              <a:gd name="connsiteY318" fmla="*/ 3721 h 246460"/>
              <a:gd name="connsiteX319" fmla="*/ 1448099 w 6769727"/>
              <a:gd name="connsiteY319" fmla="*/ 3721 h 246460"/>
              <a:gd name="connsiteX320" fmla="*/ 1448099 w 6769727"/>
              <a:gd name="connsiteY320" fmla="*/ 221903 h 246460"/>
              <a:gd name="connsiteX321" fmla="*/ 1384549 w 6769727"/>
              <a:gd name="connsiteY321" fmla="*/ 221903 h 246460"/>
              <a:gd name="connsiteX322" fmla="*/ 1302842 w 6769727"/>
              <a:gd name="connsiteY322" fmla="*/ 102106 h 246460"/>
              <a:gd name="connsiteX323" fmla="*/ 1302842 w 6769727"/>
              <a:gd name="connsiteY323" fmla="*/ 221903 h 246460"/>
              <a:gd name="connsiteX324" fmla="*/ 1127374 w 6769727"/>
              <a:gd name="connsiteY324" fmla="*/ 221903 h 246460"/>
              <a:gd name="connsiteX325" fmla="*/ 1127374 w 6769727"/>
              <a:gd name="connsiteY325" fmla="*/ 3721 h 246460"/>
              <a:gd name="connsiteX326" fmla="*/ 1194942 w 6769727"/>
              <a:gd name="connsiteY326" fmla="*/ 3721 h 246460"/>
              <a:gd name="connsiteX327" fmla="*/ 1194942 w 6769727"/>
              <a:gd name="connsiteY327" fmla="*/ 221903 h 246460"/>
              <a:gd name="connsiteX328" fmla="*/ 926456 w 6769727"/>
              <a:gd name="connsiteY328" fmla="*/ 110580 h 246460"/>
              <a:gd name="connsiteX329" fmla="*/ 938660 w 6769727"/>
              <a:gd name="connsiteY329" fmla="*/ 160735 h 246460"/>
              <a:gd name="connsiteX330" fmla="*/ 972147 w 6769727"/>
              <a:gd name="connsiteY330" fmla="*/ 175171 h 246460"/>
              <a:gd name="connsiteX331" fmla="*/ 985094 w 6769727"/>
              <a:gd name="connsiteY331" fmla="*/ 173832 h 246460"/>
              <a:gd name="connsiteX332" fmla="*/ 958305 w 6769727"/>
              <a:gd name="connsiteY332" fmla="*/ 158354 h 246460"/>
              <a:gd name="connsiteX333" fmla="*/ 968872 w 6769727"/>
              <a:gd name="connsiteY333" fmla="*/ 134095 h 246460"/>
              <a:gd name="connsiteX334" fmla="*/ 982788 w 6769727"/>
              <a:gd name="connsiteY334" fmla="*/ 138113 h 246460"/>
              <a:gd name="connsiteX335" fmla="*/ 1002210 w 6769727"/>
              <a:gd name="connsiteY335" fmla="*/ 150615 h 246460"/>
              <a:gd name="connsiteX336" fmla="*/ 1009651 w 6769727"/>
              <a:gd name="connsiteY336" fmla="*/ 155526 h 246460"/>
              <a:gd name="connsiteX337" fmla="*/ 1017688 w 6769727"/>
              <a:gd name="connsiteY337" fmla="*/ 112366 h 246460"/>
              <a:gd name="connsiteX338" fmla="*/ 1005409 w 6769727"/>
              <a:gd name="connsiteY338" fmla="*/ 65187 h 246460"/>
              <a:gd name="connsiteX339" fmla="*/ 971551 w 6769727"/>
              <a:gd name="connsiteY339" fmla="*/ 51048 h 246460"/>
              <a:gd name="connsiteX340" fmla="*/ 938957 w 6769727"/>
              <a:gd name="connsiteY340" fmla="*/ 65485 h 246460"/>
              <a:gd name="connsiteX341" fmla="*/ 926456 w 6769727"/>
              <a:gd name="connsiteY341" fmla="*/ 110580 h 246460"/>
              <a:gd name="connsiteX342" fmla="*/ 859037 w 6769727"/>
              <a:gd name="connsiteY342" fmla="*/ 113556 h 246460"/>
              <a:gd name="connsiteX343" fmla="*/ 888728 w 6769727"/>
              <a:gd name="connsiteY343" fmla="*/ 29840 h 246460"/>
              <a:gd name="connsiteX344" fmla="*/ 971700 w 6769727"/>
              <a:gd name="connsiteY344" fmla="*/ 0 h 246460"/>
              <a:gd name="connsiteX345" fmla="*/ 1055565 w 6769727"/>
              <a:gd name="connsiteY345" fmla="*/ 29171 h 246460"/>
              <a:gd name="connsiteX346" fmla="*/ 1085107 w 6769727"/>
              <a:gd name="connsiteY346" fmla="*/ 112663 h 246460"/>
              <a:gd name="connsiteX347" fmla="*/ 1061295 w 6769727"/>
              <a:gd name="connsiteY347" fmla="*/ 190054 h 246460"/>
              <a:gd name="connsiteX348" fmla="*/ 1077815 w 6769727"/>
              <a:gd name="connsiteY348" fmla="*/ 201067 h 246460"/>
              <a:gd name="connsiteX349" fmla="*/ 1093441 w 6769727"/>
              <a:gd name="connsiteY349" fmla="*/ 208657 h 246460"/>
              <a:gd name="connsiteX350" fmla="*/ 1074688 w 6769727"/>
              <a:gd name="connsiteY350" fmla="*/ 246460 h 246460"/>
              <a:gd name="connsiteX351" fmla="*/ 1046710 w 6769727"/>
              <a:gd name="connsiteY351" fmla="*/ 230163 h 246460"/>
              <a:gd name="connsiteX352" fmla="*/ 1027362 w 6769727"/>
              <a:gd name="connsiteY352" fmla="*/ 215950 h 246460"/>
              <a:gd name="connsiteX353" fmla="*/ 971402 w 6769727"/>
              <a:gd name="connsiteY353" fmla="*/ 225624 h 246460"/>
              <a:gd name="connsiteX354" fmla="*/ 892969 w 6769727"/>
              <a:gd name="connsiteY354" fmla="*/ 199728 h 246460"/>
              <a:gd name="connsiteX355" fmla="*/ 859037 w 6769727"/>
              <a:gd name="connsiteY355" fmla="*/ 113556 h 246460"/>
              <a:gd name="connsiteX356" fmla="*/ 747119 w 6769727"/>
              <a:gd name="connsiteY356" fmla="*/ 165795 h 246460"/>
              <a:gd name="connsiteX357" fmla="*/ 747119 w 6769727"/>
              <a:gd name="connsiteY357" fmla="*/ 118914 h 246460"/>
              <a:gd name="connsiteX358" fmla="*/ 835224 w 6769727"/>
              <a:gd name="connsiteY358" fmla="*/ 118914 h 246460"/>
              <a:gd name="connsiteX359" fmla="*/ 835224 w 6769727"/>
              <a:gd name="connsiteY359" fmla="*/ 165795 h 246460"/>
              <a:gd name="connsiteX360" fmla="*/ 502892 w 6769727"/>
              <a:gd name="connsiteY360" fmla="*/ 221903 h 246460"/>
              <a:gd name="connsiteX361" fmla="*/ 578152 w 6769727"/>
              <a:gd name="connsiteY361" fmla="*/ 108198 h 246460"/>
              <a:gd name="connsiteX362" fmla="*/ 509738 w 6769727"/>
              <a:gd name="connsiteY362" fmla="*/ 3721 h 246460"/>
              <a:gd name="connsiteX363" fmla="*/ 584003 w 6769727"/>
              <a:gd name="connsiteY363" fmla="*/ 3721 h 246460"/>
              <a:gd name="connsiteX364" fmla="*/ 622624 w 6769727"/>
              <a:gd name="connsiteY364" fmla="*/ 70843 h 246460"/>
              <a:gd name="connsiteX365" fmla="*/ 660203 w 6769727"/>
              <a:gd name="connsiteY365" fmla="*/ 3721 h 246460"/>
              <a:gd name="connsiteX366" fmla="*/ 733724 w 6769727"/>
              <a:gd name="connsiteY366" fmla="*/ 3721 h 246460"/>
              <a:gd name="connsiteX367" fmla="*/ 665814 w 6769727"/>
              <a:gd name="connsiteY367" fmla="*/ 109389 h 246460"/>
              <a:gd name="connsiteX368" fmla="*/ 740123 w 6769727"/>
              <a:gd name="connsiteY368" fmla="*/ 221903 h 246460"/>
              <a:gd name="connsiteX369" fmla="*/ 664369 w 6769727"/>
              <a:gd name="connsiteY369" fmla="*/ 221903 h 246460"/>
              <a:gd name="connsiteX370" fmla="*/ 621283 w 6769727"/>
              <a:gd name="connsiteY370" fmla="*/ 151805 h 246460"/>
              <a:gd name="connsiteX371" fmla="*/ 578199 w 6769727"/>
              <a:gd name="connsiteY371" fmla="*/ 221903 h 246460"/>
              <a:gd name="connsiteX372" fmla="*/ 358733 w 6769727"/>
              <a:gd name="connsiteY372" fmla="*/ 138708 h 246460"/>
              <a:gd name="connsiteX373" fmla="*/ 406645 w 6769727"/>
              <a:gd name="connsiteY373" fmla="*/ 138708 h 246460"/>
              <a:gd name="connsiteX374" fmla="*/ 382563 w 6769727"/>
              <a:gd name="connsiteY374" fmla="*/ 60276 h 246460"/>
              <a:gd name="connsiteX375" fmla="*/ 264617 w 6769727"/>
              <a:gd name="connsiteY375" fmla="*/ 221903 h 246460"/>
              <a:gd name="connsiteX376" fmla="*/ 346621 w 6769727"/>
              <a:gd name="connsiteY376" fmla="*/ 3721 h 246460"/>
              <a:gd name="connsiteX377" fmla="*/ 420162 w 6769727"/>
              <a:gd name="connsiteY377" fmla="*/ 3721 h 246460"/>
              <a:gd name="connsiteX378" fmla="*/ 502147 w 6769727"/>
              <a:gd name="connsiteY378" fmla="*/ 221903 h 246460"/>
              <a:gd name="connsiteX379" fmla="*/ 431546 w 6769727"/>
              <a:gd name="connsiteY379" fmla="*/ 221903 h 246460"/>
              <a:gd name="connsiteX380" fmla="*/ 420630 w 6769727"/>
              <a:gd name="connsiteY380" fmla="*/ 185887 h 246460"/>
              <a:gd name="connsiteX381" fmla="*/ 344089 w 6769727"/>
              <a:gd name="connsiteY381" fmla="*/ 185887 h 246460"/>
              <a:gd name="connsiteX382" fmla="*/ 333454 w 6769727"/>
              <a:gd name="connsiteY382" fmla="*/ 221903 h 246460"/>
              <a:gd name="connsiteX383" fmla="*/ 0 w 6769727"/>
              <a:gd name="connsiteY383" fmla="*/ 221903 h 246460"/>
              <a:gd name="connsiteX384" fmla="*/ 0 w 6769727"/>
              <a:gd name="connsiteY384" fmla="*/ 3721 h 246460"/>
              <a:gd name="connsiteX385" fmla="*/ 88666 w 6769727"/>
              <a:gd name="connsiteY385" fmla="*/ 3721 h 246460"/>
              <a:gd name="connsiteX386" fmla="*/ 122858 w 6769727"/>
              <a:gd name="connsiteY386" fmla="*/ 136476 h 246460"/>
              <a:gd name="connsiteX387" fmla="*/ 156808 w 6769727"/>
              <a:gd name="connsiteY387" fmla="*/ 3721 h 246460"/>
              <a:gd name="connsiteX388" fmla="*/ 245419 w 6769727"/>
              <a:gd name="connsiteY388" fmla="*/ 3721 h 246460"/>
              <a:gd name="connsiteX389" fmla="*/ 245419 w 6769727"/>
              <a:gd name="connsiteY389" fmla="*/ 221903 h 246460"/>
              <a:gd name="connsiteX390" fmla="*/ 190204 w 6769727"/>
              <a:gd name="connsiteY390" fmla="*/ 221903 h 246460"/>
              <a:gd name="connsiteX391" fmla="*/ 190204 w 6769727"/>
              <a:gd name="connsiteY391" fmla="*/ 55513 h 246460"/>
              <a:gd name="connsiteX392" fmla="*/ 147659 w 6769727"/>
              <a:gd name="connsiteY392" fmla="*/ 221903 h 246460"/>
              <a:gd name="connsiteX393" fmla="*/ 97681 w 6769727"/>
              <a:gd name="connsiteY393" fmla="*/ 221903 h 246460"/>
              <a:gd name="connsiteX394" fmla="*/ 55216 w 6769727"/>
              <a:gd name="connsiteY394" fmla="*/ 55513 h 246460"/>
              <a:gd name="connsiteX395" fmla="*/ 55216 w 6769727"/>
              <a:gd name="connsiteY395" fmla="*/ 221903 h 24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</a:cxnLst>
            <a:rect l="l" t="t" r="r" b="b"/>
            <a:pathLst>
              <a:path w="6769727" h="246460">
                <a:moveTo>
                  <a:pt x="6764851" y="221903"/>
                </a:moveTo>
                <a:lnTo>
                  <a:pt x="6764851" y="3721"/>
                </a:lnTo>
                <a:lnTo>
                  <a:pt x="6769727" y="3721"/>
                </a:lnTo>
                <a:lnTo>
                  <a:pt x="6769727" y="221903"/>
                </a:lnTo>
                <a:close/>
                <a:moveTo>
                  <a:pt x="6563933" y="110580"/>
                </a:moveTo>
                <a:cubicBezTo>
                  <a:pt x="6563933" y="134392"/>
                  <a:pt x="6568001" y="151111"/>
                  <a:pt x="6576137" y="160735"/>
                </a:cubicBezTo>
                <a:cubicBezTo>
                  <a:pt x="6584273" y="170359"/>
                  <a:pt x="6595435" y="175171"/>
                  <a:pt x="6609624" y="175171"/>
                </a:cubicBezTo>
                <a:cubicBezTo>
                  <a:pt x="6614188" y="175171"/>
                  <a:pt x="6618504" y="174725"/>
                  <a:pt x="6622572" y="173832"/>
                </a:cubicBezTo>
                <a:cubicBezTo>
                  <a:pt x="6616916" y="168375"/>
                  <a:pt x="6607986" y="163215"/>
                  <a:pt x="6595783" y="158354"/>
                </a:cubicBezTo>
                <a:lnTo>
                  <a:pt x="6606349" y="134095"/>
                </a:lnTo>
                <a:cubicBezTo>
                  <a:pt x="6612303" y="135186"/>
                  <a:pt x="6616941" y="136525"/>
                  <a:pt x="6620265" y="138113"/>
                </a:cubicBezTo>
                <a:cubicBezTo>
                  <a:pt x="6623589" y="139700"/>
                  <a:pt x="6630063" y="143868"/>
                  <a:pt x="6639687" y="150615"/>
                </a:cubicBezTo>
                <a:cubicBezTo>
                  <a:pt x="6641969" y="152202"/>
                  <a:pt x="6644449" y="153839"/>
                  <a:pt x="6647128" y="155526"/>
                </a:cubicBezTo>
                <a:cubicBezTo>
                  <a:pt x="6652486" y="145902"/>
                  <a:pt x="6655165" y="131515"/>
                  <a:pt x="6655165" y="112366"/>
                </a:cubicBezTo>
                <a:cubicBezTo>
                  <a:pt x="6655165" y="90339"/>
                  <a:pt x="6651072" y="74613"/>
                  <a:pt x="6642887" y="65187"/>
                </a:cubicBezTo>
                <a:cubicBezTo>
                  <a:pt x="6634701" y="55761"/>
                  <a:pt x="6623415" y="51048"/>
                  <a:pt x="6609028" y="51048"/>
                </a:cubicBezTo>
                <a:cubicBezTo>
                  <a:pt x="6595634" y="51048"/>
                  <a:pt x="6584769" y="55861"/>
                  <a:pt x="6576435" y="65485"/>
                </a:cubicBezTo>
                <a:cubicBezTo>
                  <a:pt x="6568100" y="75109"/>
                  <a:pt x="6563933" y="90141"/>
                  <a:pt x="6563933" y="110580"/>
                </a:cubicBezTo>
                <a:close/>
                <a:moveTo>
                  <a:pt x="6496514" y="113556"/>
                </a:moveTo>
                <a:cubicBezTo>
                  <a:pt x="6496514" y="77639"/>
                  <a:pt x="6506411" y="49734"/>
                  <a:pt x="6526205" y="29840"/>
                </a:cubicBezTo>
                <a:cubicBezTo>
                  <a:pt x="6546000" y="9947"/>
                  <a:pt x="6573657" y="0"/>
                  <a:pt x="6609177" y="0"/>
                </a:cubicBezTo>
                <a:cubicBezTo>
                  <a:pt x="6645392" y="0"/>
                  <a:pt x="6673347" y="9724"/>
                  <a:pt x="6693042" y="29171"/>
                </a:cubicBezTo>
                <a:cubicBezTo>
                  <a:pt x="6712737" y="48618"/>
                  <a:pt x="6722584" y="76448"/>
                  <a:pt x="6722584" y="112663"/>
                </a:cubicBezTo>
                <a:cubicBezTo>
                  <a:pt x="6722584" y="144909"/>
                  <a:pt x="6714647" y="170706"/>
                  <a:pt x="6698772" y="190054"/>
                </a:cubicBezTo>
                <a:cubicBezTo>
                  <a:pt x="6707205" y="195908"/>
                  <a:pt x="6712712" y="199579"/>
                  <a:pt x="6715292" y="201067"/>
                </a:cubicBezTo>
                <a:cubicBezTo>
                  <a:pt x="6719161" y="203250"/>
                  <a:pt x="6724370" y="205780"/>
                  <a:pt x="6730918" y="208657"/>
                </a:cubicBezTo>
                <a:lnTo>
                  <a:pt x="6712166" y="246460"/>
                </a:lnTo>
                <a:cubicBezTo>
                  <a:pt x="6702740" y="241896"/>
                  <a:pt x="6693414" y="236464"/>
                  <a:pt x="6684187" y="230163"/>
                </a:cubicBezTo>
                <a:cubicBezTo>
                  <a:pt x="6674959" y="223863"/>
                  <a:pt x="6668510" y="219125"/>
                  <a:pt x="6664839" y="215950"/>
                </a:cubicBezTo>
                <a:cubicBezTo>
                  <a:pt x="6649956" y="222399"/>
                  <a:pt x="6631303" y="225624"/>
                  <a:pt x="6608880" y="225624"/>
                </a:cubicBezTo>
                <a:cubicBezTo>
                  <a:pt x="6575741" y="225624"/>
                  <a:pt x="6549596" y="216992"/>
                  <a:pt x="6530447" y="199728"/>
                </a:cubicBezTo>
                <a:cubicBezTo>
                  <a:pt x="6507825" y="179289"/>
                  <a:pt x="6496514" y="150565"/>
                  <a:pt x="6496514" y="113556"/>
                </a:cubicBezTo>
                <a:close/>
                <a:moveTo>
                  <a:pt x="6384596" y="165795"/>
                </a:moveTo>
                <a:lnTo>
                  <a:pt x="6384596" y="118914"/>
                </a:lnTo>
                <a:lnTo>
                  <a:pt x="6472702" y="118914"/>
                </a:lnTo>
                <a:lnTo>
                  <a:pt x="6472702" y="165795"/>
                </a:lnTo>
                <a:close/>
                <a:moveTo>
                  <a:pt x="6140369" y="221903"/>
                </a:moveTo>
                <a:lnTo>
                  <a:pt x="6215629" y="108198"/>
                </a:lnTo>
                <a:lnTo>
                  <a:pt x="6147215" y="3721"/>
                </a:lnTo>
                <a:lnTo>
                  <a:pt x="6221480" y="3721"/>
                </a:lnTo>
                <a:lnTo>
                  <a:pt x="6260101" y="70843"/>
                </a:lnTo>
                <a:lnTo>
                  <a:pt x="6297680" y="3721"/>
                </a:lnTo>
                <a:lnTo>
                  <a:pt x="6371201" y="3721"/>
                </a:lnTo>
                <a:lnTo>
                  <a:pt x="6303291" y="109389"/>
                </a:lnTo>
                <a:lnTo>
                  <a:pt x="6377600" y="221903"/>
                </a:lnTo>
                <a:lnTo>
                  <a:pt x="6301847" y="221903"/>
                </a:lnTo>
                <a:lnTo>
                  <a:pt x="6258761" y="151805"/>
                </a:lnTo>
                <a:lnTo>
                  <a:pt x="6215676" y="221903"/>
                </a:lnTo>
                <a:close/>
                <a:moveTo>
                  <a:pt x="5996210" y="138708"/>
                </a:moveTo>
                <a:lnTo>
                  <a:pt x="6044123" y="138708"/>
                </a:lnTo>
                <a:lnTo>
                  <a:pt x="6020041" y="60276"/>
                </a:lnTo>
                <a:close/>
                <a:moveTo>
                  <a:pt x="5902095" y="221903"/>
                </a:moveTo>
                <a:lnTo>
                  <a:pt x="5984099" y="3721"/>
                </a:lnTo>
                <a:lnTo>
                  <a:pt x="6057639" y="3721"/>
                </a:lnTo>
                <a:lnTo>
                  <a:pt x="6139625" y="221903"/>
                </a:lnTo>
                <a:lnTo>
                  <a:pt x="6069024" y="221903"/>
                </a:lnTo>
                <a:lnTo>
                  <a:pt x="6058108" y="185887"/>
                </a:lnTo>
                <a:lnTo>
                  <a:pt x="5981567" y="185887"/>
                </a:lnTo>
                <a:lnTo>
                  <a:pt x="5970932" y="221903"/>
                </a:lnTo>
                <a:close/>
                <a:moveTo>
                  <a:pt x="5637478" y="221903"/>
                </a:moveTo>
                <a:lnTo>
                  <a:pt x="5637478" y="3721"/>
                </a:lnTo>
                <a:lnTo>
                  <a:pt x="5726143" y="3721"/>
                </a:lnTo>
                <a:lnTo>
                  <a:pt x="5760336" y="136476"/>
                </a:lnTo>
                <a:lnTo>
                  <a:pt x="5794285" y="3721"/>
                </a:lnTo>
                <a:lnTo>
                  <a:pt x="5882896" y="3721"/>
                </a:lnTo>
                <a:lnTo>
                  <a:pt x="5882896" y="221903"/>
                </a:lnTo>
                <a:lnTo>
                  <a:pt x="5827681" y="221903"/>
                </a:lnTo>
                <a:lnTo>
                  <a:pt x="5827681" y="55513"/>
                </a:lnTo>
                <a:lnTo>
                  <a:pt x="5785137" y="221903"/>
                </a:lnTo>
                <a:lnTo>
                  <a:pt x="5735159" y="221903"/>
                </a:lnTo>
                <a:lnTo>
                  <a:pt x="5692693" y="55513"/>
                </a:lnTo>
                <a:lnTo>
                  <a:pt x="5692693" y="221903"/>
                </a:lnTo>
                <a:close/>
                <a:moveTo>
                  <a:pt x="5246153" y="112812"/>
                </a:moveTo>
                <a:cubicBezTo>
                  <a:pt x="5246153" y="89000"/>
                  <a:pt x="5251065" y="68288"/>
                  <a:pt x="5260887" y="50676"/>
                </a:cubicBezTo>
                <a:cubicBezTo>
                  <a:pt x="5270710" y="33065"/>
                  <a:pt x="5285096" y="19695"/>
                  <a:pt x="5304047" y="10567"/>
                </a:cubicBezTo>
                <a:cubicBezTo>
                  <a:pt x="5318831" y="3523"/>
                  <a:pt x="5338724" y="0"/>
                  <a:pt x="5363727" y="0"/>
                </a:cubicBezTo>
                <a:cubicBezTo>
                  <a:pt x="5387837" y="0"/>
                  <a:pt x="5405871" y="2183"/>
                  <a:pt x="5417826" y="6549"/>
                </a:cubicBezTo>
                <a:cubicBezTo>
                  <a:pt x="5429782" y="10915"/>
                  <a:pt x="5439704" y="17686"/>
                  <a:pt x="5447592" y="26864"/>
                </a:cubicBezTo>
                <a:cubicBezTo>
                  <a:pt x="5455480" y="36042"/>
                  <a:pt x="5461408" y="47675"/>
                  <a:pt x="5465377" y="61764"/>
                </a:cubicBezTo>
                <a:lnTo>
                  <a:pt x="5400339" y="73373"/>
                </a:lnTo>
                <a:cubicBezTo>
                  <a:pt x="5397660" y="65138"/>
                  <a:pt x="5393121" y="58837"/>
                  <a:pt x="5386721" y="54472"/>
                </a:cubicBezTo>
                <a:cubicBezTo>
                  <a:pt x="5380322" y="50106"/>
                  <a:pt x="5372161" y="47923"/>
                  <a:pt x="5362239" y="47923"/>
                </a:cubicBezTo>
                <a:cubicBezTo>
                  <a:pt x="5347455" y="47923"/>
                  <a:pt x="5335673" y="53058"/>
                  <a:pt x="5326892" y="63327"/>
                </a:cubicBezTo>
                <a:cubicBezTo>
                  <a:pt x="5318112" y="73596"/>
                  <a:pt x="5313721" y="89843"/>
                  <a:pt x="5313721" y="112068"/>
                </a:cubicBezTo>
                <a:cubicBezTo>
                  <a:pt x="5313721" y="135682"/>
                  <a:pt x="5318161" y="152549"/>
                  <a:pt x="5327041" y="162670"/>
                </a:cubicBezTo>
                <a:cubicBezTo>
                  <a:pt x="5335921" y="172790"/>
                  <a:pt x="5348299" y="177850"/>
                  <a:pt x="5364174" y="177850"/>
                </a:cubicBezTo>
                <a:cubicBezTo>
                  <a:pt x="5371714" y="177850"/>
                  <a:pt x="5378908" y="176759"/>
                  <a:pt x="5385754" y="174576"/>
                </a:cubicBezTo>
                <a:cubicBezTo>
                  <a:pt x="5392600" y="172393"/>
                  <a:pt x="5400438" y="168672"/>
                  <a:pt x="5409269" y="163414"/>
                </a:cubicBezTo>
                <a:lnTo>
                  <a:pt x="5409269" y="142875"/>
                </a:lnTo>
                <a:lnTo>
                  <a:pt x="5364174" y="142875"/>
                </a:lnTo>
                <a:lnTo>
                  <a:pt x="5364174" y="97483"/>
                </a:lnTo>
                <a:lnTo>
                  <a:pt x="5468353" y="97483"/>
                </a:lnTo>
                <a:lnTo>
                  <a:pt x="5468353" y="190500"/>
                </a:lnTo>
                <a:cubicBezTo>
                  <a:pt x="5448411" y="204093"/>
                  <a:pt x="5430775" y="213346"/>
                  <a:pt x="5415445" y="218257"/>
                </a:cubicBezTo>
                <a:cubicBezTo>
                  <a:pt x="5400116" y="223168"/>
                  <a:pt x="5381934" y="225624"/>
                  <a:pt x="5360900" y="225624"/>
                </a:cubicBezTo>
                <a:cubicBezTo>
                  <a:pt x="5335004" y="225624"/>
                  <a:pt x="5313895" y="221209"/>
                  <a:pt x="5297573" y="212378"/>
                </a:cubicBezTo>
                <a:cubicBezTo>
                  <a:pt x="5281252" y="203548"/>
                  <a:pt x="5268601" y="190401"/>
                  <a:pt x="5259622" y="172939"/>
                </a:cubicBezTo>
                <a:cubicBezTo>
                  <a:pt x="5250643" y="155476"/>
                  <a:pt x="5246153" y="135434"/>
                  <a:pt x="5246153" y="112812"/>
                </a:cubicBezTo>
                <a:close/>
                <a:moveTo>
                  <a:pt x="4997759" y="221903"/>
                </a:moveTo>
                <a:lnTo>
                  <a:pt x="4997759" y="3721"/>
                </a:lnTo>
                <a:lnTo>
                  <a:pt x="5060713" y="3721"/>
                </a:lnTo>
                <a:lnTo>
                  <a:pt x="5142866" y="124430"/>
                </a:lnTo>
                <a:lnTo>
                  <a:pt x="5142866" y="3721"/>
                </a:lnTo>
                <a:lnTo>
                  <a:pt x="5206416" y="3721"/>
                </a:lnTo>
                <a:lnTo>
                  <a:pt x="5206416" y="221903"/>
                </a:lnTo>
                <a:lnTo>
                  <a:pt x="5142866" y="221903"/>
                </a:lnTo>
                <a:lnTo>
                  <a:pt x="5061160" y="102106"/>
                </a:lnTo>
                <a:lnTo>
                  <a:pt x="5061160" y="221903"/>
                </a:lnTo>
                <a:close/>
                <a:moveTo>
                  <a:pt x="4885691" y="221903"/>
                </a:moveTo>
                <a:lnTo>
                  <a:pt x="4885691" y="3721"/>
                </a:lnTo>
                <a:lnTo>
                  <a:pt x="4953259" y="3721"/>
                </a:lnTo>
                <a:lnTo>
                  <a:pt x="4953259" y="221903"/>
                </a:lnTo>
                <a:close/>
                <a:moveTo>
                  <a:pt x="4684773" y="110580"/>
                </a:moveTo>
                <a:cubicBezTo>
                  <a:pt x="4684773" y="134392"/>
                  <a:pt x="4688841" y="151111"/>
                  <a:pt x="4696977" y="160735"/>
                </a:cubicBezTo>
                <a:cubicBezTo>
                  <a:pt x="4705113" y="170359"/>
                  <a:pt x="4716275" y="175171"/>
                  <a:pt x="4730464" y="175171"/>
                </a:cubicBezTo>
                <a:cubicBezTo>
                  <a:pt x="4735028" y="175171"/>
                  <a:pt x="4739344" y="174725"/>
                  <a:pt x="4743412" y="173832"/>
                </a:cubicBezTo>
                <a:cubicBezTo>
                  <a:pt x="4737756" y="168375"/>
                  <a:pt x="4728826" y="163215"/>
                  <a:pt x="4716623" y="158354"/>
                </a:cubicBezTo>
                <a:lnTo>
                  <a:pt x="4727189" y="134095"/>
                </a:lnTo>
                <a:cubicBezTo>
                  <a:pt x="4733143" y="135186"/>
                  <a:pt x="4737781" y="136525"/>
                  <a:pt x="4741105" y="138113"/>
                </a:cubicBezTo>
                <a:cubicBezTo>
                  <a:pt x="4744429" y="139700"/>
                  <a:pt x="4750903" y="143868"/>
                  <a:pt x="4760527" y="150615"/>
                </a:cubicBezTo>
                <a:cubicBezTo>
                  <a:pt x="4762809" y="152202"/>
                  <a:pt x="4765289" y="153839"/>
                  <a:pt x="4767968" y="155526"/>
                </a:cubicBezTo>
                <a:cubicBezTo>
                  <a:pt x="4773326" y="145902"/>
                  <a:pt x="4776005" y="131515"/>
                  <a:pt x="4776005" y="112366"/>
                </a:cubicBezTo>
                <a:cubicBezTo>
                  <a:pt x="4776005" y="90339"/>
                  <a:pt x="4771912" y="74613"/>
                  <a:pt x="4763727" y="65187"/>
                </a:cubicBezTo>
                <a:cubicBezTo>
                  <a:pt x="4755541" y="55761"/>
                  <a:pt x="4744255" y="51048"/>
                  <a:pt x="4729868" y="51048"/>
                </a:cubicBezTo>
                <a:cubicBezTo>
                  <a:pt x="4716474" y="51048"/>
                  <a:pt x="4705609" y="55861"/>
                  <a:pt x="4697275" y="65485"/>
                </a:cubicBezTo>
                <a:cubicBezTo>
                  <a:pt x="4688940" y="75109"/>
                  <a:pt x="4684773" y="90141"/>
                  <a:pt x="4684773" y="110580"/>
                </a:cubicBezTo>
                <a:close/>
                <a:moveTo>
                  <a:pt x="4617354" y="113556"/>
                </a:moveTo>
                <a:cubicBezTo>
                  <a:pt x="4617354" y="77639"/>
                  <a:pt x="4627251" y="49734"/>
                  <a:pt x="4647045" y="29840"/>
                </a:cubicBezTo>
                <a:cubicBezTo>
                  <a:pt x="4666840" y="9947"/>
                  <a:pt x="4694497" y="0"/>
                  <a:pt x="4730017" y="0"/>
                </a:cubicBezTo>
                <a:cubicBezTo>
                  <a:pt x="4766232" y="0"/>
                  <a:pt x="4794187" y="9724"/>
                  <a:pt x="4813882" y="29171"/>
                </a:cubicBezTo>
                <a:cubicBezTo>
                  <a:pt x="4833577" y="48618"/>
                  <a:pt x="4843424" y="76448"/>
                  <a:pt x="4843424" y="112663"/>
                </a:cubicBezTo>
                <a:cubicBezTo>
                  <a:pt x="4843424" y="144909"/>
                  <a:pt x="4835487" y="170706"/>
                  <a:pt x="4819612" y="190054"/>
                </a:cubicBezTo>
                <a:cubicBezTo>
                  <a:pt x="4828045" y="195908"/>
                  <a:pt x="4833552" y="199579"/>
                  <a:pt x="4836132" y="201067"/>
                </a:cubicBezTo>
                <a:cubicBezTo>
                  <a:pt x="4840001" y="203250"/>
                  <a:pt x="4845210" y="205780"/>
                  <a:pt x="4851758" y="208657"/>
                </a:cubicBezTo>
                <a:lnTo>
                  <a:pt x="4833006" y="246460"/>
                </a:lnTo>
                <a:cubicBezTo>
                  <a:pt x="4823580" y="241896"/>
                  <a:pt x="4814254" y="236464"/>
                  <a:pt x="4805027" y="230163"/>
                </a:cubicBezTo>
                <a:cubicBezTo>
                  <a:pt x="4795799" y="223863"/>
                  <a:pt x="4789350" y="219125"/>
                  <a:pt x="4785679" y="215950"/>
                </a:cubicBezTo>
                <a:cubicBezTo>
                  <a:pt x="4770796" y="222399"/>
                  <a:pt x="4752143" y="225624"/>
                  <a:pt x="4729720" y="225624"/>
                </a:cubicBezTo>
                <a:cubicBezTo>
                  <a:pt x="4696581" y="225624"/>
                  <a:pt x="4670436" y="216992"/>
                  <a:pt x="4651287" y="199728"/>
                </a:cubicBezTo>
                <a:cubicBezTo>
                  <a:pt x="4628665" y="179289"/>
                  <a:pt x="4617354" y="150565"/>
                  <a:pt x="4617354" y="113556"/>
                </a:cubicBezTo>
                <a:close/>
                <a:moveTo>
                  <a:pt x="4505436" y="165795"/>
                </a:moveTo>
                <a:lnTo>
                  <a:pt x="4505436" y="118914"/>
                </a:lnTo>
                <a:lnTo>
                  <a:pt x="4593542" y="118914"/>
                </a:lnTo>
                <a:lnTo>
                  <a:pt x="4593542" y="165795"/>
                </a:lnTo>
                <a:close/>
                <a:moveTo>
                  <a:pt x="4261209" y="221903"/>
                </a:moveTo>
                <a:lnTo>
                  <a:pt x="4336469" y="108198"/>
                </a:lnTo>
                <a:lnTo>
                  <a:pt x="4268055" y="3721"/>
                </a:lnTo>
                <a:lnTo>
                  <a:pt x="4342320" y="3721"/>
                </a:lnTo>
                <a:lnTo>
                  <a:pt x="4380941" y="70843"/>
                </a:lnTo>
                <a:lnTo>
                  <a:pt x="4418520" y="3721"/>
                </a:lnTo>
                <a:lnTo>
                  <a:pt x="4492041" y="3721"/>
                </a:lnTo>
                <a:lnTo>
                  <a:pt x="4424131" y="109389"/>
                </a:lnTo>
                <a:lnTo>
                  <a:pt x="4498440" y="221903"/>
                </a:lnTo>
                <a:lnTo>
                  <a:pt x="4422687" y="221903"/>
                </a:lnTo>
                <a:lnTo>
                  <a:pt x="4379601" y="151805"/>
                </a:lnTo>
                <a:lnTo>
                  <a:pt x="4336516" y="221903"/>
                </a:lnTo>
                <a:close/>
                <a:moveTo>
                  <a:pt x="4117050" y="138708"/>
                </a:moveTo>
                <a:lnTo>
                  <a:pt x="4164963" y="138708"/>
                </a:lnTo>
                <a:lnTo>
                  <a:pt x="4140881" y="60276"/>
                </a:lnTo>
                <a:close/>
                <a:moveTo>
                  <a:pt x="4022935" y="221903"/>
                </a:moveTo>
                <a:lnTo>
                  <a:pt x="4104939" y="3721"/>
                </a:lnTo>
                <a:lnTo>
                  <a:pt x="4178479" y="3721"/>
                </a:lnTo>
                <a:lnTo>
                  <a:pt x="4260465" y="221903"/>
                </a:lnTo>
                <a:lnTo>
                  <a:pt x="4189864" y="221903"/>
                </a:lnTo>
                <a:lnTo>
                  <a:pt x="4178948" y="185887"/>
                </a:lnTo>
                <a:lnTo>
                  <a:pt x="4102407" y="185887"/>
                </a:lnTo>
                <a:lnTo>
                  <a:pt x="4091772" y="221903"/>
                </a:lnTo>
                <a:close/>
                <a:moveTo>
                  <a:pt x="3758318" y="221903"/>
                </a:moveTo>
                <a:lnTo>
                  <a:pt x="3758318" y="3721"/>
                </a:lnTo>
                <a:lnTo>
                  <a:pt x="3846983" y="3721"/>
                </a:lnTo>
                <a:lnTo>
                  <a:pt x="3881176" y="136476"/>
                </a:lnTo>
                <a:lnTo>
                  <a:pt x="3915125" y="3721"/>
                </a:lnTo>
                <a:lnTo>
                  <a:pt x="4003736" y="3721"/>
                </a:lnTo>
                <a:lnTo>
                  <a:pt x="4003736" y="221903"/>
                </a:lnTo>
                <a:lnTo>
                  <a:pt x="3948521" y="221903"/>
                </a:lnTo>
                <a:lnTo>
                  <a:pt x="3948521" y="55513"/>
                </a:lnTo>
                <a:lnTo>
                  <a:pt x="3905977" y="221903"/>
                </a:lnTo>
                <a:lnTo>
                  <a:pt x="3855999" y="221903"/>
                </a:lnTo>
                <a:lnTo>
                  <a:pt x="3813533" y="55513"/>
                </a:lnTo>
                <a:lnTo>
                  <a:pt x="3813533" y="221903"/>
                </a:lnTo>
                <a:close/>
                <a:moveTo>
                  <a:pt x="3366994" y="112812"/>
                </a:moveTo>
                <a:cubicBezTo>
                  <a:pt x="3366994" y="89000"/>
                  <a:pt x="3371906" y="68288"/>
                  <a:pt x="3381728" y="50676"/>
                </a:cubicBezTo>
                <a:cubicBezTo>
                  <a:pt x="3391551" y="33065"/>
                  <a:pt x="3405937" y="19695"/>
                  <a:pt x="3424888" y="10567"/>
                </a:cubicBezTo>
                <a:cubicBezTo>
                  <a:pt x="3439672" y="3523"/>
                  <a:pt x="3459565" y="0"/>
                  <a:pt x="3484568" y="0"/>
                </a:cubicBezTo>
                <a:cubicBezTo>
                  <a:pt x="3508678" y="0"/>
                  <a:pt x="3526712" y="2183"/>
                  <a:pt x="3538667" y="6549"/>
                </a:cubicBezTo>
                <a:cubicBezTo>
                  <a:pt x="3550623" y="10915"/>
                  <a:pt x="3560545" y="17686"/>
                  <a:pt x="3568433" y="26864"/>
                </a:cubicBezTo>
                <a:cubicBezTo>
                  <a:pt x="3576321" y="36042"/>
                  <a:pt x="3582249" y="47675"/>
                  <a:pt x="3586218" y="61764"/>
                </a:cubicBezTo>
                <a:lnTo>
                  <a:pt x="3521180" y="73373"/>
                </a:lnTo>
                <a:cubicBezTo>
                  <a:pt x="3518501" y="65138"/>
                  <a:pt x="3513962" y="58837"/>
                  <a:pt x="3507562" y="54472"/>
                </a:cubicBezTo>
                <a:cubicBezTo>
                  <a:pt x="3501163" y="50106"/>
                  <a:pt x="3493002" y="47923"/>
                  <a:pt x="3483080" y="47923"/>
                </a:cubicBezTo>
                <a:cubicBezTo>
                  <a:pt x="3468296" y="47923"/>
                  <a:pt x="3456514" y="53058"/>
                  <a:pt x="3447733" y="63327"/>
                </a:cubicBezTo>
                <a:cubicBezTo>
                  <a:pt x="3438953" y="73596"/>
                  <a:pt x="3434562" y="89843"/>
                  <a:pt x="3434562" y="112068"/>
                </a:cubicBezTo>
                <a:cubicBezTo>
                  <a:pt x="3434562" y="135682"/>
                  <a:pt x="3439002" y="152549"/>
                  <a:pt x="3447882" y="162670"/>
                </a:cubicBezTo>
                <a:cubicBezTo>
                  <a:pt x="3456762" y="172790"/>
                  <a:pt x="3469140" y="177850"/>
                  <a:pt x="3485015" y="177850"/>
                </a:cubicBezTo>
                <a:cubicBezTo>
                  <a:pt x="3492555" y="177850"/>
                  <a:pt x="3499749" y="176759"/>
                  <a:pt x="3506595" y="174576"/>
                </a:cubicBezTo>
                <a:cubicBezTo>
                  <a:pt x="3513441" y="172393"/>
                  <a:pt x="3521279" y="168672"/>
                  <a:pt x="3530110" y="163414"/>
                </a:cubicBezTo>
                <a:lnTo>
                  <a:pt x="3530110" y="142875"/>
                </a:lnTo>
                <a:lnTo>
                  <a:pt x="3485015" y="142875"/>
                </a:lnTo>
                <a:lnTo>
                  <a:pt x="3485015" y="97483"/>
                </a:lnTo>
                <a:lnTo>
                  <a:pt x="3589194" y="97483"/>
                </a:lnTo>
                <a:lnTo>
                  <a:pt x="3589194" y="190500"/>
                </a:lnTo>
                <a:cubicBezTo>
                  <a:pt x="3569252" y="204093"/>
                  <a:pt x="3551616" y="213346"/>
                  <a:pt x="3536286" y="218257"/>
                </a:cubicBezTo>
                <a:cubicBezTo>
                  <a:pt x="3520957" y="223168"/>
                  <a:pt x="3502775" y="225624"/>
                  <a:pt x="3481741" y="225624"/>
                </a:cubicBezTo>
                <a:cubicBezTo>
                  <a:pt x="3455845" y="225624"/>
                  <a:pt x="3434736" y="221209"/>
                  <a:pt x="3418414" y="212378"/>
                </a:cubicBezTo>
                <a:cubicBezTo>
                  <a:pt x="3402093" y="203548"/>
                  <a:pt x="3389442" y="190401"/>
                  <a:pt x="3380463" y="172939"/>
                </a:cubicBezTo>
                <a:cubicBezTo>
                  <a:pt x="3371484" y="155476"/>
                  <a:pt x="3366994" y="135434"/>
                  <a:pt x="3366994" y="112812"/>
                </a:cubicBezTo>
                <a:close/>
                <a:moveTo>
                  <a:pt x="3118600" y="221903"/>
                </a:moveTo>
                <a:lnTo>
                  <a:pt x="3118600" y="3721"/>
                </a:lnTo>
                <a:lnTo>
                  <a:pt x="3181554" y="3721"/>
                </a:lnTo>
                <a:lnTo>
                  <a:pt x="3263707" y="124430"/>
                </a:lnTo>
                <a:lnTo>
                  <a:pt x="3263707" y="3721"/>
                </a:lnTo>
                <a:lnTo>
                  <a:pt x="3327257" y="3721"/>
                </a:lnTo>
                <a:lnTo>
                  <a:pt x="3327257" y="221903"/>
                </a:lnTo>
                <a:lnTo>
                  <a:pt x="3263707" y="221903"/>
                </a:lnTo>
                <a:lnTo>
                  <a:pt x="3182001" y="102106"/>
                </a:lnTo>
                <a:lnTo>
                  <a:pt x="3182001" y="221903"/>
                </a:lnTo>
                <a:close/>
                <a:moveTo>
                  <a:pt x="3006532" y="221903"/>
                </a:moveTo>
                <a:lnTo>
                  <a:pt x="3006532" y="3721"/>
                </a:lnTo>
                <a:lnTo>
                  <a:pt x="3074100" y="3721"/>
                </a:lnTo>
                <a:lnTo>
                  <a:pt x="3074100" y="221903"/>
                </a:lnTo>
                <a:close/>
                <a:moveTo>
                  <a:pt x="2805614" y="110580"/>
                </a:moveTo>
                <a:cubicBezTo>
                  <a:pt x="2805614" y="134392"/>
                  <a:pt x="2809682" y="151111"/>
                  <a:pt x="2817818" y="160735"/>
                </a:cubicBezTo>
                <a:cubicBezTo>
                  <a:pt x="2825954" y="170359"/>
                  <a:pt x="2837116" y="175171"/>
                  <a:pt x="2851305" y="175171"/>
                </a:cubicBezTo>
                <a:cubicBezTo>
                  <a:pt x="2855869" y="175171"/>
                  <a:pt x="2860185" y="174725"/>
                  <a:pt x="2864253" y="173832"/>
                </a:cubicBezTo>
                <a:cubicBezTo>
                  <a:pt x="2858597" y="168375"/>
                  <a:pt x="2849667" y="163215"/>
                  <a:pt x="2837464" y="158354"/>
                </a:cubicBezTo>
                <a:lnTo>
                  <a:pt x="2848030" y="134095"/>
                </a:lnTo>
                <a:cubicBezTo>
                  <a:pt x="2853984" y="135186"/>
                  <a:pt x="2858622" y="136525"/>
                  <a:pt x="2861946" y="138113"/>
                </a:cubicBezTo>
                <a:cubicBezTo>
                  <a:pt x="2865270" y="139700"/>
                  <a:pt x="2871744" y="143868"/>
                  <a:pt x="2881368" y="150615"/>
                </a:cubicBezTo>
                <a:cubicBezTo>
                  <a:pt x="2883650" y="152202"/>
                  <a:pt x="2886130" y="153839"/>
                  <a:pt x="2888809" y="155526"/>
                </a:cubicBezTo>
                <a:cubicBezTo>
                  <a:pt x="2894167" y="145902"/>
                  <a:pt x="2896846" y="131515"/>
                  <a:pt x="2896846" y="112366"/>
                </a:cubicBezTo>
                <a:cubicBezTo>
                  <a:pt x="2896846" y="90339"/>
                  <a:pt x="2892753" y="74613"/>
                  <a:pt x="2884568" y="65187"/>
                </a:cubicBezTo>
                <a:cubicBezTo>
                  <a:pt x="2876382" y="55761"/>
                  <a:pt x="2865096" y="51048"/>
                  <a:pt x="2850709" y="51048"/>
                </a:cubicBezTo>
                <a:cubicBezTo>
                  <a:pt x="2837315" y="51048"/>
                  <a:pt x="2826450" y="55861"/>
                  <a:pt x="2818116" y="65485"/>
                </a:cubicBezTo>
                <a:cubicBezTo>
                  <a:pt x="2809781" y="75109"/>
                  <a:pt x="2805614" y="90141"/>
                  <a:pt x="2805614" y="110580"/>
                </a:cubicBezTo>
                <a:close/>
                <a:moveTo>
                  <a:pt x="2738195" y="113556"/>
                </a:moveTo>
                <a:cubicBezTo>
                  <a:pt x="2738195" y="77639"/>
                  <a:pt x="2748092" y="49734"/>
                  <a:pt x="2767886" y="29840"/>
                </a:cubicBezTo>
                <a:cubicBezTo>
                  <a:pt x="2787681" y="9947"/>
                  <a:pt x="2815338" y="0"/>
                  <a:pt x="2850858" y="0"/>
                </a:cubicBezTo>
                <a:cubicBezTo>
                  <a:pt x="2887073" y="0"/>
                  <a:pt x="2915028" y="9724"/>
                  <a:pt x="2934723" y="29171"/>
                </a:cubicBezTo>
                <a:cubicBezTo>
                  <a:pt x="2954418" y="48618"/>
                  <a:pt x="2964265" y="76448"/>
                  <a:pt x="2964265" y="112663"/>
                </a:cubicBezTo>
                <a:cubicBezTo>
                  <a:pt x="2964265" y="144909"/>
                  <a:pt x="2956328" y="170706"/>
                  <a:pt x="2940453" y="190054"/>
                </a:cubicBezTo>
                <a:cubicBezTo>
                  <a:pt x="2948886" y="195908"/>
                  <a:pt x="2954393" y="199579"/>
                  <a:pt x="2956973" y="201067"/>
                </a:cubicBezTo>
                <a:cubicBezTo>
                  <a:pt x="2960842" y="203250"/>
                  <a:pt x="2966051" y="205780"/>
                  <a:pt x="2972599" y="208657"/>
                </a:cubicBezTo>
                <a:lnTo>
                  <a:pt x="2953847" y="246460"/>
                </a:lnTo>
                <a:cubicBezTo>
                  <a:pt x="2944421" y="241896"/>
                  <a:pt x="2935095" y="236464"/>
                  <a:pt x="2925868" y="230163"/>
                </a:cubicBezTo>
                <a:cubicBezTo>
                  <a:pt x="2916640" y="223863"/>
                  <a:pt x="2910191" y="219125"/>
                  <a:pt x="2906520" y="215950"/>
                </a:cubicBezTo>
                <a:cubicBezTo>
                  <a:pt x="2891637" y="222399"/>
                  <a:pt x="2872984" y="225624"/>
                  <a:pt x="2850561" y="225624"/>
                </a:cubicBezTo>
                <a:cubicBezTo>
                  <a:pt x="2817422" y="225624"/>
                  <a:pt x="2791277" y="216992"/>
                  <a:pt x="2772128" y="199728"/>
                </a:cubicBezTo>
                <a:cubicBezTo>
                  <a:pt x="2749506" y="179289"/>
                  <a:pt x="2738195" y="150565"/>
                  <a:pt x="2738195" y="113556"/>
                </a:cubicBezTo>
                <a:close/>
                <a:moveTo>
                  <a:pt x="2626277" y="165795"/>
                </a:moveTo>
                <a:lnTo>
                  <a:pt x="2626277" y="118914"/>
                </a:lnTo>
                <a:lnTo>
                  <a:pt x="2714383" y="118914"/>
                </a:lnTo>
                <a:lnTo>
                  <a:pt x="2714383" y="165795"/>
                </a:lnTo>
                <a:close/>
                <a:moveTo>
                  <a:pt x="2382050" y="221903"/>
                </a:moveTo>
                <a:lnTo>
                  <a:pt x="2457310" y="108198"/>
                </a:lnTo>
                <a:lnTo>
                  <a:pt x="2388896" y="3721"/>
                </a:lnTo>
                <a:lnTo>
                  <a:pt x="2463161" y="3721"/>
                </a:lnTo>
                <a:lnTo>
                  <a:pt x="2501782" y="70843"/>
                </a:lnTo>
                <a:lnTo>
                  <a:pt x="2539362" y="3721"/>
                </a:lnTo>
                <a:lnTo>
                  <a:pt x="2612882" y="3721"/>
                </a:lnTo>
                <a:lnTo>
                  <a:pt x="2544972" y="109389"/>
                </a:lnTo>
                <a:lnTo>
                  <a:pt x="2619281" y="221903"/>
                </a:lnTo>
                <a:lnTo>
                  <a:pt x="2543529" y="221903"/>
                </a:lnTo>
                <a:lnTo>
                  <a:pt x="2500442" y="151805"/>
                </a:lnTo>
                <a:lnTo>
                  <a:pt x="2457357" y="221903"/>
                </a:lnTo>
                <a:close/>
                <a:moveTo>
                  <a:pt x="2237891" y="138708"/>
                </a:moveTo>
                <a:lnTo>
                  <a:pt x="2285804" y="138708"/>
                </a:lnTo>
                <a:lnTo>
                  <a:pt x="2261722" y="60276"/>
                </a:lnTo>
                <a:close/>
                <a:moveTo>
                  <a:pt x="2143776" y="221903"/>
                </a:moveTo>
                <a:lnTo>
                  <a:pt x="2225780" y="3721"/>
                </a:lnTo>
                <a:lnTo>
                  <a:pt x="2299320" y="3721"/>
                </a:lnTo>
                <a:lnTo>
                  <a:pt x="2381306" y="221903"/>
                </a:lnTo>
                <a:lnTo>
                  <a:pt x="2310705" y="221903"/>
                </a:lnTo>
                <a:lnTo>
                  <a:pt x="2299789" y="185887"/>
                </a:lnTo>
                <a:lnTo>
                  <a:pt x="2223248" y="185887"/>
                </a:lnTo>
                <a:lnTo>
                  <a:pt x="2212613" y="221903"/>
                </a:lnTo>
                <a:close/>
                <a:moveTo>
                  <a:pt x="1879160" y="221903"/>
                </a:moveTo>
                <a:lnTo>
                  <a:pt x="1879160" y="3721"/>
                </a:lnTo>
                <a:lnTo>
                  <a:pt x="1967824" y="3721"/>
                </a:lnTo>
                <a:lnTo>
                  <a:pt x="2002018" y="136476"/>
                </a:lnTo>
                <a:lnTo>
                  <a:pt x="2035966" y="3721"/>
                </a:lnTo>
                <a:lnTo>
                  <a:pt x="2124577" y="3721"/>
                </a:lnTo>
                <a:lnTo>
                  <a:pt x="2124577" y="221903"/>
                </a:lnTo>
                <a:lnTo>
                  <a:pt x="2069362" y="221903"/>
                </a:lnTo>
                <a:lnTo>
                  <a:pt x="2069362" y="55513"/>
                </a:lnTo>
                <a:lnTo>
                  <a:pt x="2026818" y="221903"/>
                </a:lnTo>
                <a:lnTo>
                  <a:pt x="1976840" y="221903"/>
                </a:lnTo>
                <a:lnTo>
                  <a:pt x="1934374" y="55513"/>
                </a:lnTo>
                <a:lnTo>
                  <a:pt x="1934374" y="221903"/>
                </a:lnTo>
                <a:close/>
                <a:moveTo>
                  <a:pt x="1487835" y="112812"/>
                </a:moveTo>
                <a:cubicBezTo>
                  <a:pt x="1487835" y="89000"/>
                  <a:pt x="1492748" y="68288"/>
                  <a:pt x="1502570" y="50676"/>
                </a:cubicBezTo>
                <a:cubicBezTo>
                  <a:pt x="1512393" y="33065"/>
                  <a:pt x="1526778" y="19695"/>
                  <a:pt x="1545730" y="10567"/>
                </a:cubicBezTo>
                <a:cubicBezTo>
                  <a:pt x="1560514" y="3523"/>
                  <a:pt x="1580407" y="0"/>
                  <a:pt x="1605410" y="0"/>
                </a:cubicBezTo>
                <a:cubicBezTo>
                  <a:pt x="1629519" y="0"/>
                  <a:pt x="1647554" y="2183"/>
                  <a:pt x="1659509" y="6549"/>
                </a:cubicBezTo>
                <a:cubicBezTo>
                  <a:pt x="1671464" y="10915"/>
                  <a:pt x="1681386" y="17686"/>
                  <a:pt x="1689275" y="26864"/>
                </a:cubicBezTo>
                <a:cubicBezTo>
                  <a:pt x="1697163" y="36042"/>
                  <a:pt x="1703090" y="47675"/>
                  <a:pt x="1707060" y="61764"/>
                </a:cubicBezTo>
                <a:lnTo>
                  <a:pt x="1642022" y="73373"/>
                </a:lnTo>
                <a:cubicBezTo>
                  <a:pt x="1639342" y="65138"/>
                  <a:pt x="1634804" y="58837"/>
                  <a:pt x="1628403" y="54472"/>
                </a:cubicBezTo>
                <a:cubicBezTo>
                  <a:pt x="1622005" y="50106"/>
                  <a:pt x="1613843" y="47923"/>
                  <a:pt x="1603922" y="47923"/>
                </a:cubicBezTo>
                <a:cubicBezTo>
                  <a:pt x="1589138" y="47923"/>
                  <a:pt x="1577356" y="53058"/>
                  <a:pt x="1568575" y="63327"/>
                </a:cubicBezTo>
                <a:cubicBezTo>
                  <a:pt x="1559795" y="73596"/>
                  <a:pt x="1555404" y="89843"/>
                  <a:pt x="1555404" y="112068"/>
                </a:cubicBezTo>
                <a:cubicBezTo>
                  <a:pt x="1555404" y="135682"/>
                  <a:pt x="1559844" y="152549"/>
                  <a:pt x="1568723" y="162670"/>
                </a:cubicBezTo>
                <a:cubicBezTo>
                  <a:pt x="1577604" y="172790"/>
                  <a:pt x="1589981" y="177850"/>
                  <a:pt x="1605857" y="177850"/>
                </a:cubicBezTo>
                <a:cubicBezTo>
                  <a:pt x="1613397" y="177850"/>
                  <a:pt x="1620590" y="176759"/>
                  <a:pt x="1627437" y="174576"/>
                </a:cubicBezTo>
                <a:cubicBezTo>
                  <a:pt x="1634282" y="172393"/>
                  <a:pt x="1642121" y="168672"/>
                  <a:pt x="1650952" y="163414"/>
                </a:cubicBezTo>
                <a:lnTo>
                  <a:pt x="1650952" y="142875"/>
                </a:lnTo>
                <a:lnTo>
                  <a:pt x="1605857" y="142875"/>
                </a:lnTo>
                <a:lnTo>
                  <a:pt x="1605857" y="97483"/>
                </a:lnTo>
                <a:lnTo>
                  <a:pt x="1710036" y="97483"/>
                </a:lnTo>
                <a:lnTo>
                  <a:pt x="1710036" y="190500"/>
                </a:lnTo>
                <a:cubicBezTo>
                  <a:pt x="1690094" y="204093"/>
                  <a:pt x="1672458" y="213346"/>
                  <a:pt x="1657128" y="218257"/>
                </a:cubicBezTo>
                <a:cubicBezTo>
                  <a:pt x="1641799" y="223168"/>
                  <a:pt x="1623617" y="225624"/>
                  <a:pt x="1602583" y="225624"/>
                </a:cubicBezTo>
                <a:cubicBezTo>
                  <a:pt x="1576687" y="225624"/>
                  <a:pt x="1555578" y="221209"/>
                  <a:pt x="1539256" y="212378"/>
                </a:cubicBezTo>
                <a:cubicBezTo>
                  <a:pt x="1522935" y="203548"/>
                  <a:pt x="1510283" y="190401"/>
                  <a:pt x="1501305" y="172939"/>
                </a:cubicBezTo>
                <a:cubicBezTo>
                  <a:pt x="1492326" y="155476"/>
                  <a:pt x="1487835" y="135434"/>
                  <a:pt x="1487835" y="112812"/>
                </a:cubicBezTo>
                <a:close/>
                <a:moveTo>
                  <a:pt x="1239441" y="221903"/>
                </a:moveTo>
                <a:lnTo>
                  <a:pt x="1239441" y="3721"/>
                </a:lnTo>
                <a:lnTo>
                  <a:pt x="1302396" y="3721"/>
                </a:lnTo>
                <a:lnTo>
                  <a:pt x="1384549" y="124430"/>
                </a:lnTo>
                <a:lnTo>
                  <a:pt x="1384549" y="3721"/>
                </a:lnTo>
                <a:lnTo>
                  <a:pt x="1448099" y="3721"/>
                </a:lnTo>
                <a:lnTo>
                  <a:pt x="1448099" y="221903"/>
                </a:lnTo>
                <a:lnTo>
                  <a:pt x="1384549" y="221903"/>
                </a:lnTo>
                <a:lnTo>
                  <a:pt x="1302842" y="102106"/>
                </a:lnTo>
                <a:lnTo>
                  <a:pt x="1302842" y="221903"/>
                </a:lnTo>
                <a:close/>
                <a:moveTo>
                  <a:pt x="1127374" y="221903"/>
                </a:moveTo>
                <a:lnTo>
                  <a:pt x="1127374" y="3721"/>
                </a:lnTo>
                <a:lnTo>
                  <a:pt x="1194942" y="3721"/>
                </a:lnTo>
                <a:lnTo>
                  <a:pt x="1194942" y="221903"/>
                </a:lnTo>
                <a:close/>
                <a:moveTo>
                  <a:pt x="926456" y="110580"/>
                </a:moveTo>
                <a:cubicBezTo>
                  <a:pt x="926456" y="134392"/>
                  <a:pt x="930524" y="151111"/>
                  <a:pt x="938660" y="160735"/>
                </a:cubicBezTo>
                <a:cubicBezTo>
                  <a:pt x="946796" y="170359"/>
                  <a:pt x="957958" y="175171"/>
                  <a:pt x="972147" y="175171"/>
                </a:cubicBezTo>
                <a:cubicBezTo>
                  <a:pt x="976710" y="175171"/>
                  <a:pt x="981027" y="174725"/>
                  <a:pt x="985094" y="173832"/>
                </a:cubicBezTo>
                <a:cubicBezTo>
                  <a:pt x="979439" y="168375"/>
                  <a:pt x="970509" y="163215"/>
                  <a:pt x="958305" y="158354"/>
                </a:cubicBezTo>
                <a:lnTo>
                  <a:pt x="968872" y="134095"/>
                </a:lnTo>
                <a:cubicBezTo>
                  <a:pt x="974826" y="135186"/>
                  <a:pt x="979464" y="136525"/>
                  <a:pt x="982788" y="138113"/>
                </a:cubicBezTo>
                <a:cubicBezTo>
                  <a:pt x="986111" y="139700"/>
                  <a:pt x="992586" y="143868"/>
                  <a:pt x="1002210" y="150615"/>
                </a:cubicBezTo>
                <a:cubicBezTo>
                  <a:pt x="1004491" y="152202"/>
                  <a:pt x="1006971" y="153839"/>
                  <a:pt x="1009651" y="155526"/>
                </a:cubicBezTo>
                <a:cubicBezTo>
                  <a:pt x="1015008" y="145902"/>
                  <a:pt x="1017688" y="131515"/>
                  <a:pt x="1017688" y="112366"/>
                </a:cubicBezTo>
                <a:cubicBezTo>
                  <a:pt x="1017688" y="90339"/>
                  <a:pt x="1013595" y="74613"/>
                  <a:pt x="1005409" y="65187"/>
                </a:cubicBezTo>
                <a:cubicBezTo>
                  <a:pt x="997224" y="55761"/>
                  <a:pt x="985938" y="51048"/>
                  <a:pt x="971551" y="51048"/>
                </a:cubicBezTo>
                <a:cubicBezTo>
                  <a:pt x="958157" y="51048"/>
                  <a:pt x="947292" y="55861"/>
                  <a:pt x="938957" y="65485"/>
                </a:cubicBezTo>
                <a:cubicBezTo>
                  <a:pt x="930623" y="75109"/>
                  <a:pt x="926456" y="90141"/>
                  <a:pt x="926456" y="110580"/>
                </a:cubicBezTo>
                <a:close/>
                <a:moveTo>
                  <a:pt x="859037" y="113556"/>
                </a:moveTo>
                <a:cubicBezTo>
                  <a:pt x="859037" y="77639"/>
                  <a:pt x="868934" y="49734"/>
                  <a:pt x="888728" y="29840"/>
                </a:cubicBezTo>
                <a:cubicBezTo>
                  <a:pt x="908523" y="9947"/>
                  <a:pt x="936180" y="0"/>
                  <a:pt x="971700" y="0"/>
                </a:cubicBezTo>
                <a:cubicBezTo>
                  <a:pt x="1007915" y="0"/>
                  <a:pt x="1035870" y="9724"/>
                  <a:pt x="1055565" y="29171"/>
                </a:cubicBezTo>
                <a:cubicBezTo>
                  <a:pt x="1075259" y="48618"/>
                  <a:pt x="1085107" y="76448"/>
                  <a:pt x="1085107" y="112663"/>
                </a:cubicBezTo>
                <a:cubicBezTo>
                  <a:pt x="1085107" y="144909"/>
                  <a:pt x="1077169" y="170706"/>
                  <a:pt x="1061295" y="190054"/>
                </a:cubicBezTo>
                <a:cubicBezTo>
                  <a:pt x="1069728" y="195908"/>
                  <a:pt x="1075234" y="199579"/>
                  <a:pt x="1077815" y="201067"/>
                </a:cubicBezTo>
                <a:cubicBezTo>
                  <a:pt x="1081683" y="203250"/>
                  <a:pt x="1086892" y="205780"/>
                  <a:pt x="1093441" y="208657"/>
                </a:cubicBezTo>
                <a:lnTo>
                  <a:pt x="1074688" y="246460"/>
                </a:lnTo>
                <a:cubicBezTo>
                  <a:pt x="1065263" y="241896"/>
                  <a:pt x="1055936" y="236464"/>
                  <a:pt x="1046710" y="230163"/>
                </a:cubicBezTo>
                <a:cubicBezTo>
                  <a:pt x="1037481" y="223863"/>
                  <a:pt x="1031033" y="219125"/>
                  <a:pt x="1027362" y="215950"/>
                </a:cubicBezTo>
                <a:cubicBezTo>
                  <a:pt x="1012479" y="222399"/>
                  <a:pt x="993826" y="225624"/>
                  <a:pt x="971402" y="225624"/>
                </a:cubicBezTo>
                <a:cubicBezTo>
                  <a:pt x="938264" y="225624"/>
                  <a:pt x="912119" y="216992"/>
                  <a:pt x="892969" y="199728"/>
                </a:cubicBezTo>
                <a:cubicBezTo>
                  <a:pt x="870347" y="179289"/>
                  <a:pt x="859037" y="150565"/>
                  <a:pt x="859037" y="113556"/>
                </a:cubicBezTo>
                <a:close/>
                <a:moveTo>
                  <a:pt x="747119" y="165795"/>
                </a:moveTo>
                <a:lnTo>
                  <a:pt x="747119" y="118914"/>
                </a:lnTo>
                <a:lnTo>
                  <a:pt x="835224" y="118914"/>
                </a:lnTo>
                <a:lnTo>
                  <a:pt x="835224" y="165795"/>
                </a:lnTo>
                <a:close/>
                <a:moveTo>
                  <a:pt x="502892" y="221903"/>
                </a:moveTo>
                <a:lnTo>
                  <a:pt x="578152" y="108198"/>
                </a:lnTo>
                <a:lnTo>
                  <a:pt x="509738" y="3721"/>
                </a:lnTo>
                <a:lnTo>
                  <a:pt x="584003" y="3721"/>
                </a:lnTo>
                <a:lnTo>
                  <a:pt x="622624" y="70843"/>
                </a:lnTo>
                <a:lnTo>
                  <a:pt x="660203" y="3721"/>
                </a:lnTo>
                <a:lnTo>
                  <a:pt x="733724" y="3721"/>
                </a:lnTo>
                <a:lnTo>
                  <a:pt x="665814" y="109389"/>
                </a:lnTo>
                <a:lnTo>
                  <a:pt x="740123" y="221903"/>
                </a:lnTo>
                <a:lnTo>
                  <a:pt x="664369" y="221903"/>
                </a:lnTo>
                <a:lnTo>
                  <a:pt x="621283" y="151805"/>
                </a:lnTo>
                <a:lnTo>
                  <a:pt x="578199" y="221903"/>
                </a:lnTo>
                <a:close/>
                <a:moveTo>
                  <a:pt x="358733" y="138708"/>
                </a:moveTo>
                <a:lnTo>
                  <a:pt x="406645" y="138708"/>
                </a:lnTo>
                <a:lnTo>
                  <a:pt x="382563" y="60276"/>
                </a:lnTo>
                <a:close/>
                <a:moveTo>
                  <a:pt x="264617" y="221903"/>
                </a:moveTo>
                <a:lnTo>
                  <a:pt x="346621" y="3721"/>
                </a:lnTo>
                <a:lnTo>
                  <a:pt x="420162" y="3721"/>
                </a:lnTo>
                <a:lnTo>
                  <a:pt x="502147" y="221903"/>
                </a:lnTo>
                <a:lnTo>
                  <a:pt x="431546" y="221903"/>
                </a:lnTo>
                <a:lnTo>
                  <a:pt x="420630" y="185887"/>
                </a:lnTo>
                <a:lnTo>
                  <a:pt x="344089" y="185887"/>
                </a:lnTo>
                <a:lnTo>
                  <a:pt x="333454" y="221903"/>
                </a:lnTo>
                <a:close/>
                <a:moveTo>
                  <a:pt x="0" y="221903"/>
                </a:moveTo>
                <a:lnTo>
                  <a:pt x="0" y="3721"/>
                </a:lnTo>
                <a:lnTo>
                  <a:pt x="88666" y="3721"/>
                </a:lnTo>
                <a:lnTo>
                  <a:pt x="122858" y="136476"/>
                </a:lnTo>
                <a:lnTo>
                  <a:pt x="156808" y="3721"/>
                </a:lnTo>
                <a:lnTo>
                  <a:pt x="245419" y="3721"/>
                </a:lnTo>
                <a:lnTo>
                  <a:pt x="245419" y="221903"/>
                </a:lnTo>
                <a:lnTo>
                  <a:pt x="190204" y="221903"/>
                </a:lnTo>
                <a:lnTo>
                  <a:pt x="190204" y="55513"/>
                </a:lnTo>
                <a:lnTo>
                  <a:pt x="147659" y="221903"/>
                </a:lnTo>
                <a:lnTo>
                  <a:pt x="97681" y="221903"/>
                </a:lnTo>
                <a:lnTo>
                  <a:pt x="55216" y="55513"/>
                </a:lnTo>
                <a:lnTo>
                  <a:pt x="55216" y="221903"/>
                </a:lnTo>
                <a:close/>
              </a:path>
            </a:pathLst>
          </a:custGeom>
          <a:solidFill>
            <a:schemeClr val="bg1">
              <a:alpha val="2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2861EFE-4B5E-4340-B4EB-0CBFC088460B}"/>
              </a:ext>
            </a:extLst>
          </p:cNvPr>
          <p:cNvSpPr/>
          <p:nvPr userDrawn="1"/>
        </p:nvSpPr>
        <p:spPr>
          <a:xfrm>
            <a:off x="1929057" y="6703060"/>
            <a:ext cx="8333886" cy="154940"/>
          </a:xfrm>
          <a:custGeom>
            <a:avLst/>
            <a:gdLst>
              <a:gd name="connsiteX0" fmla="*/ 3258378 w 8333886"/>
              <a:gd name="connsiteY0" fmla="*/ 0 h 154940"/>
              <a:gd name="connsiteX1" fmla="*/ 5075510 w 8333886"/>
              <a:gd name="connsiteY1" fmla="*/ 0 h 154940"/>
              <a:gd name="connsiteX2" fmla="*/ 5132904 w 8333886"/>
              <a:gd name="connsiteY2" fmla="*/ 101439 h 154940"/>
              <a:gd name="connsiteX3" fmla="*/ 8303616 w 8333886"/>
              <a:gd name="connsiteY3" fmla="*/ 101439 h 154940"/>
              <a:gd name="connsiteX4" fmla="*/ 8333886 w 8333886"/>
              <a:gd name="connsiteY4" fmla="*/ 154940 h 154940"/>
              <a:gd name="connsiteX5" fmla="*/ 5163174 w 8333886"/>
              <a:gd name="connsiteY5" fmla="*/ 154940 h 154940"/>
              <a:gd name="connsiteX6" fmla="*/ 3170715 w 8333886"/>
              <a:gd name="connsiteY6" fmla="*/ 154940 h 154940"/>
              <a:gd name="connsiteX7" fmla="*/ 0 w 8333886"/>
              <a:gd name="connsiteY7" fmla="*/ 154940 h 154940"/>
              <a:gd name="connsiteX8" fmla="*/ 30270 w 8333886"/>
              <a:gd name="connsiteY8" fmla="*/ 101439 h 154940"/>
              <a:gd name="connsiteX9" fmla="*/ 3200986 w 8333886"/>
              <a:gd name="connsiteY9" fmla="*/ 101439 h 1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33886" h="154940">
                <a:moveTo>
                  <a:pt x="3258378" y="0"/>
                </a:moveTo>
                <a:lnTo>
                  <a:pt x="5075510" y="0"/>
                </a:lnTo>
                <a:lnTo>
                  <a:pt x="5132904" y="101439"/>
                </a:lnTo>
                <a:lnTo>
                  <a:pt x="8303616" y="101439"/>
                </a:lnTo>
                <a:lnTo>
                  <a:pt x="8333886" y="154940"/>
                </a:lnTo>
                <a:lnTo>
                  <a:pt x="5163174" y="154940"/>
                </a:lnTo>
                <a:lnTo>
                  <a:pt x="3170715" y="154940"/>
                </a:lnTo>
                <a:lnTo>
                  <a:pt x="0" y="154940"/>
                </a:lnTo>
                <a:lnTo>
                  <a:pt x="30270" y="101439"/>
                </a:lnTo>
                <a:lnTo>
                  <a:pt x="3200986" y="10143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1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25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0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qingqing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>
            <a:extLst>
              <a:ext uri="{FF2B5EF4-FFF2-40B4-BE49-F238E27FC236}">
                <a16:creationId xmlns:a16="http://schemas.microsoft.com/office/drawing/2014/main" id="{0A1D31B7-DAE1-4C2D-8F6D-9036C59B1F2F}"/>
              </a:ext>
            </a:extLst>
          </p:cNvPr>
          <p:cNvSpPr txBox="1"/>
          <p:nvPr/>
        </p:nvSpPr>
        <p:spPr>
          <a:xfrm>
            <a:off x="2816135" y="2283695"/>
            <a:ext cx="5884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4">
                        <a:lumMod val="5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飞驰大厦</a:t>
            </a: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35DE93DF-F4C0-47BD-A8C3-E4E5D2A55279}"/>
              </a:ext>
            </a:extLst>
          </p:cNvPr>
          <p:cNvSpPr/>
          <p:nvPr/>
        </p:nvSpPr>
        <p:spPr>
          <a:xfrm>
            <a:off x="2212079" y="2075546"/>
            <a:ext cx="7767842" cy="1594273"/>
          </a:xfrm>
          <a:custGeom>
            <a:avLst/>
            <a:gdLst>
              <a:gd name="connsiteX0" fmla="*/ 402730 w 7767842"/>
              <a:gd name="connsiteY0" fmla="*/ 1548554 h 1594273"/>
              <a:gd name="connsiteX1" fmla="*/ 403431 w 7767842"/>
              <a:gd name="connsiteY1" fmla="*/ 1548554 h 1594273"/>
              <a:gd name="connsiteX2" fmla="*/ 382154 w 7767842"/>
              <a:gd name="connsiteY2" fmla="*/ 1570468 h 1594273"/>
              <a:gd name="connsiteX3" fmla="*/ 1637211 w 7767842"/>
              <a:gd name="connsiteY3" fmla="*/ 1570468 h 1594273"/>
              <a:gd name="connsiteX4" fmla="*/ 1614098 w 7767842"/>
              <a:gd name="connsiteY4" fmla="*/ 1594273 h 1594273"/>
              <a:gd name="connsiteX5" fmla="*/ 358340 w 7767842"/>
              <a:gd name="connsiteY5" fmla="*/ 1594273 h 1594273"/>
              <a:gd name="connsiteX6" fmla="*/ 4030153 w 7767842"/>
              <a:gd name="connsiteY6" fmla="*/ 1525694 h 1594273"/>
              <a:gd name="connsiteX7" fmla="*/ 4030854 w 7767842"/>
              <a:gd name="connsiteY7" fmla="*/ 1525694 h 1594273"/>
              <a:gd name="connsiteX8" fmla="*/ 4009577 w 7767842"/>
              <a:gd name="connsiteY8" fmla="*/ 1547608 h 1594273"/>
              <a:gd name="connsiteX9" fmla="*/ 4680936 w 7767842"/>
              <a:gd name="connsiteY9" fmla="*/ 1547608 h 1594273"/>
              <a:gd name="connsiteX10" fmla="*/ 4657823 w 7767842"/>
              <a:gd name="connsiteY10" fmla="*/ 1571413 h 1594273"/>
              <a:gd name="connsiteX11" fmla="*/ 3985763 w 7767842"/>
              <a:gd name="connsiteY11" fmla="*/ 1571413 h 1594273"/>
              <a:gd name="connsiteX12" fmla="*/ 4255578 w 7767842"/>
              <a:gd name="connsiteY12" fmla="*/ 1408478 h 1594273"/>
              <a:gd name="connsiteX13" fmla="*/ 4256279 w 7767842"/>
              <a:gd name="connsiteY13" fmla="*/ 1408478 h 1594273"/>
              <a:gd name="connsiteX14" fmla="*/ 4235002 w 7767842"/>
              <a:gd name="connsiteY14" fmla="*/ 1430392 h 1594273"/>
              <a:gd name="connsiteX15" fmla="*/ 5490059 w 7767842"/>
              <a:gd name="connsiteY15" fmla="*/ 1430392 h 1594273"/>
              <a:gd name="connsiteX16" fmla="*/ 5466946 w 7767842"/>
              <a:gd name="connsiteY16" fmla="*/ 1454197 h 1594273"/>
              <a:gd name="connsiteX17" fmla="*/ 4211188 w 7767842"/>
              <a:gd name="connsiteY17" fmla="*/ 1454197 h 1594273"/>
              <a:gd name="connsiteX18" fmla="*/ 44390 w 7767842"/>
              <a:gd name="connsiteY18" fmla="*/ 1223693 h 1594273"/>
              <a:gd name="connsiteX19" fmla="*/ 45091 w 7767842"/>
              <a:gd name="connsiteY19" fmla="*/ 1223693 h 1594273"/>
              <a:gd name="connsiteX20" fmla="*/ 23814 w 7767842"/>
              <a:gd name="connsiteY20" fmla="*/ 1245607 h 1594273"/>
              <a:gd name="connsiteX21" fmla="*/ 628797 w 7767842"/>
              <a:gd name="connsiteY21" fmla="*/ 1245607 h 1594273"/>
              <a:gd name="connsiteX22" fmla="*/ 605684 w 7767842"/>
              <a:gd name="connsiteY22" fmla="*/ 1269412 h 1594273"/>
              <a:gd name="connsiteX23" fmla="*/ 0 w 7767842"/>
              <a:gd name="connsiteY23" fmla="*/ 1269412 h 1594273"/>
              <a:gd name="connsiteX24" fmla="*/ 6533361 w 7767842"/>
              <a:gd name="connsiteY24" fmla="*/ 1092069 h 1594273"/>
              <a:gd name="connsiteX25" fmla="*/ 6534062 w 7767842"/>
              <a:gd name="connsiteY25" fmla="*/ 1092069 h 1594273"/>
              <a:gd name="connsiteX26" fmla="*/ 6512785 w 7767842"/>
              <a:gd name="connsiteY26" fmla="*/ 1113983 h 1594273"/>
              <a:gd name="connsiteX27" fmla="*/ 7767842 w 7767842"/>
              <a:gd name="connsiteY27" fmla="*/ 1113983 h 1594273"/>
              <a:gd name="connsiteX28" fmla="*/ 7744729 w 7767842"/>
              <a:gd name="connsiteY28" fmla="*/ 1137788 h 1594273"/>
              <a:gd name="connsiteX29" fmla="*/ 6488971 w 7767842"/>
              <a:gd name="connsiteY29" fmla="*/ 1137788 h 1594273"/>
              <a:gd name="connsiteX30" fmla="*/ 6864367 w 7767842"/>
              <a:gd name="connsiteY30" fmla="*/ 919032 h 1594273"/>
              <a:gd name="connsiteX31" fmla="*/ 6865068 w 7767842"/>
              <a:gd name="connsiteY31" fmla="*/ 919032 h 1594273"/>
              <a:gd name="connsiteX32" fmla="*/ 6843791 w 7767842"/>
              <a:gd name="connsiteY32" fmla="*/ 940946 h 1594273"/>
              <a:gd name="connsiteX33" fmla="*/ 7767842 w 7767842"/>
              <a:gd name="connsiteY33" fmla="*/ 940946 h 1594273"/>
              <a:gd name="connsiteX34" fmla="*/ 7744729 w 7767842"/>
              <a:gd name="connsiteY34" fmla="*/ 964751 h 1594273"/>
              <a:gd name="connsiteX35" fmla="*/ 6819977 w 7767842"/>
              <a:gd name="connsiteY35" fmla="*/ 964751 h 1594273"/>
              <a:gd name="connsiteX36" fmla="*/ 1702878 w 7767842"/>
              <a:gd name="connsiteY36" fmla="*/ 0 h 1594273"/>
              <a:gd name="connsiteX37" fmla="*/ 1703579 w 7767842"/>
              <a:gd name="connsiteY37" fmla="*/ 0 h 1594273"/>
              <a:gd name="connsiteX38" fmla="*/ 1682302 w 7767842"/>
              <a:gd name="connsiteY38" fmla="*/ 21914 h 1594273"/>
              <a:gd name="connsiteX39" fmla="*/ 2937359 w 7767842"/>
              <a:gd name="connsiteY39" fmla="*/ 21914 h 1594273"/>
              <a:gd name="connsiteX40" fmla="*/ 2914246 w 7767842"/>
              <a:gd name="connsiteY40" fmla="*/ 45719 h 1594273"/>
              <a:gd name="connsiteX41" fmla="*/ 1658488 w 7767842"/>
              <a:gd name="connsiteY41" fmla="*/ 45719 h 159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767842" h="1594273">
                <a:moveTo>
                  <a:pt x="402730" y="1548554"/>
                </a:moveTo>
                <a:lnTo>
                  <a:pt x="403431" y="1548554"/>
                </a:lnTo>
                <a:lnTo>
                  <a:pt x="382154" y="1570468"/>
                </a:lnTo>
                <a:lnTo>
                  <a:pt x="1637211" y="1570468"/>
                </a:lnTo>
                <a:lnTo>
                  <a:pt x="1614098" y="1594273"/>
                </a:lnTo>
                <a:lnTo>
                  <a:pt x="358340" y="1594273"/>
                </a:lnTo>
                <a:close/>
                <a:moveTo>
                  <a:pt x="4030153" y="1525694"/>
                </a:moveTo>
                <a:lnTo>
                  <a:pt x="4030854" y="1525694"/>
                </a:lnTo>
                <a:lnTo>
                  <a:pt x="4009577" y="1547608"/>
                </a:lnTo>
                <a:lnTo>
                  <a:pt x="4680936" y="1547608"/>
                </a:lnTo>
                <a:lnTo>
                  <a:pt x="4657823" y="1571413"/>
                </a:lnTo>
                <a:lnTo>
                  <a:pt x="3985763" y="1571413"/>
                </a:lnTo>
                <a:close/>
                <a:moveTo>
                  <a:pt x="4255578" y="1408478"/>
                </a:moveTo>
                <a:lnTo>
                  <a:pt x="4256279" y="1408478"/>
                </a:lnTo>
                <a:lnTo>
                  <a:pt x="4235002" y="1430392"/>
                </a:lnTo>
                <a:lnTo>
                  <a:pt x="5490059" y="1430392"/>
                </a:lnTo>
                <a:lnTo>
                  <a:pt x="5466946" y="1454197"/>
                </a:lnTo>
                <a:lnTo>
                  <a:pt x="4211188" y="1454197"/>
                </a:lnTo>
                <a:close/>
                <a:moveTo>
                  <a:pt x="44390" y="1223693"/>
                </a:moveTo>
                <a:lnTo>
                  <a:pt x="45091" y="1223693"/>
                </a:lnTo>
                <a:lnTo>
                  <a:pt x="23814" y="1245607"/>
                </a:lnTo>
                <a:lnTo>
                  <a:pt x="628797" y="1245607"/>
                </a:lnTo>
                <a:lnTo>
                  <a:pt x="605684" y="1269412"/>
                </a:lnTo>
                <a:lnTo>
                  <a:pt x="0" y="1269412"/>
                </a:lnTo>
                <a:close/>
                <a:moveTo>
                  <a:pt x="6533361" y="1092069"/>
                </a:moveTo>
                <a:lnTo>
                  <a:pt x="6534062" y="1092069"/>
                </a:lnTo>
                <a:lnTo>
                  <a:pt x="6512785" y="1113983"/>
                </a:lnTo>
                <a:lnTo>
                  <a:pt x="7767842" y="1113983"/>
                </a:lnTo>
                <a:lnTo>
                  <a:pt x="7744729" y="1137788"/>
                </a:lnTo>
                <a:lnTo>
                  <a:pt x="6488971" y="1137788"/>
                </a:lnTo>
                <a:close/>
                <a:moveTo>
                  <a:pt x="6864367" y="919032"/>
                </a:moveTo>
                <a:lnTo>
                  <a:pt x="6865068" y="919032"/>
                </a:lnTo>
                <a:lnTo>
                  <a:pt x="6843791" y="940946"/>
                </a:lnTo>
                <a:lnTo>
                  <a:pt x="7767842" y="940946"/>
                </a:lnTo>
                <a:lnTo>
                  <a:pt x="7744729" y="964751"/>
                </a:lnTo>
                <a:lnTo>
                  <a:pt x="6819977" y="964751"/>
                </a:lnTo>
                <a:close/>
                <a:moveTo>
                  <a:pt x="1702878" y="0"/>
                </a:moveTo>
                <a:lnTo>
                  <a:pt x="1703579" y="0"/>
                </a:lnTo>
                <a:lnTo>
                  <a:pt x="1682302" y="21914"/>
                </a:lnTo>
                <a:lnTo>
                  <a:pt x="2937359" y="21914"/>
                </a:lnTo>
                <a:lnTo>
                  <a:pt x="2914246" y="45719"/>
                </a:lnTo>
                <a:lnTo>
                  <a:pt x="1658488" y="4571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88607BDF-4D4C-4B80-9100-01DC5E720D7C}"/>
              </a:ext>
            </a:extLst>
          </p:cNvPr>
          <p:cNvSpPr txBox="1"/>
          <p:nvPr/>
        </p:nvSpPr>
        <p:spPr>
          <a:xfrm>
            <a:off x="6450742" y="1994955"/>
            <a:ext cx="2123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i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635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</a:effectLst>
                <a:latin typeface="Bauhaus 93" panose="04030905020B02020C02" pitchFamily="82" charset="0"/>
                <a:ea typeface="Batang" panose="020B0503020000020004" pitchFamily="18" charset="-127"/>
              </a:rPr>
              <a:t>MAX-QING</a:t>
            </a:r>
            <a:endParaRPr lang="zh-CN" altLang="en-US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635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  <a:latin typeface="Bauhaus 93" panose="04030905020B02020C02" pitchFamily="82" charset="0"/>
              <a:ea typeface="Batang" panose="020B0503020000020004" pitchFamily="18" charset="-127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82C2A0A-EF90-47CE-94F3-C80CCD68C7CF}"/>
              </a:ext>
            </a:extLst>
          </p:cNvPr>
          <p:cNvGrpSpPr/>
          <p:nvPr/>
        </p:nvGrpSpPr>
        <p:grpSpPr>
          <a:xfrm>
            <a:off x="3639597" y="4584907"/>
            <a:ext cx="1790065" cy="559792"/>
            <a:chOff x="3564730" y="4273947"/>
            <a:chExt cx="3718517" cy="1162862"/>
          </a:xfrm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EB4C066F-0672-4A6D-B27B-B3CCC18F0365}"/>
                </a:ext>
              </a:extLst>
            </p:cNvPr>
            <p:cNvSpPr/>
            <p:nvPr/>
          </p:nvSpPr>
          <p:spPr>
            <a:xfrm>
              <a:off x="3564730" y="5107344"/>
              <a:ext cx="315009" cy="3294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EC4C5436-1C77-497F-9CE1-8DE817D16777}"/>
                </a:ext>
              </a:extLst>
            </p:cNvPr>
            <p:cNvSpPr/>
            <p:nvPr/>
          </p:nvSpPr>
          <p:spPr>
            <a:xfrm>
              <a:off x="6968238" y="5107344"/>
              <a:ext cx="315009" cy="3294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F4A89E6-6DDB-4868-B119-FA2E617FC24D}"/>
                </a:ext>
              </a:extLst>
            </p:cNvPr>
            <p:cNvSpPr/>
            <p:nvPr/>
          </p:nvSpPr>
          <p:spPr>
            <a:xfrm>
              <a:off x="3564730" y="4319601"/>
              <a:ext cx="315009" cy="3294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FFFA927-6980-4B76-846E-4CC71B1BDEF9}"/>
                </a:ext>
              </a:extLst>
            </p:cNvPr>
            <p:cNvSpPr/>
            <p:nvPr/>
          </p:nvSpPr>
          <p:spPr>
            <a:xfrm>
              <a:off x="3634378" y="4273947"/>
              <a:ext cx="3579221" cy="1093396"/>
            </a:xfrm>
            <a:custGeom>
              <a:avLst/>
              <a:gdLst>
                <a:gd name="connsiteX0" fmla="*/ 275021 w 1866900"/>
                <a:gd name="connsiteY0" fmla="*/ 0 h 570309"/>
                <a:gd name="connsiteX1" fmla="*/ 1269193 w 1866900"/>
                <a:gd name="connsiteY1" fmla="*/ 0 h 570309"/>
                <a:gd name="connsiteX2" fmla="*/ 1293899 w 1866900"/>
                <a:gd name="connsiteY2" fmla="*/ 60722 h 570309"/>
                <a:gd name="connsiteX3" fmla="*/ 1781967 w 1866900"/>
                <a:gd name="connsiteY3" fmla="*/ 60722 h 570309"/>
                <a:gd name="connsiteX4" fmla="*/ 1866900 w 1866900"/>
                <a:gd name="connsiteY4" fmla="*/ 145655 h 570309"/>
                <a:gd name="connsiteX5" fmla="*/ 1866900 w 1866900"/>
                <a:gd name="connsiteY5" fmla="*/ 570309 h 570309"/>
                <a:gd name="connsiteX6" fmla="*/ 0 w 1866900"/>
                <a:gd name="connsiteY6" fmla="*/ 570309 h 570309"/>
                <a:gd name="connsiteX7" fmla="*/ 0 w 1866900"/>
                <a:gd name="connsiteY7" fmla="*/ 60722 h 570309"/>
                <a:gd name="connsiteX8" fmla="*/ 250316 w 1866900"/>
                <a:gd name="connsiteY8" fmla="*/ 60722 h 57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6900" h="570309">
                  <a:moveTo>
                    <a:pt x="275021" y="0"/>
                  </a:moveTo>
                  <a:lnTo>
                    <a:pt x="1269193" y="0"/>
                  </a:lnTo>
                  <a:lnTo>
                    <a:pt x="1293899" y="60722"/>
                  </a:lnTo>
                  <a:lnTo>
                    <a:pt x="1781967" y="60722"/>
                  </a:lnTo>
                  <a:lnTo>
                    <a:pt x="1866900" y="145655"/>
                  </a:lnTo>
                  <a:lnTo>
                    <a:pt x="1866900" y="570309"/>
                  </a:lnTo>
                  <a:lnTo>
                    <a:pt x="0" y="570309"/>
                  </a:lnTo>
                  <a:lnTo>
                    <a:pt x="0" y="60722"/>
                  </a:lnTo>
                  <a:lnTo>
                    <a:pt x="250316" y="60722"/>
                  </a:lnTo>
                  <a:close/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4DAF9350-EC26-405C-AFFC-A48ECBEE1D3A}"/>
                </a:ext>
              </a:extLst>
            </p:cNvPr>
            <p:cNvSpPr/>
            <p:nvPr/>
          </p:nvSpPr>
          <p:spPr>
            <a:xfrm>
              <a:off x="3634378" y="4273947"/>
              <a:ext cx="3579221" cy="1093396"/>
            </a:xfrm>
            <a:custGeom>
              <a:avLst/>
              <a:gdLst>
                <a:gd name="connsiteX0" fmla="*/ 275021 w 1866900"/>
                <a:gd name="connsiteY0" fmla="*/ 0 h 570309"/>
                <a:gd name="connsiteX1" fmla="*/ 1269193 w 1866900"/>
                <a:gd name="connsiteY1" fmla="*/ 0 h 570309"/>
                <a:gd name="connsiteX2" fmla="*/ 1293899 w 1866900"/>
                <a:gd name="connsiteY2" fmla="*/ 60722 h 570309"/>
                <a:gd name="connsiteX3" fmla="*/ 1781967 w 1866900"/>
                <a:gd name="connsiteY3" fmla="*/ 60722 h 570309"/>
                <a:gd name="connsiteX4" fmla="*/ 1866900 w 1866900"/>
                <a:gd name="connsiteY4" fmla="*/ 145655 h 570309"/>
                <a:gd name="connsiteX5" fmla="*/ 1866900 w 1866900"/>
                <a:gd name="connsiteY5" fmla="*/ 570309 h 570309"/>
                <a:gd name="connsiteX6" fmla="*/ 0 w 1866900"/>
                <a:gd name="connsiteY6" fmla="*/ 570309 h 570309"/>
                <a:gd name="connsiteX7" fmla="*/ 0 w 1866900"/>
                <a:gd name="connsiteY7" fmla="*/ 60722 h 570309"/>
                <a:gd name="connsiteX8" fmla="*/ 250316 w 1866900"/>
                <a:gd name="connsiteY8" fmla="*/ 60722 h 57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6900" h="570309">
                  <a:moveTo>
                    <a:pt x="275021" y="0"/>
                  </a:moveTo>
                  <a:lnTo>
                    <a:pt x="1269193" y="0"/>
                  </a:lnTo>
                  <a:lnTo>
                    <a:pt x="1293899" y="60722"/>
                  </a:lnTo>
                  <a:lnTo>
                    <a:pt x="1781967" y="60722"/>
                  </a:lnTo>
                  <a:lnTo>
                    <a:pt x="1866900" y="145655"/>
                  </a:lnTo>
                  <a:lnTo>
                    <a:pt x="1866900" y="570309"/>
                  </a:lnTo>
                  <a:lnTo>
                    <a:pt x="0" y="570309"/>
                  </a:lnTo>
                  <a:lnTo>
                    <a:pt x="0" y="60722"/>
                  </a:lnTo>
                  <a:lnTo>
                    <a:pt x="250316" y="60722"/>
                  </a:lnTo>
                  <a:close/>
                </a:path>
              </a:pathLst>
            </a:custGeom>
            <a:gradFill>
              <a:gsLst>
                <a:gs pos="84000">
                  <a:srgbClr val="FFFFFF">
                    <a:alpha val="0"/>
                  </a:srgbClr>
                </a:gs>
                <a:gs pos="100000">
                  <a:schemeClr val="bg1">
                    <a:alpha val="43000"/>
                  </a:schemeClr>
                </a:gs>
                <a:gs pos="24000">
                  <a:srgbClr val="FFFFFF">
                    <a:alpha val="0"/>
                  </a:srgbClr>
                </a:gs>
                <a:gs pos="0">
                  <a:schemeClr val="bg1">
                    <a:alpha val="22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id="{559934C5-F29D-4E39-8A1F-4198A785C023}"/>
              </a:ext>
            </a:extLst>
          </p:cNvPr>
          <p:cNvSpPr txBox="1"/>
          <p:nvPr/>
        </p:nvSpPr>
        <p:spPr>
          <a:xfrm>
            <a:off x="2680163" y="465786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400" b="0" i="0" u="none" strike="noStrike" kern="1200" cap="none" spc="0" normalizeH="0" baseline="0" noProof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65B76F">
                        <a:lumMod val="5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创客贴金刚体" panose="00020600040101010101" pitchFamily="18" charset="-122"/>
              </a:rPr>
              <a:t>主讲</a:t>
            </a:r>
            <a:endParaRPr lang="zh-CN" altLang="en-US" sz="24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4">
                      <a:lumMod val="5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创客贴金刚体" panose="00020600040101010101" pitchFamily="18" charset="-122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9F7C9D1-76BB-406B-A7D6-8F7BEB1FB9BC}"/>
              </a:ext>
            </a:extLst>
          </p:cNvPr>
          <p:cNvGrpSpPr/>
          <p:nvPr/>
        </p:nvGrpSpPr>
        <p:grpSpPr>
          <a:xfrm>
            <a:off x="7246397" y="4584907"/>
            <a:ext cx="1790065" cy="559792"/>
            <a:chOff x="3564730" y="4273947"/>
            <a:chExt cx="3718517" cy="1162862"/>
          </a:xfrm>
          <a:effectLst>
            <a:outerShdw blurRad="317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0FDE5C58-CFAD-4D5B-8E0D-8DF824B26130}"/>
                </a:ext>
              </a:extLst>
            </p:cNvPr>
            <p:cNvSpPr/>
            <p:nvPr/>
          </p:nvSpPr>
          <p:spPr>
            <a:xfrm>
              <a:off x="3564730" y="5107344"/>
              <a:ext cx="315009" cy="3294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A169D9D1-F38B-4FF0-84EA-9DCDA704BBB1}"/>
                </a:ext>
              </a:extLst>
            </p:cNvPr>
            <p:cNvSpPr/>
            <p:nvPr/>
          </p:nvSpPr>
          <p:spPr>
            <a:xfrm>
              <a:off x="6968238" y="5107344"/>
              <a:ext cx="315009" cy="3294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DE3473B7-124E-454A-9D90-B30B890F8E19}"/>
                </a:ext>
              </a:extLst>
            </p:cNvPr>
            <p:cNvSpPr/>
            <p:nvPr/>
          </p:nvSpPr>
          <p:spPr>
            <a:xfrm>
              <a:off x="3564730" y="4319601"/>
              <a:ext cx="315009" cy="32946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80773165-BFF3-48CB-9F60-F07D48AA1A55}"/>
                </a:ext>
              </a:extLst>
            </p:cNvPr>
            <p:cNvSpPr/>
            <p:nvPr/>
          </p:nvSpPr>
          <p:spPr>
            <a:xfrm>
              <a:off x="3634378" y="4273947"/>
              <a:ext cx="3579221" cy="1093396"/>
            </a:xfrm>
            <a:custGeom>
              <a:avLst/>
              <a:gdLst>
                <a:gd name="connsiteX0" fmla="*/ 275021 w 1866900"/>
                <a:gd name="connsiteY0" fmla="*/ 0 h 570309"/>
                <a:gd name="connsiteX1" fmla="*/ 1269193 w 1866900"/>
                <a:gd name="connsiteY1" fmla="*/ 0 h 570309"/>
                <a:gd name="connsiteX2" fmla="*/ 1293899 w 1866900"/>
                <a:gd name="connsiteY2" fmla="*/ 60722 h 570309"/>
                <a:gd name="connsiteX3" fmla="*/ 1781967 w 1866900"/>
                <a:gd name="connsiteY3" fmla="*/ 60722 h 570309"/>
                <a:gd name="connsiteX4" fmla="*/ 1866900 w 1866900"/>
                <a:gd name="connsiteY4" fmla="*/ 145655 h 570309"/>
                <a:gd name="connsiteX5" fmla="*/ 1866900 w 1866900"/>
                <a:gd name="connsiteY5" fmla="*/ 570309 h 570309"/>
                <a:gd name="connsiteX6" fmla="*/ 0 w 1866900"/>
                <a:gd name="connsiteY6" fmla="*/ 570309 h 570309"/>
                <a:gd name="connsiteX7" fmla="*/ 0 w 1866900"/>
                <a:gd name="connsiteY7" fmla="*/ 60722 h 570309"/>
                <a:gd name="connsiteX8" fmla="*/ 250316 w 1866900"/>
                <a:gd name="connsiteY8" fmla="*/ 60722 h 57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6900" h="570309">
                  <a:moveTo>
                    <a:pt x="275021" y="0"/>
                  </a:moveTo>
                  <a:lnTo>
                    <a:pt x="1269193" y="0"/>
                  </a:lnTo>
                  <a:lnTo>
                    <a:pt x="1293899" y="60722"/>
                  </a:lnTo>
                  <a:lnTo>
                    <a:pt x="1781967" y="60722"/>
                  </a:lnTo>
                  <a:lnTo>
                    <a:pt x="1866900" y="145655"/>
                  </a:lnTo>
                  <a:lnTo>
                    <a:pt x="1866900" y="570309"/>
                  </a:lnTo>
                  <a:lnTo>
                    <a:pt x="0" y="570309"/>
                  </a:lnTo>
                  <a:lnTo>
                    <a:pt x="0" y="60722"/>
                  </a:lnTo>
                  <a:lnTo>
                    <a:pt x="250316" y="60722"/>
                  </a:lnTo>
                  <a:close/>
                </a:path>
              </a:pathLst>
            </a:custGeom>
            <a:gradFill>
              <a:gsLst>
                <a:gs pos="100000">
                  <a:schemeClr val="accent4">
                    <a:lumMod val="75000"/>
                  </a:schemeClr>
                </a:gs>
                <a:gs pos="0">
                  <a:schemeClr val="accent4"/>
                </a:gs>
              </a:gsLst>
              <a:lin ang="2700000" scaled="1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19D9CE54-169D-4696-A4EE-5AE793EDDF79}"/>
                </a:ext>
              </a:extLst>
            </p:cNvPr>
            <p:cNvSpPr/>
            <p:nvPr/>
          </p:nvSpPr>
          <p:spPr>
            <a:xfrm>
              <a:off x="3634378" y="4273947"/>
              <a:ext cx="3579221" cy="1093396"/>
            </a:xfrm>
            <a:custGeom>
              <a:avLst/>
              <a:gdLst>
                <a:gd name="connsiteX0" fmla="*/ 275021 w 1866900"/>
                <a:gd name="connsiteY0" fmla="*/ 0 h 570309"/>
                <a:gd name="connsiteX1" fmla="*/ 1269193 w 1866900"/>
                <a:gd name="connsiteY1" fmla="*/ 0 h 570309"/>
                <a:gd name="connsiteX2" fmla="*/ 1293899 w 1866900"/>
                <a:gd name="connsiteY2" fmla="*/ 60722 h 570309"/>
                <a:gd name="connsiteX3" fmla="*/ 1781967 w 1866900"/>
                <a:gd name="connsiteY3" fmla="*/ 60722 h 570309"/>
                <a:gd name="connsiteX4" fmla="*/ 1866900 w 1866900"/>
                <a:gd name="connsiteY4" fmla="*/ 145655 h 570309"/>
                <a:gd name="connsiteX5" fmla="*/ 1866900 w 1866900"/>
                <a:gd name="connsiteY5" fmla="*/ 570309 h 570309"/>
                <a:gd name="connsiteX6" fmla="*/ 0 w 1866900"/>
                <a:gd name="connsiteY6" fmla="*/ 570309 h 570309"/>
                <a:gd name="connsiteX7" fmla="*/ 0 w 1866900"/>
                <a:gd name="connsiteY7" fmla="*/ 60722 h 570309"/>
                <a:gd name="connsiteX8" fmla="*/ 250316 w 1866900"/>
                <a:gd name="connsiteY8" fmla="*/ 60722 h 57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6900" h="570309">
                  <a:moveTo>
                    <a:pt x="275021" y="0"/>
                  </a:moveTo>
                  <a:lnTo>
                    <a:pt x="1269193" y="0"/>
                  </a:lnTo>
                  <a:lnTo>
                    <a:pt x="1293899" y="60722"/>
                  </a:lnTo>
                  <a:lnTo>
                    <a:pt x="1781967" y="60722"/>
                  </a:lnTo>
                  <a:lnTo>
                    <a:pt x="1866900" y="145655"/>
                  </a:lnTo>
                  <a:lnTo>
                    <a:pt x="1866900" y="570309"/>
                  </a:lnTo>
                  <a:lnTo>
                    <a:pt x="0" y="570309"/>
                  </a:lnTo>
                  <a:lnTo>
                    <a:pt x="0" y="60722"/>
                  </a:lnTo>
                  <a:lnTo>
                    <a:pt x="250316" y="60722"/>
                  </a:lnTo>
                  <a:close/>
                </a:path>
              </a:pathLst>
            </a:custGeom>
            <a:gradFill>
              <a:gsLst>
                <a:gs pos="84000">
                  <a:srgbClr val="FFFFFF">
                    <a:alpha val="0"/>
                  </a:srgbClr>
                </a:gs>
                <a:gs pos="100000">
                  <a:schemeClr val="bg1">
                    <a:alpha val="43000"/>
                  </a:schemeClr>
                </a:gs>
                <a:gs pos="24000">
                  <a:srgbClr val="FFFFFF">
                    <a:alpha val="0"/>
                  </a:srgbClr>
                </a:gs>
                <a:gs pos="0">
                  <a:schemeClr val="bg1">
                    <a:alpha val="22000"/>
                  </a:schemeClr>
                </a:gs>
              </a:gsLst>
              <a:lin ang="5400000" scaled="0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1070DAA6-1A96-493F-9B31-060CD25141F1}"/>
              </a:ext>
            </a:extLst>
          </p:cNvPr>
          <p:cNvSpPr txBox="1"/>
          <p:nvPr/>
        </p:nvSpPr>
        <p:spPr>
          <a:xfrm>
            <a:off x="6286963" y="465786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4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65B76F">
                        <a:lumMod val="5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创客贴金刚体" panose="00020600040101010101" pitchFamily="18" charset="-122"/>
              </a:rPr>
              <a:t>时间</a:t>
            </a:r>
            <a:endParaRPr lang="zh-CN" altLang="en-US" sz="24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4">
                      <a:lumMod val="5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创客贴金刚体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8ED41331-C3B7-4673-A32B-541107D9B87A}"/>
              </a:ext>
            </a:extLst>
          </p:cNvPr>
          <p:cNvSpPr txBox="1"/>
          <p:nvPr/>
        </p:nvSpPr>
        <p:spPr>
          <a:xfrm>
            <a:off x="3921580" y="4652225"/>
            <a:ext cx="119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苘苘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BB5EF17B-6A52-468D-B8F2-6C478FA4ACC0}"/>
              </a:ext>
            </a:extLst>
          </p:cNvPr>
          <p:cNvSpPr txBox="1"/>
          <p:nvPr/>
        </p:nvSpPr>
        <p:spPr>
          <a:xfrm>
            <a:off x="7496434" y="4652225"/>
            <a:ext cx="119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06.29</a:t>
            </a:r>
            <a:endParaRPr lang="zh-CN" altLang="en-US" sz="2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0567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D62113-1D3A-463D-9B5E-BE533E6D8CA7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E711CCB-1A52-4AAE-AECB-9E6ED0A62320}"/>
              </a:ext>
            </a:extLst>
          </p:cNvPr>
          <p:cNvSpPr/>
          <p:nvPr/>
        </p:nvSpPr>
        <p:spPr>
          <a:xfrm rot="16200000">
            <a:off x="3132783" y="-1801167"/>
            <a:ext cx="5926435" cy="12192000"/>
          </a:xfrm>
          <a:custGeom>
            <a:avLst/>
            <a:gdLst>
              <a:gd name="connsiteX0" fmla="*/ 5926435 w 5926435"/>
              <a:gd name="connsiteY0" fmla="*/ 12192000 h 12192000"/>
              <a:gd name="connsiteX1" fmla="*/ 5424806 w 5926435"/>
              <a:gd name="connsiteY1" fmla="*/ 12192000 h 12192000"/>
              <a:gd name="connsiteX2" fmla="*/ 1396904 w 5926435"/>
              <a:gd name="connsiteY2" fmla="*/ 8742551 h 12192000"/>
              <a:gd name="connsiteX3" fmla="*/ 2339627 w 5926435"/>
              <a:gd name="connsiteY3" fmla="*/ 8154904 h 12192000"/>
              <a:gd name="connsiteX4" fmla="*/ 0 w 5926435"/>
              <a:gd name="connsiteY4" fmla="*/ 6089341 h 12192000"/>
              <a:gd name="connsiteX5" fmla="*/ 0 w 5926435"/>
              <a:gd name="connsiteY5" fmla="*/ 4886379 h 12192000"/>
              <a:gd name="connsiteX6" fmla="*/ 368867 w 5926435"/>
              <a:gd name="connsiteY6" fmla="*/ 4605586 h 12192000"/>
              <a:gd name="connsiteX7" fmla="*/ 0 w 5926435"/>
              <a:gd name="connsiteY7" fmla="*/ 4282022 h 12192000"/>
              <a:gd name="connsiteX8" fmla="*/ 1 w 5926435"/>
              <a:gd name="connsiteY8" fmla="*/ 0 h 12192000"/>
              <a:gd name="connsiteX9" fmla="*/ 1081393 w 5926435"/>
              <a:gd name="connsiteY9" fmla="*/ 0 h 12192000"/>
              <a:gd name="connsiteX10" fmla="*/ 2611779 w 5926435"/>
              <a:gd name="connsiteY10" fmla="*/ 3147864 h 12192000"/>
              <a:gd name="connsiteX11" fmla="*/ 1839685 w 5926435"/>
              <a:gd name="connsiteY11" fmla="*/ 3601898 h 12192000"/>
              <a:gd name="connsiteX12" fmla="*/ 4197345 w 5926435"/>
              <a:gd name="connsiteY12" fmla="*/ 6901086 h 12192000"/>
              <a:gd name="connsiteX13" fmla="*/ 3425251 w 5926435"/>
              <a:gd name="connsiteY13" fmla="*/ 7452006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26435" h="12192000">
                <a:moveTo>
                  <a:pt x="5926435" y="12192000"/>
                </a:moveTo>
                <a:lnTo>
                  <a:pt x="5424806" y="12192000"/>
                </a:lnTo>
                <a:lnTo>
                  <a:pt x="1396904" y="8742551"/>
                </a:lnTo>
                <a:lnTo>
                  <a:pt x="2339627" y="8154904"/>
                </a:lnTo>
                <a:lnTo>
                  <a:pt x="0" y="6089341"/>
                </a:lnTo>
                <a:lnTo>
                  <a:pt x="0" y="4886379"/>
                </a:lnTo>
                <a:lnTo>
                  <a:pt x="368867" y="4605586"/>
                </a:lnTo>
                <a:lnTo>
                  <a:pt x="0" y="4282022"/>
                </a:lnTo>
                <a:lnTo>
                  <a:pt x="1" y="0"/>
                </a:lnTo>
                <a:lnTo>
                  <a:pt x="1081393" y="0"/>
                </a:lnTo>
                <a:lnTo>
                  <a:pt x="2611779" y="3147864"/>
                </a:lnTo>
                <a:lnTo>
                  <a:pt x="1839685" y="3601898"/>
                </a:lnTo>
                <a:lnTo>
                  <a:pt x="4197345" y="6901086"/>
                </a:lnTo>
                <a:lnTo>
                  <a:pt x="3425251" y="7452006"/>
                </a:lnTo>
                <a:close/>
              </a:path>
            </a:pathLst>
          </a:custGeom>
          <a:gradFill>
            <a:gsLst>
              <a:gs pos="9000">
                <a:schemeClr val="accent2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D60BA4C-80B9-4F64-A32A-86D23D97A039}"/>
              </a:ext>
            </a:extLst>
          </p:cNvPr>
          <p:cNvSpPr/>
          <p:nvPr/>
        </p:nvSpPr>
        <p:spPr>
          <a:xfrm>
            <a:off x="566057" y="1331615"/>
            <a:ext cx="11176000" cy="4339772"/>
          </a:xfrm>
          <a:custGeom>
            <a:avLst/>
            <a:gdLst>
              <a:gd name="connsiteX0" fmla="*/ 0 w 11176000"/>
              <a:gd name="connsiteY0" fmla="*/ 4339772 h 4339772"/>
              <a:gd name="connsiteX1" fmla="*/ 2583543 w 11176000"/>
              <a:gd name="connsiteY1" fmla="*/ 3106057 h 4339772"/>
              <a:gd name="connsiteX2" fmla="*/ 3048000 w 11176000"/>
              <a:gd name="connsiteY2" fmla="*/ 3889829 h 4339772"/>
              <a:gd name="connsiteX3" fmla="*/ 6313714 w 11176000"/>
              <a:gd name="connsiteY3" fmla="*/ 1538515 h 4339772"/>
              <a:gd name="connsiteX4" fmla="*/ 6923314 w 11176000"/>
              <a:gd name="connsiteY4" fmla="*/ 2293257 h 4339772"/>
              <a:gd name="connsiteX5" fmla="*/ 11176000 w 11176000"/>
              <a:gd name="connsiteY5" fmla="*/ 0 h 433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176000" h="4339772">
                <a:moveTo>
                  <a:pt x="0" y="4339772"/>
                </a:moveTo>
                <a:lnTo>
                  <a:pt x="2583543" y="3106057"/>
                </a:lnTo>
                <a:lnTo>
                  <a:pt x="3048000" y="3889829"/>
                </a:lnTo>
                <a:lnTo>
                  <a:pt x="6313714" y="1538515"/>
                </a:lnTo>
                <a:lnTo>
                  <a:pt x="6923314" y="2293257"/>
                </a:lnTo>
                <a:lnTo>
                  <a:pt x="11176000" y="0"/>
                </a:lnTo>
              </a:path>
            </a:pathLst>
          </a:custGeom>
          <a:noFill/>
          <a:ln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50000">
                  <a:srgbClr val="5DE8B9"/>
                </a:gs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C26D5A04-5B89-42AC-9237-125AD9A9385F}"/>
              </a:ext>
            </a:extLst>
          </p:cNvPr>
          <p:cNvSpPr/>
          <p:nvPr/>
        </p:nvSpPr>
        <p:spPr>
          <a:xfrm flipH="1">
            <a:off x="2756644" y="4294833"/>
            <a:ext cx="520844" cy="496043"/>
          </a:xfrm>
          <a:custGeom>
            <a:avLst/>
            <a:gdLst>
              <a:gd name="connsiteX0" fmla="*/ 260422 w 520844"/>
              <a:gd name="connsiteY0" fmla="*/ 0 h 496043"/>
              <a:gd name="connsiteX1" fmla="*/ 0 w 520844"/>
              <a:gd name="connsiteY1" fmla="*/ 189471 h 496043"/>
              <a:gd name="connsiteX2" fmla="*/ 99472 w 520844"/>
              <a:gd name="connsiteY2" fmla="*/ 496043 h 496043"/>
              <a:gd name="connsiteX3" fmla="*/ 421372 w 520844"/>
              <a:gd name="connsiteY3" fmla="*/ 496043 h 496043"/>
              <a:gd name="connsiteX4" fmla="*/ 520844 w 520844"/>
              <a:gd name="connsiteY4" fmla="*/ 189471 h 49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44" h="496043">
                <a:moveTo>
                  <a:pt x="260422" y="0"/>
                </a:moveTo>
                <a:lnTo>
                  <a:pt x="0" y="189471"/>
                </a:lnTo>
                <a:lnTo>
                  <a:pt x="99472" y="496043"/>
                </a:lnTo>
                <a:lnTo>
                  <a:pt x="421372" y="496043"/>
                </a:lnTo>
                <a:lnTo>
                  <a:pt x="520844" y="18947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E915D72B-6B92-4961-B0E7-6F4E9752BD45}"/>
              </a:ext>
            </a:extLst>
          </p:cNvPr>
          <p:cNvSpPr/>
          <p:nvPr/>
        </p:nvSpPr>
        <p:spPr>
          <a:xfrm flipH="1">
            <a:off x="4612065" y="3938573"/>
            <a:ext cx="520844" cy="496043"/>
          </a:xfrm>
          <a:custGeom>
            <a:avLst/>
            <a:gdLst>
              <a:gd name="connsiteX0" fmla="*/ 260422 w 520844"/>
              <a:gd name="connsiteY0" fmla="*/ 0 h 496043"/>
              <a:gd name="connsiteX1" fmla="*/ 0 w 520844"/>
              <a:gd name="connsiteY1" fmla="*/ 189471 h 496043"/>
              <a:gd name="connsiteX2" fmla="*/ 99472 w 520844"/>
              <a:gd name="connsiteY2" fmla="*/ 496043 h 496043"/>
              <a:gd name="connsiteX3" fmla="*/ 421372 w 520844"/>
              <a:gd name="connsiteY3" fmla="*/ 496043 h 496043"/>
              <a:gd name="connsiteX4" fmla="*/ 520844 w 520844"/>
              <a:gd name="connsiteY4" fmla="*/ 189471 h 49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44" h="496043">
                <a:moveTo>
                  <a:pt x="260422" y="0"/>
                </a:moveTo>
                <a:lnTo>
                  <a:pt x="0" y="189471"/>
                </a:lnTo>
                <a:lnTo>
                  <a:pt x="99472" y="496043"/>
                </a:lnTo>
                <a:lnTo>
                  <a:pt x="421372" y="496043"/>
                </a:lnTo>
                <a:lnTo>
                  <a:pt x="520844" y="18947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42206DF9-448A-49EC-943C-4E5963E5BD7C}"/>
              </a:ext>
            </a:extLst>
          </p:cNvPr>
          <p:cNvSpPr/>
          <p:nvPr/>
        </p:nvSpPr>
        <p:spPr>
          <a:xfrm flipH="1">
            <a:off x="6096000" y="3005458"/>
            <a:ext cx="520844" cy="496043"/>
          </a:xfrm>
          <a:custGeom>
            <a:avLst/>
            <a:gdLst>
              <a:gd name="connsiteX0" fmla="*/ 260422 w 520844"/>
              <a:gd name="connsiteY0" fmla="*/ 0 h 496043"/>
              <a:gd name="connsiteX1" fmla="*/ 0 w 520844"/>
              <a:gd name="connsiteY1" fmla="*/ 189471 h 496043"/>
              <a:gd name="connsiteX2" fmla="*/ 99472 w 520844"/>
              <a:gd name="connsiteY2" fmla="*/ 496043 h 496043"/>
              <a:gd name="connsiteX3" fmla="*/ 421372 w 520844"/>
              <a:gd name="connsiteY3" fmla="*/ 496043 h 496043"/>
              <a:gd name="connsiteX4" fmla="*/ 520844 w 520844"/>
              <a:gd name="connsiteY4" fmla="*/ 189471 h 49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44" h="496043">
                <a:moveTo>
                  <a:pt x="260422" y="0"/>
                </a:moveTo>
                <a:lnTo>
                  <a:pt x="0" y="189471"/>
                </a:lnTo>
                <a:lnTo>
                  <a:pt x="99472" y="496043"/>
                </a:lnTo>
                <a:lnTo>
                  <a:pt x="421372" y="496043"/>
                </a:lnTo>
                <a:lnTo>
                  <a:pt x="520844" y="18947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68B7828F-DE7C-47BB-A095-6FBA76C8E926}"/>
              </a:ext>
            </a:extLst>
          </p:cNvPr>
          <p:cNvSpPr/>
          <p:nvPr/>
        </p:nvSpPr>
        <p:spPr>
          <a:xfrm flipH="1">
            <a:off x="8422420" y="2663632"/>
            <a:ext cx="520844" cy="496043"/>
          </a:xfrm>
          <a:custGeom>
            <a:avLst/>
            <a:gdLst>
              <a:gd name="connsiteX0" fmla="*/ 260422 w 520844"/>
              <a:gd name="connsiteY0" fmla="*/ 0 h 496043"/>
              <a:gd name="connsiteX1" fmla="*/ 0 w 520844"/>
              <a:gd name="connsiteY1" fmla="*/ 189471 h 496043"/>
              <a:gd name="connsiteX2" fmla="*/ 99472 w 520844"/>
              <a:gd name="connsiteY2" fmla="*/ 496043 h 496043"/>
              <a:gd name="connsiteX3" fmla="*/ 421372 w 520844"/>
              <a:gd name="connsiteY3" fmla="*/ 496043 h 496043"/>
              <a:gd name="connsiteX4" fmla="*/ 520844 w 520844"/>
              <a:gd name="connsiteY4" fmla="*/ 189471 h 49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844" h="496043">
                <a:moveTo>
                  <a:pt x="260422" y="0"/>
                </a:moveTo>
                <a:lnTo>
                  <a:pt x="0" y="189471"/>
                </a:lnTo>
                <a:lnTo>
                  <a:pt x="99472" y="496043"/>
                </a:lnTo>
                <a:lnTo>
                  <a:pt x="421372" y="496043"/>
                </a:lnTo>
                <a:lnTo>
                  <a:pt x="520844" y="189471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F96302B1-BF76-41DB-8A53-21EA9259B09E}"/>
              </a:ext>
            </a:extLst>
          </p:cNvPr>
          <p:cNvGrpSpPr/>
          <p:nvPr/>
        </p:nvGrpSpPr>
        <p:grpSpPr>
          <a:xfrm>
            <a:off x="1224756" y="2843162"/>
            <a:ext cx="2397217" cy="1096600"/>
            <a:chOff x="1224756" y="2443112"/>
            <a:chExt cx="2397217" cy="1096600"/>
          </a:xfrm>
        </p:grpSpPr>
        <p:sp>
          <p:nvSpPr>
            <p:cNvPr id="34" name="矩形: 剪去对角 33">
              <a:extLst>
                <a:ext uri="{FF2B5EF4-FFF2-40B4-BE49-F238E27FC236}">
                  <a16:creationId xmlns:a16="http://schemas.microsoft.com/office/drawing/2014/main" id="{29B246CB-1ED2-47AF-9B0C-22D189E3286D}"/>
                </a:ext>
              </a:extLst>
            </p:cNvPr>
            <p:cNvSpPr/>
            <p:nvPr/>
          </p:nvSpPr>
          <p:spPr>
            <a:xfrm flipH="1">
              <a:off x="1224756" y="2488831"/>
              <a:ext cx="2397217" cy="1050881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id="{2BBBCFE7-DA60-40EF-8227-FCE9F2CAE15C}"/>
                </a:ext>
              </a:extLst>
            </p:cNvPr>
            <p:cNvSpPr/>
            <p:nvPr/>
          </p:nvSpPr>
          <p:spPr>
            <a:xfrm>
              <a:off x="2240711" y="244311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7A4BDD0A-401F-4825-AD02-E39E17402E31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331E2E5-8BCA-4FA3-B27F-84153FEA9C85}"/>
              </a:ext>
            </a:extLst>
          </p:cNvPr>
          <p:cNvGrpSpPr/>
          <p:nvPr/>
        </p:nvGrpSpPr>
        <p:grpSpPr>
          <a:xfrm>
            <a:off x="8943264" y="3218672"/>
            <a:ext cx="2397217" cy="1096600"/>
            <a:chOff x="1224756" y="2443112"/>
            <a:chExt cx="2397217" cy="1096600"/>
          </a:xfrm>
        </p:grpSpPr>
        <p:sp>
          <p:nvSpPr>
            <p:cNvPr id="41" name="矩形: 剪去对角 40">
              <a:extLst>
                <a:ext uri="{FF2B5EF4-FFF2-40B4-BE49-F238E27FC236}">
                  <a16:creationId xmlns:a16="http://schemas.microsoft.com/office/drawing/2014/main" id="{D479F4E6-E2F9-417C-80BF-9F920CE72B09}"/>
                </a:ext>
              </a:extLst>
            </p:cNvPr>
            <p:cNvSpPr/>
            <p:nvPr/>
          </p:nvSpPr>
          <p:spPr>
            <a:xfrm flipH="1">
              <a:off x="1224756" y="2488831"/>
              <a:ext cx="2397217" cy="1050881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梯形 41">
              <a:extLst>
                <a:ext uri="{FF2B5EF4-FFF2-40B4-BE49-F238E27FC236}">
                  <a16:creationId xmlns:a16="http://schemas.microsoft.com/office/drawing/2014/main" id="{BD35FF3B-9FB3-469A-8AEE-C249871A559F}"/>
                </a:ext>
              </a:extLst>
            </p:cNvPr>
            <p:cNvSpPr/>
            <p:nvPr/>
          </p:nvSpPr>
          <p:spPr>
            <a:xfrm>
              <a:off x="2240711" y="244311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9764E893-3386-4F13-9B82-2E2ACF498847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67FCDEB-D95C-4C24-B092-12BF84DC8689}"/>
              </a:ext>
            </a:extLst>
          </p:cNvPr>
          <p:cNvGrpSpPr/>
          <p:nvPr/>
        </p:nvGrpSpPr>
        <p:grpSpPr>
          <a:xfrm>
            <a:off x="4226884" y="1716290"/>
            <a:ext cx="2397217" cy="1096600"/>
            <a:chOff x="1224756" y="2443112"/>
            <a:chExt cx="2397217" cy="1096600"/>
          </a:xfrm>
        </p:grpSpPr>
        <p:sp>
          <p:nvSpPr>
            <p:cNvPr id="45" name="矩形: 剪去对角 44">
              <a:extLst>
                <a:ext uri="{FF2B5EF4-FFF2-40B4-BE49-F238E27FC236}">
                  <a16:creationId xmlns:a16="http://schemas.microsoft.com/office/drawing/2014/main" id="{1C4E5041-F967-45C5-9B91-4A297217379F}"/>
                </a:ext>
              </a:extLst>
            </p:cNvPr>
            <p:cNvSpPr/>
            <p:nvPr/>
          </p:nvSpPr>
          <p:spPr>
            <a:xfrm flipH="1">
              <a:off x="1224756" y="2488831"/>
              <a:ext cx="2397217" cy="1050881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4FF973DB-DBB5-4A3C-B8DA-D32FC6DA2B28}"/>
                </a:ext>
              </a:extLst>
            </p:cNvPr>
            <p:cNvSpPr/>
            <p:nvPr/>
          </p:nvSpPr>
          <p:spPr>
            <a:xfrm>
              <a:off x="2240711" y="244311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>
              <a:extLst>
                <a:ext uri="{FF2B5EF4-FFF2-40B4-BE49-F238E27FC236}">
                  <a16:creationId xmlns:a16="http://schemas.microsoft.com/office/drawing/2014/main" id="{F006AA94-B946-4FEE-8E16-C9C0A814AE9A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4E2D586-915A-4856-81EF-E23C43C56473}"/>
              </a:ext>
            </a:extLst>
          </p:cNvPr>
          <p:cNvGrpSpPr/>
          <p:nvPr/>
        </p:nvGrpSpPr>
        <p:grpSpPr>
          <a:xfrm>
            <a:off x="5468075" y="4250744"/>
            <a:ext cx="2397217" cy="1096600"/>
            <a:chOff x="1224756" y="2443112"/>
            <a:chExt cx="2397217" cy="1096600"/>
          </a:xfrm>
        </p:grpSpPr>
        <p:sp>
          <p:nvSpPr>
            <p:cNvPr id="49" name="矩形: 剪去对角 48">
              <a:extLst>
                <a:ext uri="{FF2B5EF4-FFF2-40B4-BE49-F238E27FC236}">
                  <a16:creationId xmlns:a16="http://schemas.microsoft.com/office/drawing/2014/main" id="{368BEFF0-5B8A-47B1-95B0-95CF359A7368}"/>
                </a:ext>
              </a:extLst>
            </p:cNvPr>
            <p:cNvSpPr/>
            <p:nvPr/>
          </p:nvSpPr>
          <p:spPr>
            <a:xfrm flipH="1">
              <a:off x="1224756" y="2488831"/>
              <a:ext cx="2397217" cy="1050881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梯形 49">
              <a:extLst>
                <a:ext uri="{FF2B5EF4-FFF2-40B4-BE49-F238E27FC236}">
                  <a16:creationId xmlns:a16="http://schemas.microsoft.com/office/drawing/2014/main" id="{75B30E7F-3DA3-49F0-AEDA-3737C4513F31}"/>
                </a:ext>
              </a:extLst>
            </p:cNvPr>
            <p:cNvSpPr/>
            <p:nvPr/>
          </p:nvSpPr>
          <p:spPr>
            <a:xfrm>
              <a:off x="2240711" y="244311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直角三角形 50">
              <a:extLst>
                <a:ext uri="{FF2B5EF4-FFF2-40B4-BE49-F238E27FC236}">
                  <a16:creationId xmlns:a16="http://schemas.microsoft.com/office/drawing/2014/main" id="{6D8CD074-91B2-4B85-AEFF-9291E5D427A3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D07DF7CD-6A35-4127-A326-D2DFE5A0F57E}"/>
              </a:ext>
            </a:extLst>
          </p:cNvPr>
          <p:cNvSpPr txBox="1"/>
          <p:nvPr/>
        </p:nvSpPr>
        <p:spPr>
          <a:xfrm>
            <a:off x="1243446" y="2976960"/>
            <a:ext cx="237852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添加具体文本内容，插入文本内容，建议简单明了概况具体内容。建议简单明了概况具体内容。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A1CB341-8882-4C3B-B915-6954880EFE4E}"/>
              </a:ext>
            </a:extLst>
          </p:cNvPr>
          <p:cNvSpPr txBox="1"/>
          <p:nvPr/>
        </p:nvSpPr>
        <p:spPr>
          <a:xfrm>
            <a:off x="5505815" y="4387476"/>
            <a:ext cx="237852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添加具体文本内容，插入文本内容，建议简单明了概况具体内容。建议简单明了概况具体内容。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75F214F-8FC1-4B82-ABF9-5F60B91DB315}"/>
              </a:ext>
            </a:extLst>
          </p:cNvPr>
          <p:cNvSpPr txBox="1"/>
          <p:nvPr/>
        </p:nvSpPr>
        <p:spPr>
          <a:xfrm>
            <a:off x="4296464" y="1832120"/>
            <a:ext cx="237852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添加具体文本内容，插入文本内容，建议简单明了概况具体内容。建议简单明了概况具体内容。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4073BB1-BC15-4C72-A183-1C7FBB39DF35}"/>
              </a:ext>
            </a:extLst>
          </p:cNvPr>
          <p:cNvSpPr txBox="1"/>
          <p:nvPr/>
        </p:nvSpPr>
        <p:spPr>
          <a:xfrm>
            <a:off x="8961954" y="3344484"/>
            <a:ext cx="237852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添加具体文本内容，插入文本内容，建议简单明了概况具体内容。建议简单明了概况具体内容。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7125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CC56625-957E-4B09-9AB0-AC7ABBE57E84}"/>
              </a:ext>
            </a:extLst>
          </p:cNvPr>
          <p:cNvGrpSpPr/>
          <p:nvPr/>
        </p:nvGrpSpPr>
        <p:grpSpPr>
          <a:xfrm>
            <a:off x="983114" y="1564238"/>
            <a:ext cx="6758941" cy="4227284"/>
            <a:chOff x="1224756" y="2040408"/>
            <a:chExt cx="2397217" cy="1499305"/>
          </a:xfrm>
        </p:grpSpPr>
        <p:sp>
          <p:nvSpPr>
            <p:cNvPr id="7" name="矩形: 剪去对角 6">
              <a:extLst>
                <a:ext uri="{FF2B5EF4-FFF2-40B4-BE49-F238E27FC236}">
                  <a16:creationId xmlns:a16="http://schemas.microsoft.com/office/drawing/2014/main" id="{A5DC722A-301D-4D43-90F7-8AD96C1D6014}"/>
                </a:ext>
              </a:extLst>
            </p:cNvPr>
            <p:cNvSpPr/>
            <p:nvPr/>
          </p:nvSpPr>
          <p:spPr>
            <a:xfrm flipH="1">
              <a:off x="1224756" y="2090069"/>
              <a:ext cx="2397217" cy="1449644"/>
            </a:xfrm>
            <a:prstGeom prst="snip2DiagRect">
              <a:avLst>
                <a:gd name="adj1" fmla="val 0"/>
                <a:gd name="adj2" fmla="val 12563"/>
              </a:avLst>
            </a:prstGeom>
            <a:solidFill>
              <a:schemeClr val="accent1">
                <a:lumMod val="50000"/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F8270123-0D85-40FB-A8F5-42320FDAD6FF}"/>
                </a:ext>
              </a:extLst>
            </p:cNvPr>
            <p:cNvSpPr/>
            <p:nvPr/>
          </p:nvSpPr>
          <p:spPr>
            <a:xfrm>
              <a:off x="2240711" y="2040408"/>
              <a:ext cx="1212102" cy="49660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>
              <a:extLst>
                <a:ext uri="{FF2B5EF4-FFF2-40B4-BE49-F238E27FC236}">
                  <a16:creationId xmlns:a16="http://schemas.microsoft.com/office/drawing/2014/main" id="{E3C9E644-0B1D-4428-8CD1-85D8D521C50C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CBC429CE-68FF-4D1D-B777-D7DC12E4E040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5D60C32E-EF84-4E88-BB6A-6BFCAD41FF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4818599"/>
              </p:ext>
            </p:extLst>
          </p:nvPr>
        </p:nvGraphicFramePr>
        <p:xfrm>
          <a:off x="1445214" y="1732965"/>
          <a:ext cx="5834742" cy="3889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图形 10" descr="DNA 纯色填充">
            <a:extLst>
              <a:ext uri="{FF2B5EF4-FFF2-40B4-BE49-F238E27FC236}">
                <a16:creationId xmlns:a16="http://schemas.microsoft.com/office/drawing/2014/main" id="{C688FCDB-32B5-4062-9C52-D8679A9D5DB2}"/>
              </a:ext>
            </a:extLst>
          </p:cNvPr>
          <p:cNvSpPr/>
          <p:nvPr/>
        </p:nvSpPr>
        <p:spPr>
          <a:xfrm rot="2197916">
            <a:off x="8645541" y="1676834"/>
            <a:ext cx="212785" cy="425569"/>
          </a:xfrm>
          <a:custGeom>
            <a:avLst/>
            <a:gdLst>
              <a:gd name="connsiteX0" fmla="*/ 419100 w 419100"/>
              <a:gd name="connsiteY0" fmla="*/ 419100 h 838200"/>
              <a:gd name="connsiteX1" fmla="*/ 269558 w 419100"/>
              <a:gd name="connsiteY1" fmla="*/ 209550 h 838200"/>
              <a:gd name="connsiteX2" fmla="*/ 419100 w 419100"/>
              <a:gd name="connsiteY2" fmla="*/ 0 h 838200"/>
              <a:gd name="connsiteX3" fmla="*/ 361950 w 419100"/>
              <a:gd name="connsiteY3" fmla="*/ 0 h 838200"/>
              <a:gd name="connsiteX4" fmla="*/ 354330 w 419100"/>
              <a:gd name="connsiteY4" fmla="*/ 47625 h 838200"/>
              <a:gd name="connsiteX5" fmla="*/ 64770 w 419100"/>
              <a:gd name="connsiteY5" fmla="*/ 47625 h 838200"/>
              <a:gd name="connsiteX6" fmla="*/ 57150 w 419100"/>
              <a:gd name="connsiteY6" fmla="*/ 0 h 838200"/>
              <a:gd name="connsiteX7" fmla="*/ 0 w 419100"/>
              <a:gd name="connsiteY7" fmla="*/ 0 h 838200"/>
              <a:gd name="connsiteX8" fmla="*/ 149543 w 419100"/>
              <a:gd name="connsiteY8" fmla="*/ 209550 h 838200"/>
              <a:gd name="connsiteX9" fmla="*/ 0 w 419100"/>
              <a:gd name="connsiteY9" fmla="*/ 419100 h 838200"/>
              <a:gd name="connsiteX10" fmla="*/ 149543 w 419100"/>
              <a:gd name="connsiteY10" fmla="*/ 629603 h 838200"/>
              <a:gd name="connsiteX11" fmla="*/ 0 w 419100"/>
              <a:gd name="connsiteY11" fmla="*/ 838200 h 838200"/>
              <a:gd name="connsiteX12" fmla="*/ 57150 w 419100"/>
              <a:gd name="connsiteY12" fmla="*/ 838200 h 838200"/>
              <a:gd name="connsiteX13" fmla="*/ 64770 w 419100"/>
              <a:gd name="connsiteY13" fmla="*/ 790575 h 838200"/>
              <a:gd name="connsiteX14" fmla="*/ 354330 w 419100"/>
              <a:gd name="connsiteY14" fmla="*/ 790575 h 838200"/>
              <a:gd name="connsiteX15" fmla="*/ 361950 w 419100"/>
              <a:gd name="connsiteY15" fmla="*/ 838200 h 838200"/>
              <a:gd name="connsiteX16" fmla="*/ 419100 w 419100"/>
              <a:gd name="connsiteY16" fmla="*/ 838200 h 838200"/>
              <a:gd name="connsiteX17" fmla="*/ 269558 w 419100"/>
              <a:gd name="connsiteY17" fmla="*/ 629603 h 838200"/>
              <a:gd name="connsiteX18" fmla="*/ 419100 w 419100"/>
              <a:gd name="connsiteY18" fmla="*/ 419100 h 838200"/>
              <a:gd name="connsiteX19" fmla="*/ 57150 w 419100"/>
              <a:gd name="connsiteY19" fmla="*/ 419100 h 838200"/>
              <a:gd name="connsiteX20" fmla="*/ 64770 w 419100"/>
              <a:gd name="connsiteY20" fmla="*/ 371475 h 838200"/>
              <a:gd name="connsiteX21" fmla="*/ 355283 w 419100"/>
              <a:gd name="connsiteY21" fmla="*/ 371475 h 838200"/>
              <a:gd name="connsiteX22" fmla="*/ 362903 w 419100"/>
              <a:gd name="connsiteY22" fmla="*/ 419100 h 838200"/>
              <a:gd name="connsiteX23" fmla="*/ 355283 w 419100"/>
              <a:gd name="connsiteY23" fmla="*/ 466725 h 838200"/>
              <a:gd name="connsiteX24" fmla="*/ 64770 w 419100"/>
              <a:gd name="connsiteY24" fmla="*/ 466725 h 838200"/>
              <a:gd name="connsiteX25" fmla="*/ 57150 w 419100"/>
              <a:gd name="connsiteY25" fmla="*/ 419100 h 838200"/>
              <a:gd name="connsiteX26" fmla="*/ 100965 w 419100"/>
              <a:gd name="connsiteY26" fmla="*/ 104775 h 838200"/>
              <a:gd name="connsiteX27" fmla="*/ 317183 w 419100"/>
              <a:gd name="connsiteY27" fmla="*/ 104775 h 838200"/>
              <a:gd name="connsiteX28" fmla="*/ 208598 w 419100"/>
              <a:gd name="connsiteY28" fmla="*/ 177165 h 838200"/>
              <a:gd name="connsiteX29" fmla="*/ 100965 w 419100"/>
              <a:gd name="connsiteY29" fmla="*/ 104775 h 838200"/>
              <a:gd name="connsiteX30" fmla="*/ 209550 w 419100"/>
              <a:gd name="connsiteY30" fmla="*/ 241935 h 838200"/>
              <a:gd name="connsiteX31" fmla="*/ 318135 w 419100"/>
              <a:gd name="connsiteY31" fmla="*/ 314325 h 838200"/>
              <a:gd name="connsiteX32" fmla="*/ 100965 w 419100"/>
              <a:gd name="connsiteY32" fmla="*/ 314325 h 838200"/>
              <a:gd name="connsiteX33" fmla="*/ 209550 w 419100"/>
              <a:gd name="connsiteY33" fmla="*/ 241935 h 838200"/>
              <a:gd name="connsiteX34" fmla="*/ 209550 w 419100"/>
              <a:gd name="connsiteY34" fmla="*/ 661988 h 838200"/>
              <a:gd name="connsiteX35" fmla="*/ 317183 w 419100"/>
              <a:gd name="connsiteY35" fmla="*/ 733425 h 838200"/>
              <a:gd name="connsiteX36" fmla="*/ 101918 w 419100"/>
              <a:gd name="connsiteY36" fmla="*/ 733425 h 838200"/>
              <a:gd name="connsiteX37" fmla="*/ 209550 w 419100"/>
              <a:gd name="connsiteY37" fmla="*/ 661988 h 838200"/>
              <a:gd name="connsiteX38" fmla="*/ 209550 w 419100"/>
              <a:gd name="connsiteY38" fmla="*/ 597218 h 838200"/>
              <a:gd name="connsiteX39" fmla="*/ 100013 w 419100"/>
              <a:gd name="connsiteY39" fmla="*/ 523875 h 838200"/>
              <a:gd name="connsiteX40" fmla="*/ 319088 w 419100"/>
              <a:gd name="connsiteY40" fmla="*/ 523875 h 838200"/>
              <a:gd name="connsiteX41" fmla="*/ 209550 w 419100"/>
              <a:gd name="connsiteY41" fmla="*/ 597218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19100" h="838200">
                <a:moveTo>
                  <a:pt x="419100" y="419100"/>
                </a:moveTo>
                <a:cubicBezTo>
                  <a:pt x="419100" y="310515"/>
                  <a:pt x="346710" y="253365"/>
                  <a:pt x="269558" y="209550"/>
                </a:cubicBezTo>
                <a:cubicBezTo>
                  <a:pt x="346710" y="164783"/>
                  <a:pt x="419100" y="108585"/>
                  <a:pt x="419100" y="0"/>
                </a:cubicBezTo>
                <a:lnTo>
                  <a:pt x="361950" y="0"/>
                </a:lnTo>
                <a:cubicBezTo>
                  <a:pt x="361950" y="17145"/>
                  <a:pt x="359093" y="33338"/>
                  <a:pt x="354330" y="47625"/>
                </a:cubicBezTo>
                <a:lnTo>
                  <a:pt x="64770" y="47625"/>
                </a:lnTo>
                <a:cubicBezTo>
                  <a:pt x="60007" y="33338"/>
                  <a:pt x="57150" y="17145"/>
                  <a:pt x="57150" y="0"/>
                </a:cubicBezTo>
                <a:lnTo>
                  <a:pt x="0" y="0"/>
                </a:lnTo>
                <a:cubicBezTo>
                  <a:pt x="0" y="108585"/>
                  <a:pt x="72390" y="164783"/>
                  <a:pt x="149543" y="209550"/>
                </a:cubicBezTo>
                <a:cubicBezTo>
                  <a:pt x="72390" y="253365"/>
                  <a:pt x="0" y="310515"/>
                  <a:pt x="0" y="419100"/>
                </a:cubicBezTo>
                <a:cubicBezTo>
                  <a:pt x="0" y="528638"/>
                  <a:pt x="72390" y="585788"/>
                  <a:pt x="149543" y="629603"/>
                </a:cubicBezTo>
                <a:cubicBezTo>
                  <a:pt x="72390" y="673418"/>
                  <a:pt x="0" y="729615"/>
                  <a:pt x="0" y="838200"/>
                </a:cubicBezTo>
                <a:lnTo>
                  <a:pt x="57150" y="838200"/>
                </a:lnTo>
                <a:cubicBezTo>
                  <a:pt x="57150" y="820103"/>
                  <a:pt x="60007" y="804863"/>
                  <a:pt x="64770" y="790575"/>
                </a:cubicBezTo>
                <a:lnTo>
                  <a:pt x="354330" y="790575"/>
                </a:lnTo>
                <a:cubicBezTo>
                  <a:pt x="359093" y="804863"/>
                  <a:pt x="361950" y="820103"/>
                  <a:pt x="361950" y="838200"/>
                </a:cubicBezTo>
                <a:lnTo>
                  <a:pt x="419100" y="838200"/>
                </a:lnTo>
                <a:cubicBezTo>
                  <a:pt x="419100" y="729615"/>
                  <a:pt x="346710" y="673418"/>
                  <a:pt x="269558" y="629603"/>
                </a:cubicBezTo>
                <a:cubicBezTo>
                  <a:pt x="346710" y="585788"/>
                  <a:pt x="419100" y="528638"/>
                  <a:pt x="419100" y="419100"/>
                </a:cubicBezTo>
                <a:close/>
                <a:moveTo>
                  <a:pt x="57150" y="419100"/>
                </a:moveTo>
                <a:cubicBezTo>
                  <a:pt x="57150" y="401955"/>
                  <a:pt x="60007" y="385763"/>
                  <a:pt x="64770" y="371475"/>
                </a:cubicBezTo>
                <a:lnTo>
                  <a:pt x="355283" y="371475"/>
                </a:lnTo>
                <a:cubicBezTo>
                  <a:pt x="360045" y="385763"/>
                  <a:pt x="362903" y="401955"/>
                  <a:pt x="362903" y="419100"/>
                </a:cubicBezTo>
                <a:cubicBezTo>
                  <a:pt x="362903" y="436245"/>
                  <a:pt x="360045" y="452438"/>
                  <a:pt x="355283" y="466725"/>
                </a:cubicBezTo>
                <a:lnTo>
                  <a:pt x="64770" y="466725"/>
                </a:lnTo>
                <a:cubicBezTo>
                  <a:pt x="60007" y="452438"/>
                  <a:pt x="57150" y="436245"/>
                  <a:pt x="57150" y="419100"/>
                </a:cubicBezTo>
                <a:close/>
                <a:moveTo>
                  <a:pt x="100965" y="104775"/>
                </a:moveTo>
                <a:lnTo>
                  <a:pt x="317183" y="104775"/>
                </a:lnTo>
                <a:cubicBezTo>
                  <a:pt x="289560" y="132398"/>
                  <a:pt x="250508" y="154305"/>
                  <a:pt x="208598" y="177165"/>
                </a:cubicBezTo>
                <a:cubicBezTo>
                  <a:pt x="167640" y="154305"/>
                  <a:pt x="128588" y="132398"/>
                  <a:pt x="100965" y="104775"/>
                </a:cubicBezTo>
                <a:close/>
                <a:moveTo>
                  <a:pt x="209550" y="241935"/>
                </a:moveTo>
                <a:cubicBezTo>
                  <a:pt x="251460" y="264795"/>
                  <a:pt x="290513" y="286703"/>
                  <a:pt x="318135" y="314325"/>
                </a:cubicBezTo>
                <a:lnTo>
                  <a:pt x="100965" y="314325"/>
                </a:lnTo>
                <a:cubicBezTo>
                  <a:pt x="128588" y="286703"/>
                  <a:pt x="167640" y="263843"/>
                  <a:pt x="209550" y="241935"/>
                </a:cubicBezTo>
                <a:close/>
                <a:moveTo>
                  <a:pt x="209550" y="661988"/>
                </a:moveTo>
                <a:cubicBezTo>
                  <a:pt x="251460" y="683895"/>
                  <a:pt x="289560" y="705803"/>
                  <a:pt x="317183" y="733425"/>
                </a:cubicBezTo>
                <a:lnTo>
                  <a:pt x="101918" y="733425"/>
                </a:lnTo>
                <a:cubicBezTo>
                  <a:pt x="129540" y="705803"/>
                  <a:pt x="167640" y="683895"/>
                  <a:pt x="209550" y="661988"/>
                </a:cubicBezTo>
                <a:close/>
                <a:moveTo>
                  <a:pt x="209550" y="597218"/>
                </a:moveTo>
                <a:cubicBezTo>
                  <a:pt x="166688" y="574358"/>
                  <a:pt x="127635" y="552450"/>
                  <a:pt x="100013" y="523875"/>
                </a:cubicBezTo>
                <a:lnTo>
                  <a:pt x="319088" y="523875"/>
                </a:lnTo>
                <a:cubicBezTo>
                  <a:pt x="291465" y="552450"/>
                  <a:pt x="252413" y="574358"/>
                  <a:pt x="209550" y="5972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  <a:effectLst>
            <a:outerShdw blurRad="3302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12" descr="急救包 纯色填充">
            <a:extLst>
              <a:ext uri="{FF2B5EF4-FFF2-40B4-BE49-F238E27FC236}">
                <a16:creationId xmlns:a16="http://schemas.microsoft.com/office/drawing/2014/main" id="{E59EC62A-71DC-4DFA-9E99-0170EF90D2DC}"/>
              </a:ext>
            </a:extLst>
          </p:cNvPr>
          <p:cNvSpPr/>
          <p:nvPr/>
        </p:nvSpPr>
        <p:spPr>
          <a:xfrm>
            <a:off x="8516170" y="2647988"/>
            <a:ext cx="386881" cy="338521"/>
          </a:xfrm>
          <a:custGeom>
            <a:avLst/>
            <a:gdLst>
              <a:gd name="connsiteX0" fmla="*/ 723900 w 762000"/>
              <a:gd name="connsiteY0" fmla="*/ 133350 h 666750"/>
              <a:gd name="connsiteX1" fmla="*/ 533400 w 762000"/>
              <a:gd name="connsiteY1" fmla="*/ 133350 h 666750"/>
              <a:gd name="connsiteX2" fmla="*/ 533400 w 762000"/>
              <a:gd name="connsiteY2" fmla="*/ 66675 h 666750"/>
              <a:gd name="connsiteX3" fmla="*/ 466725 w 762000"/>
              <a:gd name="connsiteY3" fmla="*/ 0 h 666750"/>
              <a:gd name="connsiteX4" fmla="*/ 295275 w 762000"/>
              <a:gd name="connsiteY4" fmla="*/ 0 h 666750"/>
              <a:gd name="connsiteX5" fmla="*/ 228600 w 762000"/>
              <a:gd name="connsiteY5" fmla="*/ 66675 h 666750"/>
              <a:gd name="connsiteX6" fmla="*/ 228600 w 762000"/>
              <a:gd name="connsiteY6" fmla="*/ 133350 h 666750"/>
              <a:gd name="connsiteX7" fmla="*/ 38100 w 762000"/>
              <a:gd name="connsiteY7" fmla="*/ 133350 h 666750"/>
              <a:gd name="connsiteX8" fmla="*/ 0 w 762000"/>
              <a:gd name="connsiteY8" fmla="*/ 171450 h 666750"/>
              <a:gd name="connsiteX9" fmla="*/ 0 w 762000"/>
              <a:gd name="connsiteY9" fmla="*/ 628650 h 666750"/>
              <a:gd name="connsiteX10" fmla="*/ 38100 w 762000"/>
              <a:gd name="connsiteY10" fmla="*/ 666750 h 666750"/>
              <a:gd name="connsiteX11" fmla="*/ 723900 w 762000"/>
              <a:gd name="connsiteY11" fmla="*/ 666750 h 666750"/>
              <a:gd name="connsiteX12" fmla="*/ 762000 w 762000"/>
              <a:gd name="connsiteY12" fmla="*/ 628650 h 666750"/>
              <a:gd name="connsiteX13" fmla="*/ 762000 w 762000"/>
              <a:gd name="connsiteY13" fmla="*/ 171450 h 666750"/>
              <a:gd name="connsiteX14" fmla="*/ 723900 w 762000"/>
              <a:gd name="connsiteY14" fmla="*/ 133350 h 666750"/>
              <a:gd name="connsiteX15" fmla="*/ 285750 w 762000"/>
              <a:gd name="connsiteY15" fmla="*/ 66675 h 666750"/>
              <a:gd name="connsiteX16" fmla="*/ 294093 w 762000"/>
              <a:gd name="connsiteY16" fmla="*/ 57150 h 666750"/>
              <a:gd name="connsiteX17" fmla="*/ 295275 w 762000"/>
              <a:gd name="connsiteY17" fmla="*/ 57150 h 666750"/>
              <a:gd name="connsiteX18" fmla="*/ 466725 w 762000"/>
              <a:gd name="connsiteY18" fmla="*/ 57150 h 666750"/>
              <a:gd name="connsiteX19" fmla="*/ 476250 w 762000"/>
              <a:gd name="connsiteY19" fmla="*/ 65493 h 666750"/>
              <a:gd name="connsiteX20" fmla="*/ 476250 w 762000"/>
              <a:gd name="connsiteY20" fmla="*/ 66675 h 666750"/>
              <a:gd name="connsiteX21" fmla="*/ 476250 w 762000"/>
              <a:gd name="connsiteY21" fmla="*/ 133350 h 666750"/>
              <a:gd name="connsiteX22" fmla="*/ 285750 w 762000"/>
              <a:gd name="connsiteY22" fmla="*/ 133350 h 666750"/>
              <a:gd name="connsiteX23" fmla="*/ 523875 w 762000"/>
              <a:gd name="connsiteY23" fmla="*/ 438150 h 666750"/>
              <a:gd name="connsiteX24" fmla="*/ 485775 w 762000"/>
              <a:gd name="connsiteY24" fmla="*/ 504825 h 666750"/>
              <a:gd name="connsiteX25" fmla="*/ 419100 w 762000"/>
              <a:gd name="connsiteY25" fmla="*/ 466725 h 666750"/>
              <a:gd name="connsiteX26" fmla="*/ 419100 w 762000"/>
              <a:gd name="connsiteY26" fmla="*/ 542925 h 666750"/>
              <a:gd name="connsiteX27" fmla="*/ 342900 w 762000"/>
              <a:gd name="connsiteY27" fmla="*/ 542925 h 666750"/>
              <a:gd name="connsiteX28" fmla="*/ 342900 w 762000"/>
              <a:gd name="connsiteY28" fmla="*/ 466058 h 666750"/>
              <a:gd name="connsiteX29" fmla="*/ 276225 w 762000"/>
              <a:gd name="connsiteY29" fmla="*/ 504158 h 666750"/>
              <a:gd name="connsiteX30" fmla="*/ 238125 w 762000"/>
              <a:gd name="connsiteY30" fmla="*/ 438150 h 666750"/>
              <a:gd name="connsiteX31" fmla="*/ 304800 w 762000"/>
              <a:gd name="connsiteY31" fmla="*/ 400050 h 666750"/>
              <a:gd name="connsiteX32" fmla="*/ 238125 w 762000"/>
              <a:gd name="connsiteY32" fmla="*/ 361950 h 666750"/>
              <a:gd name="connsiteX33" fmla="*/ 276225 w 762000"/>
              <a:gd name="connsiteY33" fmla="*/ 295275 h 666750"/>
              <a:gd name="connsiteX34" fmla="*/ 342900 w 762000"/>
              <a:gd name="connsiteY34" fmla="*/ 333375 h 666750"/>
              <a:gd name="connsiteX35" fmla="*/ 342900 w 762000"/>
              <a:gd name="connsiteY35" fmla="*/ 257175 h 666750"/>
              <a:gd name="connsiteX36" fmla="*/ 419100 w 762000"/>
              <a:gd name="connsiteY36" fmla="*/ 257175 h 666750"/>
              <a:gd name="connsiteX37" fmla="*/ 419100 w 762000"/>
              <a:gd name="connsiteY37" fmla="*/ 334042 h 666750"/>
              <a:gd name="connsiteX38" fmla="*/ 485775 w 762000"/>
              <a:gd name="connsiteY38" fmla="*/ 295942 h 666750"/>
              <a:gd name="connsiteX39" fmla="*/ 523875 w 762000"/>
              <a:gd name="connsiteY39" fmla="*/ 361950 h 666750"/>
              <a:gd name="connsiteX40" fmla="*/ 457200 w 762000"/>
              <a:gd name="connsiteY40" fmla="*/ 40005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62000" h="666750">
                <a:moveTo>
                  <a:pt x="723900" y="133350"/>
                </a:moveTo>
                <a:lnTo>
                  <a:pt x="533400" y="133350"/>
                </a:lnTo>
                <a:lnTo>
                  <a:pt x="533400" y="66675"/>
                </a:lnTo>
                <a:cubicBezTo>
                  <a:pt x="533400" y="29851"/>
                  <a:pt x="503549" y="0"/>
                  <a:pt x="466725" y="0"/>
                </a:cubicBezTo>
                <a:lnTo>
                  <a:pt x="295275" y="0"/>
                </a:lnTo>
                <a:cubicBezTo>
                  <a:pt x="258451" y="0"/>
                  <a:pt x="228600" y="29851"/>
                  <a:pt x="228600" y="66675"/>
                </a:cubicBezTo>
                <a:lnTo>
                  <a:pt x="228600" y="133350"/>
                </a:lnTo>
                <a:lnTo>
                  <a:pt x="38100" y="133350"/>
                </a:lnTo>
                <a:cubicBezTo>
                  <a:pt x="17058" y="133350"/>
                  <a:pt x="0" y="150408"/>
                  <a:pt x="0" y="171450"/>
                </a:cubicBezTo>
                <a:lnTo>
                  <a:pt x="0" y="628650"/>
                </a:lnTo>
                <a:cubicBezTo>
                  <a:pt x="0" y="649692"/>
                  <a:pt x="17058" y="666750"/>
                  <a:pt x="38100" y="666750"/>
                </a:cubicBezTo>
                <a:lnTo>
                  <a:pt x="723900" y="666750"/>
                </a:lnTo>
                <a:cubicBezTo>
                  <a:pt x="744942" y="666750"/>
                  <a:pt x="762000" y="649692"/>
                  <a:pt x="762000" y="628650"/>
                </a:cubicBezTo>
                <a:lnTo>
                  <a:pt x="762000" y="171450"/>
                </a:lnTo>
                <a:cubicBezTo>
                  <a:pt x="762000" y="150408"/>
                  <a:pt x="744942" y="133350"/>
                  <a:pt x="723900" y="133350"/>
                </a:cubicBezTo>
                <a:close/>
                <a:moveTo>
                  <a:pt x="285750" y="66675"/>
                </a:moveTo>
                <a:cubicBezTo>
                  <a:pt x="285423" y="61741"/>
                  <a:pt x="289159" y="57477"/>
                  <a:pt x="294093" y="57150"/>
                </a:cubicBezTo>
                <a:cubicBezTo>
                  <a:pt x="294486" y="57124"/>
                  <a:pt x="294882" y="57124"/>
                  <a:pt x="295275" y="57150"/>
                </a:cubicBezTo>
                <a:lnTo>
                  <a:pt x="466725" y="57150"/>
                </a:lnTo>
                <a:cubicBezTo>
                  <a:pt x="471659" y="56823"/>
                  <a:pt x="475923" y="60559"/>
                  <a:pt x="476250" y="65493"/>
                </a:cubicBezTo>
                <a:cubicBezTo>
                  <a:pt x="476276" y="65886"/>
                  <a:pt x="476276" y="66282"/>
                  <a:pt x="476250" y="66675"/>
                </a:cubicBezTo>
                <a:lnTo>
                  <a:pt x="476250" y="133350"/>
                </a:lnTo>
                <a:lnTo>
                  <a:pt x="285750" y="133350"/>
                </a:lnTo>
                <a:close/>
                <a:moveTo>
                  <a:pt x="523875" y="438150"/>
                </a:moveTo>
                <a:lnTo>
                  <a:pt x="485775" y="504825"/>
                </a:lnTo>
                <a:lnTo>
                  <a:pt x="419100" y="466725"/>
                </a:lnTo>
                <a:lnTo>
                  <a:pt x="419100" y="542925"/>
                </a:lnTo>
                <a:lnTo>
                  <a:pt x="342900" y="542925"/>
                </a:lnTo>
                <a:lnTo>
                  <a:pt x="342900" y="466058"/>
                </a:lnTo>
                <a:lnTo>
                  <a:pt x="276225" y="504158"/>
                </a:lnTo>
                <a:lnTo>
                  <a:pt x="238125" y="438150"/>
                </a:lnTo>
                <a:lnTo>
                  <a:pt x="304800" y="400050"/>
                </a:lnTo>
                <a:lnTo>
                  <a:pt x="238125" y="361950"/>
                </a:lnTo>
                <a:lnTo>
                  <a:pt x="276225" y="295275"/>
                </a:lnTo>
                <a:lnTo>
                  <a:pt x="342900" y="333375"/>
                </a:lnTo>
                <a:lnTo>
                  <a:pt x="342900" y="257175"/>
                </a:lnTo>
                <a:lnTo>
                  <a:pt x="419100" y="257175"/>
                </a:lnTo>
                <a:lnTo>
                  <a:pt x="419100" y="334042"/>
                </a:lnTo>
                <a:lnTo>
                  <a:pt x="485775" y="295942"/>
                </a:lnTo>
                <a:lnTo>
                  <a:pt x="523875" y="361950"/>
                </a:lnTo>
                <a:lnTo>
                  <a:pt x="457200" y="40005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  <a:effectLst>
            <a:outerShdw blurRad="3302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4" descr="细菌 纯色填充">
            <a:extLst>
              <a:ext uri="{FF2B5EF4-FFF2-40B4-BE49-F238E27FC236}">
                <a16:creationId xmlns:a16="http://schemas.microsoft.com/office/drawing/2014/main" id="{0BC4F4D4-13C5-4943-A347-4A81D1E76CDE}"/>
              </a:ext>
            </a:extLst>
          </p:cNvPr>
          <p:cNvSpPr/>
          <p:nvPr/>
        </p:nvSpPr>
        <p:spPr>
          <a:xfrm>
            <a:off x="8560896" y="3592775"/>
            <a:ext cx="382074" cy="396853"/>
          </a:xfrm>
          <a:custGeom>
            <a:avLst/>
            <a:gdLst>
              <a:gd name="connsiteX0" fmla="*/ 709473 w 752532"/>
              <a:gd name="connsiteY0" fmla="*/ 305269 h 781641"/>
              <a:gd name="connsiteX1" fmla="*/ 752393 w 752532"/>
              <a:gd name="connsiteY1" fmla="*/ 262465 h 781641"/>
              <a:gd name="connsiteX2" fmla="*/ 709589 w 752532"/>
              <a:gd name="connsiteY2" fmla="*/ 219544 h 781641"/>
              <a:gd name="connsiteX3" fmla="*/ 667696 w 752532"/>
              <a:gd name="connsiteY3" fmla="*/ 253077 h 781641"/>
              <a:gd name="connsiteX4" fmla="*/ 593881 w 752532"/>
              <a:gd name="connsiteY4" fmla="*/ 277681 h 781641"/>
              <a:gd name="connsiteX5" fmla="*/ 542366 w 752532"/>
              <a:gd name="connsiteY5" fmla="*/ 196819 h 781641"/>
              <a:gd name="connsiteX6" fmla="*/ 608549 w 752532"/>
              <a:gd name="connsiteY6" fmla="*/ 119127 h 781641"/>
              <a:gd name="connsiteX7" fmla="*/ 690470 w 752532"/>
              <a:gd name="connsiteY7" fmla="*/ 87180 h 781641"/>
              <a:gd name="connsiteX8" fmla="*/ 658524 w 752532"/>
              <a:gd name="connsiteY8" fmla="*/ 5258 h 781641"/>
              <a:gd name="connsiteX9" fmla="*/ 576602 w 752532"/>
              <a:gd name="connsiteY9" fmla="*/ 37204 h 781641"/>
              <a:gd name="connsiteX10" fmla="*/ 580027 w 752532"/>
              <a:gd name="connsiteY10" fmla="*/ 93857 h 781641"/>
              <a:gd name="connsiteX11" fmla="*/ 513802 w 752532"/>
              <a:gd name="connsiteY11" fmla="*/ 171598 h 781641"/>
              <a:gd name="connsiteX12" fmla="*/ 388882 w 752532"/>
              <a:gd name="connsiteY12" fmla="*/ 125005 h 781641"/>
              <a:gd name="connsiteX13" fmla="*/ 387770 w 752532"/>
              <a:gd name="connsiteY13" fmla="*/ 90533 h 781641"/>
              <a:gd name="connsiteX14" fmla="*/ 409020 w 752532"/>
              <a:gd name="connsiteY14" fmla="*/ 26735 h 781641"/>
              <a:gd name="connsiteX15" fmla="*/ 345222 w 752532"/>
              <a:gd name="connsiteY15" fmla="*/ 5484 h 781641"/>
              <a:gd name="connsiteX16" fmla="*/ 323971 w 752532"/>
              <a:gd name="connsiteY16" fmla="*/ 69282 h 781641"/>
              <a:gd name="connsiteX17" fmla="*/ 349712 w 752532"/>
              <a:gd name="connsiteY17" fmla="*/ 92497 h 781641"/>
              <a:gd name="connsiteX18" fmla="*/ 350768 w 752532"/>
              <a:gd name="connsiteY18" fmla="*/ 125236 h 781641"/>
              <a:gd name="connsiteX19" fmla="*/ 223641 w 752532"/>
              <a:gd name="connsiteY19" fmla="*/ 175702 h 781641"/>
              <a:gd name="connsiteX20" fmla="*/ 182430 w 752532"/>
              <a:gd name="connsiteY20" fmla="*/ 130744 h 781641"/>
              <a:gd name="connsiteX21" fmla="*/ 158788 w 752532"/>
              <a:gd name="connsiteY21" fmla="*/ 46061 h 781641"/>
              <a:gd name="connsiteX22" fmla="*/ 74105 w 752532"/>
              <a:gd name="connsiteY22" fmla="*/ 69704 h 781641"/>
              <a:gd name="connsiteX23" fmla="*/ 97748 w 752532"/>
              <a:gd name="connsiteY23" fmla="*/ 154387 h 781641"/>
              <a:gd name="connsiteX24" fmla="*/ 154448 w 752532"/>
              <a:gd name="connsiteY24" fmla="*/ 156612 h 781641"/>
              <a:gd name="connsiteX25" fmla="*/ 195716 w 752532"/>
              <a:gd name="connsiteY25" fmla="*/ 201630 h 781641"/>
              <a:gd name="connsiteX26" fmla="*/ 133516 w 752532"/>
              <a:gd name="connsiteY26" fmla="*/ 350320 h 781641"/>
              <a:gd name="connsiteX27" fmla="*/ 101493 w 752532"/>
              <a:gd name="connsiteY27" fmla="*/ 349455 h 781641"/>
              <a:gd name="connsiteX28" fmla="*/ 34506 w 752532"/>
              <a:gd name="connsiteY28" fmla="*/ 318090 h 781641"/>
              <a:gd name="connsiteX29" fmla="*/ 3140 w 752532"/>
              <a:gd name="connsiteY29" fmla="*/ 385077 h 781641"/>
              <a:gd name="connsiteX30" fmla="*/ 70127 w 752532"/>
              <a:gd name="connsiteY30" fmla="*/ 416443 h 781641"/>
              <a:gd name="connsiteX31" fmla="*/ 100527 w 752532"/>
              <a:gd name="connsiteY31" fmla="*/ 387547 h 781641"/>
              <a:gd name="connsiteX32" fmla="*/ 134656 w 752532"/>
              <a:gd name="connsiteY32" fmla="*/ 388471 h 781641"/>
              <a:gd name="connsiteX33" fmla="*/ 177355 w 752532"/>
              <a:gd name="connsiteY33" fmla="*/ 500447 h 781641"/>
              <a:gd name="connsiteX34" fmla="*/ 95732 w 752532"/>
              <a:gd name="connsiteY34" fmla="*/ 561004 h 781641"/>
              <a:gd name="connsiteX35" fmla="*/ 17040 w 752532"/>
              <a:gd name="connsiteY35" fmla="*/ 580835 h 781641"/>
              <a:gd name="connsiteX36" fmla="*/ 36871 w 752532"/>
              <a:gd name="connsiteY36" fmla="*/ 659527 h 781641"/>
              <a:gd name="connsiteX37" fmla="*/ 115563 w 752532"/>
              <a:gd name="connsiteY37" fmla="*/ 639696 h 781641"/>
              <a:gd name="connsiteX38" fmla="*/ 120117 w 752532"/>
              <a:gd name="connsiteY38" fmla="*/ 590346 h 781641"/>
              <a:gd name="connsiteX39" fmla="*/ 201887 w 752532"/>
              <a:gd name="connsiteY39" fmla="*/ 529678 h 781641"/>
              <a:gd name="connsiteX40" fmla="*/ 313336 w 752532"/>
              <a:gd name="connsiteY40" fmla="*/ 593395 h 781641"/>
              <a:gd name="connsiteX41" fmla="*/ 298028 w 752532"/>
              <a:gd name="connsiteY41" fmla="*/ 648503 h 781641"/>
              <a:gd name="connsiteX42" fmla="*/ 238202 w 752532"/>
              <a:gd name="connsiteY42" fmla="*/ 721486 h 781641"/>
              <a:gd name="connsiteX43" fmla="*/ 311185 w 752532"/>
              <a:gd name="connsiteY43" fmla="*/ 781311 h 781641"/>
              <a:gd name="connsiteX44" fmla="*/ 371010 w 752532"/>
              <a:gd name="connsiteY44" fmla="*/ 708329 h 781641"/>
              <a:gd name="connsiteX45" fmla="*/ 335543 w 752532"/>
              <a:gd name="connsiteY45" fmla="*/ 655783 h 781641"/>
              <a:gd name="connsiteX46" fmla="*/ 351141 w 752532"/>
              <a:gd name="connsiteY46" fmla="*/ 599630 h 781641"/>
              <a:gd name="connsiteX47" fmla="*/ 371335 w 752532"/>
              <a:gd name="connsiteY47" fmla="*/ 600544 h 781641"/>
              <a:gd name="connsiteX48" fmla="*/ 481389 w 752532"/>
              <a:gd name="connsiteY48" fmla="*/ 573571 h 781641"/>
              <a:gd name="connsiteX49" fmla="*/ 532074 w 752532"/>
              <a:gd name="connsiteY49" fmla="*/ 653217 h 781641"/>
              <a:gd name="connsiteX50" fmla="*/ 547700 w 752532"/>
              <a:gd name="connsiteY50" fmla="*/ 726208 h 781641"/>
              <a:gd name="connsiteX51" fmla="*/ 620691 w 752532"/>
              <a:gd name="connsiteY51" fmla="*/ 710582 h 781641"/>
              <a:gd name="connsiteX52" fmla="*/ 605065 w 752532"/>
              <a:gd name="connsiteY52" fmla="*/ 637591 h 781641"/>
              <a:gd name="connsiteX53" fmla="*/ 562999 w 752532"/>
              <a:gd name="connsiteY53" fmla="*/ 630843 h 781641"/>
              <a:gd name="connsiteX54" fmla="*/ 513674 w 752532"/>
              <a:gd name="connsiteY54" fmla="*/ 553333 h 781641"/>
              <a:gd name="connsiteX55" fmla="*/ 592033 w 752532"/>
              <a:gd name="connsiteY55" fmla="*/ 451846 h 781641"/>
              <a:gd name="connsiteX56" fmla="*/ 647703 w 752532"/>
              <a:gd name="connsiteY56" fmla="*/ 469122 h 781641"/>
              <a:gd name="connsiteX57" fmla="*/ 647560 w 752532"/>
              <a:gd name="connsiteY57" fmla="*/ 471956 h 781641"/>
              <a:gd name="connsiteX58" fmla="*/ 699948 w 752532"/>
              <a:gd name="connsiteY58" fmla="*/ 524541 h 781641"/>
              <a:gd name="connsiteX59" fmla="*/ 752532 w 752532"/>
              <a:gd name="connsiteY59" fmla="*/ 472154 h 781641"/>
              <a:gd name="connsiteX60" fmla="*/ 700145 w 752532"/>
              <a:gd name="connsiteY60" fmla="*/ 419569 h 781641"/>
              <a:gd name="connsiteX61" fmla="*/ 663696 w 752532"/>
              <a:gd name="connsiteY61" fmla="*/ 434194 h 781641"/>
              <a:gd name="connsiteX62" fmla="*/ 603449 w 752532"/>
              <a:gd name="connsiteY62" fmla="*/ 415494 h 781641"/>
              <a:gd name="connsiteX63" fmla="*/ 604587 w 752532"/>
              <a:gd name="connsiteY63" fmla="*/ 314277 h 781641"/>
              <a:gd name="connsiteX64" fmla="*/ 677031 w 752532"/>
              <a:gd name="connsiteY64" fmla="*/ 290130 h 781641"/>
              <a:gd name="connsiteX65" fmla="*/ 709473 w 752532"/>
              <a:gd name="connsiteY65" fmla="*/ 305269 h 781641"/>
              <a:gd name="connsiteX66" fmla="*/ 352285 w 752532"/>
              <a:gd name="connsiteY66" fmla="*/ 476719 h 781641"/>
              <a:gd name="connsiteX67" fmla="*/ 323710 w 752532"/>
              <a:gd name="connsiteY67" fmla="*/ 448144 h 781641"/>
              <a:gd name="connsiteX68" fmla="*/ 352285 w 752532"/>
              <a:gd name="connsiteY68" fmla="*/ 419569 h 781641"/>
              <a:gd name="connsiteX69" fmla="*/ 380860 w 752532"/>
              <a:gd name="connsiteY69" fmla="*/ 448144 h 781641"/>
              <a:gd name="connsiteX70" fmla="*/ 352285 w 752532"/>
              <a:gd name="connsiteY70" fmla="*/ 476719 h 781641"/>
              <a:gd name="connsiteX71" fmla="*/ 414198 w 752532"/>
              <a:gd name="connsiteY71" fmla="*/ 352894 h 781641"/>
              <a:gd name="connsiteX72" fmla="*/ 380860 w 752532"/>
              <a:gd name="connsiteY72" fmla="*/ 319556 h 781641"/>
              <a:gd name="connsiteX73" fmla="*/ 414198 w 752532"/>
              <a:gd name="connsiteY73" fmla="*/ 286219 h 781641"/>
              <a:gd name="connsiteX74" fmla="*/ 447535 w 752532"/>
              <a:gd name="connsiteY74" fmla="*/ 319556 h 781641"/>
              <a:gd name="connsiteX75" fmla="*/ 414199 w 752532"/>
              <a:gd name="connsiteY75" fmla="*/ 352894 h 781641"/>
              <a:gd name="connsiteX76" fmla="*/ 414198 w 752532"/>
              <a:gd name="connsiteY76" fmla="*/ 352894 h 781641"/>
              <a:gd name="connsiteX77" fmla="*/ 471348 w 752532"/>
              <a:gd name="connsiteY77" fmla="*/ 476719 h 781641"/>
              <a:gd name="connsiteX78" fmla="*/ 438010 w 752532"/>
              <a:gd name="connsiteY78" fmla="*/ 443381 h 781641"/>
              <a:gd name="connsiteX79" fmla="*/ 471348 w 752532"/>
              <a:gd name="connsiteY79" fmla="*/ 410044 h 781641"/>
              <a:gd name="connsiteX80" fmla="*/ 504685 w 752532"/>
              <a:gd name="connsiteY80" fmla="*/ 443381 h 781641"/>
              <a:gd name="connsiteX81" fmla="*/ 471349 w 752532"/>
              <a:gd name="connsiteY81" fmla="*/ 476719 h 781641"/>
              <a:gd name="connsiteX82" fmla="*/ 471348 w 752532"/>
              <a:gd name="connsiteY82" fmla="*/ 476719 h 78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52532" h="781641">
                <a:moveTo>
                  <a:pt x="709473" y="305269"/>
                </a:moveTo>
                <a:cubicBezTo>
                  <a:pt x="733144" y="305301"/>
                  <a:pt x="752361" y="286137"/>
                  <a:pt x="752393" y="262465"/>
                </a:cubicBezTo>
                <a:cubicBezTo>
                  <a:pt x="752425" y="238792"/>
                  <a:pt x="733261" y="219576"/>
                  <a:pt x="709589" y="219544"/>
                </a:cubicBezTo>
                <a:cubicBezTo>
                  <a:pt x="689489" y="219516"/>
                  <a:pt x="672071" y="233459"/>
                  <a:pt x="667696" y="253077"/>
                </a:cubicBezTo>
                <a:lnTo>
                  <a:pt x="593881" y="277681"/>
                </a:lnTo>
                <a:cubicBezTo>
                  <a:pt x="582368" y="247514"/>
                  <a:pt x="564841" y="220003"/>
                  <a:pt x="542366" y="196819"/>
                </a:cubicBezTo>
                <a:lnTo>
                  <a:pt x="608549" y="119127"/>
                </a:lnTo>
                <a:cubicBezTo>
                  <a:pt x="639993" y="132926"/>
                  <a:pt x="676670" y="118624"/>
                  <a:pt x="690470" y="87180"/>
                </a:cubicBezTo>
                <a:cubicBezTo>
                  <a:pt x="704271" y="55736"/>
                  <a:pt x="689968" y="19058"/>
                  <a:pt x="658524" y="5258"/>
                </a:cubicBezTo>
                <a:cubicBezTo>
                  <a:pt x="627080" y="-8543"/>
                  <a:pt x="590403" y="5760"/>
                  <a:pt x="576602" y="37204"/>
                </a:cubicBezTo>
                <a:cubicBezTo>
                  <a:pt x="568555" y="55538"/>
                  <a:pt x="569830" y="76625"/>
                  <a:pt x="580027" y="93857"/>
                </a:cubicBezTo>
                <a:lnTo>
                  <a:pt x="513802" y="171598"/>
                </a:lnTo>
                <a:cubicBezTo>
                  <a:pt x="477482" y="144428"/>
                  <a:pt x="434124" y="128256"/>
                  <a:pt x="388882" y="125005"/>
                </a:cubicBezTo>
                <a:lnTo>
                  <a:pt x="387770" y="90533"/>
                </a:lnTo>
                <a:cubicBezTo>
                  <a:pt x="411254" y="78784"/>
                  <a:pt x="420769" y="50221"/>
                  <a:pt x="409020" y="26735"/>
                </a:cubicBezTo>
                <a:cubicBezTo>
                  <a:pt x="397272" y="3249"/>
                  <a:pt x="368708" y="-6265"/>
                  <a:pt x="345222" y="5484"/>
                </a:cubicBezTo>
                <a:cubicBezTo>
                  <a:pt x="321737" y="17233"/>
                  <a:pt x="312222" y="45796"/>
                  <a:pt x="323971" y="69282"/>
                </a:cubicBezTo>
                <a:cubicBezTo>
                  <a:pt x="329325" y="79984"/>
                  <a:pt x="338517" y="88273"/>
                  <a:pt x="349712" y="92497"/>
                </a:cubicBezTo>
                <a:lnTo>
                  <a:pt x="350768" y="125236"/>
                </a:lnTo>
                <a:cubicBezTo>
                  <a:pt x="304352" y="129192"/>
                  <a:pt x="260133" y="146746"/>
                  <a:pt x="223641" y="175702"/>
                </a:cubicBezTo>
                <a:lnTo>
                  <a:pt x="182430" y="130744"/>
                </a:lnTo>
                <a:cubicBezTo>
                  <a:pt x="199286" y="100831"/>
                  <a:pt x="188701" y="62918"/>
                  <a:pt x="158788" y="46061"/>
                </a:cubicBezTo>
                <a:cubicBezTo>
                  <a:pt x="128874" y="29206"/>
                  <a:pt x="90960" y="39791"/>
                  <a:pt x="74105" y="69704"/>
                </a:cubicBezTo>
                <a:cubicBezTo>
                  <a:pt x="57249" y="99617"/>
                  <a:pt x="67834" y="137531"/>
                  <a:pt x="97748" y="154387"/>
                </a:cubicBezTo>
                <a:cubicBezTo>
                  <a:pt x="115187" y="164214"/>
                  <a:pt x="136291" y="165042"/>
                  <a:pt x="154448" y="156612"/>
                </a:cubicBezTo>
                <a:lnTo>
                  <a:pt x="195716" y="201630"/>
                </a:lnTo>
                <a:cubicBezTo>
                  <a:pt x="158263" y="242414"/>
                  <a:pt x="136258" y="295016"/>
                  <a:pt x="133516" y="350320"/>
                </a:cubicBezTo>
                <a:lnTo>
                  <a:pt x="101493" y="349455"/>
                </a:lnTo>
                <a:cubicBezTo>
                  <a:pt x="91656" y="322296"/>
                  <a:pt x="61665" y="308253"/>
                  <a:pt x="34506" y="318090"/>
                </a:cubicBezTo>
                <a:cubicBezTo>
                  <a:pt x="7347" y="327926"/>
                  <a:pt x="-6696" y="357917"/>
                  <a:pt x="3140" y="385077"/>
                </a:cubicBezTo>
                <a:cubicBezTo>
                  <a:pt x="12977" y="412237"/>
                  <a:pt x="42968" y="426279"/>
                  <a:pt x="70127" y="416443"/>
                </a:cubicBezTo>
                <a:cubicBezTo>
                  <a:pt x="83848" y="411474"/>
                  <a:pt x="94868" y="400998"/>
                  <a:pt x="100527" y="387547"/>
                </a:cubicBezTo>
                <a:lnTo>
                  <a:pt x="134656" y="388471"/>
                </a:lnTo>
                <a:cubicBezTo>
                  <a:pt x="139049" y="428841"/>
                  <a:pt x="153753" y="467402"/>
                  <a:pt x="177355" y="500447"/>
                </a:cubicBezTo>
                <a:lnTo>
                  <a:pt x="95732" y="561004"/>
                </a:lnTo>
                <a:cubicBezTo>
                  <a:pt x="68526" y="544750"/>
                  <a:pt x="33295" y="553629"/>
                  <a:pt x="17040" y="580835"/>
                </a:cubicBezTo>
                <a:cubicBezTo>
                  <a:pt x="786" y="608041"/>
                  <a:pt x="9665" y="643273"/>
                  <a:pt x="36871" y="659527"/>
                </a:cubicBezTo>
                <a:cubicBezTo>
                  <a:pt x="64078" y="675781"/>
                  <a:pt x="99309" y="666903"/>
                  <a:pt x="115563" y="639696"/>
                </a:cubicBezTo>
                <a:cubicBezTo>
                  <a:pt x="124473" y="624783"/>
                  <a:pt x="126147" y="606638"/>
                  <a:pt x="120117" y="590346"/>
                </a:cubicBezTo>
                <a:lnTo>
                  <a:pt x="201887" y="529678"/>
                </a:lnTo>
                <a:cubicBezTo>
                  <a:pt x="232493" y="560733"/>
                  <a:pt x="271047" y="582776"/>
                  <a:pt x="313336" y="593395"/>
                </a:cubicBezTo>
                <a:lnTo>
                  <a:pt x="298028" y="648503"/>
                </a:lnTo>
                <a:cubicBezTo>
                  <a:pt x="261354" y="652137"/>
                  <a:pt x="234569" y="684812"/>
                  <a:pt x="238202" y="721486"/>
                </a:cubicBezTo>
                <a:cubicBezTo>
                  <a:pt x="241835" y="758160"/>
                  <a:pt x="274511" y="784944"/>
                  <a:pt x="311185" y="781311"/>
                </a:cubicBezTo>
                <a:cubicBezTo>
                  <a:pt x="347858" y="777678"/>
                  <a:pt x="374643" y="745003"/>
                  <a:pt x="371010" y="708329"/>
                </a:cubicBezTo>
                <a:cubicBezTo>
                  <a:pt x="368794" y="685957"/>
                  <a:pt x="355462" y="666206"/>
                  <a:pt x="335543" y="655783"/>
                </a:cubicBezTo>
                <a:lnTo>
                  <a:pt x="351141" y="599630"/>
                </a:lnTo>
                <a:cubicBezTo>
                  <a:pt x="357805" y="600191"/>
                  <a:pt x="364527" y="600544"/>
                  <a:pt x="371335" y="600544"/>
                </a:cubicBezTo>
                <a:cubicBezTo>
                  <a:pt x="409661" y="600584"/>
                  <a:pt x="447425" y="591329"/>
                  <a:pt x="481389" y="573571"/>
                </a:cubicBezTo>
                <a:lnTo>
                  <a:pt x="532074" y="653217"/>
                </a:lnTo>
                <a:cubicBezTo>
                  <a:pt x="516233" y="677688"/>
                  <a:pt x="523229" y="710367"/>
                  <a:pt x="547700" y="726208"/>
                </a:cubicBezTo>
                <a:cubicBezTo>
                  <a:pt x="572171" y="742049"/>
                  <a:pt x="604850" y="735053"/>
                  <a:pt x="620691" y="710582"/>
                </a:cubicBezTo>
                <a:cubicBezTo>
                  <a:pt x="636532" y="686112"/>
                  <a:pt x="629536" y="653432"/>
                  <a:pt x="605065" y="637591"/>
                </a:cubicBezTo>
                <a:cubicBezTo>
                  <a:pt x="592614" y="629531"/>
                  <a:pt x="577347" y="627083"/>
                  <a:pt x="562999" y="630843"/>
                </a:cubicBezTo>
                <a:lnTo>
                  <a:pt x="513674" y="553333"/>
                </a:lnTo>
                <a:cubicBezTo>
                  <a:pt x="548555" y="527279"/>
                  <a:pt x="575652" y="492185"/>
                  <a:pt x="592033" y="451846"/>
                </a:cubicBezTo>
                <a:lnTo>
                  <a:pt x="647703" y="469122"/>
                </a:lnTo>
                <a:cubicBezTo>
                  <a:pt x="647654" y="470066"/>
                  <a:pt x="647560" y="470999"/>
                  <a:pt x="647560" y="471956"/>
                </a:cubicBezTo>
                <a:cubicBezTo>
                  <a:pt x="647506" y="500944"/>
                  <a:pt x="670960" y="524487"/>
                  <a:pt x="699948" y="524541"/>
                </a:cubicBezTo>
                <a:cubicBezTo>
                  <a:pt x="728935" y="524595"/>
                  <a:pt x="752478" y="501141"/>
                  <a:pt x="752532" y="472154"/>
                </a:cubicBezTo>
                <a:cubicBezTo>
                  <a:pt x="752587" y="443166"/>
                  <a:pt x="729132" y="419623"/>
                  <a:pt x="700145" y="419569"/>
                </a:cubicBezTo>
                <a:cubicBezTo>
                  <a:pt x="686560" y="419543"/>
                  <a:pt x="673496" y="424786"/>
                  <a:pt x="663696" y="434194"/>
                </a:cubicBezTo>
                <a:lnTo>
                  <a:pt x="603449" y="415494"/>
                </a:lnTo>
                <a:cubicBezTo>
                  <a:pt x="611059" y="382224"/>
                  <a:pt x="611448" y="347709"/>
                  <a:pt x="604587" y="314277"/>
                </a:cubicBezTo>
                <a:lnTo>
                  <a:pt x="677031" y="290130"/>
                </a:lnTo>
                <a:cubicBezTo>
                  <a:pt x="685094" y="299699"/>
                  <a:pt x="696960" y="305235"/>
                  <a:pt x="709473" y="305269"/>
                </a:cubicBezTo>
                <a:close/>
                <a:moveTo>
                  <a:pt x="352285" y="476719"/>
                </a:moveTo>
                <a:cubicBezTo>
                  <a:pt x="336503" y="476719"/>
                  <a:pt x="323710" y="463925"/>
                  <a:pt x="323710" y="448144"/>
                </a:cubicBezTo>
                <a:cubicBezTo>
                  <a:pt x="323710" y="432362"/>
                  <a:pt x="336503" y="419569"/>
                  <a:pt x="352285" y="419569"/>
                </a:cubicBezTo>
                <a:cubicBezTo>
                  <a:pt x="368066" y="419569"/>
                  <a:pt x="380860" y="432362"/>
                  <a:pt x="380860" y="448144"/>
                </a:cubicBezTo>
                <a:cubicBezTo>
                  <a:pt x="380860" y="463925"/>
                  <a:pt x="368066" y="476719"/>
                  <a:pt x="352285" y="476719"/>
                </a:cubicBezTo>
                <a:close/>
                <a:moveTo>
                  <a:pt x="414198" y="352894"/>
                </a:moveTo>
                <a:cubicBezTo>
                  <a:pt x="395786" y="352894"/>
                  <a:pt x="380860" y="337968"/>
                  <a:pt x="380860" y="319556"/>
                </a:cubicBezTo>
                <a:cubicBezTo>
                  <a:pt x="380860" y="301145"/>
                  <a:pt x="395786" y="286219"/>
                  <a:pt x="414198" y="286219"/>
                </a:cubicBezTo>
                <a:cubicBezTo>
                  <a:pt x="432609" y="286219"/>
                  <a:pt x="447535" y="301145"/>
                  <a:pt x="447535" y="319556"/>
                </a:cubicBezTo>
                <a:cubicBezTo>
                  <a:pt x="447535" y="337967"/>
                  <a:pt x="432609" y="352893"/>
                  <a:pt x="414199" y="352894"/>
                </a:cubicBezTo>
                <a:cubicBezTo>
                  <a:pt x="414198" y="352894"/>
                  <a:pt x="414198" y="352894"/>
                  <a:pt x="414198" y="352894"/>
                </a:cubicBezTo>
                <a:close/>
                <a:moveTo>
                  <a:pt x="471348" y="476719"/>
                </a:moveTo>
                <a:cubicBezTo>
                  <a:pt x="452936" y="476719"/>
                  <a:pt x="438010" y="461793"/>
                  <a:pt x="438010" y="443381"/>
                </a:cubicBezTo>
                <a:cubicBezTo>
                  <a:pt x="438010" y="424970"/>
                  <a:pt x="452936" y="410044"/>
                  <a:pt x="471348" y="410044"/>
                </a:cubicBezTo>
                <a:cubicBezTo>
                  <a:pt x="489759" y="410044"/>
                  <a:pt x="504685" y="424970"/>
                  <a:pt x="504685" y="443381"/>
                </a:cubicBezTo>
                <a:cubicBezTo>
                  <a:pt x="504685" y="461792"/>
                  <a:pt x="489759" y="476718"/>
                  <a:pt x="471349" y="476719"/>
                </a:cubicBezTo>
                <a:cubicBezTo>
                  <a:pt x="471348" y="476719"/>
                  <a:pt x="471348" y="476719"/>
                  <a:pt x="471348" y="47671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  <a:effectLst>
            <a:outerShdw blurRad="3302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7286952-84F0-4718-A449-1DC9D5FD0454}"/>
              </a:ext>
            </a:extLst>
          </p:cNvPr>
          <p:cNvGrpSpPr/>
          <p:nvPr/>
        </p:nvGrpSpPr>
        <p:grpSpPr>
          <a:xfrm>
            <a:off x="9185275" y="1468267"/>
            <a:ext cx="2346861" cy="707886"/>
            <a:chOff x="9385300" y="5783186"/>
            <a:chExt cx="2346861" cy="70788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5AE8106-294C-463F-8998-E1AB5A55FE9B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D4A9737-2C50-4215-9095-1FF61B0192B6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42F3F38-3903-454B-9A06-D8180CE3556A}"/>
              </a:ext>
            </a:extLst>
          </p:cNvPr>
          <p:cNvGrpSpPr/>
          <p:nvPr/>
        </p:nvGrpSpPr>
        <p:grpSpPr>
          <a:xfrm>
            <a:off x="9185275" y="2408269"/>
            <a:ext cx="2346861" cy="707886"/>
            <a:chOff x="9385300" y="5783186"/>
            <a:chExt cx="2346861" cy="70788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B99181E-657B-4E8F-A55A-1D3EB396251C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00F33C4-A37B-48B7-83FC-9C922DB5A466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9FBD3C3-FF31-49AC-AE47-BB3DCCADDD09}"/>
              </a:ext>
            </a:extLst>
          </p:cNvPr>
          <p:cNvGrpSpPr/>
          <p:nvPr/>
        </p:nvGrpSpPr>
        <p:grpSpPr>
          <a:xfrm>
            <a:off x="9185275" y="3348272"/>
            <a:ext cx="2346861" cy="707886"/>
            <a:chOff x="9385300" y="5783186"/>
            <a:chExt cx="2346861" cy="70788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B7A182B-C384-4964-81FB-AF172BC369D5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8BB3F1B-4892-45CE-B831-A9BDFC9AB837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A464CBC-6D6A-4285-B273-C3E63362A8A8}"/>
              </a:ext>
            </a:extLst>
          </p:cNvPr>
          <p:cNvCxnSpPr/>
          <p:nvPr/>
        </p:nvCxnSpPr>
        <p:spPr>
          <a:xfrm>
            <a:off x="8372475" y="2303494"/>
            <a:ext cx="3112036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DA4B08DA-F94A-498F-A79A-BC5885635CFF}"/>
              </a:ext>
            </a:extLst>
          </p:cNvPr>
          <p:cNvCxnSpPr/>
          <p:nvPr/>
        </p:nvCxnSpPr>
        <p:spPr>
          <a:xfrm>
            <a:off x="8372475" y="3334097"/>
            <a:ext cx="3112036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011A66E0-A734-47A8-AE4C-11DF7DBABFA8}"/>
              </a:ext>
            </a:extLst>
          </p:cNvPr>
          <p:cNvSpPr txBox="1"/>
          <p:nvPr/>
        </p:nvSpPr>
        <p:spPr>
          <a:xfrm>
            <a:off x="8479780" y="4348333"/>
            <a:ext cx="3004731" cy="1895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alpha val="5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</a:t>
            </a:r>
          </a:p>
        </p:txBody>
      </p:sp>
    </p:spTree>
    <p:extLst>
      <p:ext uri="{BB962C8B-B14F-4D97-AF65-F5344CB8AC3E}">
        <p14:creationId xmlns:p14="http://schemas.microsoft.com/office/powerpoint/2010/main" val="2565645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7392FD93-1509-434E-9D15-27CA3F769DE3}"/>
              </a:ext>
            </a:extLst>
          </p:cNvPr>
          <p:cNvSpPr/>
          <p:nvPr/>
        </p:nvSpPr>
        <p:spPr>
          <a:xfrm>
            <a:off x="1443273" y="1603169"/>
            <a:ext cx="4001983" cy="4001983"/>
          </a:xfrm>
          <a:prstGeom prst="donut">
            <a:avLst>
              <a:gd name="adj" fmla="val 12063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C9F34B26-C8E8-43E0-84F4-A95138546A82}"/>
              </a:ext>
            </a:extLst>
          </p:cNvPr>
          <p:cNvSpPr/>
          <p:nvPr/>
        </p:nvSpPr>
        <p:spPr>
          <a:xfrm>
            <a:off x="2523928" y="2683824"/>
            <a:ext cx="1840672" cy="1840672"/>
          </a:xfrm>
          <a:prstGeom prst="donut">
            <a:avLst>
              <a:gd name="adj" fmla="val 22019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20D7FFD-2DF1-46D3-88CD-BA0C5CB8D2B3}"/>
              </a:ext>
            </a:extLst>
          </p:cNvPr>
          <p:cNvSpPr/>
          <p:nvPr/>
        </p:nvSpPr>
        <p:spPr>
          <a:xfrm>
            <a:off x="788928" y="1920888"/>
            <a:ext cx="4065320" cy="210684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5138C6B-EB8E-4C45-B2AB-36EC3196C2EC}"/>
              </a:ext>
            </a:extLst>
          </p:cNvPr>
          <p:cNvSpPr/>
          <p:nvPr/>
        </p:nvSpPr>
        <p:spPr>
          <a:xfrm rot="20735140">
            <a:off x="1306286" y="3375794"/>
            <a:ext cx="4065320" cy="210684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FDB03D4-796C-476A-801C-4BF4AE7A4EE9}"/>
              </a:ext>
            </a:extLst>
          </p:cNvPr>
          <p:cNvSpPr/>
          <p:nvPr/>
        </p:nvSpPr>
        <p:spPr>
          <a:xfrm>
            <a:off x="1702130" y="2164278"/>
            <a:ext cx="4880759" cy="252944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86BA71D-7E89-40C6-B44F-3FDFDF436280}"/>
              </a:ext>
            </a:extLst>
          </p:cNvPr>
          <p:cNvSpPr/>
          <p:nvPr/>
        </p:nvSpPr>
        <p:spPr>
          <a:xfrm>
            <a:off x="1865987" y="2333504"/>
            <a:ext cx="4880759" cy="252944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145969F-4670-40C8-941E-1C2C4D1275B7}"/>
              </a:ext>
            </a:extLst>
          </p:cNvPr>
          <p:cNvCxnSpPr>
            <a:cxnSpLocks/>
          </p:cNvCxnSpPr>
          <p:nvPr/>
        </p:nvCxnSpPr>
        <p:spPr>
          <a:xfrm>
            <a:off x="6910604" y="4137832"/>
            <a:ext cx="3487386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梯形 5">
            <a:extLst>
              <a:ext uri="{FF2B5EF4-FFF2-40B4-BE49-F238E27FC236}">
                <a16:creationId xmlns:a16="http://schemas.microsoft.com/office/drawing/2014/main" id="{9DD45915-1521-49FE-97B7-6A6B89787544}"/>
              </a:ext>
            </a:extLst>
          </p:cNvPr>
          <p:cNvSpPr/>
          <p:nvPr/>
        </p:nvSpPr>
        <p:spPr>
          <a:xfrm>
            <a:off x="7450513" y="4092114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EA92E4-64DC-4462-A969-CEE5474008A0}"/>
              </a:ext>
            </a:extLst>
          </p:cNvPr>
          <p:cNvSpPr txBox="1"/>
          <p:nvPr/>
        </p:nvSpPr>
        <p:spPr>
          <a:xfrm>
            <a:off x="6639155" y="4255059"/>
            <a:ext cx="3775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zh-CN" altLang="en-US" sz="4000" b="0" i="1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此处插入小标题</a:t>
            </a:r>
            <a:endParaRPr lang="zh-CN" altLang="en-US" sz="4000" i="1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ADD5FE-C6E1-4FB6-B63C-1095A916CD2F}"/>
              </a:ext>
            </a:extLst>
          </p:cNvPr>
          <p:cNvSpPr txBox="1"/>
          <p:nvPr/>
        </p:nvSpPr>
        <p:spPr>
          <a:xfrm>
            <a:off x="6639155" y="5033811"/>
            <a:ext cx="368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请在此处添加简略介绍的文本内容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0980517-5148-4400-8B8A-AF3BB00E4F70}"/>
              </a:ext>
            </a:extLst>
          </p:cNvPr>
          <p:cNvSpPr/>
          <p:nvPr/>
        </p:nvSpPr>
        <p:spPr>
          <a:xfrm rot="6966434">
            <a:off x="8230255" y="3047183"/>
            <a:ext cx="4098174" cy="4759174"/>
          </a:xfrm>
          <a:custGeom>
            <a:avLst/>
            <a:gdLst>
              <a:gd name="connsiteX0" fmla="*/ 0 w 4098174"/>
              <a:gd name="connsiteY0" fmla="*/ 4759174 h 4759174"/>
              <a:gd name="connsiteX1" fmla="*/ 1347788 w 4098174"/>
              <a:gd name="connsiteY1" fmla="*/ 593282 h 4759174"/>
              <a:gd name="connsiteX2" fmla="*/ 2558441 w 4098174"/>
              <a:gd name="connsiteY2" fmla="*/ 0 h 4759174"/>
              <a:gd name="connsiteX3" fmla="*/ 4098174 w 4098174"/>
              <a:gd name="connsiteY3" fmla="*/ 4759174 h 475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174" h="4759174">
                <a:moveTo>
                  <a:pt x="0" y="4759174"/>
                </a:moveTo>
                <a:lnTo>
                  <a:pt x="1347788" y="593282"/>
                </a:lnTo>
                <a:lnTo>
                  <a:pt x="2558441" y="0"/>
                </a:lnTo>
                <a:lnTo>
                  <a:pt x="4098174" y="4759174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1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: 剪去对角 18">
            <a:extLst>
              <a:ext uri="{FF2B5EF4-FFF2-40B4-BE49-F238E27FC236}">
                <a16:creationId xmlns:a16="http://schemas.microsoft.com/office/drawing/2014/main" id="{C058522A-F7EF-43C8-B7BC-6ABFFBD34D6E}"/>
              </a:ext>
            </a:extLst>
          </p:cNvPr>
          <p:cNvSpPr/>
          <p:nvPr/>
        </p:nvSpPr>
        <p:spPr>
          <a:xfrm flipH="1">
            <a:off x="6746746" y="1556938"/>
            <a:ext cx="2498854" cy="2253772"/>
          </a:xfrm>
          <a:prstGeom prst="snip2DiagRect">
            <a:avLst>
              <a:gd name="adj1" fmla="val 0"/>
              <a:gd name="adj2" fmla="val 109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82119F-401A-4E52-BED8-30720FA29906}"/>
              </a:ext>
            </a:extLst>
          </p:cNvPr>
          <p:cNvSpPr txBox="1"/>
          <p:nvPr/>
        </p:nvSpPr>
        <p:spPr>
          <a:xfrm>
            <a:off x="6910604" y="1760775"/>
            <a:ext cx="19381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1" i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lang="zh-CN" altLang="en-US" sz="11500" b="1" i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855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D62113-1D3A-463D-9B5E-BE533E6D8CA7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8910CB1-DD8B-4E0A-82B8-A94C823EC5C3}"/>
              </a:ext>
            </a:extLst>
          </p:cNvPr>
          <p:cNvGrpSpPr/>
          <p:nvPr/>
        </p:nvGrpSpPr>
        <p:grpSpPr>
          <a:xfrm>
            <a:off x="1224754" y="1820413"/>
            <a:ext cx="2983549" cy="3653287"/>
            <a:chOff x="1224755" y="2843162"/>
            <a:chExt cx="2397218" cy="2935338"/>
          </a:xfrm>
        </p:grpSpPr>
        <p:sp>
          <p:nvSpPr>
            <p:cNvPr id="34" name="矩形: 剪去对角 33">
              <a:extLst>
                <a:ext uri="{FF2B5EF4-FFF2-40B4-BE49-F238E27FC236}">
                  <a16:creationId xmlns:a16="http://schemas.microsoft.com/office/drawing/2014/main" id="{29B246CB-1ED2-47AF-9B0C-22D189E3286D}"/>
                </a:ext>
              </a:extLst>
            </p:cNvPr>
            <p:cNvSpPr/>
            <p:nvPr/>
          </p:nvSpPr>
          <p:spPr>
            <a:xfrm flipH="1">
              <a:off x="1224755" y="2888881"/>
              <a:ext cx="2397217" cy="2889619"/>
            </a:xfrm>
            <a:prstGeom prst="snip2DiagRect">
              <a:avLst>
                <a:gd name="adj1" fmla="val 0"/>
                <a:gd name="adj2" fmla="val 8720"/>
              </a:avLst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id="{2BBBCFE7-DA60-40EF-8227-FCE9F2CAE15C}"/>
                </a:ext>
              </a:extLst>
            </p:cNvPr>
            <p:cNvSpPr/>
            <p:nvPr/>
          </p:nvSpPr>
          <p:spPr>
            <a:xfrm>
              <a:off x="2240711" y="284316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7A4BDD0A-401F-4825-AD02-E39E17402E31}"/>
                </a:ext>
              </a:extLst>
            </p:cNvPr>
            <p:cNvSpPr/>
            <p:nvPr/>
          </p:nvSpPr>
          <p:spPr>
            <a:xfrm flipH="1">
              <a:off x="3517199" y="5673726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07DF7CD-6A35-4127-A326-D2DFE5A0F57E}"/>
                </a:ext>
              </a:extLst>
            </p:cNvPr>
            <p:cNvSpPr txBox="1"/>
            <p:nvPr/>
          </p:nvSpPr>
          <p:spPr>
            <a:xfrm>
              <a:off x="1243446" y="2976960"/>
              <a:ext cx="2378527" cy="2710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18BFA0E-3F5D-4F6A-AEE9-2BDC67B8C486}"/>
              </a:ext>
            </a:extLst>
          </p:cNvPr>
          <p:cNvGrpSpPr/>
          <p:nvPr/>
        </p:nvGrpSpPr>
        <p:grpSpPr>
          <a:xfrm>
            <a:off x="4604225" y="1820413"/>
            <a:ext cx="2983549" cy="3653287"/>
            <a:chOff x="1224755" y="2843162"/>
            <a:chExt cx="2397218" cy="2935338"/>
          </a:xfrm>
        </p:grpSpPr>
        <p:sp>
          <p:nvSpPr>
            <p:cNvPr id="36" name="矩形: 剪去对角 35">
              <a:extLst>
                <a:ext uri="{FF2B5EF4-FFF2-40B4-BE49-F238E27FC236}">
                  <a16:creationId xmlns:a16="http://schemas.microsoft.com/office/drawing/2014/main" id="{521348FF-A31D-4864-A44F-F5B2722C91A8}"/>
                </a:ext>
              </a:extLst>
            </p:cNvPr>
            <p:cNvSpPr/>
            <p:nvPr/>
          </p:nvSpPr>
          <p:spPr>
            <a:xfrm flipH="1">
              <a:off x="1224755" y="2888881"/>
              <a:ext cx="2397217" cy="2889619"/>
            </a:xfrm>
            <a:prstGeom prst="snip2DiagRect">
              <a:avLst>
                <a:gd name="adj1" fmla="val 0"/>
                <a:gd name="adj2" fmla="val 8720"/>
              </a:avLst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9C3B5979-0AF2-4C00-964D-F62341234F06}"/>
                </a:ext>
              </a:extLst>
            </p:cNvPr>
            <p:cNvSpPr/>
            <p:nvPr/>
          </p:nvSpPr>
          <p:spPr>
            <a:xfrm>
              <a:off x="2240711" y="284316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id="{E4E1B299-2B25-4E12-98ED-1BC0CCDB9685}"/>
                </a:ext>
              </a:extLst>
            </p:cNvPr>
            <p:cNvSpPr/>
            <p:nvPr/>
          </p:nvSpPr>
          <p:spPr>
            <a:xfrm flipH="1">
              <a:off x="3517199" y="5673726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D7C02F0-5F1D-4478-A436-D86CE8DE8E87}"/>
                </a:ext>
              </a:extLst>
            </p:cNvPr>
            <p:cNvSpPr txBox="1"/>
            <p:nvPr/>
          </p:nvSpPr>
          <p:spPr>
            <a:xfrm>
              <a:off x="1243446" y="2976960"/>
              <a:ext cx="2378527" cy="2710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3F6568D-BE0B-4DC4-A68F-04E062873AFE}"/>
              </a:ext>
            </a:extLst>
          </p:cNvPr>
          <p:cNvGrpSpPr/>
          <p:nvPr/>
        </p:nvGrpSpPr>
        <p:grpSpPr>
          <a:xfrm>
            <a:off x="7960434" y="1820413"/>
            <a:ext cx="2983549" cy="3653287"/>
            <a:chOff x="1224755" y="2843162"/>
            <a:chExt cx="2397218" cy="2935338"/>
          </a:xfrm>
        </p:grpSpPr>
        <p:sp>
          <p:nvSpPr>
            <p:cNvPr id="59" name="矩形: 剪去对角 58">
              <a:extLst>
                <a:ext uri="{FF2B5EF4-FFF2-40B4-BE49-F238E27FC236}">
                  <a16:creationId xmlns:a16="http://schemas.microsoft.com/office/drawing/2014/main" id="{BBF9F539-408E-4F54-9A19-038A69838E30}"/>
                </a:ext>
              </a:extLst>
            </p:cNvPr>
            <p:cNvSpPr/>
            <p:nvPr/>
          </p:nvSpPr>
          <p:spPr>
            <a:xfrm flipH="1">
              <a:off x="1224755" y="2888881"/>
              <a:ext cx="2397217" cy="2889619"/>
            </a:xfrm>
            <a:prstGeom prst="snip2DiagRect">
              <a:avLst>
                <a:gd name="adj1" fmla="val 0"/>
                <a:gd name="adj2" fmla="val 8720"/>
              </a:avLst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梯形 59">
              <a:extLst>
                <a:ext uri="{FF2B5EF4-FFF2-40B4-BE49-F238E27FC236}">
                  <a16:creationId xmlns:a16="http://schemas.microsoft.com/office/drawing/2014/main" id="{9F30DFBA-9EE6-4111-8FA2-322F1C7B6344}"/>
                </a:ext>
              </a:extLst>
            </p:cNvPr>
            <p:cNvSpPr/>
            <p:nvPr/>
          </p:nvSpPr>
          <p:spPr>
            <a:xfrm>
              <a:off x="2240711" y="2843162"/>
              <a:ext cx="1212102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直角三角形 60">
              <a:extLst>
                <a:ext uri="{FF2B5EF4-FFF2-40B4-BE49-F238E27FC236}">
                  <a16:creationId xmlns:a16="http://schemas.microsoft.com/office/drawing/2014/main" id="{27A936BC-B802-466E-A0E0-F2EBA6B5F943}"/>
                </a:ext>
              </a:extLst>
            </p:cNvPr>
            <p:cNvSpPr/>
            <p:nvPr/>
          </p:nvSpPr>
          <p:spPr>
            <a:xfrm flipH="1">
              <a:off x="3517199" y="5673726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7F43F54-151D-406C-887F-9821F9D43B0E}"/>
                </a:ext>
              </a:extLst>
            </p:cNvPr>
            <p:cNvSpPr txBox="1"/>
            <p:nvPr/>
          </p:nvSpPr>
          <p:spPr>
            <a:xfrm>
              <a:off x="1243446" y="2976960"/>
              <a:ext cx="2378527" cy="2710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9451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: 空心 28">
            <a:extLst>
              <a:ext uri="{FF2B5EF4-FFF2-40B4-BE49-F238E27FC236}">
                <a16:creationId xmlns:a16="http://schemas.microsoft.com/office/drawing/2014/main" id="{3FE59253-71A2-4E4F-89C8-A8969C96B005}"/>
              </a:ext>
            </a:extLst>
          </p:cNvPr>
          <p:cNvSpPr/>
          <p:nvPr/>
        </p:nvSpPr>
        <p:spPr>
          <a:xfrm>
            <a:off x="883975" y="2176459"/>
            <a:ext cx="3337797" cy="3337797"/>
          </a:xfrm>
          <a:prstGeom prst="donut">
            <a:avLst>
              <a:gd name="adj" fmla="val 19901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D62113-1D3A-463D-9B5E-BE533E6D8CA7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0B65E8-FE59-4F8A-87C6-292B05DC21D5}"/>
              </a:ext>
            </a:extLst>
          </p:cNvPr>
          <p:cNvGrpSpPr/>
          <p:nvPr/>
        </p:nvGrpSpPr>
        <p:grpSpPr>
          <a:xfrm>
            <a:off x="4604223" y="1820413"/>
            <a:ext cx="6571775" cy="1775054"/>
            <a:chOff x="4604223" y="1820413"/>
            <a:chExt cx="6571775" cy="1775054"/>
          </a:xfrm>
        </p:grpSpPr>
        <p:sp>
          <p:nvSpPr>
            <p:cNvPr id="36" name="矩形: 剪去对角 35">
              <a:extLst>
                <a:ext uri="{FF2B5EF4-FFF2-40B4-BE49-F238E27FC236}">
                  <a16:creationId xmlns:a16="http://schemas.microsoft.com/office/drawing/2014/main" id="{521348FF-A31D-4864-A44F-F5B2722C91A8}"/>
                </a:ext>
              </a:extLst>
            </p:cNvPr>
            <p:cNvSpPr/>
            <p:nvPr/>
          </p:nvSpPr>
          <p:spPr>
            <a:xfrm flipH="1">
              <a:off x="4604223" y="1877314"/>
              <a:ext cx="6571775" cy="1716375"/>
            </a:xfrm>
            <a:prstGeom prst="snip2DiagRect">
              <a:avLst>
                <a:gd name="adj1" fmla="val 0"/>
                <a:gd name="adj2" fmla="val 15379"/>
              </a:avLst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梯形 36">
              <a:extLst>
                <a:ext uri="{FF2B5EF4-FFF2-40B4-BE49-F238E27FC236}">
                  <a16:creationId xmlns:a16="http://schemas.microsoft.com/office/drawing/2014/main" id="{9C3B5979-0AF2-4C00-964D-F62341234F06}"/>
                </a:ext>
              </a:extLst>
            </p:cNvPr>
            <p:cNvSpPr/>
            <p:nvPr/>
          </p:nvSpPr>
          <p:spPr>
            <a:xfrm>
              <a:off x="5868672" y="1820413"/>
              <a:ext cx="1508568" cy="56901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直角三角形 55">
              <a:extLst>
                <a:ext uri="{FF2B5EF4-FFF2-40B4-BE49-F238E27FC236}">
                  <a16:creationId xmlns:a16="http://schemas.microsoft.com/office/drawing/2014/main" id="{E4E1B299-2B25-4E12-98ED-1BC0CCDB9685}"/>
                </a:ext>
              </a:extLst>
            </p:cNvPr>
            <p:cNvSpPr/>
            <p:nvPr/>
          </p:nvSpPr>
          <p:spPr>
            <a:xfrm flipH="1">
              <a:off x="11010900" y="3430778"/>
              <a:ext cx="164689" cy="164689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D7C02F0-5F1D-4478-A436-D86CE8DE8E87}"/>
                </a:ext>
              </a:extLst>
            </p:cNvPr>
            <p:cNvSpPr txBox="1"/>
            <p:nvPr/>
          </p:nvSpPr>
          <p:spPr>
            <a:xfrm>
              <a:off x="4673208" y="1934215"/>
              <a:ext cx="638341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1E23AFA-2095-4CCD-A33A-38872509102E}"/>
              </a:ext>
            </a:extLst>
          </p:cNvPr>
          <p:cNvGrpSpPr/>
          <p:nvPr/>
        </p:nvGrpSpPr>
        <p:grpSpPr>
          <a:xfrm>
            <a:off x="4604223" y="3954013"/>
            <a:ext cx="6571775" cy="1775054"/>
            <a:chOff x="4604223" y="1820413"/>
            <a:chExt cx="6571775" cy="1775054"/>
          </a:xfrm>
        </p:grpSpPr>
        <p:sp>
          <p:nvSpPr>
            <p:cNvPr id="20" name="矩形: 剪去对角 19">
              <a:extLst>
                <a:ext uri="{FF2B5EF4-FFF2-40B4-BE49-F238E27FC236}">
                  <a16:creationId xmlns:a16="http://schemas.microsoft.com/office/drawing/2014/main" id="{B94566A1-D6C2-44AA-BD3C-71A1DE3A7F21}"/>
                </a:ext>
              </a:extLst>
            </p:cNvPr>
            <p:cNvSpPr/>
            <p:nvPr/>
          </p:nvSpPr>
          <p:spPr>
            <a:xfrm flipH="1">
              <a:off x="4604223" y="1877314"/>
              <a:ext cx="6571775" cy="1716375"/>
            </a:xfrm>
            <a:prstGeom prst="snip2DiagRect">
              <a:avLst>
                <a:gd name="adj1" fmla="val 0"/>
                <a:gd name="adj2" fmla="val 15379"/>
              </a:avLst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>
              <a:extLst>
                <a:ext uri="{FF2B5EF4-FFF2-40B4-BE49-F238E27FC236}">
                  <a16:creationId xmlns:a16="http://schemas.microsoft.com/office/drawing/2014/main" id="{1BA25B38-643F-4AC5-9C06-71B634B95766}"/>
                </a:ext>
              </a:extLst>
            </p:cNvPr>
            <p:cNvSpPr/>
            <p:nvPr/>
          </p:nvSpPr>
          <p:spPr>
            <a:xfrm>
              <a:off x="5868672" y="1820413"/>
              <a:ext cx="1508568" cy="56901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:a16="http://schemas.microsoft.com/office/drawing/2014/main" id="{9DF19C5F-41BC-4431-AC42-9AA555B7532C}"/>
                </a:ext>
              </a:extLst>
            </p:cNvPr>
            <p:cNvSpPr/>
            <p:nvPr/>
          </p:nvSpPr>
          <p:spPr>
            <a:xfrm flipH="1">
              <a:off x="11010900" y="3430778"/>
              <a:ext cx="164689" cy="164689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BA3C8A1-6FE5-4F90-802B-3293A317884F}"/>
                </a:ext>
              </a:extLst>
            </p:cNvPr>
            <p:cNvSpPr txBox="1"/>
            <p:nvPr/>
          </p:nvSpPr>
          <p:spPr>
            <a:xfrm>
              <a:off x="4673208" y="1934215"/>
              <a:ext cx="638341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E1B0460B-8061-45C1-9C06-1F3ABF9BD5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24928" y="1518738"/>
            <a:ext cx="6449509" cy="418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902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D62113-1D3A-463D-9B5E-BE533E6D8CA7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624EDC4-3513-49DB-BF79-0CD14947D71B}"/>
              </a:ext>
            </a:extLst>
          </p:cNvPr>
          <p:cNvGrpSpPr/>
          <p:nvPr/>
        </p:nvGrpSpPr>
        <p:grpSpPr>
          <a:xfrm>
            <a:off x="1038250" y="1760284"/>
            <a:ext cx="4770255" cy="2983488"/>
            <a:chOff x="1224756" y="2040408"/>
            <a:chExt cx="2397217" cy="1499305"/>
          </a:xfrm>
        </p:grpSpPr>
        <p:sp>
          <p:nvSpPr>
            <p:cNvPr id="16" name="矩形: 剪去对角 15">
              <a:extLst>
                <a:ext uri="{FF2B5EF4-FFF2-40B4-BE49-F238E27FC236}">
                  <a16:creationId xmlns:a16="http://schemas.microsoft.com/office/drawing/2014/main" id="{A4A68E06-1B7B-4670-AEA5-4290BE73A0F4}"/>
                </a:ext>
              </a:extLst>
            </p:cNvPr>
            <p:cNvSpPr/>
            <p:nvPr/>
          </p:nvSpPr>
          <p:spPr>
            <a:xfrm flipH="1">
              <a:off x="1224756" y="2090069"/>
              <a:ext cx="2397217" cy="1449644"/>
            </a:xfrm>
            <a:prstGeom prst="snip2DiagRect">
              <a:avLst>
                <a:gd name="adj1" fmla="val 0"/>
                <a:gd name="adj2" fmla="val 12563"/>
              </a:avLst>
            </a:prstGeom>
            <a:solidFill>
              <a:schemeClr val="accent1">
                <a:lumMod val="50000"/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>
              <a:extLst>
                <a:ext uri="{FF2B5EF4-FFF2-40B4-BE49-F238E27FC236}">
                  <a16:creationId xmlns:a16="http://schemas.microsoft.com/office/drawing/2014/main" id="{1FB4BE5B-9490-45BC-AACC-03743824581E}"/>
                </a:ext>
              </a:extLst>
            </p:cNvPr>
            <p:cNvSpPr/>
            <p:nvPr/>
          </p:nvSpPr>
          <p:spPr>
            <a:xfrm>
              <a:off x="2240711" y="2040408"/>
              <a:ext cx="1212102" cy="49660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>
              <a:extLst>
                <a:ext uri="{FF2B5EF4-FFF2-40B4-BE49-F238E27FC236}">
                  <a16:creationId xmlns:a16="http://schemas.microsoft.com/office/drawing/2014/main" id="{DA1393B0-8514-4E8F-A7A3-E489F4274855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5B3569C-BF95-475D-A536-4265DFB52FFD}"/>
              </a:ext>
            </a:extLst>
          </p:cNvPr>
          <p:cNvGrpSpPr/>
          <p:nvPr/>
        </p:nvGrpSpPr>
        <p:grpSpPr>
          <a:xfrm>
            <a:off x="6343650" y="1760284"/>
            <a:ext cx="4770255" cy="2983488"/>
            <a:chOff x="1224756" y="2040408"/>
            <a:chExt cx="2397217" cy="1499305"/>
          </a:xfrm>
        </p:grpSpPr>
        <p:sp>
          <p:nvSpPr>
            <p:cNvPr id="25" name="矩形: 剪去对角 24">
              <a:extLst>
                <a:ext uri="{FF2B5EF4-FFF2-40B4-BE49-F238E27FC236}">
                  <a16:creationId xmlns:a16="http://schemas.microsoft.com/office/drawing/2014/main" id="{BA850556-7980-439D-A618-B910D1491B88}"/>
                </a:ext>
              </a:extLst>
            </p:cNvPr>
            <p:cNvSpPr/>
            <p:nvPr/>
          </p:nvSpPr>
          <p:spPr>
            <a:xfrm flipH="1">
              <a:off x="1224756" y="2090069"/>
              <a:ext cx="2397217" cy="1449644"/>
            </a:xfrm>
            <a:prstGeom prst="snip2DiagRect">
              <a:avLst>
                <a:gd name="adj1" fmla="val 0"/>
                <a:gd name="adj2" fmla="val 12563"/>
              </a:avLst>
            </a:prstGeom>
            <a:solidFill>
              <a:schemeClr val="accent1">
                <a:lumMod val="50000"/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梯形 25">
              <a:extLst>
                <a:ext uri="{FF2B5EF4-FFF2-40B4-BE49-F238E27FC236}">
                  <a16:creationId xmlns:a16="http://schemas.microsoft.com/office/drawing/2014/main" id="{51986EB9-4519-4844-934C-84C30CC256BD}"/>
                </a:ext>
              </a:extLst>
            </p:cNvPr>
            <p:cNvSpPr/>
            <p:nvPr/>
          </p:nvSpPr>
          <p:spPr>
            <a:xfrm>
              <a:off x="2240711" y="2040408"/>
              <a:ext cx="1212102" cy="49660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id="{89AF21B8-1FED-42F8-98BC-790900E74067}"/>
                </a:ext>
              </a:extLst>
            </p:cNvPr>
            <p:cNvSpPr/>
            <p:nvPr/>
          </p:nvSpPr>
          <p:spPr>
            <a:xfrm flipH="1">
              <a:off x="3517199" y="3433749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85063DA9-1B96-4D02-9704-828AAAE2B384}"/>
              </a:ext>
            </a:extLst>
          </p:cNvPr>
          <p:cNvSpPr txBox="1"/>
          <p:nvPr/>
        </p:nvSpPr>
        <p:spPr>
          <a:xfrm>
            <a:off x="1190649" y="2169012"/>
            <a:ext cx="4513610" cy="2264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10326AA-C762-4E1C-889E-ED99EFE08D35}"/>
              </a:ext>
            </a:extLst>
          </p:cNvPr>
          <p:cNvSpPr txBox="1"/>
          <p:nvPr/>
        </p:nvSpPr>
        <p:spPr>
          <a:xfrm>
            <a:off x="6471972" y="2169012"/>
            <a:ext cx="4513610" cy="2264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建议简单明了概况具体内容。添加具体文本内容，插入文本内容，建议简单明了概况具体内容。建议简单明了概况具体内容。添加具体文本内容，插入文本内容，建议简单明了概况具体内容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图形 10" descr="DNA 纯色填充">
            <a:extLst>
              <a:ext uri="{FF2B5EF4-FFF2-40B4-BE49-F238E27FC236}">
                <a16:creationId xmlns:a16="http://schemas.microsoft.com/office/drawing/2014/main" id="{A542A818-244B-45EC-96A8-E3D7BCDE6602}"/>
              </a:ext>
            </a:extLst>
          </p:cNvPr>
          <p:cNvSpPr/>
          <p:nvPr/>
        </p:nvSpPr>
        <p:spPr>
          <a:xfrm rot="2197916">
            <a:off x="1330341" y="5496783"/>
            <a:ext cx="212785" cy="425569"/>
          </a:xfrm>
          <a:custGeom>
            <a:avLst/>
            <a:gdLst>
              <a:gd name="connsiteX0" fmla="*/ 419100 w 419100"/>
              <a:gd name="connsiteY0" fmla="*/ 419100 h 838200"/>
              <a:gd name="connsiteX1" fmla="*/ 269558 w 419100"/>
              <a:gd name="connsiteY1" fmla="*/ 209550 h 838200"/>
              <a:gd name="connsiteX2" fmla="*/ 419100 w 419100"/>
              <a:gd name="connsiteY2" fmla="*/ 0 h 838200"/>
              <a:gd name="connsiteX3" fmla="*/ 361950 w 419100"/>
              <a:gd name="connsiteY3" fmla="*/ 0 h 838200"/>
              <a:gd name="connsiteX4" fmla="*/ 354330 w 419100"/>
              <a:gd name="connsiteY4" fmla="*/ 47625 h 838200"/>
              <a:gd name="connsiteX5" fmla="*/ 64770 w 419100"/>
              <a:gd name="connsiteY5" fmla="*/ 47625 h 838200"/>
              <a:gd name="connsiteX6" fmla="*/ 57150 w 419100"/>
              <a:gd name="connsiteY6" fmla="*/ 0 h 838200"/>
              <a:gd name="connsiteX7" fmla="*/ 0 w 419100"/>
              <a:gd name="connsiteY7" fmla="*/ 0 h 838200"/>
              <a:gd name="connsiteX8" fmla="*/ 149543 w 419100"/>
              <a:gd name="connsiteY8" fmla="*/ 209550 h 838200"/>
              <a:gd name="connsiteX9" fmla="*/ 0 w 419100"/>
              <a:gd name="connsiteY9" fmla="*/ 419100 h 838200"/>
              <a:gd name="connsiteX10" fmla="*/ 149543 w 419100"/>
              <a:gd name="connsiteY10" fmla="*/ 629603 h 838200"/>
              <a:gd name="connsiteX11" fmla="*/ 0 w 419100"/>
              <a:gd name="connsiteY11" fmla="*/ 838200 h 838200"/>
              <a:gd name="connsiteX12" fmla="*/ 57150 w 419100"/>
              <a:gd name="connsiteY12" fmla="*/ 838200 h 838200"/>
              <a:gd name="connsiteX13" fmla="*/ 64770 w 419100"/>
              <a:gd name="connsiteY13" fmla="*/ 790575 h 838200"/>
              <a:gd name="connsiteX14" fmla="*/ 354330 w 419100"/>
              <a:gd name="connsiteY14" fmla="*/ 790575 h 838200"/>
              <a:gd name="connsiteX15" fmla="*/ 361950 w 419100"/>
              <a:gd name="connsiteY15" fmla="*/ 838200 h 838200"/>
              <a:gd name="connsiteX16" fmla="*/ 419100 w 419100"/>
              <a:gd name="connsiteY16" fmla="*/ 838200 h 838200"/>
              <a:gd name="connsiteX17" fmla="*/ 269558 w 419100"/>
              <a:gd name="connsiteY17" fmla="*/ 629603 h 838200"/>
              <a:gd name="connsiteX18" fmla="*/ 419100 w 419100"/>
              <a:gd name="connsiteY18" fmla="*/ 419100 h 838200"/>
              <a:gd name="connsiteX19" fmla="*/ 57150 w 419100"/>
              <a:gd name="connsiteY19" fmla="*/ 419100 h 838200"/>
              <a:gd name="connsiteX20" fmla="*/ 64770 w 419100"/>
              <a:gd name="connsiteY20" fmla="*/ 371475 h 838200"/>
              <a:gd name="connsiteX21" fmla="*/ 355283 w 419100"/>
              <a:gd name="connsiteY21" fmla="*/ 371475 h 838200"/>
              <a:gd name="connsiteX22" fmla="*/ 362903 w 419100"/>
              <a:gd name="connsiteY22" fmla="*/ 419100 h 838200"/>
              <a:gd name="connsiteX23" fmla="*/ 355283 w 419100"/>
              <a:gd name="connsiteY23" fmla="*/ 466725 h 838200"/>
              <a:gd name="connsiteX24" fmla="*/ 64770 w 419100"/>
              <a:gd name="connsiteY24" fmla="*/ 466725 h 838200"/>
              <a:gd name="connsiteX25" fmla="*/ 57150 w 419100"/>
              <a:gd name="connsiteY25" fmla="*/ 419100 h 838200"/>
              <a:gd name="connsiteX26" fmla="*/ 100965 w 419100"/>
              <a:gd name="connsiteY26" fmla="*/ 104775 h 838200"/>
              <a:gd name="connsiteX27" fmla="*/ 317183 w 419100"/>
              <a:gd name="connsiteY27" fmla="*/ 104775 h 838200"/>
              <a:gd name="connsiteX28" fmla="*/ 208598 w 419100"/>
              <a:gd name="connsiteY28" fmla="*/ 177165 h 838200"/>
              <a:gd name="connsiteX29" fmla="*/ 100965 w 419100"/>
              <a:gd name="connsiteY29" fmla="*/ 104775 h 838200"/>
              <a:gd name="connsiteX30" fmla="*/ 209550 w 419100"/>
              <a:gd name="connsiteY30" fmla="*/ 241935 h 838200"/>
              <a:gd name="connsiteX31" fmla="*/ 318135 w 419100"/>
              <a:gd name="connsiteY31" fmla="*/ 314325 h 838200"/>
              <a:gd name="connsiteX32" fmla="*/ 100965 w 419100"/>
              <a:gd name="connsiteY32" fmla="*/ 314325 h 838200"/>
              <a:gd name="connsiteX33" fmla="*/ 209550 w 419100"/>
              <a:gd name="connsiteY33" fmla="*/ 241935 h 838200"/>
              <a:gd name="connsiteX34" fmla="*/ 209550 w 419100"/>
              <a:gd name="connsiteY34" fmla="*/ 661988 h 838200"/>
              <a:gd name="connsiteX35" fmla="*/ 317183 w 419100"/>
              <a:gd name="connsiteY35" fmla="*/ 733425 h 838200"/>
              <a:gd name="connsiteX36" fmla="*/ 101918 w 419100"/>
              <a:gd name="connsiteY36" fmla="*/ 733425 h 838200"/>
              <a:gd name="connsiteX37" fmla="*/ 209550 w 419100"/>
              <a:gd name="connsiteY37" fmla="*/ 661988 h 838200"/>
              <a:gd name="connsiteX38" fmla="*/ 209550 w 419100"/>
              <a:gd name="connsiteY38" fmla="*/ 597218 h 838200"/>
              <a:gd name="connsiteX39" fmla="*/ 100013 w 419100"/>
              <a:gd name="connsiteY39" fmla="*/ 523875 h 838200"/>
              <a:gd name="connsiteX40" fmla="*/ 319088 w 419100"/>
              <a:gd name="connsiteY40" fmla="*/ 523875 h 838200"/>
              <a:gd name="connsiteX41" fmla="*/ 209550 w 419100"/>
              <a:gd name="connsiteY41" fmla="*/ 597218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19100" h="838200">
                <a:moveTo>
                  <a:pt x="419100" y="419100"/>
                </a:moveTo>
                <a:cubicBezTo>
                  <a:pt x="419100" y="310515"/>
                  <a:pt x="346710" y="253365"/>
                  <a:pt x="269558" y="209550"/>
                </a:cubicBezTo>
                <a:cubicBezTo>
                  <a:pt x="346710" y="164783"/>
                  <a:pt x="419100" y="108585"/>
                  <a:pt x="419100" y="0"/>
                </a:cubicBezTo>
                <a:lnTo>
                  <a:pt x="361950" y="0"/>
                </a:lnTo>
                <a:cubicBezTo>
                  <a:pt x="361950" y="17145"/>
                  <a:pt x="359093" y="33338"/>
                  <a:pt x="354330" y="47625"/>
                </a:cubicBezTo>
                <a:lnTo>
                  <a:pt x="64770" y="47625"/>
                </a:lnTo>
                <a:cubicBezTo>
                  <a:pt x="60007" y="33338"/>
                  <a:pt x="57150" y="17145"/>
                  <a:pt x="57150" y="0"/>
                </a:cubicBezTo>
                <a:lnTo>
                  <a:pt x="0" y="0"/>
                </a:lnTo>
                <a:cubicBezTo>
                  <a:pt x="0" y="108585"/>
                  <a:pt x="72390" y="164783"/>
                  <a:pt x="149543" y="209550"/>
                </a:cubicBezTo>
                <a:cubicBezTo>
                  <a:pt x="72390" y="253365"/>
                  <a:pt x="0" y="310515"/>
                  <a:pt x="0" y="419100"/>
                </a:cubicBezTo>
                <a:cubicBezTo>
                  <a:pt x="0" y="528638"/>
                  <a:pt x="72390" y="585788"/>
                  <a:pt x="149543" y="629603"/>
                </a:cubicBezTo>
                <a:cubicBezTo>
                  <a:pt x="72390" y="673418"/>
                  <a:pt x="0" y="729615"/>
                  <a:pt x="0" y="838200"/>
                </a:cubicBezTo>
                <a:lnTo>
                  <a:pt x="57150" y="838200"/>
                </a:lnTo>
                <a:cubicBezTo>
                  <a:pt x="57150" y="820103"/>
                  <a:pt x="60007" y="804863"/>
                  <a:pt x="64770" y="790575"/>
                </a:cubicBezTo>
                <a:lnTo>
                  <a:pt x="354330" y="790575"/>
                </a:lnTo>
                <a:cubicBezTo>
                  <a:pt x="359093" y="804863"/>
                  <a:pt x="361950" y="820103"/>
                  <a:pt x="361950" y="838200"/>
                </a:cubicBezTo>
                <a:lnTo>
                  <a:pt x="419100" y="838200"/>
                </a:lnTo>
                <a:cubicBezTo>
                  <a:pt x="419100" y="729615"/>
                  <a:pt x="346710" y="673418"/>
                  <a:pt x="269558" y="629603"/>
                </a:cubicBezTo>
                <a:cubicBezTo>
                  <a:pt x="346710" y="585788"/>
                  <a:pt x="419100" y="528638"/>
                  <a:pt x="419100" y="419100"/>
                </a:cubicBezTo>
                <a:close/>
                <a:moveTo>
                  <a:pt x="57150" y="419100"/>
                </a:moveTo>
                <a:cubicBezTo>
                  <a:pt x="57150" y="401955"/>
                  <a:pt x="60007" y="385763"/>
                  <a:pt x="64770" y="371475"/>
                </a:cubicBezTo>
                <a:lnTo>
                  <a:pt x="355283" y="371475"/>
                </a:lnTo>
                <a:cubicBezTo>
                  <a:pt x="360045" y="385763"/>
                  <a:pt x="362903" y="401955"/>
                  <a:pt x="362903" y="419100"/>
                </a:cubicBezTo>
                <a:cubicBezTo>
                  <a:pt x="362903" y="436245"/>
                  <a:pt x="360045" y="452438"/>
                  <a:pt x="355283" y="466725"/>
                </a:cubicBezTo>
                <a:lnTo>
                  <a:pt x="64770" y="466725"/>
                </a:lnTo>
                <a:cubicBezTo>
                  <a:pt x="60007" y="452438"/>
                  <a:pt x="57150" y="436245"/>
                  <a:pt x="57150" y="419100"/>
                </a:cubicBezTo>
                <a:close/>
                <a:moveTo>
                  <a:pt x="100965" y="104775"/>
                </a:moveTo>
                <a:lnTo>
                  <a:pt x="317183" y="104775"/>
                </a:lnTo>
                <a:cubicBezTo>
                  <a:pt x="289560" y="132398"/>
                  <a:pt x="250508" y="154305"/>
                  <a:pt x="208598" y="177165"/>
                </a:cubicBezTo>
                <a:cubicBezTo>
                  <a:pt x="167640" y="154305"/>
                  <a:pt x="128588" y="132398"/>
                  <a:pt x="100965" y="104775"/>
                </a:cubicBezTo>
                <a:close/>
                <a:moveTo>
                  <a:pt x="209550" y="241935"/>
                </a:moveTo>
                <a:cubicBezTo>
                  <a:pt x="251460" y="264795"/>
                  <a:pt x="290513" y="286703"/>
                  <a:pt x="318135" y="314325"/>
                </a:cubicBezTo>
                <a:lnTo>
                  <a:pt x="100965" y="314325"/>
                </a:lnTo>
                <a:cubicBezTo>
                  <a:pt x="128588" y="286703"/>
                  <a:pt x="167640" y="263843"/>
                  <a:pt x="209550" y="241935"/>
                </a:cubicBezTo>
                <a:close/>
                <a:moveTo>
                  <a:pt x="209550" y="661988"/>
                </a:moveTo>
                <a:cubicBezTo>
                  <a:pt x="251460" y="683895"/>
                  <a:pt x="289560" y="705803"/>
                  <a:pt x="317183" y="733425"/>
                </a:cubicBezTo>
                <a:lnTo>
                  <a:pt x="101918" y="733425"/>
                </a:lnTo>
                <a:cubicBezTo>
                  <a:pt x="129540" y="705803"/>
                  <a:pt x="167640" y="683895"/>
                  <a:pt x="209550" y="661988"/>
                </a:cubicBezTo>
                <a:close/>
                <a:moveTo>
                  <a:pt x="209550" y="597218"/>
                </a:moveTo>
                <a:cubicBezTo>
                  <a:pt x="166688" y="574358"/>
                  <a:pt x="127635" y="552450"/>
                  <a:pt x="100013" y="523875"/>
                </a:cubicBezTo>
                <a:lnTo>
                  <a:pt x="319088" y="523875"/>
                </a:lnTo>
                <a:cubicBezTo>
                  <a:pt x="291465" y="552450"/>
                  <a:pt x="252413" y="574358"/>
                  <a:pt x="209550" y="5972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  <a:effectLst>
            <a:outerShdw blurRad="3302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图形 12" descr="急救包 纯色填充">
            <a:extLst>
              <a:ext uri="{FF2B5EF4-FFF2-40B4-BE49-F238E27FC236}">
                <a16:creationId xmlns:a16="http://schemas.microsoft.com/office/drawing/2014/main" id="{61986ADA-1EC8-43EC-9143-8A4E4E92776A}"/>
              </a:ext>
            </a:extLst>
          </p:cNvPr>
          <p:cNvSpPr/>
          <p:nvPr/>
        </p:nvSpPr>
        <p:spPr>
          <a:xfrm>
            <a:off x="4593236" y="5527935"/>
            <a:ext cx="386881" cy="338521"/>
          </a:xfrm>
          <a:custGeom>
            <a:avLst/>
            <a:gdLst>
              <a:gd name="connsiteX0" fmla="*/ 723900 w 762000"/>
              <a:gd name="connsiteY0" fmla="*/ 133350 h 666750"/>
              <a:gd name="connsiteX1" fmla="*/ 533400 w 762000"/>
              <a:gd name="connsiteY1" fmla="*/ 133350 h 666750"/>
              <a:gd name="connsiteX2" fmla="*/ 533400 w 762000"/>
              <a:gd name="connsiteY2" fmla="*/ 66675 h 666750"/>
              <a:gd name="connsiteX3" fmla="*/ 466725 w 762000"/>
              <a:gd name="connsiteY3" fmla="*/ 0 h 666750"/>
              <a:gd name="connsiteX4" fmla="*/ 295275 w 762000"/>
              <a:gd name="connsiteY4" fmla="*/ 0 h 666750"/>
              <a:gd name="connsiteX5" fmla="*/ 228600 w 762000"/>
              <a:gd name="connsiteY5" fmla="*/ 66675 h 666750"/>
              <a:gd name="connsiteX6" fmla="*/ 228600 w 762000"/>
              <a:gd name="connsiteY6" fmla="*/ 133350 h 666750"/>
              <a:gd name="connsiteX7" fmla="*/ 38100 w 762000"/>
              <a:gd name="connsiteY7" fmla="*/ 133350 h 666750"/>
              <a:gd name="connsiteX8" fmla="*/ 0 w 762000"/>
              <a:gd name="connsiteY8" fmla="*/ 171450 h 666750"/>
              <a:gd name="connsiteX9" fmla="*/ 0 w 762000"/>
              <a:gd name="connsiteY9" fmla="*/ 628650 h 666750"/>
              <a:gd name="connsiteX10" fmla="*/ 38100 w 762000"/>
              <a:gd name="connsiteY10" fmla="*/ 666750 h 666750"/>
              <a:gd name="connsiteX11" fmla="*/ 723900 w 762000"/>
              <a:gd name="connsiteY11" fmla="*/ 666750 h 666750"/>
              <a:gd name="connsiteX12" fmla="*/ 762000 w 762000"/>
              <a:gd name="connsiteY12" fmla="*/ 628650 h 666750"/>
              <a:gd name="connsiteX13" fmla="*/ 762000 w 762000"/>
              <a:gd name="connsiteY13" fmla="*/ 171450 h 666750"/>
              <a:gd name="connsiteX14" fmla="*/ 723900 w 762000"/>
              <a:gd name="connsiteY14" fmla="*/ 133350 h 666750"/>
              <a:gd name="connsiteX15" fmla="*/ 285750 w 762000"/>
              <a:gd name="connsiteY15" fmla="*/ 66675 h 666750"/>
              <a:gd name="connsiteX16" fmla="*/ 294093 w 762000"/>
              <a:gd name="connsiteY16" fmla="*/ 57150 h 666750"/>
              <a:gd name="connsiteX17" fmla="*/ 295275 w 762000"/>
              <a:gd name="connsiteY17" fmla="*/ 57150 h 666750"/>
              <a:gd name="connsiteX18" fmla="*/ 466725 w 762000"/>
              <a:gd name="connsiteY18" fmla="*/ 57150 h 666750"/>
              <a:gd name="connsiteX19" fmla="*/ 476250 w 762000"/>
              <a:gd name="connsiteY19" fmla="*/ 65493 h 666750"/>
              <a:gd name="connsiteX20" fmla="*/ 476250 w 762000"/>
              <a:gd name="connsiteY20" fmla="*/ 66675 h 666750"/>
              <a:gd name="connsiteX21" fmla="*/ 476250 w 762000"/>
              <a:gd name="connsiteY21" fmla="*/ 133350 h 666750"/>
              <a:gd name="connsiteX22" fmla="*/ 285750 w 762000"/>
              <a:gd name="connsiteY22" fmla="*/ 133350 h 666750"/>
              <a:gd name="connsiteX23" fmla="*/ 523875 w 762000"/>
              <a:gd name="connsiteY23" fmla="*/ 438150 h 666750"/>
              <a:gd name="connsiteX24" fmla="*/ 485775 w 762000"/>
              <a:gd name="connsiteY24" fmla="*/ 504825 h 666750"/>
              <a:gd name="connsiteX25" fmla="*/ 419100 w 762000"/>
              <a:gd name="connsiteY25" fmla="*/ 466725 h 666750"/>
              <a:gd name="connsiteX26" fmla="*/ 419100 w 762000"/>
              <a:gd name="connsiteY26" fmla="*/ 542925 h 666750"/>
              <a:gd name="connsiteX27" fmla="*/ 342900 w 762000"/>
              <a:gd name="connsiteY27" fmla="*/ 542925 h 666750"/>
              <a:gd name="connsiteX28" fmla="*/ 342900 w 762000"/>
              <a:gd name="connsiteY28" fmla="*/ 466058 h 666750"/>
              <a:gd name="connsiteX29" fmla="*/ 276225 w 762000"/>
              <a:gd name="connsiteY29" fmla="*/ 504158 h 666750"/>
              <a:gd name="connsiteX30" fmla="*/ 238125 w 762000"/>
              <a:gd name="connsiteY30" fmla="*/ 438150 h 666750"/>
              <a:gd name="connsiteX31" fmla="*/ 304800 w 762000"/>
              <a:gd name="connsiteY31" fmla="*/ 400050 h 666750"/>
              <a:gd name="connsiteX32" fmla="*/ 238125 w 762000"/>
              <a:gd name="connsiteY32" fmla="*/ 361950 h 666750"/>
              <a:gd name="connsiteX33" fmla="*/ 276225 w 762000"/>
              <a:gd name="connsiteY33" fmla="*/ 295275 h 666750"/>
              <a:gd name="connsiteX34" fmla="*/ 342900 w 762000"/>
              <a:gd name="connsiteY34" fmla="*/ 333375 h 666750"/>
              <a:gd name="connsiteX35" fmla="*/ 342900 w 762000"/>
              <a:gd name="connsiteY35" fmla="*/ 257175 h 666750"/>
              <a:gd name="connsiteX36" fmla="*/ 419100 w 762000"/>
              <a:gd name="connsiteY36" fmla="*/ 257175 h 666750"/>
              <a:gd name="connsiteX37" fmla="*/ 419100 w 762000"/>
              <a:gd name="connsiteY37" fmla="*/ 334042 h 666750"/>
              <a:gd name="connsiteX38" fmla="*/ 485775 w 762000"/>
              <a:gd name="connsiteY38" fmla="*/ 295942 h 666750"/>
              <a:gd name="connsiteX39" fmla="*/ 523875 w 762000"/>
              <a:gd name="connsiteY39" fmla="*/ 361950 h 666750"/>
              <a:gd name="connsiteX40" fmla="*/ 457200 w 762000"/>
              <a:gd name="connsiteY40" fmla="*/ 400050 h 66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62000" h="666750">
                <a:moveTo>
                  <a:pt x="723900" y="133350"/>
                </a:moveTo>
                <a:lnTo>
                  <a:pt x="533400" y="133350"/>
                </a:lnTo>
                <a:lnTo>
                  <a:pt x="533400" y="66675"/>
                </a:lnTo>
                <a:cubicBezTo>
                  <a:pt x="533400" y="29851"/>
                  <a:pt x="503549" y="0"/>
                  <a:pt x="466725" y="0"/>
                </a:cubicBezTo>
                <a:lnTo>
                  <a:pt x="295275" y="0"/>
                </a:lnTo>
                <a:cubicBezTo>
                  <a:pt x="258451" y="0"/>
                  <a:pt x="228600" y="29851"/>
                  <a:pt x="228600" y="66675"/>
                </a:cubicBezTo>
                <a:lnTo>
                  <a:pt x="228600" y="133350"/>
                </a:lnTo>
                <a:lnTo>
                  <a:pt x="38100" y="133350"/>
                </a:lnTo>
                <a:cubicBezTo>
                  <a:pt x="17058" y="133350"/>
                  <a:pt x="0" y="150408"/>
                  <a:pt x="0" y="171450"/>
                </a:cubicBezTo>
                <a:lnTo>
                  <a:pt x="0" y="628650"/>
                </a:lnTo>
                <a:cubicBezTo>
                  <a:pt x="0" y="649692"/>
                  <a:pt x="17058" y="666750"/>
                  <a:pt x="38100" y="666750"/>
                </a:cubicBezTo>
                <a:lnTo>
                  <a:pt x="723900" y="666750"/>
                </a:lnTo>
                <a:cubicBezTo>
                  <a:pt x="744942" y="666750"/>
                  <a:pt x="762000" y="649692"/>
                  <a:pt x="762000" y="628650"/>
                </a:cubicBezTo>
                <a:lnTo>
                  <a:pt x="762000" y="171450"/>
                </a:lnTo>
                <a:cubicBezTo>
                  <a:pt x="762000" y="150408"/>
                  <a:pt x="744942" y="133350"/>
                  <a:pt x="723900" y="133350"/>
                </a:cubicBezTo>
                <a:close/>
                <a:moveTo>
                  <a:pt x="285750" y="66675"/>
                </a:moveTo>
                <a:cubicBezTo>
                  <a:pt x="285423" y="61741"/>
                  <a:pt x="289159" y="57477"/>
                  <a:pt x="294093" y="57150"/>
                </a:cubicBezTo>
                <a:cubicBezTo>
                  <a:pt x="294486" y="57124"/>
                  <a:pt x="294882" y="57124"/>
                  <a:pt x="295275" y="57150"/>
                </a:cubicBezTo>
                <a:lnTo>
                  <a:pt x="466725" y="57150"/>
                </a:lnTo>
                <a:cubicBezTo>
                  <a:pt x="471659" y="56823"/>
                  <a:pt x="475923" y="60559"/>
                  <a:pt x="476250" y="65493"/>
                </a:cubicBezTo>
                <a:cubicBezTo>
                  <a:pt x="476276" y="65886"/>
                  <a:pt x="476276" y="66282"/>
                  <a:pt x="476250" y="66675"/>
                </a:cubicBezTo>
                <a:lnTo>
                  <a:pt x="476250" y="133350"/>
                </a:lnTo>
                <a:lnTo>
                  <a:pt x="285750" y="133350"/>
                </a:lnTo>
                <a:close/>
                <a:moveTo>
                  <a:pt x="523875" y="438150"/>
                </a:moveTo>
                <a:lnTo>
                  <a:pt x="485775" y="504825"/>
                </a:lnTo>
                <a:lnTo>
                  <a:pt x="419100" y="466725"/>
                </a:lnTo>
                <a:lnTo>
                  <a:pt x="419100" y="542925"/>
                </a:lnTo>
                <a:lnTo>
                  <a:pt x="342900" y="542925"/>
                </a:lnTo>
                <a:lnTo>
                  <a:pt x="342900" y="466058"/>
                </a:lnTo>
                <a:lnTo>
                  <a:pt x="276225" y="504158"/>
                </a:lnTo>
                <a:lnTo>
                  <a:pt x="238125" y="438150"/>
                </a:lnTo>
                <a:lnTo>
                  <a:pt x="304800" y="400050"/>
                </a:lnTo>
                <a:lnTo>
                  <a:pt x="238125" y="361950"/>
                </a:lnTo>
                <a:lnTo>
                  <a:pt x="276225" y="295275"/>
                </a:lnTo>
                <a:lnTo>
                  <a:pt x="342900" y="333375"/>
                </a:lnTo>
                <a:lnTo>
                  <a:pt x="342900" y="257175"/>
                </a:lnTo>
                <a:lnTo>
                  <a:pt x="419100" y="257175"/>
                </a:lnTo>
                <a:lnTo>
                  <a:pt x="419100" y="334042"/>
                </a:lnTo>
                <a:lnTo>
                  <a:pt x="485775" y="295942"/>
                </a:lnTo>
                <a:lnTo>
                  <a:pt x="523875" y="361950"/>
                </a:lnTo>
                <a:lnTo>
                  <a:pt x="457200" y="400050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  <a:effectLst>
            <a:outerShdw blurRad="3302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图形 14" descr="细菌 纯色填充">
            <a:extLst>
              <a:ext uri="{FF2B5EF4-FFF2-40B4-BE49-F238E27FC236}">
                <a16:creationId xmlns:a16="http://schemas.microsoft.com/office/drawing/2014/main" id="{E0F747A6-8133-4A19-AF14-F0B908F8CAF9}"/>
              </a:ext>
            </a:extLst>
          </p:cNvPr>
          <p:cNvSpPr/>
          <p:nvPr/>
        </p:nvSpPr>
        <p:spPr>
          <a:xfrm>
            <a:off x="8030228" y="5532719"/>
            <a:ext cx="382074" cy="396853"/>
          </a:xfrm>
          <a:custGeom>
            <a:avLst/>
            <a:gdLst>
              <a:gd name="connsiteX0" fmla="*/ 709473 w 752532"/>
              <a:gd name="connsiteY0" fmla="*/ 305269 h 781641"/>
              <a:gd name="connsiteX1" fmla="*/ 752393 w 752532"/>
              <a:gd name="connsiteY1" fmla="*/ 262465 h 781641"/>
              <a:gd name="connsiteX2" fmla="*/ 709589 w 752532"/>
              <a:gd name="connsiteY2" fmla="*/ 219544 h 781641"/>
              <a:gd name="connsiteX3" fmla="*/ 667696 w 752532"/>
              <a:gd name="connsiteY3" fmla="*/ 253077 h 781641"/>
              <a:gd name="connsiteX4" fmla="*/ 593881 w 752532"/>
              <a:gd name="connsiteY4" fmla="*/ 277681 h 781641"/>
              <a:gd name="connsiteX5" fmla="*/ 542366 w 752532"/>
              <a:gd name="connsiteY5" fmla="*/ 196819 h 781641"/>
              <a:gd name="connsiteX6" fmla="*/ 608549 w 752532"/>
              <a:gd name="connsiteY6" fmla="*/ 119127 h 781641"/>
              <a:gd name="connsiteX7" fmla="*/ 690470 w 752532"/>
              <a:gd name="connsiteY7" fmla="*/ 87180 h 781641"/>
              <a:gd name="connsiteX8" fmla="*/ 658524 w 752532"/>
              <a:gd name="connsiteY8" fmla="*/ 5258 h 781641"/>
              <a:gd name="connsiteX9" fmla="*/ 576602 w 752532"/>
              <a:gd name="connsiteY9" fmla="*/ 37204 h 781641"/>
              <a:gd name="connsiteX10" fmla="*/ 580027 w 752532"/>
              <a:gd name="connsiteY10" fmla="*/ 93857 h 781641"/>
              <a:gd name="connsiteX11" fmla="*/ 513802 w 752532"/>
              <a:gd name="connsiteY11" fmla="*/ 171598 h 781641"/>
              <a:gd name="connsiteX12" fmla="*/ 388882 w 752532"/>
              <a:gd name="connsiteY12" fmla="*/ 125005 h 781641"/>
              <a:gd name="connsiteX13" fmla="*/ 387770 w 752532"/>
              <a:gd name="connsiteY13" fmla="*/ 90533 h 781641"/>
              <a:gd name="connsiteX14" fmla="*/ 409020 w 752532"/>
              <a:gd name="connsiteY14" fmla="*/ 26735 h 781641"/>
              <a:gd name="connsiteX15" fmla="*/ 345222 w 752532"/>
              <a:gd name="connsiteY15" fmla="*/ 5484 h 781641"/>
              <a:gd name="connsiteX16" fmla="*/ 323971 w 752532"/>
              <a:gd name="connsiteY16" fmla="*/ 69282 h 781641"/>
              <a:gd name="connsiteX17" fmla="*/ 349712 w 752532"/>
              <a:gd name="connsiteY17" fmla="*/ 92497 h 781641"/>
              <a:gd name="connsiteX18" fmla="*/ 350768 w 752532"/>
              <a:gd name="connsiteY18" fmla="*/ 125236 h 781641"/>
              <a:gd name="connsiteX19" fmla="*/ 223641 w 752532"/>
              <a:gd name="connsiteY19" fmla="*/ 175702 h 781641"/>
              <a:gd name="connsiteX20" fmla="*/ 182430 w 752532"/>
              <a:gd name="connsiteY20" fmla="*/ 130744 h 781641"/>
              <a:gd name="connsiteX21" fmla="*/ 158788 w 752532"/>
              <a:gd name="connsiteY21" fmla="*/ 46061 h 781641"/>
              <a:gd name="connsiteX22" fmla="*/ 74105 w 752532"/>
              <a:gd name="connsiteY22" fmla="*/ 69704 h 781641"/>
              <a:gd name="connsiteX23" fmla="*/ 97748 w 752532"/>
              <a:gd name="connsiteY23" fmla="*/ 154387 h 781641"/>
              <a:gd name="connsiteX24" fmla="*/ 154448 w 752532"/>
              <a:gd name="connsiteY24" fmla="*/ 156612 h 781641"/>
              <a:gd name="connsiteX25" fmla="*/ 195716 w 752532"/>
              <a:gd name="connsiteY25" fmla="*/ 201630 h 781641"/>
              <a:gd name="connsiteX26" fmla="*/ 133516 w 752532"/>
              <a:gd name="connsiteY26" fmla="*/ 350320 h 781641"/>
              <a:gd name="connsiteX27" fmla="*/ 101493 w 752532"/>
              <a:gd name="connsiteY27" fmla="*/ 349455 h 781641"/>
              <a:gd name="connsiteX28" fmla="*/ 34506 w 752532"/>
              <a:gd name="connsiteY28" fmla="*/ 318090 h 781641"/>
              <a:gd name="connsiteX29" fmla="*/ 3140 w 752532"/>
              <a:gd name="connsiteY29" fmla="*/ 385077 h 781641"/>
              <a:gd name="connsiteX30" fmla="*/ 70127 w 752532"/>
              <a:gd name="connsiteY30" fmla="*/ 416443 h 781641"/>
              <a:gd name="connsiteX31" fmla="*/ 100527 w 752532"/>
              <a:gd name="connsiteY31" fmla="*/ 387547 h 781641"/>
              <a:gd name="connsiteX32" fmla="*/ 134656 w 752532"/>
              <a:gd name="connsiteY32" fmla="*/ 388471 h 781641"/>
              <a:gd name="connsiteX33" fmla="*/ 177355 w 752532"/>
              <a:gd name="connsiteY33" fmla="*/ 500447 h 781641"/>
              <a:gd name="connsiteX34" fmla="*/ 95732 w 752532"/>
              <a:gd name="connsiteY34" fmla="*/ 561004 h 781641"/>
              <a:gd name="connsiteX35" fmla="*/ 17040 w 752532"/>
              <a:gd name="connsiteY35" fmla="*/ 580835 h 781641"/>
              <a:gd name="connsiteX36" fmla="*/ 36871 w 752532"/>
              <a:gd name="connsiteY36" fmla="*/ 659527 h 781641"/>
              <a:gd name="connsiteX37" fmla="*/ 115563 w 752532"/>
              <a:gd name="connsiteY37" fmla="*/ 639696 h 781641"/>
              <a:gd name="connsiteX38" fmla="*/ 120117 w 752532"/>
              <a:gd name="connsiteY38" fmla="*/ 590346 h 781641"/>
              <a:gd name="connsiteX39" fmla="*/ 201887 w 752532"/>
              <a:gd name="connsiteY39" fmla="*/ 529678 h 781641"/>
              <a:gd name="connsiteX40" fmla="*/ 313336 w 752532"/>
              <a:gd name="connsiteY40" fmla="*/ 593395 h 781641"/>
              <a:gd name="connsiteX41" fmla="*/ 298028 w 752532"/>
              <a:gd name="connsiteY41" fmla="*/ 648503 h 781641"/>
              <a:gd name="connsiteX42" fmla="*/ 238202 w 752532"/>
              <a:gd name="connsiteY42" fmla="*/ 721486 h 781641"/>
              <a:gd name="connsiteX43" fmla="*/ 311185 w 752532"/>
              <a:gd name="connsiteY43" fmla="*/ 781311 h 781641"/>
              <a:gd name="connsiteX44" fmla="*/ 371010 w 752532"/>
              <a:gd name="connsiteY44" fmla="*/ 708329 h 781641"/>
              <a:gd name="connsiteX45" fmla="*/ 335543 w 752532"/>
              <a:gd name="connsiteY45" fmla="*/ 655783 h 781641"/>
              <a:gd name="connsiteX46" fmla="*/ 351141 w 752532"/>
              <a:gd name="connsiteY46" fmla="*/ 599630 h 781641"/>
              <a:gd name="connsiteX47" fmla="*/ 371335 w 752532"/>
              <a:gd name="connsiteY47" fmla="*/ 600544 h 781641"/>
              <a:gd name="connsiteX48" fmla="*/ 481389 w 752532"/>
              <a:gd name="connsiteY48" fmla="*/ 573571 h 781641"/>
              <a:gd name="connsiteX49" fmla="*/ 532074 w 752532"/>
              <a:gd name="connsiteY49" fmla="*/ 653217 h 781641"/>
              <a:gd name="connsiteX50" fmla="*/ 547700 w 752532"/>
              <a:gd name="connsiteY50" fmla="*/ 726208 h 781641"/>
              <a:gd name="connsiteX51" fmla="*/ 620691 w 752532"/>
              <a:gd name="connsiteY51" fmla="*/ 710582 h 781641"/>
              <a:gd name="connsiteX52" fmla="*/ 605065 w 752532"/>
              <a:gd name="connsiteY52" fmla="*/ 637591 h 781641"/>
              <a:gd name="connsiteX53" fmla="*/ 562999 w 752532"/>
              <a:gd name="connsiteY53" fmla="*/ 630843 h 781641"/>
              <a:gd name="connsiteX54" fmla="*/ 513674 w 752532"/>
              <a:gd name="connsiteY54" fmla="*/ 553333 h 781641"/>
              <a:gd name="connsiteX55" fmla="*/ 592033 w 752532"/>
              <a:gd name="connsiteY55" fmla="*/ 451846 h 781641"/>
              <a:gd name="connsiteX56" fmla="*/ 647703 w 752532"/>
              <a:gd name="connsiteY56" fmla="*/ 469122 h 781641"/>
              <a:gd name="connsiteX57" fmla="*/ 647560 w 752532"/>
              <a:gd name="connsiteY57" fmla="*/ 471956 h 781641"/>
              <a:gd name="connsiteX58" fmla="*/ 699948 w 752532"/>
              <a:gd name="connsiteY58" fmla="*/ 524541 h 781641"/>
              <a:gd name="connsiteX59" fmla="*/ 752532 w 752532"/>
              <a:gd name="connsiteY59" fmla="*/ 472154 h 781641"/>
              <a:gd name="connsiteX60" fmla="*/ 700145 w 752532"/>
              <a:gd name="connsiteY60" fmla="*/ 419569 h 781641"/>
              <a:gd name="connsiteX61" fmla="*/ 663696 w 752532"/>
              <a:gd name="connsiteY61" fmla="*/ 434194 h 781641"/>
              <a:gd name="connsiteX62" fmla="*/ 603449 w 752532"/>
              <a:gd name="connsiteY62" fmla="*/ 415494 h 781641"/>
              <a:gd name="connsiteX63" fmla="*/ 604587 w 752532"/>
              <a:gd name="connsiteY63" fmla="*/ 314277 h 781641"/>
              <a:gd name="connsiteX64" fmla="*/ 677031 w 752532"/>
              <a:gd name="connsiteY64" fmla="*/ 290130 h 781641"/>
              <a:gd name="connsiteX65" fmla="*/ 709473 w 752532"/>
              <a:gd name="connsiteY65" fmla="*/ 305269 h 781641"/>
              <a:gd name="connsiteX66" fmla="*/ 352285 w 752532"/>
              <a:gd name="connsiteY66" fmla="*/ 476719 h 781641"/>
              <a:gd name="connsiteX67" fmla="*/ 323710 w 752532"/>
              <a:gd name="connsiteY67" fmla="*/ 448144 h 781641"/>
              <a:gd name="connsiteX68" fmla="*/ 352285 w 752532"/>
              <a:gd name="connsiteY68" fmla="*/ 419569 h 781641"/>
              <a:gd name="connsiteX69" fmla="*/ 380860 w 752532"/>
              <a:gd name="connsiteY69" fmla="*/ 448144 h 781641"/>
              <a:gd name="connsiteX70" fmla="*/ 352285 w 752532"/>
              <a:gd name="connsiteY70" fmla="*/ 476719 h 781641"/>
              <a:gd name="connsiteX71" fmla="*/ 414198 w 752532"/>
              <a:gd name="connsiteY71" fmla="*/ 352894 h 781641"/>
              <a:gd name="connsiteX72" fmla="*/ 380860 w 752532"/>
              <a:gd name="connsiteY72" fmla="*/ 319556 h 781641"/>
              <a:gd name="connsiteX73" fmla="*/ 414198 w 752532"/>
              <a:gd name="connsiteY73" fmla="*/ 286219 h 781641"/>
              <a:gd name="connsiteX74" fmla="*/ 447535 w 752532"/>
              <a:gd name="connsiteY74" fmla="*/ 319556 h 781641"/>
              <a:gd name="connsiteX75" fmla="*/ 414199 w 752532"/>
              <a:gd name="connsiteY75" fmla="*/ 352894 h 781641"/>
              <a:gd name="connsiteX76" fmla="*/ 414198 w 752532"/>
              <a:gd name="connsiteY76" fmla="*/ 352894 h 781641"/>
              <a:gd name="connsiteX77" fmla="*/ 471348 w 752532"/>
              <a:gd name="connsiteY77" fmla="*/ 476719 h 781641"/>
              <a:gd name="connsiteX78" fmla="*/ 438010 w 752532"/>
              <a:gd name="connsiteY78" fmla="*/ 443381 h 781641"/>
              <a:gd name="connsiteX79" fmla="*/ 471348 w 752532"/>
              <a:gd name="connsiteY79" fmla="*/ 410044 h 781641"/>
              <a:gd name="connsiteX80" fmla="*/ 504685 w 752532"/>
              <a:gd name="connsiteY80" fmla="*/ 443381 h 781641"/>
              <a:gd name="connsiteX81" fmla="*/ 471349 w 752532"/>
              <a:gd name="connsiteY81" fmla="*/ 476719 h 781641"/>
              <a:gd name="connsiteX82" fmla="*/ 471348 w 752532"/>
              <a:gd name="connsiteY82" fmla="*/ 476719 h 781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752532" h="781641">
                <a:moveTo>
                  <a:pt x="709473" y="305269"/>
                </a:moveTo>
                <a:cubicBezTo>
                  <a:pt x="733144" y="305301"/>
                  <a:pt x="752361" y="286137"/>
                  <a:pt x="752393" y="262465"/>
                </a:cubicBezTo>
                <a:cubicBezTo>
                  <a:pt x="752425" y="238792"/>
                  <a:pt x="733261" y="219576"/>
                  <a:pt x="709589" y="219544"/>
                </a:cubicBezTo>
                <a:cubicBezTo>
                  <a:pt x="689489" y="219516"/>
                  <a:pt x="672071" y="233459"/>
                  <a:pt x="667696" y="253077"/>
                </a:cubicBezTo>
                <a:lnTo>
                  <a:pt x="593881" y="277681"/>
                </a:lnTo>
                <a:cubicBezTo>
                  <a:pt x="582368" y="247514"/>
                  <a:pt x="564841" y="220003"/>
                  <a:pt x="542366" y="196819"/>
                </a:cubicBezTo>
                <a:lnTo>
                  <a:pt x="608549" y="119127"/>
                </a:lnTo>
                <a:cubicBezTo>
                  <a:pt x="639993" y="132926"/>
                  <a:pt x="676670" y="118624"/>
                  <a:pt x="690470" y="87180"/>
                </a:cubicBezTo>
                <a:cubicBezTo>
                  <a:pt x="704271" y="55736"/>
                  <a:pt x="689968" y="19058"/>
                  <a:pt x="658524" y="5258"/>
                </a:cubicBezTo>
                <a:cubicBezTo>
                  <a:pt x="627080" y="-8543"/>
                  <a:pt x="590403" y="5760"/>
                  <a:pt x="576602" y="37204"/>
                </a:cubicBezTo>
                <a:cubicBezTo>
                  <a:pt x="568555" y="55538"/>
                  <a:pt x="569830" y="76625"/>
                  <a:pt x="580027" y="93857"/>
                </a:cubicBezTo>
                <a:lnTo>
                  <a:pt x="513802" y="171598"/>
                </a:lnTo>
                <a:cubicBezTo>
                  <a:pt x="477482" y="144428"/>
                  <a:pt x="434124" y="128256"/>
                  <a:pt x="388882" y="125005"/>
                </a:cubicBezTo>
                <a:lnTo>
                  <a:pt x="387770" y="90533"/>
                </a:lnTo>
                <a:cubicBezTo>
                  <a:pt x="411254" y="78784"/>
                  <a:pt x="420769" y="50221"/>
                  <a:pt x="409020" y="26735"/>
                </a:cubicBezTo>
                <a:cubicBezTo>
                  <a:pt x="397272" y="3249"/>
                  <a:pt x="368708" y="-6265"/>
                  <a:pt x="345222" y="5484"/>
                </a:cubicBezTo>
                <a:cubicBezTo>
                  <a:pt x="321737" y="17233"/>
                  <a:pt x="312222" y="45796"/>
                  <a:pt x="323971" y="69282"/>
                </a:cubicBezTo>
                <a:cubicBezTo>
                  <a:pt x="329325" y="79984"/>
                  <a:pt x="338517" y="88273"/>
                  <a:pt x="349712" y="92497"/>
                </a:cubicBezTo>
                <a:lnTo>
                  <a:pt x="350768" y="125236"/>
                </a:lnTo>
                <a:cubicBezTo>
                  <a:pt x="304352" y="129192"/>
                  <a:pt x="260133" y="146746"/>
                  <a:pt x="223641" y="175702"/>
                </a:cubicBezTo>
                <a:lnTo>
                  <a:pt x="182430" y="130744"/>
                </a:lnTo>
                <a:cubicBezTo>
                  <a:pt x="199286" y="100831"/>
                  <a:pt x="188701" y="62918"/>
                  <a:pt x="158788" y="46061"/>
                </a:cubicBezTo>
                <a:cubicBezTo>
                  <a:pt x="128874" y="29206"/>
                  <a:pt x="90960" y="39791"/>
                  <a:pt x="74105" y="69704"/>
                </a:cubicBezTo>
                <a:cubicBezTo>
                  <a:pt x="57249" y="99617"/>
                  <a:pt x="67834" y="137531"/>
                  <a:pt x="97748" y="154387"/>
                </a:cubicBezTo>
                <a:cubicBezTo>
                  <a:pt x="115187" y="164214"/>
                  <a:pt x="136291" y="165042"/>
                  <a:pt x="154448" y="156612"/>
                </a:cubicBezTo>
                <a:lnTo>
                  <a:pt x="195716" y="201630"/>
                </a:lnTo>
                <a:cubicBezTo>
                  <a:pt x="158263" y="242414"/>
                  <a:pt x="136258" y="295016"/>
                  <a:pt x="133516" y="350320"/>
                </a:cubicBezTo>
                <a:lnTo>
                  <a:pt x="101493" y="349455"/>
                </a:lnTo>
                <a:cubicBezTo>
                  <a:pt x="91656" y="322296"/>
                  <a:pt x="61665" y="308253"/>
                  <a:pt x="34506" y="318090"/>
                </a:cubicBezTo>
                <a:cubicBezTo>
                  <a:pt x="7347" y="327926"/>
                  <a:pt x="-6696" y="357917"/>
                  <a:pt x="3140" y="385077"/>
                </a:cubicBezTo>
                <a:cubicBezTo>
                  <a:pt x="12977" y="412237"/>
                  <a:pt x="42968" y="426279"/>
                  <a:pt x="70127" y="416443"/>
                </a:cubicBezTo>
                <a:cubicBezTo>
                  <a:pt x="83848" y="411474"/>
                  <a:pt x="94868" y="400998"/>
                  <a:pt x="100527" y="387547"/>
                </a:cubicBezTo>
                <a:lnTo>
                  <a:pt x="134656" y="388471"/>
                </a:lnTo>
                <a:cubicBezTo>
                  <a:pt x="139049" y="428841"/>
                  <a:pt x="153753" y="467402"/>
                  <a:pt x="177355" y="500447"/>
                </a:cubicBezTo>
                <a:lnTo>
                  <a:pt x="95732" y="561004"/>
                </a:lnTo>
                <a:cubicBezTo>
                  <a:pt x="68526" y="544750"/>
                  <a:pt x="33295" y="553629"/>
                  <a:pt x="17040" y="580835"/>
                </a:cubicBezTo>
                <a:cubicBezTo>
                  <a:pt x="786" y="608041"/>
                  <a:pt x="9665" y="643273"/>
                  <a:pt x="36871" y="659527"/>
                </a:cubicBezTo>
                <a:cubicBezTo>
                  <a:pt x="64078" y="675781"/>
                  <a:pt x="99309" y="666903"/>
                  <a:pt x="115563" y="639696"/>
                </a:cubicBezTo>
                <a:cubicBezTo>
                  <a:pt x="124473" y="624783"/>
                  <a:pt x="126147" y="606638"/>
                  <a:pt x="120117" y="590346"/>
                </a:cubicBezTo>
                <a:lnTo>
                  <a:pt x="201887" y="529678"/>
                </a:lnTo>
                <a:cubicBezTo>
                  <a:pt x="232493" y="560733"/>
                  <a:pt x="271047" y="582776"/>
                  <a:pt x="313336" y="593395"/>
                </a:cubicBezTo>
                <a:lnTo>
                  <a:pt x="298028" y="648503"/>
                </a:lnTo>
                <a:cubicBezTo>
                  <a:pt x="261354" y="652137"/>
                  <a:pt x="234569" y="684812"/>
                  <a:pt x="238202" y="721486"/>
                </a:cubicBezTo>
                <a:cubicBezTo>
                  <a:pt x="241835" y="758160"/>
                  <a:pt x="274511" y="784944"/>
                  <a:pt x="311185" y="781311"/>
                </a:cubicBezTo>
                <a:cubicBezTo>
                  <a:pt x="347858" y="777678"/>
                  <a:pt x="374643" y="745003"/>
                  <a:pt x="371010" y="708329"/>
                </a:cubicBezTo>
                <a:cubicBezTo>
                  <a:pt x="368794" y="685957"/>
                  <a:pt x="355462" y="666206"/>
                  <a:pt x="335543" y="655783"/>
                </a:cubicBezTo>
                <a:lnTo>
                  <a:pt x="351141" y="599630"/>
                </a:lnTo>
                <a:cubicBezTo>
                  <a:pt x="357805" y="600191"/>
                  <a:pt x="364527" y="600544"/>
                  <a:pt x="371335" y="600544"/>
                </a:cubicBezTo>
                <a:cubicBezTo>
                  <a:pt x="409661" y="600584"/>
                  <a:pt x="447425" y="591329"/>
                  <a:pt x="481389" y="573571"/>
                </a:cubicBezTo>
                <a:lnTo>
                  <a:pt x="532074" y="653217"/>
                </a:lnTo>
                <a:cubicBezTo>
                  <a:pt x="516233" y="677688"/>
                  <a:pt x="523229" y="710367"/>
                  <a:pt x="547700" y="726208"/>
                </a:cubicBezTo>
                <a:cubicBezTo>
                  <a:pt x="572171" y="742049"/>
                  <a:pt x="604850" y="735053"/>
                  <a:pt x="620691" y="710582"/>
                </a:cubicBezTo>
                <a:cubicBezTo>
                  <a:pt x="636532" y="686112"/>
                  <a:pt x="629536" y="653432"/>
                  <a:pt x="605065" y="637591"/>
                </a:cubicBezTo>
                <a:cubicBezTo>
                  <a:pt x="592614" y="629531"/>
                  <a:pt x="577347" y="627083"/>
                  <a:pt x="562999" y="630843"/>
                </a:cubicBezTo>
                <a:lnTo>
                  <a:pt x="513674" y="553333"/>
                </a:lnTo>
                <a:cubicBezTo>
                  <a:pt x="548555" y="527279"/>
                  <a:pt x="575652" y="492185"/>
                  <a:pt x="592033" y="451846"/>
                </a:cubicBezTo>
                <a:lnTo>
                  <a:pt x="647703" y="469122"/>
                </a:lnTo>
                <a:cubicBezTo>
                  <a:pt x="647654" y="470066"/>
                  <a:pt x="647560" y="470999"/>
                  <a:pt x="647560" y="471956"/>
                </a:cubicBezTo>
                <a:cubicBezTo>
                  <a:pt x="647506" y="500944"/>
                  <a:pt x="670960" y="524487"/>
                  <a:pt x="699948" y="524541"/>
                </a:cubicBezTo>
                <a:cubicBezTo>
                  <a:pt x="728935" y="524595"/>
                  <a:pt x="752478" y="501141"/>
                  <a:pt x="752532" y="472154"/>
                </a:cubicBezTo>
                <a:cubicBezTo>
                  <a:pt x="752587" y="443166"/>
                  <a:pt x="729132" y="419623"/>
                  <a:pt x="700145" y="419569"/>
                </a:cubicBezTo>
                <a:cubicBezTo>
                  <a:pt x="686560" y="419543"/>
                  <a:pt x="673496" y="424786"/>
                  <a:pt x="663696" y="434194"/>
                </a:cubicBezTo>
                <a:lnTo>
                  <a:pt x="603449" y="415494"/>
                </a:lnTo>
                <a:cubicBezTo>
                  <a:pt x="611059" y="382224"/>
                  <a:pt x="611448" y="347709"/>
                  <a:pt x="604587" y="314277"/>
                </a:cubicBezTo>
                <a:lnTo>
                  <a:pt x="677031" y="290130"/>
                </a:lnTo>
                <a:cubicBezTo>
                  <a:pt x="685094" y="299699"/>
                  <a:pt x="696960" y="305235"/>
                  <a:pt x="709473" y="305269"/>
                </a:cubicBezTo>
                <a:close/>
                <a:moveTo>
                  <a:pt x="352285" y="476719"/>
                </a:moveTo>
                <a:cubicBezTo>
                  <a:pt x="336503" y="476719"/>
                  <a:pt x="323710" y="463925"/>
                  <a:pt x="323710" y="448144"/>
                </a:cubicBezTo>
                <a:cubicBezTo>
                  <a:pt x="323710" y="432362"/>
                  <a:pt x="336503" y="419569"/>
                  <a:pt x="352285" y="419569"/>
                </a:cubicBezTo>
                <a:cubicBezTo>
                  <a:pt x="368066" y="419569"/>
                  <a:pt x="380860" y="432362"/>
                  <a:pt x="380860" y="448144"/>
                </a:cubicBezTo>
                <a:cubicBezTo>
                  <a:pt x="380860" y="463925"/>
                  <a:pt x="368066" y="476719"/>
                  <a:pt x="352285" y="476719"/>
                </a:cubicBezTo>
                <a:close/>
                <a:moveTo>
                  <a:pt x="414198" y="352894"/>
                </a:moveTo>
                <a:cubicBezTo>
                  <a:pt x="395786" y="352894"/>
                  <a:pt x="380860" y="337968"/>
                  <a:pt x="380860" y="319556"/>
                </a:cubicBezTo>
                <a:cubicBezTo>
                  <a:pt x="380860" y="301145"/>
                  <a:pt x="395786" y="286219"/>
                  <a:pt x="414198" y="286219"/>
                </a:cubicBezTo>
                <a:cubicBezTo>
                  <a:pt x="432609" y="286219"/>
                  <a:pt x="447535" y="301145"/>
                  <a:pt x="447535" y="319556"/>
                </a:cubicBezTo>
                <a:cubicBezTo>
                  <a:pt x="447535" y="337967"/>
                  <a:pt x="432609" y="352893"/>
                  <a:pt x="414199" y="352894"/>
                </a:cubicBezTo>
                <a:cubicBezTo>
                  <a:pt x="414198" y="352894"/>
                  <a:pt x="414198" y="352894"/>
                  <a:pt x="414198" y="352894"/>
                </a:cubicBezTo>
                <a:close/>
                <a:moveTo>
                  <a:pt x="471348" y="476719"/>
                </a:moveTo>
                <a:cubicBezTo>
                  <a:pt x="452936" y="476719"/>
                  <a:pt x="438010" y="461793"/>
                  <a:pt x="438010" y="443381"/>
                </a:cubicBezTo>
                <a:cubicBezTo>
                  <a:pt x="438010" y="424970"/>
                  <a:pt x="452936" y="410044"/>
                  <a:pt x="471348" y="410044"/>
                </a:cubicBezTo>
                <a:cubicBezTo>
                  <a:pt x="489759" y="410044"/>
                  <a:pt x="504685" y="424970"/>
                  <a:pt x="504685" y="443381"/>
                </a:cubicBezTo>
                <a:cubicBezTo>
                  <a:pt x="504685" y="461792"/>
                  <a:pt x="489759" y="476718"/>
                  <a:pt x="471349" y="476719"/>
                </a:cubicBezTo>
                <a:cubicBezTo>
                  <a:pt x="471348" y="476719"/>
                  <a:pt x="471348" y="476719"/>
                  <a:pt x="471348" y="47671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/>
          </a:ln>
          <a:effectLst>
            <a:outerShdw blurRad="330200" sx="102000" sy="102000" algn="ctr" rotWithShape="0">
              <a:schemeClr val="accent1">
                <a:lumMod val="60000"/>
                <a:lumOff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FF70109-FF2A-4510-BFE9-5D09710AAE52}"/>
              </a:ext>
            </a:extLst>
          </p:cNvPr>
          <p:cNvGrpSpPr/>
          <p:nvPr/>
        </p:nvGrpSpPr>
        <p:grpSpPr>
          <a:xfrm>
            <a:off x="1870075" y="5288216"/>
            <a:ext cx="2346861" cy="707886"/>
            <a:chOff x="9385300" y="5783186"/>
            <a:chExt cx="2346861" cy="70788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A7A37A1-D56A-4506-99CD-1487EC814157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45617A7-D9E6-45AD-BE46-EFA99CEA2E55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3A8FA25-CE91-40A3-A79C-77C26126A8F3}"/>
              </a:ext>
            </a:extLst>
          </p:cNvPr>
          <p:cNvGrpSpPr/>
          <p:nvPr/>
        </p:nvGrpSpPr>
        <p:grpSpPr>
          <a:xfrm>
            <a:off x="5262341" y="5288216"/>
            <a:ext cx="2346861" cy="707886"/>
            <a:chOff x="9385300" y="5783186"/>
            <a:chExt cx="2346861" cy="70788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D487567-A85A-462A-9C97-506C32C5878A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B761978-A2AE-42D6-876D-73B2FF4782C3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5962B27-F0EC-4199-A16D-3643A8D3F711}"/>
              </a:ext>
            </a:extLst>
          </p:cNvPr>
          <p:cNvGrpSpPr/>
          <p:nvPr/>
        </p:nvGrpSpPr>
        <p:grpSpPr>
          <a:xfrm>
            <a:off x="8654607" y="5288216"/>
            <a:ext cx="2346861" cy="707886"/>
            <a:chOff x="9385300" y="5783186"/>
            <a:chExt cx="2346861" cy="70788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C98222D-17CE-4DF5-B711-FECA3A1E9846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6B2F99E-C45F-41BD-8DEC-831150C8A725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181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594DC944-7AC6-4E9C-9E12-58F4144A4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2613" y="1566863"/>
            <a:ext cx="3406775" cy="340677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5D029CC-6B02-4F76-B941-5D650AE66117}"/>
              </a:ext>
            </a:extLst>
          </p:cNvPr>
          <p:cNvSpPr txBox="1"/>
          <p:nvPr/>
        </p:nvSpPr>
        <p:spPr>
          <a:xfrm>
            <a:off x="4506242" y="5221879"/>
            <a:ext cx="3199242" cy="234972"/>
          </a:xfrm>
          <a:custGeom>
            <a:avLst/>
            <a:gdLst/>
            <a:ahLst/>
            <a:cxnLst/>
            <a:rect l="l" t="t" r="r" b="b"/>
            <a:pathLst>
              <a:path w="3199242" h="234972">
                <a:moveTo>
                  <a:pt x="1938880" y="117929"/>
                </a:moveTo>
                <a:lnTo>
                  <a:pt x="1938880" y="143332"/>
                </a:lnTo>
                <a:lnTo>
                  <a:pt x="1965884" y="143332"/>
                </a:lnTo>
                <a:lnTo>
                  <a:pt x="1965884" y="117929"/>
                </a:lnTo>
                <a:close/>
                <a:moveTo>
                  <a:pt x="1893617" y="117929"/>
                </a:moveTo>
                <a:lnTo>
                  <a:pt x="1893617" y="143332"/>
                </a:lnTo>
                <a:lnTo>
                  <a:pt x="1920392" y="143332"/>
                </a:lnTo>
                <a:lnTo>
                  <a:pt x="1920392" y="117929"/>
                </a:lnTo>
                <a:close/>
                <a:moveTo>
                  <a:pt x="2861372" y="99869"/>
                </a:moveTo>
                <a:lnTo>
                  <a:pt x="2861372" y="113385"/>
                </a:lnTo>
                <a:lnTo>
                  <a:pt x="2933152" y="113385"/>
                </a:lnTo>
                <a:lnTo>
                  <a:pt x="2933152" y="99869"/>
                </a:lnTo>
                <a:close/>
                <a:moveTo>
                  <a:pt x="3119232" y="86396"/>
                </a:moveTo>
                <a:cubicBezTo>
                  <a:pt x="3121752" y="96583"/>
                  <a:pt x="3124828" y="106327"/>
                  <a:pt x="3128462" y="115628"/>
                </a:cubicBezTo>
                <a:cubicBezTo>
                  <a:pt x="3132096" y="124930"/>
                  <a:pt x="3136258" y="133702"/>
                  <a:pt x="3140949" y="141946"/>
                </a:cubicBezTo>
                <a:cubicBezTo>
                  <a:pt x="3145879" y="134059"/>
                  <a:pt x="3150250" y="125487"/>
                  <a:pt x="3154065" y="116229"/>
                </a:cubicBezTo>
                <a:cubicBezTo>
                  <a:pt x="3157880" y="106970"/>
                  <a:pt x="3161052" y="97026"/>
                  <a:pt x="3163581" y="86396"/>
                </a:cubicBezTo>
                <a:close/>
                <a:moveTo>
                  <a:pt x="1938880" y="76324"/>
                </a:moveTo>
                <a:lnTo>
                  <a:pt x="1938880" y="101270"/>
                </a:lnTo>
                <a:lnTo>
                  <a:pt x="1965884" y="101270"/>
                </a:lnTo>
                <a:lnTo>
                  <a:pt x="1965884" y="76324"/>
                </a:lnTo>
                <a:close/>
                <a:moveTo>
                  <a:pt x="1893617" y="76324"/>
                </a:moveTo>
                <a:lnTo>
                  <a:pt x="1893617" y="101270"/>
                </a:lnTo>
                <a:lnTo>
                  <a:pt x="1920392" y="101270"/>
                </a:lnTo>
                <a:lnTo>
                  <a:pt x="1920392" y="76324"/>
                </a:lnTo>
                <a:close/>
                <a:moveTo>
                  <a:pt x="1600338" y="73595"/>
                </a:moveTo>
                <a:lnTo>
                  <a:pt x="1700236" y="73595"/>
                </a:lnTo>
                <a:lnTo>
                  <a:pt x="1700236" y="92797"/>
                </a:lnTo>
                <a:lnTo>
                  <a:pt x="1652230" y="92797"/>
                </a:lnTo>
                <a:cubicBezTo>
                  <a:pt x="1649534" y="103979"/>
                  <a:pt x="1646296" y="115105"/>
                  <a:pt x="1642514" y="126173"/>
                </a:cubicBezTo>
                <a:cubicBezTo>
                  <a:pt x="1638733" y="137241"/>
                  <a:pt x="1634809" y="147680"/>
                  <a:pt x="1630742" y="157491"/>
                </a:cubicBezTo>
                <a:lnTo>
                  <a:pt x="1678062" y="146747"/>
                </a:lnTo>
                <a:cubicBezTo>
                  <a:pt x="1676223" y="141322"/>
                  <a:pt x="1674299" y="135883"/>
                  <a:pt x="1672290" y="130430"/>
                </a:cubicBezTo>
                <a:cubicBezTo>
                  <a:pt x="1670280" y="124977"/>
                  <a:pt x="1668241" y="119824"/>
                  <a:pt x="1666175" y="114971"/>
                </a:cubicBezTo>
                <a:lnTo>
                  <a:pt x="1683320" y="110399"/>
                </a:lnTo>
                <a:cubicBezTo>
                  <a:pt x="1687911" y="120591"/>
                  <a:pt x="1692273" y="131354"/>
                  <a:pt x="1696407" y="142689"/>
                </a:cubicBezTo>
                <a:lnTo>
                  <a:pt x="1705409" y="170910"/>
                </a:lnTo>
                <a:lnTo>
                  <a:pt x="1704620" y="172265"/>
                </a:lnTo>
                <a:lnTo>
                  <a:pt x="1687434" y="178065"/>
                </a:lnTo>
                <a:cubicBezTo>
                  <a:pt x="1686968" y="176117"/>
                  <a:pt x="1686415" y="174012"/>
                  <a:pt x="1685777" y="171750"/>
                </a:cubicBezTo>
                <a:cubicBezTo>
                  <a:pt x="1685139" y="169488"/>
                  <a:pt x="1684472" y="167097"/>
                  <a:pt x="1683777" y="164577"/>
                </a:cubicBezTo>
                <a:cubicBezTo>
                  <a:pt x="1664112" y="169309"/>
                  <a:pt x="1649238" y="173003"/>
                  <a:pt x="1639158" y="175660"/>
                </a:cubicBezTo>
                <a:cubicBezTo>
                  <a:pt x="1629076" y="178317"/>
                  <a:pt x="1621993" y="180352"/>
                  <a:pt x="1617906" y="181765"/>
                </a:cubicBezTo>
                <a:cubicBezTo>
                  <a:pt x="1613820" y="183177"/>
                  <a:pt x="1610935" y="184382"/>
                  <a:pt x="1609253" y="185380"/>
                </a:cubicBezTo>
                <a:lnTo>
                  <a:pt x="1609253" y="184694"/>
                </a:lnTo>
                <a:cubicBezTo>
                  <a:pt x="1609063" y="184923"/>
                  <a:pt x="1608987" y="185151"/>
                  <a:pt x="1609025" y="185380"/>
                </a:cubicBezTo>
                <a:cubicBezTo>
                  <a:pt x="1608377" y="183094"/>
                  <a:pt x="1607386" y="180008"/>
                  <a:pt x="1606053" y="176122"/>
                </a:cubicBezTo>
                <a:cubicBezTo>
                  <a:pt x="1604719" y="172236"/>
                  <a:pt x="1603500" y="168921"/>
                  <a:pt x="1602395" y="166178"/>
                </a:cubicBezTo>
                <a:cubicBezTo>
                  <a:pt x="1604214" y="165444"/>
                  <a:pt x="1606005" y="163711"/>
                  <a:pt x="1607767" y="160977"/>
                </a:cubicBezTo>
                <a:cubicBezTo>
                  <a:pt x="1609529" y="158243"/>
                  <a:pt x="1611320" y="154795"/>
                  <a:pt x="1613139" y="150633"/>
                </a:cubicBezTo>
                <a:cubicBezTo>
                  <a:pt x="1614720" y="146723"/>
                  <a:pt x="1617273" y="139398"/>
                  <a:pt x="1620797" y="128659"/>
                </a:cubicBezTo>
                <a:cubicBezTo>
                  <a:pt x="1624322" y="117919"/>
                  <a:pt x="1627560" y="105965"/>
                  <a:pt x="1630513" y="92797"/>
                </a:cubicBezTo>
                <a:lnTo>
                  <a:pt x="1600338" y="92797"/>
                </a:lnTo>
                <a:close/>
                <a:moveTo>
                  <a:pt x="2003602" y="72215"/>
                </a:moveTo>
                <a:lnTo>
                  <a:pt x="2024834" y="72215"/>
                </a:lnTo>
                <a:lnTo>
                  <a:pt x="2024834" y="211198"/>
                </a:lnTo>
                <a:lnTo>
                  <a:pt x="2003602" y="211198"/>
                </a:lnTo>
                <a:lnTo>
                  <a:pt x="2003602" y="200911"/>
                </a:lnTo>
                <a:lnTo>
                  <a:pt x="1836267" y="200911"/>
                </a:lnTo>
                <a:lnTo>
                  <a:pt x="1836267" y="73585"/>
                </a:lnTo>
                <a:lnTo>
                  <a:pt x="1857956" y="73585"/>
                </a:lnTo>
                <a:lnTo>
                  <a:pt x="1857956" y="181051"/>
                </a:lnTo>
                <a:lnTo>
                  <a:pt x="2003602" y="181051"/>
                </a:lnTo>
                <a:close/>
                <a:moveTo>
                  <a:pt x="2861372" y="71980"/>
                </a:moveTo>
                <a:lnTo>
                  <a:pt x="2861372" y="85268"/>
                </a:lnTo>
                <a:lnTo>
                  <a:pt x="2933152" y="85268"/>
                </a:lnTo>
                <a:lnTo>
                  <a:pt x="2933152" y="71980"/>
                </a:lnTo>
                <a:close/>
                <a:moveTo>
                  <a:pt x="466253" y="71780"/>
                </a:moveTo>
                <a:lnTo>
                  <a:pt x="594955" y="71780"/>
                </a:lnTo>
                <a:lnTo>
                  <a:pt x="594955" y="91868"/>
                </a:lnTo>
                <a:lnTo>
                  <a:pt x="541005" y="91868"/>
                </a:lnTo>
                <a:lnTo>
                  <a:pt x="541005" y="125044"/>
                </a:lnTo>
                <a:lnTo>
                  <a:pt x="606385" y="125044"/>
                </a:lnTo>
                <a:lnTo>
                  <a:pt x="606385" y="144904"/>
                </a:lnTo>
                <a:lnTo>
                  <a:pt x="541005" y="144904"/>
                </a:lnTo>
                <a:lnTo>
                  <a:pt x="541005" y="184936"/>
                </a:lnTo>
                <a:cubicBezTo>
                  <a:pt x="546039" y="185832"/>
                  <a:pt x="551288" y="186442"/>
                  <a:pt x="556750" y="186766"/>
                </a:cubicBezTo>
                <a:cubicBezTo>
                  <a:pt x="562213" y="187090"/>
                  <a:pt x="567862" y="187242"/>
                  <a:pt x="573695" y="187223"/>
                </a:cubicBezTo>
                <a:cubicBezTo>
                  <a:pt x="577377" y="187225"/>
                  <a:pt x="583197" y="187222"/>
                  <a:pt x="591154" y="187215"/>
                </a:cubicBezTo>
                <a:cubicBezTo>
                  <a:pt x="599111" y="187208"/>
                  <a:pt x="607233" y="187188"/>
                  <a:pt x="615521" y="187155"/>
                </a:cubicBezTo>
                <a:cubicBezTo>
                  <a:pt x="623808" y="187123"/>
                  <a:pt x="630288" y="187069"/>
                  <a:pt x="634960" y="186994"/>
                </a:cubicBezTo>
                <a:cubicBezTo>
                  <a:pt x="633193" y="189687"/>
                  <a:pt x="631583" y="193092"/>
                  <a:pt x="630131" y="197211"/>
                </a:cubicBezTo>
                <a:cubicBezTo>
                  <a:pt x="628678" y="201330"/>
                  <a:pt x="627697" y="205078"/>
                  <a:pt x="627188" y="208454"/>
                </a:cubicBezTo>
                <a:lnTo>
                  <a:pt x="572552" y="208454"/>
                </a:lnTo>
                <a:cubicBezTo>
                  <a:pt x="557544" y="208586"/>
                  <a:pt x="543898" y="207486"/>
                  <a:pt x="531616" y="205155"/>
                </a:cubicBezTo>
                <a:cubicBezTo>
                  <a:pt x="519334" y="202824"/>
                  <a:pt x="508397" y="198474"/>
                  <a:pt x="498808" y="192105"/>
                </a:cubicBezTo>
                <a:cubicBezTo>
                  <a:pt x="489218" y="185736"/>
                  <a:pt x="480957" y="176560"/>
                  <a:pt x="474026" y="164577"/>
                </a:cubicBezTo>
                <a:cubicBezTo>
                  <a:pt x="470258" y="174312"/>
                  <a:pt x="465678" y="183200"/>
                  <a:pt x="460281" y="191239"/>
                </a:cubicBezTo>
                <a:cubicBezTo>
                  <a:pt x="454885" y="199279"/>
                  <a:pt x="448646" y="206389"/>
                  <a:pt x="441564" y="212569"/>
                </a:cubicBezTo>
                <a:cubicBezTo>
                  <a:pt x="439759" y="210469"/>
                  <a:pt x="437140" y="207985"/>
                  <a:pt x="433706" y="205116"/>
                </a:cubicBezTo>
                <a:cubicBezTo>
                  <a:pt x="430273" y="202248"/>
                  <a:pt x="427253" y="199936"/>
                  <a:pt x="424648" y="198181"/>
                </a:cubicBezTo>
                <a:cubicBezTo>
                  <a:pt x="436979" y="188707"/>
                  <a:pt x="446379" y="176229"/>
                  <a:pt x="452852" y="160747"/>
                </a:cubicBezTo>
                <a:cubicBezTo>
                  <a:pt x="459324" y="145265"/>
                  <a:pt x="463639" y="127415"/>
                  <a:pt x="465797" y="107198"/>
                </a:cubicBezTo>
                <a:lnTo>
                  <a:pt x="487284" y="109486"/>
                </a:lnTo>
                <a:cubicBezTo>
                  <a:pt x="486608" y="114534"/>
                  <a:pt x="485846" y="119479"/>
                  <a:pt x="484998" y="124321"/>
                </a:cubicBezTo>
                <a:cubicBezTo>
                  <a:pt x="484151" y="129164"/>
                  <a:pt x="483160" y="133818"/>
                  <a:pt x="482027" y="138284"/>
                </a:cubicBezTo>
                <a:cubicBezTo>
                  <a:pt x="486170" y="148938"/>
                  <a:pt x="491371" y="157522"/>
                  <a:pt x="497629" y="164035"/>
                </a:cubicBezTo>
                <a:cubicBezTo>
                  <a:pt x="503887" y="170548"/>
                  <a:pt x="511030" y="175533"/>
                  <a:pt x="519060" y="178988"/>
                </a:cubicBezTo>
                <a:lnTo>
                  <a:pt x="519060" y="91868"/>
                </a:lnTo>
                <a:lnTo>
                  <a:pt x="466253" y="91868"/>
                </a:lnTo>
                <a:close/>
                <a:moveTo>
                  <a:pt x="1875815" y="58750"/>
                </a:moveTo>
                <a:lnTo>
                  <a:pt x="1984371" y="58750"/>
                </a:lnTo>
                <a:lnTo>
                  <a:pt x="1984371" y="160677"/>
                </a:lnTo>
                <a:lnTo>
                  <a:pt x="1875815" y="160677"/>
                </a:lnTo>
                <a:close/>
                <a:moveTo>
                  <a:pt x="2841483" y="56464"/>
                </a:moveTo>
                <a:lnTo>
                  <a:pt x="2953726" y="56464"/>
                </a:lnTo>
                <a:lnTo>
                  <a:pt x="2953726" y="128673"/>
                </a:lnTo>
                <a:lnTo>
                  <a:pt x="2907320" y="128673"/>
                </a:lnTo>
                <a:cubicBezTo>
                  <a:pt x="2906982" y="131636"/>
                  <a:pt x="2906630" y="134469"/>
                  <a:pt x="2906263" y="137174"/>
                </a:cubicBezTo>
                <a:cubicBezTo>
                  <a:pt x="2905896" y="139879"/>
                  <a:pt x="2905487" y="142542"/>
                  <a:pt x="2905034" y="145161"/>
                </a:cubicBezTo>
                <a:lnTo>
                  <a:pt x="2964927" y="145161"/>
                </a:lnTo>
                <a:lnTo>
                  <a:pt x="2964927" y="162963"/>
                </a:lnTo>
                <a:lnTo>
                  <a:pt x="2918750" y="162963"/>
                </a:lnTo>
                <a:cubicBezTo>
                  <a:pt x="2924155" y="170873"/>
                  <a:pt x="2931233" y="177455"/>
                  <a:pt x="2939981" y="182708"/>
                </a:cubicBezTo>
                <a:cubicBezTo>
                  <a:pt x="2948730" y="187961"/>
                  <a:pt x="2958950" y="191743"/>
                  <a:pt x="2970642" y="194053"/>
                </a:cubicBezTo>
                <a:cubicBezTo>
                  <a:pt x="2968256" y="196339"/>
                  <a:pt x="2965827" y="199139"/>
                  <a:pt x="2963356" y="202454"/>
                </a:cubicBezTo>
                <a:cubicBezTo>
                  <a:pt x="2960884" y="205768"/>
                  <a:pt x="2958969" y="208912"/>
                  <a:pt x="2957612" y="211883"/>
                </a:cubicBezTo>
                <a:cubicBezTo>
                  <a:pt x="2943787" y="207978"/>
                  <a:pt x="2932004" y="202130"/>
                  <a:pt x="2922265" y="194338"/>
                </a:cubicBezTo>
                <a:cubicBezTo>
                  <a:pt x="2912526" y="186547"/>
                  <a:pt x="2904801" y="176927"/>
                  <a:pt x="2899090" y="165478"/>
                </a:cubicBezTo>
                <a:cubicBezTo>
                  <a:pt x="2894728" y="176422"/>
                  <a:pt x="2887337" y="185737"/>
                  <a:pt x="2876916" y="193424"/>
                </a:cubicBezTo>
                <a:cubicBezTo>
                  <a:pt x="2866496" y="201111"/>
                  <a:pt x="2851789" y="207340"/>
                  <a:pt x="2832797" y="212112"/>
                </a:cubicBezTo>
                <a:cubicBezTo>
                  <a:pt x="2831777" y="209354"/>
                  <a:pt x="2830215" y="206354"/>
                  <a:pt x="2828110" y="203111"/>
                </a:cubicBezTo>
                <a:cubicBezTo>
                  <a:pt x="2826005" y="199868"/>
                  <a:pt x="2823986" y="197153"/>
                  <a:pt x="2822052" y="194967"/>
                </a:cubicBezTo>
                <a:cubicBezTo>
                  <a:pt x="2837431" y="191776"/>
                  <a:pt x="2849480" y="187528"/>
                  <a:pt x="2858200" y="182223"/>
                </a:cubicBezTo>
                <a:cubicBezTo>
                  <a:pt x="2866920" y="176917"/>
                  <a:pt x="2873311" y="170497"/>
                  <a:pt x="2877373" y="162963"/>
                </a:cubicBezTo>
                <a:lnTo>
                  <a:pt x="2829139" y="162963"/>
                </a:lnTo>
                <a:lnTo>
                  <a:pt x="2829139" y="145161"/>
                </a:lnTo>
                <a:lnTo>
                  <a:pt x="2883774" y="145161"/>
                </a:lnTo>
                <a:cubicBezTo>
                  <a:pt x="2884446" y="142542"/>
                  <a:pt x="2884989" y="139879"/>
                  <a:pt x="2885403" y="137174"/>
                </a:cubicBezTo>
                <a:cubicBezTo>
                  <a:pt x="2885817" y="134469"/>
                  <a:pt x="2886189" y="131636"/>
                  <a:pt x="2886518" y="128673"/>
                </a:cubicBezTo>
                <a:lnTo>
                  <a:pt x="2841483" y="128673"/>
                </a:lnTo>
                <a:close/>
                <a:moveTo>
                  <a:pt x="682284" y="53006"/>
                </a:moveTo>
                <a:cubicBezTo>
                  <a:pt x="680793" y="56922"/>
                  <a:pt x="679202" y="60651"/>
                  <a:pt x="677511" y="64195"/>
                </a:cubicBezTo>
                <a:cubicBezTo>
                  <a:pt x="675819" y="67738"/>
                  <a:pt x="674057" y="70952"/>
                  <a:pt x="672222" y="73838"/>
                </a:cubicBezTo>
                <a:lnTo>
                  <a:pt x="709041" y="73838"/>
                </a:lnTo>
                <a:lnTo>
                  <a:pt x="709041" y="53006"/>
                </a:lnTo>
                <a:close/>
                <a:moveTo>
                  <a:pt x="2522039" y="46834"/>
                </a:moveTo>
                <a:lnTo>
                  <a:pt x="2522039" y="108813"/>
                </a:lnTo>
                <a:lnTo>
                  <a:pt x="2544909" y="108813"/>
                </a:lnTo>
                <a:cubicBezTo>
                  <a:pt x="2558374" y="108847"/>
                  <a:pt x="2568380" y="106207"/>
                  <a:pt x="2574926" y="100894"/>
                </a:cubicBezTo>
                <a:cubicBezTo>
                  <a:pt x="2581473" y="95582"/>
                  <a:pt x="2584732" y="87396"/>
                  <a:pt x="2584704" y="76337"/>
                </a:cubicBezTo>
                <a:cubicBezTo>
                  <a:pt x="2584680" y="65402"/>
                  <a:pt x="2581240" y="57712"/>
                  <a:pt x="2574384" y="53267"/>
                </a:cubicBezTo>
                <a:cubicBezTo>
                  <a:pt x="2567527" y="48821"/>
                  <a:pt x="2557397" y="46677"/>
                  <a:pt x="2543994" y="46834"/>
                </a:cubicBezTo>
                <a:close/>
                <a:moveTo>
                  <a:pt x="2369639" y="46834"/>
                </a:moveTo>
                <a:lnTo>
                  <a:pt x="2369639" y="108813"/>
                </a:lnTo>
                <a:lnTo>
                  <a:pt x="2392509" y="108813"/>
                </a:lnTo>
                <a:cubicBezTo>
                  <a:pt x="2405974" y="108847"/>
                  <a:pt x="2415980" y="106207"/>
                  <a:pt x="2422526" y="100894"/>
                </a:cubicBezTo>
                <a:cubicBezTo>
                  <a:pt x="2429073" y="95582"/>
                  <a:pt x="2432332" y="87396"/>
                  <a:pt x="2432304" y="76337"/>
                </a:cubicBezTo>
                <a:cubicBezTo>
                  <a:pt x="2432280" y="65402"/>
                  <a:pt x="2428840" y="57712"/>
                  <a:pt x="2421984" y="53267"/>
                </a:cubicBezTo>
                <a:cubicBezTo>
                  <a:pt x="2415127" y="48821"/>
                  <a:pt x="2404997" y="46677"/>
                  <a:pt x="2391594" y="46834"/>
                </a:cubicBezTo>
                <a:close/>
                <a:moveTo>
                  <a:pt x="1350464" y="46834"/>
                </a:moveTo>
                <a:lnTo>
                  <a:pt x="1350464" y="108813"/>
                </a:lnTo>
                <a:lnTo>
                  <a:pt x="1373335" y="108813"/>
                </a:lnTo>
                <a:cubicBezTo>
                  <a:pt x="1386799" y="108847"/>
                  <a:pt x="1396805" y="106207"/>
                  <a:pt x="1403352" y="100894"/>
                </a:cubicBezTo>
                <a:cubicBezTo>
                  <a:pt x="1409898" y="95582"/>
                  <a:pt x="1413157" y="87396"/>
                  <a:pt x="1413129" y="76337"/>
                </a:cubicBezTo>
                <a:cubicBezTo>
                  <a:pt x="1413106" y="65402"/>
                  <a:pt x="1409665" y="57712"/>
                  <a:pt x="1402808" y="53267"/>
                </a:cubicBezTo>
                <a:cubicBezTo>
                  <a:pt x="1395952" y="48821"/>
                  <a:pt x="1385822" y="46677"/>
                  <a:pt x="1372419" y="46834"/>
                </a:cubicBezTo>
                <a:close/>
                <a:moveTo>
                  <a:pt x="1198064" y="46834"/>
                </a:moveTo>
                <a:lnTo>
                  <a:pt x="1198064" y="108813"/>
                </a:lnTo>
                <a:lnTo>
                  <a:pt x="1220934" y="108813"/>
                </a:lnTo>
                <a:cubicBezTo>
                  <a:pt x="1234399" y="108847"/>
                  <a:pt x="1244405" y="106207"/>
                  <a:pt x="1250952" y="100894"/>
                </a:cubicBezTo>
                <a:cubicBezTo>
                  <a:pt x="1257498" y="95582"/>
                  <a:pt x="1260757" y="87396"/>
                  <a:pt x="1260729" y="76337"/>
                </a:cubicBezTo>
                <a:cubicBezTo>
                  <a:pt x="1260705" y="65402"/>
                  <a:pt x="1257265" y="57712"/>
                  <a:pt x="1250409" y="53267"/>
                </a:cubicBezTo>
                <a:cubicBezTo>
                  <a:pt x="1243552" y="48821"/>
                  <a:pt x="1233422" y="46677"/>
                  <a:pt x="1220019" y="46834"/>
                </a:cubicBezTo>
                <a:close/>
                <a:moveTo>
                  <a:pt x="178889" y="46834"/>
                </a:moveTo>
                <a:lnTo>
                  <a:pt x="178889" y="108813"/>
                </a:lnTo>
                <a:lnTo>
                  <a:pt x="201759" y="108813"/>
                </a:lnTo>
                <a:cubicBezTo>
                  <a:pt x="215224" y="108847"/>
                  <a:pt x="225230" y="106207"/>
                  <a:pt x="231777" y="100894"/>
                </a:cubicBezTo>
                <a:cubicBezTo>
                  <a:pt x="238323" y="95582"/>
                  <a:pt x="241582" y="87396"/>
                  <a:pt x="241554" y="76337"/>
                </a:cubicBezTo>
                <a:cubicBezTo>
                  <a:pt x="241530" y="65402"/>
                  <a:pt x="238090" y="57712"/>
                  <a:pt x="231233" y="53267"/>
                </a:cubicBezTo>
                <a:cubicBezTo>
                  <a:pt x="224377" y="48821"/>
                  <a:pt x="214247" y="46677"/>
                  <a:pt x="200844" y="46834"/>
                </a:cubicBezTo>
                <a:close/>
                <a:moveTo>
                  <a:pt x="26489" y="46834"/>
                </a:moveTo>
                <a:lnTo>
                  <a:pt x="26489" y="108813"/>
                </a:lnTo>
                <a:lnTo>
                  <a:pt x="49359" y="108813"/>
                </a:lnTo>
                <a:cubicBezTo>
                  <a:pt x="62824" y="108847"/>
                  <a:pt x="72830" y="106207"/>
                  <a:pt x="79377" y="100894"/>
                </a:cubicBezTo>
                <a:cubicBezTo>
                  <a:pt x="85923" y="95582"/>
                  <a:pt x="89183" y="87396"/>
                  <a:pt x="89154" y="76337"/>
                </a:cubicBezTo>
                <a:cubicBezTo>
                  <a:pt x="89130" y="65402"/>
                  <a:pt x="85690" y="57712"/>
                  <a:pt x="78833" y="53267"/>
                </a:cubicBezTo>
                <a:cubicBezTo>
                  <a:pt x="71977" y="48821"/>
                  <a:pt x="61848" y="46677"/>
                  <a:pt x="48444" y="46834"/>
                </a:cubicBezTo>
                <a:close/>
                <a:moveTo>
                  <a:pt x="2613812" y="25603"/>
                </a:moveTo>
                <a:lnTo>
                  <a:pt x="2739285" y="25603"/>
                </a:lnTo>
                <a:lnTo>
                  <a:pt x="2739285" y="47749"/>
                </a:lnTo>
                <a:lnTo>
                  <a:pt x="2689679" y="47749"/>
                </a:lnTo>
                <a:lnTo>
                  <a:pt x="2689679" y="193824"/>
                </a:lnTo>
                <a:lnTo>
                  <a:pt x="2663190" y="193824"/>
                </a:lnTo>
                <a:lnTo>
                  <a:pt x="2663190" y="47749"/>
                </a:lnTo>
                <a:lnTo>
                  <a:pt x="2613812" y="47749"/>
                </a:lnTo>
                <a:close/>
                <a:moveTo>
                  <a:pt x="2495550" y="25603"/>
                </a:moveTo>
                <a:lnTo>
                  <a:pt x="2546510" y="25603"/>
                </a:lnTo>
                <a:cubicBezTo>
                  <a:pt x="2565596" y="25345"/>
                  <a:pt x="2580988" y="29057"/>
                  <a:pt x="2592688" y="36739"/>
                </a:cubicBezTo>
                <a:cubicBezTo>
                  <a:pt x="2604388" y="44421"/>
                  <a:pt x="2610404" y="57620"/>
                  <a:pt x="2610735" y="76337"/>
                </a:cubicBezTo>
                <a:cubicBezTo>
                  <a:pt x="2610385" y="94681"/>
                  <a:pt x="2604407" y="108234"/>
                  <a:pt x="2592802" y="116996"/>
                </a:cubicBezTo>
                <a:cubicBezTo>
                  <a:pt x="2581198" y="125758"/>
                  <a:pt x="2566072" y="130108"/>
                  <a:pt x="2547425" y="130045"/>
                </a:cubicBezTo>
                <a:lnTo>
                  <a:pt x="2522039" y="130045"/>
                </a:lnTo>
                <a:lnTo>
                  <a:pt x="2522039" y="193824"/>
                </a:lnTo>
                <a:lnTo>
                  <a:pt x="2495550" y="193824"/>
                </a:lnTo>
                <a:close/>
                <a:moveTo>
                  <a:pt x="2343150" y="25603"/>
                </a:moveTo>
                <a:lnTo>
                  <a:pt x="2394110" y="25603"/>
                </a:lnTo>
                <a:cubicBezTo>
                  <a:pt x="2413196" y="25345"/>
                  <a:pt x="2428588" y="29057"/>
                  <a:pt x="2440288" y="36739"/>
                </a:cubicBezTo>
                <a:cubicBezTo>
                  <a:pt x="2451988" y="44421"/>
                  <a:pt x="2458004" y="57620"/>
                  <a:pt x="2458335" y="76337"/>
                </a:cubicBezTo>
                <a:cubicBezTo>
                  <a:pt x="2457985" y="94681"/>
                  <a:pt x="2452007" y="108234"/>
                  <a:pt x="2440402" y="116996"/>
                </a:cubicBezTo>
                <a:cubicBezTo>
                  <a:pt x="2428798" y="125758"/>
                  <a:pt x="2413672" y="130108"/>
                  <a:pt x="2395025" y="130045"/>
                </a:cubicBezTo>
                <a:lnTo>
                  <a:pt x="2369639" y="130045"/>
                </a:lnTo>
                <a:lnTo>
                  <a:pt x="2369639" y="193824"/>
                </a:lnTo>
                <a:lnTo>
                  <a:pt x="2343150" y="193824"/>
                </a:lnTo>
                <a:close/>
                <a:moveTo>
                  <a:pt x="1451762" y="25603"/>
                </a:moveTo>
                <a:lnTo>
                  <a:pt x="1577235" y="25603"/>
                </a:lnTo>
                <a:lnTo>
                  <a:pt x="1577235" y="47749"/>
                </a:lnTo>
                <a:lnTo>
                  <a:pt x="1527629" y="47749"/>
                </a:lnTo>
                <a:lnTo>
                  <a:pt x="1527629" y="193824"/>
                </a:lnTo>
                <a:lnTo>
                  <a:pt x="1501140" y="193824"/>
                </a:lnTo>
                <a:lnTo>
                  <a:pt x="1501140" y="47749"/>
                </a:lnTo>
                <a:lnTo>
                  <a:pt x="1451762" y="47749"/>
                </a:lnTo>
                <a:close/>
                <a:moveTo>
                  <a:pt x="1323975" y="25603"/>
                </a:moveTo>
                <a:lnTo>
                  <a:pt x="1374935" y="25603"/>
                </a:lnTo>
                <a:cubicBezTo>
                  <a:pt x="1394021" y="25345"/>
                  <a:pt x="1409414" y="29057"/>
                  <a:pt x="1421113" y="36739"/>
                </a:cubicBezTo>
                <a:cubicBezTo>
                  <a:pt x="1432813" y="44421"/>
                  <a:pt x="1438829" y="57620"/>
                  <a:pt x="1439160" y="76337"/>
                </a:cubicBezTo>
                <a:cubicBezTo>
                  <a:pt x="1438810" y="94681"/>
                  <a:pt x="1432833" y="108234"/>
                  <a:pt x="1421228" y="116996"/>
                </a:cubicBezTo>
                <a:cubicBezTo>
                  <a:pt x="1409623" y="125758"/>
                  <a:pt x="1394497" y="130108"/>
                  <a:pt x="1375851" y="130045"/>
                </a:cubicBezTo>
                <a:lnTo>
                  <a:pt x="1350464" y="130045"/>
                </a:lnTo>
                <a:lnTo>
                  <a:pt x="1350464" y="193824"/>
                </a:lnTo>
                <a:lnTo>
                  <a:pt x="1323975" y="193824"/>
                </a:lnTo>
                <a:close/>
                <a:moveTo>
                  <a:pt x="1171575" y="25603"/>
                </a:moveTo>
                <a:lnTo>
                  <a:pt x="1222535" y="25603"/>
                </a:lnTo>
                <a:cubicBezTo>
                  <a:pt x="1241621" y="25345"/>
                  <a:pt x="1257013" y="29057"/>
                  <a:pt x="1268713" y="36739"/>
                </a:cubicBezTo>
                <a:cubicBezTo>
                  <a:pt x="1280413" y="44421"/>
                  <a:pt x="1286429" y="57620"/>
                  <a:pt x="1286761" y="76337"/>
                </a:cubicBezTo>
                <a:cubicBezTo>
                  <a:pt x="1286410" y="94681"/>
                  <a:pt x="1280432" y="108234"/>
                  <a:pt x="1268828" y="116996"/>
                </a:cubicBezTo>
                <a:cubicBezTo>
                  <a:pt x="1257223" y="125758"/>
                  <a:pt x="1242097" y="130108"/>
                  <a:pt x="1223450" y="130045"/>
                </a:cubicBezTo>
                <a:lnTo>
                  <a:pt x="1198064" y="130045"/>
                </a:lnTo>
                <a:lnTo>
                  <a:pt x="1198064" y="193824"/>
                </a:lnTo>
                <a:lnTo>
                  <a:pt x="1171575" y="193824"/>
                </a:lnTo>
                <a:close/>
                <a:moveTo>
                  <a:pt x="280187" y="25603"/>
                </a:moveTo>
                <a:lnTo>
                  <a:pt x="405660" y="25603"/>
                </a:lnTo>
                <a:lnTo>
                  <a:pt x="405660" y="47749"/>
                </a:lnTo>
                <a:lnTo>
                  <a:pt x="356054" y="47749"/>
                </a:lnTo>
                <a:lnTo>
                  <a:pt x="356054" y="193824"/>
                </a:lnTo>
                <a:lnTo>
                  <a:pt x="329565" y="193824"/>
                </a:lnTo>
                <a:lnTo>
                  <a:pt x="329565" y="47749"/>
                </a:lnTo>
                <a:lnTo>
                  <a:pt x="280187" y="47749"/>
                </a:lnTo>
                <a:close/>
                <a:moveTo>
                  <a:pt x="152400" y="25603"/>
                </a:moveTo>
                <a:lnTo>
                  <a:pt x="203360" y="25603"/>
                </a:lnTo>
                <a:cubicBezTo>
                  <a:pt x="222446" y="25345"/>
                  <a:pt x="237838" y="29057"/>
                  <a:pt x="249538" y="36739"/>
                </a:cubicBezTo>
                <a:cubicBezTo>
                  <a:pt x="261238" y="44421"/>
                  <a:pt x="267254" y="57620"/>
                  <a:pt x="267586" y="76337"/>
                </a:cubicBezTo>
                <a:cubicBezTo>
                  <a:pt x="267235" y="94681"/>
                  <a:pt x="261257" y="108234"/>
                  <a:pt x="249653" y="116996"/>
                </a:cubicBezTo>
                <a:cubicBezTo>
                  <a:pt x="238048" y="125758"/>
                  <a:pt x="222922" y="130108"/>
                  <a:pt x="204275" y="130045"/>
                </a:cubicBezTo>
                <a:lnTo>
                  <a:pt x="178889" y="130045"/>
                </a:lnTo>
                <a:lnTo>
                  <a:pt x="178889" y="193824"/>
                </a:lnTo>
                <a:lnTo>
                  <a:pt x="152400" y="193824"/>
                </a:lnTo>
                <a:close/>
                <a:moveTo>
                  <a:pt x="0" y="25603"/>
                </a:moveTo>
                <a:lnTo>
                  <a:pt x="50960" y="25603"/>
                </a:lnTo>
                <a:cubicBezTo>
                  <a:pt x="70046" y="25345"/>
                  <a:pt x="85438" y="29057"/>
                  <a:pt x="97138" y="36739"/>
                </a:cubicBezTo>
                <a:cubicBezTo>
                  <a:pt x="108838" y="44421"/>
                  <a:pt x="114854" y="57620"/>
                  <a:pt x="115186" y="76337"/>
                </a:cubicBezTo>
                <a:cubicBezTo>
                  <a:pt x="114835" y="94681"/>
                  <a:pt x="108857" y="108234"/>
                  <a:pt x="97253" y="116996"/>
                </a:cubicBezTo>
                <a:cubicBezTo>
                  <a:pt x="85648" y="125758"/>
                  <a:pt x="70522" y="130108"/>
                  <a:pt x="51875" y="130045"/>
                </a:cubicBezTo>
                <a:lnTo>
                  <a:pt x="26489" y="130045"/>
                </a:lnTo>
                <a:lnTo>
                  <a:pt x="26489" y="193824"/>
                </a:lnTo>
                <a:lnTo>
                  <a:pt x="0" y="193824"/>
                </a:lnTo>
                <a:close/>
                <a:moveTo>
                  <a:pt x="795680" y="22174"/>
                </a:moveTo>
                <a:lnTo>
                  <a:pt x="815312" y="22174"/>
                </a:lnTo>
                <a:lnTo>
                  <a:pt x="815312" y="148572"/>
                </a:lnTo>
                <a:lnTo>
                  <a:pt x="795680" y="148572"/>
                </a:lnTo>
                <a:close/>
                <a:moveTo>
                  <a:pt x="1608110" y="20331"/>
                </a:moveTo>
                <a:lnTo>
                  <a:pt x="1696121" y="20331"/>
                </a:lnTo>
                <a:lnTo>
                  <a:pt x="1696121" y="39076"/>
                </a:lnTo>
                <a:lnTo>
                  <a:pt x="1608110" y="39076"/>
                </a:lnTo>
                <a:close/>
                <a:moveTo>
                  <a:pt x="1835353" y="16459"/>
                </a:moveTo>
                <a:lnTo>
                  <a:pt x="2026205" y="16459"/>
                </a:lnTo>
                <a:lnTo>
                  <a:pt x="2026205" y="36090"/>
                </a:lnTo>
                <a:lnTo>
                  <a:pt x="1835353" y="36090"/>
                </a:lnTo>
                <a:close/>
                <a:moveTo>
                  <a:pt x="2206272" y="11430"/>
                </a:moveTo>
                <a:lnTo>
                  <a:pt x="2224554" y="11430"/>
                </a:lnTo>
                <a:lnTo>
                  <a:pt x="2161025" y="234972"/>
                </a:lnTo>
                <a:lnTo>
                  <a:pt x="2142744" y="234972"/>
                </a:lnTo>
                <a:close/>
                <a:moveTo>
                  <a:pt x="1034697" y="11430"/>
                </a:moveTo>
                <a:lnTo>
                  <a:pt x="1052979" y="11430"/>
                </a:lnTo>
                <a:lnTo>
                  <a:pt x="989450" y="234972"/>
                </a:lnTo>
                <a:lnTo>
                  <a:pt x="971169" y="234972"/>
                </a:lnTo>
                <a:close/>
                <a:moveTo>
                  <a:pt x="1732926" y="6158"/>
                </a:moveTo>
                <a:lnTo>
                  <a:pt x="1753957" y="6158"/>
                </a:lnTo>
                <a:cubicBezTo>
                  <a:pt x="1753957" y="22122"/>
                  <a:pt x="1753728" y="37743"/>
                  <a:pt x="1753271" y="53021"/>
                </a:cubicBezTo>
                <a:lnTo>
                  <a:pt x="1803106" y="53021"/>
                </a:lnTo>
                <a:cubicBezTo>
                  <a:pt x="1803096" y="53264"/>
                  <a:pt x="1803058" y="54607"/>
                  <a:pt x="1802992" y="57050"/>
                </a:cubicBezTo>
                <a:cubicBezTo>
                  <a:pt x="1802925" y="59493"/>
                  <a:pt x="1802887" y="61579"/>
                  <a:pt x="1802877" y="63308"/>
                </a:cubicBezTo>
                <a:cubicBezTo>
                  <a:pt x="1801997" y="93936"/>
                  <a:pt x="1801040" y="118582"/>
                  <a:pt x="1800007" y="137247"/>
                </a:cubicBezTo>
                <a:cubicBezTo>
                  <a:pt x="1798974" y="155912"/>
                  <a:pt x="1797662" y="169992"/>
                  <a:pt x="1796070" y="179487"/>
                </a:cubicBezTo>
                <a:cubicBezTo>
                  <a:pt x="1794478" y="188983"/>
                  <a:pt x="1792404" y="195290"/>
                  <a:pt x="1789847" y="198410"/>
                </a:cubicBezTo>
                <a:cubicBezTo>
                  <a:pt x="1787495" y="201658"/>
                  <a:pt x="1784942" y="204020"/>
                  <a:pt x="1782189" y="205497"/>
                </a:cubicBezTo>
                <a:cubicBezTo>
                  <a:pt x="1779436" y="206973"/>
                  <a:pt x="1776198" y="207964"/>
                  <a:pt x="1772474" y="208469"/>
                </a:cubicBezTo>
                <a:cubicBezTo>
                  <a:pt x="1768821" y="208912"/>
                  <a:pt x="1764239" y="209112"/>
                  <a:pt x="1758729" y="209069"/>
                </a:cubicBezTo>
                <a:cubicBezTo>
                  <a:pt x="1753219" y="209026"/>
                  <a:pt x="1747437" y="208826"/>
                  <a:pt x="1741384" y="208469"/>
                </a:cubicBezTo>
                <a:cubicBezTo>
                  <a:pt x="1741132" y="205383"/>
                  <a:pt x="1740436" y="201954"/>
                  <a:pt x="1739298" y="198182"/>
                </a:cubicBezTo>
                <a:cubicBezTo>
                  <a:pt x="1738160" y="194410"/>
                  <a:pt x="1736721" y="190981"/>
                  <a:pt x="1734983" y="187895"/>
                </a:cubicBezTo>
                <a:cubicBezTo>
                  <a:pt x="1741136" y="188333"/>
                  <a:pt x="1746661" y="188599"/>
                  <a:pt x="1751557" y="188695"/>
                </a:cubicBezTo>
                <a:cubicBezTo>
                  <a:pt x="1756453" y="188790"/>
                  <a:pt x="1760148" y="188828"/>
                  <a:pt x="1762644" y="188809"/>
                </a:cubicBezTo>
                <a:cubicBezTo>
                  <a:pt x="1764663" y="188952"/>
                  <a:pt x="1766339" y="188780"/>
                  <a:pt x="1767673" y="188295"/>
                </a:cubicBezTo>
                <a:cubicBezTo>
                  <a:pt x="1769006" y="187809"/>
                  <a:pt x="1770226" y="186837"/>
                  <a:pt x="1771331" y="185380"/>
                </a:cubicBezTo>
                <a:cubicBezTo>
                  <a:pt x="1773145" y="183324"/>
                  <a:pt x="1774697" y="178317"/>
                  <a:pt x="1775987" y="170360"/>
                </a:cubicBezTo>
                <a:cubicBezTo>
                  <a:pt x="1777277" y="162403"/>
                  <a:pt x="1778389" y="150572"/>
                  <a:pt x="1779323" y="134868"/>
                </a:cubicBezTo>
                <a:cubicBezTo>
                  <a:pt x="1780257" y="119164"/>
                  <a:pt x="1781098" y="98663"/>
                  <a:pt x="1781846" y="73366"/>
                </a:cubicBezTo>
                <a:lnTo>
                  <a:pt x="1752357" y="73366"/>
                </a:lnTo>
                <a:cubicBezTo>
                  <a:pt x="1751219" y="101860"/>
                  <a:pt x="1747380" y="128025"/>
                  <a:pt x="1740841" y="151862"/>
                </a:cubicBezTo>
                <a:cubicBezTo>
                  <a:pt x="1734302" y="175698"/>
                  <a:pt x="1722977" y="195634"/>
                  <a:pt x="1706865" y="211669"/>
                </a:cubicBezTo>
                <a:cubicBezTo>
                  <a:pt x="1705141" y="208912"/>
                  <a:pt x="1702760" y="206025"/>
                  <a:pt x="1699722" y="203011"/>
                </a:cubicBezTo>
                <a:cubicBezTo>
                  <a:pt x="1696683" y="199996"/>
                  <a:pt x="1693730" y="197624"/>
                  <a:pt x="1690863" y="195896"/>
                </a:cubicBezTo>
                <a:lnTo>
                  <a:pt x="1704620" y="172265"/>
                </a:lnTo>
                <a:lnTo>
                  <a:pt x="1705722" y="171893"/>
                </a:lnTo>
                <a:lnTo>
                  <a:pt x="1705409" y="170910"/>
                </a:lnTo>
                <a:lnTo>
                  <a:pt x="1721439" y="143375"/>
                </a:lnTo>
                <a:cubicBezTo>
                  <a:pt x="1727287" y="122296"/>
                  <a:pt x="1730735" y="98960"/>
                  <a:pt x="1731783" y="73366"/>
                </a:cubicBezTo>
                <a:lnTo>
                  <a:pt x="1703208" y="73366"/>
                </a:lnTo>
                <a:lnTo>
                  <a:pt x="1703208" y="53021"/>
                </a:lnTo>
                <a:lnTo>
                  <a:pt x="1732469" y="53021"/>
                </a:lnTo>
                <a:cubicBezTo>
                  <a:pt x="1732688" y="45367"/>
                  <a:pt x="1732821" y="37643"/>
                  <a:pt x="1732869" y="29846"/>
                </a:cubicBezTo>
                <a:cubicBezTo>
                  <a:pt x="1732916" y="22050"/>
                  <a:pt x="1732935" y="14154"/>
                  <a:pt x="1732926" y="6158"/>
                </a:cubicBezTo>
                <a:close/>
                <a:moveTo>
                  <a:pt x="835914" y="5258"/>
                </a:moveTo>
                <a:lnTo>
                  <a:pt x="856459" y="5258"/>
                </a:lnTo>
                <a:lnTo>
                  <a:pt x="856459" y="184693"/>
                </a:lnTo>
                <a:cubicBezTo>
                  <a:pt x="856502" y="190999"/>
                  <a:pt x="855731" y="195876"/>
                  <a:pt x="854148" y="199324"/>
                </a:cubicBezTo>
                <a:cubicBezTo>
                  <a:pt x="852565" y="202773"/>
                  <a:pt x="849910" y="205364"/>
                  <a:pt x="846186" y="207097"/>
                </a:cubicBezTo>
                <a:cubicBezTo>
                  <a:pt x="842510" y="208869"/>
                  <a:pt x="837529" y="210012"/>
                  <a:pt x="831246" y="210526"/>
                </a:cubicBezTo>
                <a:cubicBezTo>
                  <a:pt x="824961" y="211040"/>
                  <a:pt x="817519" y="211269"/>
                  <a:pt x="808920" y="211212"/>
                </a:cubicBezTo>
                <a:cubicBezTo>
                  <a:pt x="808420" y="208192"/>
                  <a:pt x="807536" y="204630"/>
                  <a:pt x="806266" y="200525"/>
                </a:cubicBezTo>
                <a:cubicBezTo>
                  <a:pt x="804996" y="196420"/>
                  <a:pt x="803598" y="192743"/>
                  <a:pt x="802072" y="189495"/>
                </a:cubicBezTo>
                <a:cubicBezTo>
                  <a:pt x="808631" y="189719"/>
                  <a:pt x="814581" y="189842"/>
                  <a:pt x="819924" y="189866"/>
                </a:cubicBezTo>
                <a:cubicBezTo>
                  <a:pt x="825265" y="189890"/>
                  <a:pt x="828993" y="189843"/>
                  <a:pt x="831107" y="189723"/>
                </a:cubicBezTo>
                <a:cubicBezTo>
                  <a:pt x="832909" y="189752"/>
                  <a:pt x="834168" y="189409"/>
                  <a:pt x="834884" y="188694"/>
                </a:cubicBezTo>
                <a:cubicBezTo>
                  <a:pt x="835599" y="187980"/>
                  <a:pt x="835942" y="186722"/>
                  <a:pt x="835914" y="184922"/>
                </a:cubicBezTo>
                <a:close/>
                <a:moveTo>
                  <a:pt x="3177525" y="5243"/>
                </a:moveTo>
                <a:lnTo>
                  <a:pt x="3191698" y="22388"/>
                </a:lnTo>
                <a:cubicBezTo>
                  <a:pt x="3179126" y="27141"/>
                  <a:pt x="3164381" y="30837"/>
                  <a:pt x="3147465" y="33475"/>
                </a:cubicBezTo>
                <a:cubicBezTo>
                  <a:pt x="3130548" y="36114"/>
                  <a:pt x="3113517" y="37981"/>
                  <a:pt x="3096372" y="39076"/>
                </a:cubicBezTo>
                <a:lnTo>
                  <a:pt x="3096372" y="67194"/>
                </a:lnTo>
                <a:lnTo>
                  <a:pt x="3170210" y="67194"/>
                </a:lnTo>
                <a:lnTo>
                  <a:pt x="3174096" y="66508"/>
                </a:lnTo>
                <a:lnTo>
                  <a:pt x="3187355" y="70623"/>
                </a:lnTo>
                <a:cubicBezTo>
                  <a:pt x="3184350" y="89225"/>
                  <a:pt x="3180016" y="105970"/>
                  <a:pt x="3174354" y="120858"/>
                </a:cubicBezTo>
                <a:cubicBezTo>
                  <a:pt x="3168691" y="135745"/>
                  <a:pt x="3161900" y="148947"/>
                  <a:pt x="3153980" y="160463"/>
                </a:cubicBezTo>
                <a:cubicBezTo>
                  <a:pt x="3160023" y="168030"/>
                  <a:pt x="3166795" y="174669"/>
                  <a:pt x="3174296" y="180379"/>
                </a:cubicBezTo>
                <a:cubicBezTo>
                  <a:pt x="3181797" y="186090"/>
                  <a:pt x="3190112" y="190728"/>
                  <a:pt x="3199242" y="194295"/>
                </a:cubicBezTo>
                <a:cubicBezTo>
                  <a:pt x="3196737" y="196486"/>
                  <a:pt x="3194147" y="199306"/>
                  <a:pt x="3191470" y="202754"/>
                </a:cubicBezTo>
                <a:cubicBezTo>
                  <a:pt x="3188793" y="206202"/>
                  <a:pt x="3186660" y="209478"/>
                  <a:pt x="3185069" y="212583"/>
                </a:cubicBezTo>
                <a:cubicBezTo>
                  <a:pt x="3167276" y="204163"/>
                  <a:pt x="3152341" y="192429"/>
                  <a:pt x="3140263" y="177379"/>
                </a:cubicBezTo>
                <a:cubicBezTo>
                  <a:pt x="3133520" y="184799"/>
                  <a:pt x="3126205" y="191390"/>
                  <a:pt x="3118318" y="197153"/>
                </a:cubicBezTo>
                <a:cubicBezTo>
                  <a:pt x="3110431" y="202916"/>
                  <a:pt x="3101973" y="207907"/>
                  <a:pt x="3092943" y="212126"/>
                </a:cubicBezTo>
                <a:cubicBezTo>
                  <a:pt x="3091476" y="209250"/>
                  <a:pt x="3089552" y="206145"/>
                  <a:pt x="3087171" y="202811"/>
                </a:cubicBezTo>
                <a:cubicBezTo>
                  <a:pt x="3084790" y="199477"/>
                  <a:pt x="3082523" y="196715"/>
                  <a:pt x="3080370" y="194524"/>
                </a:cubicBezTo>
                <a:cubicBezTo>
                  <a:pt x="3089410" y="190852"/>
                  <a:pt x="3097906" y="186080"/>
                  <a:pt x="3105859" y="180208"/>
                </a:cubicBezTo>
                <a:cubicBezTo>
                  <a:pt x="3113812" y="174336"/>
                  <a:pt x="3121166" y="167449"/>
                  <a:pt x="3127919" y="159548"/>
                </a:cubicBezTo>
                <a:cubicBezTo>
                  <a:pt x="3121766" y="149242"/>
                  <a:pt x="3116413" y="137965"/>
                  <a:pt x="3111860" y="125715"/>
                </a:cubicBezTo>
                <a:cubicBezTo>
                  <a:pt x="3107307" y="113466"/>
                  <a:pt x="3103440" y="100360"/>
                  <a:pt x="3100259" y="86396"/>
                </a:cubicBezTo>
                <a:lnTo>
                  <a:pt x="3096372" y="86396"/>
                </a:lnTo>
                <a:cubicBezTo>
                  <a:pt x="3096156" y="99467"/>
                  <a:pt x="3095166" y="113508"/>
                  <a:pt x="3093401" y="128518"/>
                </a:cubicBezTo>
                <a:cubicBezTo>
                  <a:pt x="3091635" y="143528"/>
                  <a:pt x="3088562" y="158347"/>
                  <a:pt x="3084180" y="172976"/>
                </a:cubicBezTo>
                <a:cubicBezTo>
                  <a:pt x="3079799" y="187605"/>
                  <a:pt x="3073576" y="200884"/>
                  <a:pt x="3065511" y="212812"/>
                </a:cubicBezTo>
                <a:cubicBezTo>
                  <a:pt x="3063478" y="210850"/>
                  <a:pt x="3060687" y="208659"/>
                  <a:pt x="3057139" y="206240"/>
                </a:cubicBezTo>
                <a:cubicBezTo>
                  <a:pt x="3053591" y="203820"/>
                  <a:pt x="3050514" y="201973"/>
                  <a:pt x="3047909" y="200696"/>
                </a:cubicBezTo>
                <a:cubicBezTo>
                  <a:pt x="3056239" y="188462"/>
                  <a:pt x="3062389" y="175059"/>
                  <a:pt x="3066358" y="160488"/>
                </a:cubicBezTo>
                <a:cubicBezTo>
                  <a:pt x="3070327" y="145917"/>
                  <a:pt x="3072887" y="131346"/>
                  <a:pt x="3074037" y="116775"/>
                </a:cubicBezTo>
                <a:cubicBezTo>
                  <a:pt x="3075187" y="102204"/>
                  <a:pt x="3075698" y="88801"/>
                  <a:pt x="3075570" y="76566"/>
                </a:cubicBezTo>
                <a:lnTo>
                  <a:pt x="3075570" y="21931"/>
                </a:lnTo>
                <a:cubicBezTo>
                  <a:pt x="3087763" y="21255"/>
                  <a:pt x="3100181" y="20219"/>
                  <a:pt x="3112823" y="18824"/>
                </a:cubicBezTo>
                <a:cubicBezTo>
                  <a:pt x="3125465" y="17428"/>
                  <a:pt x="3137409" y="15613"/>
                  <a:pt x="3148654" y="13380"/>
                </a:cubicBezTo>
                <a:cubicBezTo>
                  <a:pt x="3159899" y="11146"/>
                  <a:pt x="3169523" y="8434"/>
                  <a:pt x="3177525" y="5243"/>
                </a:cubicBezTo>
                <a:close/>
                <a:moveTo>
                  <a:pt x="709041" y="3429"/>
                </a:moveTo>
                <a:lnTo>
                  <a:pt x="729129" y="3429"/>
                </a:lnTo>
                <a:lnTo>
                  <a:pt x="729129" y="33833"/>
                </a:lnTo>
                <a:lnTo>
                  <a:pt x="772794" y="33833"/>
                </a:lnTo>
                <a:lnTo>
                  <a:pt x="772794" y="53006"/>
                </a:lnTo>
                <a:lnTo>
                  <a:pt x="729129" y="53006"/>
                </a:lnTo>
                <a:lnTo>
                  <a:pt x="729129" y="73838"/>
                </a:lnTo>
                <a:lnTo>
                  <a:pt x="781716" y="73838"/>
                </a:lnTo>
                <a:lnTo>
                  <a:pt x="781716" y="93240"/>
                </a:lnTo>
                <a:lnTo>
                  <a:pt x="729129" y="93240"/>
                </a:lnTo>
                <a:lnTo>
                  <a:pt x="729129" y="113614"/>
                </a:lnTo>
                <a:lnTo>
                  <a:pt x="774849" y="113614"/>
                </a:lnTo>
                <a:lnTo>
                  <a:pt x="774849" y="173734"/>
                </a:lnTo>
                <a:cubicBezTo>
                  <a:pt x="774916" y="178054"/>
                  <a:pt x="774440" y="181632"/>
                  <a:pt x="773422" y="184466"/>
                </a:cubicBezTo>
                <a:cubicBezTo>
                  <a:pt x="772405" y="187301"/>
                  <a:pt x="770445" y="189507"/>
                  <a:pt x="767545" y="191086"/>
                </a:cubicBezTo>
                <a:cubicBezTo>
                  <a:pt x="764588" y="192631"/>
                  <a:pt x="760913" y="193592"/>
                  <a:pt x="756524" y="193967"/>
                </a:cubicBezTo>
                <a:cubicBezTo>
                  <a:pt x="752134" y="194343"/>
                  <a:pt x="746969" y="194448"/>
                  <a:pt x="741029" y="194281"/>
                </a:cubicBezTo>
                <a:cubicBezTo>
                  <a:pt x="740762" y="191547"/>
                  <a:pt x="740095" y="188513"/>
                  <a:pt x="739027" y="185180"/>
                </a:cubicBezTo>
                <a:cubicBezTo>
                  <a:pt x="737959" y="181847"/>
                  <a:pt x="736719" y="178870"/>
                  <a:pt x="735308" y="176250"/>
                </a:cubicBezTo>
                <a:cubicBezTo>
                  <a:pt x="739494" y="176364"/>
                  <a:pt x="743136" y="176422"/>
                  <a:pt x="746235" y="176422"/>
                </a:cubicBezTo>
                <a:cubicBezTo>
                  <a:pt x="749334" y="176422"/>
                  <a:pt x="751489" y="176364"/>
                  <a:pt x="752701" y="176250"/>
                </a:cubicBezTo>
                <a:cubicBezTo>
                  <a:pt x="753825" y="176269"/>
                  <a:pt x="754607" y="176060"/>
                  <a:pt x="755046" y="175621"/>
                </a:cubicBezTo>
                <a:cubicBezTo>
                  <a:pt x="755485" y="175183"/>
                  <a:pt x="755695" y="174401"/>
                  <a:pt x="755675" y="173277"/>
                </a:cubicBezTo>
                <a:lnTo>
                  <a:pt x="755675" y="132559"/>
                </a:lnTo>
                <a:lnTo>
                  <a:pt x="729129" y="132559"/>
                </a:lnTo>
                <a:lnTo>
                  <a:pt x="729129" y="211655"/>
                </a:lnTo>
                <a:lnTo>
                  <a:pt x="709041" y="211655"/>
                </a:lnTo>
                <a:lnTo>
                  <a:pt x="709041" y="132559"/>
                </a:lnTo>
                <a:lnTo>
                  <a:pt x="684095" y="132559"/>
                </a:lnTo>
                <a:lnTo>
                  <a:pt x="684095" y="193596"/>
                </a:lnTo>
                <a:lnTo>
                  <a:pt x="665149" y="193596"/>
                </a:lnTo>
                <a:lnTo>
                  <a:pt x="665149" y="113614"/>
                </a:lnTo>
                <a:lnTo>
                  <a:pt x="709041" y="113614"/>
                </a:lnTo>
                <a:lnTo>
                  <a:pt x="709041" y="93240"/>
                </a:lnTo>
                <a:lnTo>
                  <a:pt x="655305" y="93240"/>
                </a:lnTo>
                <a:lnTo>
                  <a:pt x="655305" y="73838"/>
                </a:lnTo>
                <a:lnTo>
                  <a:pt x="671079" y="73838"/>
                </a:lnTo>
                <a:cubicBezTo>
                  <a:pt x="668750" y="72545"/>
                  <a:pt x="665864" y="71238"/>
                  <a:pt x="662421" y="69917"/>
                </a:cubicBezTo>
                <a:cubicBezTo>
                  <a:pt x="658977" y="68596"/>
                  <a:pt x="655920" y="67461"/>
                  <a:pt x="653248" y="66512"/>
                </a:cubicBezTo>
                <a:cubicBezTo>
                  <a:pt x="658291" y="58786"/>
                  <a:pt x="662664" y="49708"/>
                  <a:pt x="666364" y="39279"/>
                </a:cubicBezTo>
                <a:cubicBezTo>
                  <a:pt x="670065" y="28851"/>
                  <a:pt x="673008" y="18120"/>
                  <a:pt x="675195" y="7086"/>
                </a:cubicBezTo>
                <a:lnTo>
                  <a:pt x="695091" y="11201"/>
                </a:lnTo>
                <a:cubicBezTo>
                  <a:pt x="694171" y="14987"/>
                  <a:pt x="693209" y="18788"/>
                  <a:pt x="692203" y="22603"/>
                </a:cubicBezTo>
                <a:cubicBezTo>
                  <a:pt x="691198" y="26417"/>
                  <a:pt x="690179" y="30161"/>
                  <a:pt x="689145" y="33833"/>
                </a:cubicBezTo>
                <a:lnTo>
                  <a:pt x="709041" y="33833"/>
                </a:lnTo>
                <a:close/>
                <a:moveTo>
                  <a:pt x="2863886" y="2286"/>
                </a:moveTo>
                <a:lnTo>
                  <a:pt x="2884003" y="2286"/>
                </a:lnTo>
                <a:lnTo>
                  <a:pt x="2884003" y="19431"/>
                </a:lnTo>
                <a:lnTo>
                  <a:pt x="2915093" y="19431"/>
                </a:lnTo>
                <a:lnTo>
                  <a:pt x="2915093" y="2286"/>
                </a:lnTo>
                <a:lnTo>
                  <a:pt x="2935666" y="2286"/>
                </a:lnTo>
                <a:lnTo>
                  <a:pt x="2935666" y="19431"/>
                </a:lnTo>
                <a:lnTo>
                  <a:pt x="2964699" y="19431"/>
                </a:lnTo>
                <a:lnTo>
                  <a:pt x="2964699" y="37004"/>
                </a:lnTo>
                <a:lnTo>
                  <a:pt x="2935666" y="37004"/>
                </a:lnTo>
                <a:lnTo>
                  <a:pt x="2935666" y="52343"/>
                </a:lnTo>
                <a:lnTo>
                  <a:pt x="2915093" y="52343"/>
                </a:lnTo>
                <a:lnTo>
                  <a:pt x="2915093" y="37004"/>
                </a:lnTo>
                <a:lnTo>
                  <a:pt x="2884003" y="37004"/>
                </a:lnTo>
                <a:lnTo>
                  <a:pt x="2884003" y="52343"/>
                </a:lnTo>
                <a:lnTo>
                  <a:pt x="2863886" y="52343"/>
                </a:lnTo>
                <a:lnTo>
                  <a:pt x="2863886" y="37004"/>
                </a:lnTo>
                <a:lnTo>
                  <a:pt x="2833711" y="37004"/>
                </a:lnTo>
                <a:lnTo>
                  <a:pt x="2833711" y="19431"/>
                </a:lnTo>
                <a:lnTo>
                  <a:pt x="2863886" y="19431"/>
                </a:lnTo>
                <a:close/>
                <a:moveTo>
                  <a:pt x="2788220" y="2286"/>
                </a:moveTo>
                <a:lnTo>
                  <a:pt x="2808336" y="2286"/>
                </a:lnTo>
                <a:lnTo>
                  <a:pt x="2808336" y="45248"/>
                </a:lnTo>
                <a:lnTo>
                  <a:pt x="2830511" y="45248"/>
                </a:lnTo>
                <a:lnTo>
                  <a:pt x="2830511" y="64678"/>
                </a:lnTo>
                <a:lnTo>
                  <a:pt x="2808336" y="64678"/>
                </a:lnTo>
                <a:lnTo>
                  <a:pt x="2808336" y="73813"/>
                </a:lnTo>
                <a:cubicBezTo>
                  <a:pt x="2810543" y="76955"/>
                  <a:pt x="2813521" y="81432"/>
                  <a:pt x="2817269" y="87245"/>
                </a:cubicBezTo>
                <a:cubicBezTo>
                  <a:pt x="2821017" y="93059"/>
                  <a:pt x="2824637" y="98770"/>
                  <a:pt x="2828131" y="104378"/>
                </a:cubicBezTo>
                <a:cubicBezTo>
                  <a:pt x="2831625" y="109986"/>
                  <a:pt x="2834095" y="114053"/>
                  <a:pt x="2835540" y="116580"/>
                </a:cubicBezTo>
                <a:lnTo>
                  <a:pt x="2822510" y="131879"/>
                </a:lnTo>
                <a:cubicBezTo>
                  <a:pt x="2821062" y="127990"/>
                  <a:pt x="2819042" y="123316"/>
                  <a:pt x="2816452" y="117857"/>
                </a:cubicBezTo>
                <a:cubicBezTo>
                  <a:pt x="2813861" y="112397"/>
                  <a:pt x="2811156" y="106860"/>
                  <a:pt x="2808336" y="101244"/>
                </a:cubicBezTo>
                <a:lnTo>
                  <a:pt x="2808336" y="211883"/>
                </a:lnTo>
                <a:lnTo>
                  <a:pt x="2788220" y="211883"/>
                </a:lnTo>
                <a:lnTo>
                  <a:pt x="2788220" y="120231"/>
                </a:lnTo>
                <a:cubicBezTo>
                  <a:pt x="2785219" y="129695"/>
                  <a:pt x="2781962" y="138542"/>
                  <a:pt x="2778447" y="146774"/>
                </a:cubicBezTo>
                <a:cubicBezTo>
                  <a:pt x="2774932" y="155005"/>
                  <a:pt x="2771332" y="162078"/>
                  <a:pt x="2767646" y="167992"/>
                </a:cubicBezTo>
                <a:cubicBezTo>
                  <a:pt x="2766412" y="164760"/>
                  <a:pt x="2764764" y="161172"/>
                  <a:pt x="2762702" y="157230"/>
                </a:cubicBezTo>
                <a:cubicBezTo>
                  <a:pt x="2760640" y="153287"/>
                  <a:pt x="2758706" y="149873"/>
                  <a:pt x="2756901" y="146987"/>
                </a:cubicBezTo>
                <a:cubicBezTo>
                  <a:pt x="2761272" y="140916"/>
                  <a:pt x="2765434" y="133528"/>
                  <a:pt x="2769390" y="124822"/>
                </a:cubicBezTo>
                <a:cubicBezTo>
                  <a:pt x="2773345" y="116116"/>
                  <a:pt x="2776932" y="106803"/>
                  <a:pt x="2780151" y="96881"/>
                </a:cubicBezTo>
                <a:cubicBezTo>
                  <a:pt x="2783370" y="86960"/>
                  <a:pt x="2786059" y="77141"/>
                  <a:pt x="2788220" y="67424"/>
                </a:cubicBezTo>
                <a:lnTo>
                  <a:pt x="2788220" y="64908"/>
                </a:lnTo>
                <a:lnTo>
                  <a:pt x="2761473" y="64908"/>
                </a:lnTo>
                <a:lnTo>
                  <a:pt x="2761473" y="45248"/>
                </a:lnTo>
                <a:lnTo>
                  <a:pt x="2788220" y="45248"/>
                </a:lnTo>
                <a:close/>
                <a:moveTo>
                  <a:pt x="3021163" y="2271"/>
                </a:moveTo>
                <a:lnTo>
                  <a:pt x="3041051" y="2271"/>
                </a:lnTo>
                <a:lnTo>
                  <a:pt x="3041051" y="45248"/>
                </a:lnTo>
                <a:lnTo>
                  <a:pt x="3066883" y="45248"/>
                </a:lnTo>
                <a:lnTo>
                  <a:pt x="3066883" y="64908"/>
                </a:lnTo>
                <a:lnTo>
                  <a:pt x="3041051" y="64908"/>
                </a:lnTo>
                <a:lnTo>
                  <a:pt x="3041051" y="71080"/>
                </a:lnTo>
                <a:cubicBezTo>
                  <a:pt x="3043257" y="73973"/>
                  <a:pt x="3046212" y="78144"/>
                  <a:pt x="3049916" y="83594"/>
                </a:cubicBezTo>
                <a:cubicBezTo>
                  <a:pt x="3053620" y="89043"/>
                  <a:pt x="3057184" y="94417"/>
                  <a:pt x="3060609" y="99714"/>
                </a:cubicBezTo>
                <a:cubicBezTo>
                  <a:pt x="3064034" y="105012"/>
                  <a:pt x="3066430" y="108878"/>
                  <a:pt x="3067797" y="111314"/>
                </a:cubicBezTo>
                <a:lnTo>
                  <a:pt x="3055224" y="127316"/>
                </a:lnTo>
                <a:cubicBezTo>
                  <a:pt x="3053791" y="123515"/>
                  <a:pt x="3051800" y="118829"/>
                  <a:pt x="3049252" y="113257"/>
                </a:cubicBezTo>
                <a:cubicBezTo>
                  <a:pt x="3046704" y="107685"/>
                  <a:pt x="3043971" y="102084"/>
                  <a:pt x="3041051" y="96455"/>
                </a:cubicBezTo>
                <a:lnTo>
                  <a:pt x="3041051" y="211898"/>
                </a:lnTo>
                <a:lnTo>
                  <a:pt x="3021163" y="211898"/>
                </a:lnTo>
                <a:lnTo>
                  <a:pt x="3021163" y="107427"/>
                </a:lnTo>
                <a:cubicBezTo>
                  <a:pt x="3017581" y="119567"/>
                  <a:pt x="3013600" y="130892"/>
                  <a:pt x="3009219" y="141403"/>
                </a:cubicBezTo>
                <a:cubicBezTo>
                  <a:pt x="3004837" y="151914"/>
                  <a:pt x="3000284" y="160782"/>
                  <a:pt x="2995560" y="168006"/>
                </a:cubicBezTo>
                <a:cubicBezTo>
                  <a:pt x="2994469" y="164858"/>
                  <a:pt x="2992993" y="161268"/>
                  <a:pt x="2991130" y="157234"/>
                </a:cubicBezTo>
                <a:cubicBezTo>
                  <a:pt x="2989268" y="153200"/>
                  <a:pt x="2987392" y="149780"/>
                  <a:pt x="2985501" y="146975"/>
                </a:cubicBezTo>
                <a:cubicBezTo>
                  <a:pt x="2990334" y="140971"/>
                  <a:pt x="2994943" y="133472"/>
                  <a:pt x="2999327" y="124479"/>
                </a:cubicBezTo>
                <a:cubicBezTo>
                  <a:pt x="3003712" y="115486"/>
                  <a:pt x="3007677" y="105820"/>
                  <a:pt x="3011223" y="95481"/>
                </a:cubicBezTo>
                <a:cubicBezTo>
                  <a:pt x="3014769" y="85142"/>
                  <a:pt x="3017702" y="74951"/>
                  <a:pt x="3020020" y="64908"/>
                </a:cubicBezTo>
                <a:lnTo>
                  <a:pt x="2991445" y="64908"/>
                </a:lnTo>
                <a:lnTo>
                  <a:pt x="2991445" y="45248"/>
                </a:lnTo>
                <a:lnTo>
                  <a:pt x="3021163" y="45248"/>
                </a:lnTo>
                <a:close/>
                <a:moveTo>
                  <a:pt x="533004" y="0"/>
                </a:moveTo>
                <a:cubicBezTo>
                  <a:pt x="535467" y="4338"/>
                  <a:pt x="537858" y="8920"/>
                  <a:pt x="540177" y="13744"/>
                </a:cubicBezTo>
                <a:cubicBezTo>
                  <a:pt x="542496" y="18569"/>
                  <a:pt x="544373" y="22979"/>
                  <a:pt x="545806" y="26975"/>
                </a:cubicBezTo>
                <a:lnTo>
                  <a:pt x="625816" y="26975"/>
                </a:lnTo>
                <a:lnTo>
                  <a:pt x="625816" y="79313"/>
                </a:lnTo>
                <a:lnTo>
                  <a:pt x="604099" y="79313"/>
                </a:lnTo>
                <a:lnTo>
                  <a:pt x="604099" y="47063"/>
                </a:lnTo>
                <a:lnTo>
                  <a:pt x="455738" y="47063"/>
                </a:lnTo>
                <a:lnTo>
                  <a:pt x="455738" y="79313"/>
                </a:lnTo>
                <a:lnTo>
                  <a:pt x="434935" y="79313"/>
                </a:lnTo>
                <a:lnTo>
                  <a:pt x="434935" y="26975"/>
                </a:lnTo>
                <a:lnTo>
                  <a:pt x="521117" y="26975"/>
                </a:lnTo>
                <a:cubicBezTo>
                  <a:pt x="519936" y="23607"/>
                  <a:pt x="518526" y="20112"/>
                  <a:pt x="516888" y="16488"/>
                </a:cubicBezTo>
                <a:cubicBezTo>
                  <a:pt x="515250" y="12863"/>
                  <a:pt x="513611" y="9425"/>
                  <a:pt x="511973" y="6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71EE8B-D26E-4D40-B708-5D21139E20F5}"/>
              </a:ext>
            </a:extLst>
          </p:cNvPr>
          <p:cNvSpPr txBox="1"/>
          <p:nvPr/>
        </p:nvSpPr>
        <p:spPr>
          <a:xfrm>
            <a:off x="4615546" y="256377"/>
            <a:ext cx="2960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交个朋友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807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7BB7C9D-66B4-6763-4BAA-5400C1A560C0}"/>
              </a:ext>
            </a:extLst>
          </p:cNvPr>
          <p:cNvSpPr txBox="1"/>
          <p:nvPr/>
        </p:nvSpPr>
        <p:spPr>
          <a:xfrm>
            <a:off x="3048000" y="324433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3"/>
              </a:rPr>
              <a:t>苘苘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 </a:t>
            </a:r>
          </a:p>
        </p:txBody>
      </p:sp>
    </p:spTree>
    <p:extLst>
      <p:ext uri="{BB962C8B-B14F-4D97-AF65-F5344CB8AC3E}">
        <p14:creationId xmlns:p14="http://schemas.microsoft.com/office/powerpoint/2010/main" val="1851910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9CD7A10D-AC5C-4743-8FF2-AAEA215E4C35}"/>
              </a:ext>
            </a:extLst>
          </p:cNvPr>
          <p:cNvGrpSpPr/>
          <p:nvPr/>
        </p:nvGrpSpPr>
        <p:grpSpPr>
          <a:xfrm>
            <a:off x="2081026" y="1366386"/>
            <a:ext cx="8029948" cy="978905"/>
            <a:chOff x="2350621" y="1707145"/>
            <a:chExt cx="8029948" cy="978905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5564C76-97EA-456E-9C0A-01597C2E261C}"/>
                </a:ext>
              </a:extLst>
            </p:cNvPr>
            <p:cNvGrpSpPr/>
            <p:nvPr/>
          </p:nvGrpSpPr>
          <p:grpSpPr>
            <a:xfrm>
              <a:off x="3810040" y="1707145"/>
              <a:ext cx="6570529" cy="978905"/>
              <a:chOff x="2828926" y="1707145"/>
              <a:chExt cx="6570529" cy="978905"/>
            </a:xfrm>
          </p:grpSpPr>
          <p:sp>
            <p:nvSpPr>
              <p:cNvPr id="23" name="半闭框 22">
                <a:extLst>
                  <a:ext uri="{FF2B5EF4-FFF2-40B4-BE49-F238E27FC236}">
                    <a16:creationId xmlns:a16="http://schemas.microsoft.com/office/drawing/2014/main" id="{1D6EF450-4B26-4048-9D38-067D21573DA9}"/>
                  </a:ext>
                </a:extLst>
              </p:cNvPr>
              <p:cNvSpPr/>
              <p:nvPr/>
            </p:nvSpPr>
            <p:spPr>
              <a:xfrm flipH="1">
                <a:off x="9117144" y="1707145"/>
                <a:ext cx="282311" cy="282311"/>
              </a:xfrm>
              <a:prstGeom prst="halfFrame">
                <a:avLst>
                  <a:gd name="adj1" fmla="val 11965"/>
                  <a:gd name="adj2" fmla="val 13089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矩形: 剪去对角 18">
                <a:extLst>
                  <a:ext uri="{FF2B5EF4-FFF2-40B4-BE49-F238E27FC236}">
                    <a16:creationId xmlns:a16="http://schemas.microsoft.com/office/drawing/2014/main" id="{D11C7294-1B1E-40BB-A9BD-BE9FE56C44FA}"/>
                  </a:ext>
                </a:extLst>
              </p:cNvPr>
              <p:cNvSpPr/>
              <p:nvPr/>
            </p:nvSpPr>
            <p:spPr>
              <a:xfrm flipH="1">
                <a:off x="2828926" y="1746514"/>
                <a:ext cx="6534148" cy="939536"/>
              </a:xfrm>
              <a:prstGeom prst="snip2DiagRect">
                <a:avLst/>
              </a:prstGeom>
              <a:solidFill>
                <a:schemeClr val="accent1">
                  <a:alpha val="29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梯形 20">
                <a:extLst>
                  <a:ext uri="{FF2B5EF4-FFF2-40B4-BE49-F238E27FC236}">
                    <a16:creationId xmlns:a16="http://schemas.microsoft.com/office/drawing/2014/main" id="{5DDA23A1-B074-48C0-BEAD-1CDE4CD641F1}"/>
                  </a:ext>
                </a:extLst>
              </p:cNvPr>
              <p:cNvSpPr/>
              <p:nvPr/>
            </p:nvSpPr>
            <p:spPr>
              <a:xfrm>
                <a:off x="7520940" y="2640331"/>
                <a:ext cx="1569720" cy="45719"/>
              </a:xfrm>
              <a:prstGeom prst="trapezoid">
                <a:avLst>
                  <a:gd name="adj" fmla="val 82812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直角三角形 21">
                <a:extLst>
                  <a:ext uri="{FF2B5EF4-FFF2-40B4-BE49-F238E27FC236}">
                    <a16:creationId xmlns:a16="http://schemas.microsoft.com/office/drawing/2014/main" id="{4179A634-82CD-443C-B13D-668B3A2212B8}"/>
                  </a:ext>
                </a:extLst>
              </p:cNvPr>
              <p:cNvSpPr/>
              <p:nvPr/>
            </p:nvSpPr>
            <p:spPr>
              <a:xfrm flipH="1">
                <a:off x="9258300" y="2581276"/>
                <a:ext cx="104774" cy="104774"/>
              </a:xfrm>
              <a:prstGeom prst="rtTriangle">
                <a:avLst/>
              </a:prstGeom>
              <a:solidFill>
                <a:schemeClr val="accent1">
                  <a:alpha val="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: 剪去对角 24">
              <a:extLst>
                <a:ext uri="{FF2B5EF4-FFF2-40B4-BE49-F238E27FC236}">
                  <a16:creationId xmlns:a16="http://schemas.microsoft.com/office/drawing/2014/main" id="{F1151E24-E118-4FD5-A63E-68693371F11E}"/>
                </a:ext>
              </a:extLst>
            </p:cNvPr>
            <p:cNvSpPr/>
            <p:nvPr/>
          </p:nvSpPr>
          <p:spPr>
            <a:xfrm>
              <a:off x="2387002" y="1746514"/>
              <a:ext cx="1045659" cy="939536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L 形 25">
              <a:extLst>
                <a:ext uri="{FF2B5EF4-FFF2-40B4-BE49-F238E27FC236}">
                  <a16:creationId xmlns:a16="http://schemas.microsoft.com/office/drawing/2014/main" id="{1170D7EA-4A2D-4152-A5A2-FE58CA5C98A5}"/>
                </a:ext>
              </a:extLst>
            </p:cNvPr>
            <p:cNvSpPr/>
            <p:nvPr/>
          </p:nvSpPr>
          <p:spPr>
            <a:xfrm flipV="1">
              <a:off x="2350621" y="1707145"/>
              <a:ext cx="727859" cy="313384"/>
            </a:xfrm>
            <a:prstGeom prst="corner">
              <a:avLst>
                <a:gd name="adj1" fmla="val 9028"/>
                <a:gd name="adj2" fmla="val 1041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064A4F2-2686-48B4-BA59-156956315104}"/>
                </a:ext>
              </a:extLst>
            </p:cNvPr>
            <p:cNvSpPr txBox="1"/>
            <p:nvPr/>
          </p:nvSpPr>
          <p:spPr>
            <a:xfrm>
              <a:off x="3956464" y="1863837"/>
              <a:ext cx="61417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ln>
                    <a:gradFill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此处插入一级标题内容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D226023-EED2-4BDA-962A-459FC3BBE473}"/>
                </a:ext>
              </a:extLst>
            </p:cNvPr>
            <p:cNvSpPr txBox="1"/>
            <p:nvPr/>
          </p:nvSpPr>
          <p:spPr>
            <a:xfrm>
              <a:off x="2490880" y="1863837"/>
              <a:ext cx="8379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0" lang="en-US" altLang="zh-CN" sz="4000" b="0" i="0" u="none" strike="noStrike" kern="1200" cap="none" spc="0" normalizeH="0" baseline="0" noProof="0" dirty="0">
                  <a:ln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99D74C">
                          <a:lumMod val="60000"/>
                          <a:lumOff val="40000"/>
                        </a:srgbClr>
                      </a:gs>
                      <a:gs pos="100000">
                        <a:srgbClr val="19B17E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4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89AF87C-8D6D-426B-AEAC-6351909DAA3D}"/>
              </a:ext>
            </a:extLst>
          </p:cNvPr>
          <p:cNvGrpSpPr/>
          <p:nvPr/>
        </p:nvGrpSpPr>
        <p:grpSpPr>
          <a:xfrm>
            <a:off x="3540445" y="2733275"/>
            <a:ext cx="6570529" cy="978905"/>
            <a:chOff x="2828926" y="1707145"/>
            <a:chExt cx="6570529" cy="978905"/>
          </a:xfrm>
        </p:grpSpPr>
        <p:sp>
          <p:nvSpPr>
            <p:cNvPr id="46" name="半闭框 45">
              <a:extLst>
                <a:ext uri="{FF2B5EF4-FFF2-40B4-BE49-F238E27FC236}">
                  <a16:creationId xmlns:a16="http://schemas.microsoft.com/office/drawing/2014/main" id="{2842D68B-F563-47B6-93E0-6B1F4DD67C2B}"/>
                </a:ext>
              </a:extLst>
            </p:cNvPr>
            <p:cNvSpPr/>
            <p:nvPr/>
          </p:nvSpPr>
          <p:spPr>
            <a:xfrm flipH="1">
              <a:off x="9117144" y="1707145"/>
              <a:ext cx="282311" cy="282311"/>
            </a:xfrm>
            <a:prstGeom prst="halfFrame">
              <a:avLst>
                <a:gd name="adj1" fmla="val 11965"/>
                <a:gd name="adj2" fmla="val 130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矩形: 剪去对角 46">
              <a:extLst>
                <a:ext uri="{FF2B5EF4-FFF2-40B4-BE49-F238E27FC236}">
                  <a16:creationId xmlns:a16="http://schemas.microsoft.com/office/drawing/2014/main" id="{D4EFFA87-153F-4D54-B91A-F464032CACF5}"/>
                </a:ext>
              </a:extLst>
            </p:cNvPr>
            <p:cNvSpPr/>
            <p:nvPr/>
          </p:nvSpPr>
          <p:spPr>
            <a:xfrm flipH="1">
              <a:off x="2828926" y="1746514"/>
              <a:ext cx="6534148" cy="939536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梯形 47">
              <a:extLst>
                <a:ext uri="{FF2B5EF4-FFF2-40B4-BE49-F238E27FC236}">
                  <a16:creationId xmlns:a16="http://schemas.microsoft.com/office/drawing/2014/main" id="{47A8037D-7CBA-4845-B594-39B0E98AA7C4}"/>
                </a:ext>
              </a:extLst>
            </p:cNvPr>
            <p:cNvSpPr/>
            <p:nvPr/>
          </p:nvSpPr>
          <p:spPr>
            <a:xfrm>
              <a:off x="7520940" y="2640331"/>
              <a:ext cx="1569720" cy="45719"/>
            </a:xfrm>
            <a:prstGeom prst="trapezoid">
              <a:avLst>
                <a:gd name="adj" fmla="val 828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直角三角形 48">
              <a:extLst>
                <a:ext uri="{FF2B5EF4-FFF2-40B4-BE49-F238E27FC236}">
                  <a16:creationId xmlns:a16="http://schemas.microsoft.com/office/drawing/2014/main" id="{2F53CD23-7BB1-4D98-B33A-FB8E4E597FAC}"/>
                </a:ext>
              </a:extLst>
            </p:cNvPr>
            <p:cNvSpPr/>
            <p:nvPr/>
          </p:nvSpPr>
          <p:spPr>
            <a:xfrm flipH="1">
              <a:off x="9258300" y="2581276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: 剪去对角 41">
            <a:extLst>
              <a:ext uri="{FF2B5EF4-FFF2-40B4-BE49-F238E27FC236}">
                <a16:creationId xmlns:a16="http://schemas.microsoft.com/office/drawing/2014/main" id="{514F6C19-9487-4445-8D4D-29AC0E21C859}"/>
              </a:ext>
            </a:extLst>
          </p:cNvPr>
          <p:cNvSpPr/>
          <p:nvPr/>
        </p:nvSpPr>
        <p:spPr>
          <a:xfrm>
            <a:off x="2117407" y="2772644"/>
            <a:ext cx="1045659" cy="939536"/>
          </a:xfrm>
          <a:prstGeom prst="snip2Diag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L 形 42">
            <a:extLst>
              <a:ext uri="{FF2B5EF4-FFF2-40B4-BE49-F238E27FC236}">
                <a16:creationId xmlns:a16="http://schemas.microsoft.com/office/drawing/2014/main" id="{77EF8B32-9676-4DBD-9926-FD6B8B4E8CFF}"/>
              </a:ext>
            </a:extLst>
          </p:cNvPr>
          <p:cNvSpPr/>
          <p:nvPr/>
        </p:nvSpPr>
        <p:spPr>
          <a:xfrm flipV="1">
            <a:off x="2081026" y="2733275"/>
            <a:ext cx="727859" cy="313384"/>
          </a:xfrm>
          <a:prstGeom prst="corner">
            <a:avLst>
              <a:gd name="adj1" fmla="val 9028"/>
              <a:gd name="adj2" fmla="val 1041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0A14F41-8C5A-48F6-91B8-90D41FC6869E}"/>
              </a:ext>
            </a:extLst>
          </p:cNvPr>
          <p:cNvSpPr txBox="1"/>
          <p:nvPr/>
        </p:nvSpPr>
        <p:spPr>
          <a:xfrm>
            <a:off x="3686869" y="2889967"/>
            <a:ext cx="6141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3294475-15B2-4D36-9349-AC08A9CD93BD}"/>
              </a:ext>
            </a:extLst>
          </p:cNvPr>
          <p:cNvSpPr txBox="1"/>
          <p:nvPr/>
        </p:nvSpPr>
        <p:spPr>
          <a:xfrm>
            <a:off x="2221285" y="2889967"/>
            <a:ext cx="837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en-US" altLang="zh-CN" sz="40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02</a:t>
            </a:r>
            <a:endParaRPr lang="zh-CN" altLang="en-US" sz="40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9BF6FE2-B763-40C3-9EAC-A35C40F645BE}"/>
              </a:ext>
            </a:extLst>
          </p:cNvPr>
          <p:cNvGrpSpPr/>
          <p:nvPr/>
        </p:nvGrpSpPr>
        <p:grpSpPr>
          <a:xfrm>
            <a:off x="3540445" y="4100164"/>
            <a:ext cx="6570529" cy="978905"/>
            <a:chOff x="2828926" y="1707145"/>
            <a:chExt cx="6570529" cy="978905"/>
          </a:xfrm>
        </p:grpSpPr>
        <p:sp>
          <p:nvSpPr>
            <p:cNvPr id="56" name="半闭框 55">
              <a:extLst>
                <a:ext uri="{FF2B5EF4-FFF2-40B4-BE49-F238E27FC236}">
                  <a16:creationId xmlns:a16="http://schemas.microsoft.com/office/drawing/2014/main" id="{C6D5CEAA-78FB-4789-9ECD-FF0A30C39DBF}"/>
                </a:ext>
              </a:extLst>
            </p:cNvPr>
            <p:cNvSpPr/>
            <p:nvPr/>
          </p:nvSpPr>
          <p:spPr>
            <a:xfrm flipH="1">
              <a:off x="9117144" y="1707145"/>
              <a:ext cx="282311" cy="282311"/>
            </a:xfrm>
            <a:prstGeom prst="halfFrame">
              <a:avLst>
                <a:gd name="adj1" fmla="val 11965"/>
                <a:gd name="adj2" fmla="val 130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矩形: 剪去对角 56">
              <a:extLst>
                <a:ext uri="{FF2B5EF4-FFF2-40B4-BE49-F238E27FC236}">
                  <a16:creationId xmlns:a16="http://schemas.microsoft.com/office/drawing/2014/main" id="{AD33EB93-922E-4ACD-B33A-6EB3BAD30442}"/>
                </a:ext>
              </a:extLst>
            </p:cNvPr>
            <p:cNvSpPr/>
            <p:nvPr/>
          </p:nvSpPr>
          <p:spPr>
            <a:xfrm flipH="1">
              <a:off x="2828926" y="1746514"/>
              <a:ext cx="6534148" cy="939536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梯形 57">
              <a:extLst>
                <a:ext uri="{FF2B5EF4-FFF2-40B4-BE49-F238E27FC236}">
                  <a16:creationId xmlns:a16="http://schemas.microsoft.com/office/drawing/2014/main" id="{DE321D09-073D-4D6D-89AF-122C0E18A332}"/>
                </a:ext>
              </a:extLst>
            </p:cNvPr>
            <p:cNvSpPr/>
            <p:nvPr/>
          </p:nvSpPr>
          <p:spPr>
            <a:xfrm>
              <a:off x="7520940" y="2640331"/>
              <a:ext cx="1569720" cy="45719"/>
            </a:xfrm>
            <a:prstGeom prst="trapezoid">
              <a:avLst>
                <a:gd name="adj" fmla="val 828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直角三角形 58">
              <a:extLst>
                <a:ext uri="{FF2B5EF4-FFF2-40B4-BE49-F238E27FC236}">
                  <a16:creationId xmlns:a16="http://schemas.microsoft.com/office/drawing/2014/main" id="{30ADE025-0A04-4BDD-8161-84BB1074E7F6}"/>
                </a:ext>
              </a:extLst>
            </p:cNvPr>
            <p:cNvSpPr/>
            <p:nvPr/>
          </p:nvSpPr>
          <p:spPr>
            <a:xfrm flipH="1">
              <a:off x="9258300" y="2581276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: 剪去对角 51">
            <a:extLst>
              <a:ext uri="{FF2B5EF4-FFF2-40B4-BE49-F238E27FC236}">
                <a16:creationId xmlns:a16="http://schemas.microsoft.com/office/drawing/2014/main" id="{C08DA57D-2D36-4BC3-80B6-18CFCB03793C}"/>
              </a:ext>
            </a:extLst>
          </p:cNvPr>
          <p:cNvSpPr/>
          <p:nvPr/>
        </p:nvSpPr>
        <p:spPr>
          <a:xfrm>
            <a:off x="2117407" y="4139533"/>
            <a:ext cx="1045659" cy="939536"/>
          </a:xfrm>
          <a:prstGeom prst="snip2Diag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L 形 52">
            <a:extLst>
              <a:ext uri="{FF2B5EF4-FFF2-40B4-BE49-F238E27FC236}">
                <a16:creationId xmlns:a16="http://schemas.microsoft.com/office/drawing/2014/main" id="{DE469134-8B7E-41BB-BE74-F704C639FF48}"/>
              </a:ext>
            </a:extLst>
          </p:cNvPr>
          <p:cNvSpPr/>
          <p:nvPr/>
        </p:nvSpPr>
        <p:spPr>
          <a:xfrm flipV="1">
            <a:off x="2081026" y="4100164"/>
            <a:ext cx="727859" cy="313384"/>
          </a:xfrm>
          <a:prstGeom prst="corner">
            <a:avLst>
              <a:gd name="adj1" fmla="val 9028"/>
              <a:gd name="adj2" fmla="val 1041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6189257-8BBE-4AFF-824D-D273242BF325}"/>
              </a:ext>
            </a:extLst>
          </p:cNvPr>
          <p:cNvSpPr txBox="1"/>
          <p:nvPr/>
        </p:nvSpPr>
        <p:spPr>
          <a:xfrm>
            <a:off x="3686869" y="4256856"/>
            <a:ext cx="6141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92D5670-D1E0-4D6A-BBF6-45A35293F883}"/>
              </a:ext>
            </a:extLst>
          </p:cNvPr>
          <p:cNvSpPr txBox="1"/>
          <p:nvPr/>
        </p:nvSpPr>
        <p:spPr>
          <a:xfrm>
            <a:off x="2221285" y="4256856"/>
            <a:ext cx="837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en-US" altLang="zh-CN" sz="40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03</a:t>
            </a:r>
            <a:endParaRPr lang="zh-CN" altLang="en-US" sz="40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DDA8A7C-7EEC-4420-9B0C-50607A8D665D}"/>
              </a:ext>
            </a:extLst>
          </p:cNvPr>
          <p:cNvGrpSpPr/>
          <p:nvPr/>
        </p:nvGrpSpPr>
        <p:grpSpPr>
          <a:xfrm>
            <a:off x="3540445" y="5467054"/>
            <a:ext cx="6570529" cy="978905"/>
            <a:chOff x="2828926" y="1707145"/>
            <a:chExt cx="6570529" cy="978905"/>
          </a:xfrm>
        </p:grpSpPr>
        <p:sp>
          <p:nvSpPr>
            <p:cNvPr id="66" name="半闭框 65">
              <a:extLst>
                <a:ext uri="{FF2B5EF4-FFF2-40B4-BE49-F238E27FC236}">
                  <a16:creationId xmlns:a16="http://schemas.microsoft.com/office/drawing/2014/main" id="{2E35DC84-1D22-49F3-AAF3-C72E72CBBEDB}"/>
                </a:ext>
              </a:extLst>
            </p:cNvPr>
            <p:cNvSpPr/>
            <p:nvPr/>
          </p:nvSpPr>
          <p:spPr>
            <a:xfrm flipH="1">
              <a:off x="9117144" y="1707145"/>
              <a:ext cx="282311" cy="282311"/>
            </a:xfrm>
            <a:prstGeom prst="halfFrame">
              <a:avLst>
                <a:gd name="adj1" fmla="val 11965"/>
                <a:gd name="adj2" fmla="val 130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矩形: 剪去对角 66">
              <a:extLst>
                <a:ext uri="{FF2B5EF4-FFF2-40B4-BE49-F238E27FC236}">
                  <a16:creationId xmlns:a16="http://schemas.microsoft.com/office/drawing/2014/main" id="{289DC041-A5A6-4EF9-BA44-1D761471202D}"/>
                </a:ext>
              </a:extLst>
            </p:cNvPr>
            <p:cNvSpPr/>
            <p:nvPr/>
          </p:nvSpPr>
          <p:spPr>
            <a:xfrm flipH="1">
              <a:off x="2828926" y="1746514"/>
              <a:ext cx="6534148" cy="939536"/>
            </a:xfrm>
            <a:prstGeom prst="snip2DiagRect">
              <a:avLst/>
            </a:prstGeom>
            <a:solidFill>
              <a:schemeClr val="accent1">
                <a:alpha val="29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梯形 67">
              <a:extLst>
                <a:ext uri="{FF2B5EF4-FFF2-40B4-BE49-F238E27FC236}">
                  <a16:creationId xmlns:a16="http://schemas.microsoft.com/office/drawing/2014/main" id="{82002F16-DEF8-47D9-B417-FB1B05E88643}"/>
                </a:ext>
              </a:extLst>
            </p:cNvPr>
            <p:cNvSpPr/>
            <p:nvPr/>
          </p:nvSpPr>
          <p:spPr>
            <a:xfrm>
              <a:off x="7520940" y="2640331"/>
              <a:ext cx="1569720" cy="45719"/>
            </a:xfrm>
            <a:prstGeom prst="trapezoid">
              <a:avLst>
                <a:gd name="adj" fmla="val 8281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直角三角形 68">
              <a:extLst>
                <a:ext uri="{FF2B5EF4-FFF2-40B4-BE49-F238E27FC236}">
                  <a16:creationId xmlns:a16="http://schemas.microsoft.com/office/drawing/2014/main" id="{09C08C69-2BFA-4471-A06D-9DF759C57A6B}"/>
                </a:ext>
              </a:extLst>
            </p:cNvPr>
            <p:cNvSpPr/>
            <p:nvPr/>
          </p:nvSpPr>
          <p:spPr>
            <a:xfrm flipH="1">
              <a:off x="9258300" y="2581276"/>
              <a:ext cx="104774" cy="104774"/>
            </a:xfrm>
            <a:prstGeom prst="rtTriangl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矩形: 剪去对角 61">
            <a:extLst>
              <a:ext uri="{FF2B5EF4-FFF2-40B4-BE49-F238E27FC236}">
                <a16:creationId xmlns:a16="http://schemas.microsoft.com/office/drawing/2014/main" id="{2FF0B877-D27D-41C2-8E6F-2560A211D9F4}"/>
              </a:ext>
            </a:extLst>
          </p:cNvPr>
          <p:cNvSpPr/>
          <p:nvPr/>
        </p:nvSpPr>
        <p:spPr>
          <a:xfrm>
            <a:off x="2117407" y="5506423"/>
            <a:ext cx="1045659" cy="939536"/>
          </a:xfrm>
          <a:prstGeom prst="snip2Diag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L 形 62">
            <a:extLst>
              <a:ext uri="{FF2B5EF4-FFF2-40B4-BE49-F238E27FC236}">
                <a16:creationId xmlns:a16="http://schemas.microsoft.com/office/drawing/2014/main" id="{2E7AA304-154C-4D7C-9ED8-F1A060B9F2E7}"/>
              </a:ext>
            </a:extLst>
          </p:cNvPr>
          <p:cNvSpPr/>
          <p:nvPr/>
        </p:nvSpPr>
        <p:spPr>
          <a:xfrm flipV="1">
            <a:off x="2081026" y="5467054"/>
            <a:ext cx="727859" cy="313384"/>
          </a:xfrm>
          <a:prstGeom prst="corner">
            <a:avLst>
              <a:gd name="adj1" fmla="val 9028"/>
              <a:gd name="adj2" fmla="val 1041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80EF215-80B1-4720-86C8-CD7347D78284}"/>
              </a:ext>
            </a:extLst>
          </p:cNvPr>
          <p:cNvSpPr txBox="1"/>
          <p:nvPr/>
        </p:nvSpPr>
        <p:spPr>
          <a:xfrm>
            <a:off x="3686869" y="5623746"/>
            <a:ext cx="61417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E90597C-FC90-4094-9C17-7775C51FE568}"/>
              </a:ext>
            </a:extLst>
          </p:cNvPr>
          <p:cNvSpPr txBox="1"/>
          <p:nvPr/>
        </p:nvSpPr>
        <p:spPr>
          <a:xfrm>
            <a:off x="2221285" y="5623746"/>
            <a:ext cx="837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en-US" altLang="zh-CN" sz="40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04</a:t>
            </a:r>
            <a:endParaRPr lang="zh-CN" altLang="en-US" sz="40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AFEA85E6-89DA-432A-8632-D38522F38B65}"/>
              </a:ext>
            </a:extLst>
          </p:cNvPr>
          <p:cNvSpPr txBox="1"/>
          <p:nvPr/>
        </p:nvSpPr>
        <p:spPr>
          <a:xfrm rot="16200000">
            <a:off x="8774098" y="3440098"/>
            <a:ext cx="5523760" cy="1312044"/>
          </a:xfrm>
          <a:custGeom>
            <a:avLst/>
            <a:gdLst>
              <a:gd name="connsiteX0" fmla="*/ 1424799 w 5523760"/>
              <a:gd name="connsiteY0" fmla="*/ 0 h 1312044"/>
              <a:gd name="connsiteX1" fmla="*/ 1424799 w 5523760"/>
              <a:gd name="connsiteY1" fmla="*/ 1312044 h 1312044"/>
              <a:gd name="connsiteX2" fmla="*/ 964201 w 5523760"/>
              <a:gd name="connsiteY2" fmla="*/ 1312044 h 1312044"/>
              <a:gd name="connsiteX3" fmla="*/ 964201 w 5523760"/>
              <a:gd name="connsiteY3" fmla="*/ 432044 h 1312044"/>
              <a:gd name="connsiteX4" fmla="*/ 739197 w 5523760"/>
              <a:gd name="connsiteY4" fmla="*/ 1312044 h 1312044"/>
              <a:gd name="connsiteX5" fmla="*/ 62746 w 5523760"/>
              <a:gd name="connsiteY5" fmla="*/ 1312044 h 1312044"/>
              <a:gd name="connsiteX6" fmla="*/ 0 w 5523760"/>
              <a:gd name="connsiteY6" fmla="*/ 1066187 h 1312044"/>
              <a:gd name="connsiteX7" fmla="*/ 0 w 5523760"/>
              <a:gd name="connsiteY7" fmla="*/ 0 h 1312044"/>
              <a:gd name="connsiteX8" fmla="*/ 117184 w 5523760"/>
              <a:gd name="connsiteY8" fmla="*/ 0 h 1312044"/>
              <a:gd name="connsiteX9" fmla="*/ 402420 w 5523760"/>
              <a:gd name="connsiteY9" fmla="*/ 1107419 h 1312044"/>
              <a:gd name="connsiteX10" fmla="*/ 685621 w 5523760"/>
              <a:gd name="connsiteY10" fmla="*/ 0 h 1312044"/>
              <a:gd name="connsiteX11" fmla="*/ 2799366 w 5523760"/>
              <a:gd name="connsiteY11" fmla="*/ 1126042 h 1312044"/>
              <a:gd name="connsiteX12" fmla="*/ 2598474 w 5523760"/>
              <a:gd name="connsiteY12" fmla="*/ 471773 h 1312044"/>
              <a:gd name="connsiteX13" fmla="*/ 2399676 w 5523760"/>
              <a:gd name="connsiteY13" fmla="*/ 1126042 h 1312044"/>
              <a:gd name="connsiteX14" fmla="*/ 3405132 w 5523760"/>
              <a:gd name="connsiteY14" fmla="*/ 1312044 h 1312044"/>
              <a:gd name="connsiteX15" fmla="*/ 1805513 w 5523760"/>
              <a:gd name="connsiteY15" fmla="*/ 1312044 h 1312044"/>
              <a:gd name="connsiteX16" fmla="*/ 2298651 w 5523760"/>
              <a:gd name="connsiteY16" fmla="*/ 0 h 1312044"/>
              <a:gd name="connsiteX17" fmla="*/ 2912110 w 5523760"/>
              <a:gd name="connsiteY17" fmla="*/ 0 h 1312044"/>
              <a:gd name="connsiteX18" fmla="*/ 5523760 w 5523760"/>
              <a:gd name="connsiteY18" fmla="*/ 0 h 1312044"/>
              <a:gd name="connsiteX19" fmla="*/ 4957265 w 5523760"/>
              <a:gd name="connsiteY19" fmla="*/ 881466 h 1312044"/>
              <a:gd name="connsiteX20" fmla="*/ 5241638 w 5523760"/>
              <a:gd name="connsiteY20" fmla="*/ 1312044 h 1312044"/>
              <a:gd name="connsiteX21" fmla="*/ 4632979 w 5523760"/>
              <a:gd name="connsiteY21" fmla="*/ 1312044 h 1312044"/>
              <a:gd name="connsiteX22" fmla="*/ 4585807 w 5523760"/>
              <a:gd name="connsiteY22" fmla="*/ 1235297 h 1312044"/>
              <a:gd name="connsiteX23" fmla="*/ 4538634 w 5523760"/>
              <a:gd name="connsiteY23" fmla="*/ 1312044 h 1312044"/>
              <a:gd name="connsiteX24" fmla="*/ 3934430 w 5523760"/>
              <a:gd name="connsiteY24" fmla="*/ 1312044 h 1312044"/>
              <a:gd name="connsiteX25" fmla="*/ 4226000 w 5523760"/>
              <a:gd name="connsiteY25" fmla="*/ 871535 h 1312044"/>
              <a:gd name="connsiteX26" fmla="*/ 3655297 w 5523760"/>
              <a:gd name="connsiteY26" fmla="*/ 0 h 1312044"/>
              <a:gd name="connsiteX27" fmla="*/ 4274809 w 5523760"/>
              <a:gd name="connsiteY27" fmla="*/ 0 h 1312044"/>
              <a:gd name="connsiteX28" fmla="*/ 4596978 w 5523760"/>
              <a:gd name="connsiteY28" fmla="*/ 559917 h 1312044"/>
              <a:gd name="connsiteX29" fmla="*/ 4910460 w 5523760"/>
              <a:gd name="connsiteY29" fmla="*/ 0 h 1312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523760" h="1312044">
                <a:moveTo>
                  <a:pt x="1424799" y="0"/>
                </a:moveTo>
                <a:lnTo>
                  <a:pt x="1424799" y="1312044"/>
                </a:lnTo>
                <a:lnTo>
                  <a:pt x="964201" y="1312044"/>
                </a:lnTo>
                <a:lnTo>
                  <a:pt x="964201" y="432044"/>
                </a:lnTo>
                <a:lnTo>
                  <a:pt x="739197" y="1312044"/>
                </a:lnTo>
                <a:lnTo>
                  <a:pt x="62746" y="1312044"/>
                </a:lnTo>
                <a:lnTo>
                  <a:pt x="0" y="1066187"/>
                </a:lnTo>
                <a:lnTo>
                  <a:pt x="0" y="0"/>
                </a:lnTo>
                <a:lnTo>
                  <a:pt x="117184" y="0"/>
                </a:lnTo>
                <a:lnTo>
                  <a:pt x="402420" y="1107419"/>
                </a:lnTo>
                <a:lnTo>
                  <a:pt x="685621" y="0"/>
                </a:lnTo>
                <a:close/>
                <a:moveTo>
                  <a:pt x="2799366" y="1126042"/>
                </a:moveTo>
                <a:lnTo>
                  <a:pt x="2598474" y="471773"/>
                </a:lnTo>
                <a:lnTo>
                  <a:pt x="2399676" y="1126042"/>
                </a:lnTo>
                <a:close/>
                <a:moveTo>
                  <a:pt x="3405132" y="1312044"/>
                </a:moveTo>
                <a:lnTo>
                  <a:pt x="1805513" y="1312044"/>
                </a:lnTo>
                <a:lnTo>
                  <a:pt x="2298651" y="0"/>
                </a:lnTo>
                <a:lnTo>
                  <a:pt x="2912110" y="0"/>
                </a:lnTo>
                <a:close/>
                <a:moveTo>
                  <a:pt x="5523760" y="0"/>
                </a:moveTo>
                <a:lnTo>
                  <a:pt x="4957265" y="881466"/>
                </a:lnTo>
                <a:lnTo>
                  <a:pt x="5241638" y="1312044"/>
                </a:lnTo>
                <a:lnTo>
                  <a:pt x="4632979" y="1312044"/>
                </a:lnTo>
                <a:lnTo>
                  <a:pt x="4585807" y="1235297"/>
                </a:lnTo>
                <a:lnTo>
                  <a:pt x="4538634" y="1312044"/>
                </a:lnTo>
                <a:lnTo>
                  <a:pt x="3934430" y="1312044"/>
                </a:lnTo>
                <a:lnTo>
                  <a:pt x="4226000" y="871535"/>
                </a:lnTo>
                <a:lnTo>
                  <a:pt x="3655297" y="0"/>
                </a:lnTo>
                <a:lnTo>
                  <a:pt x="4274809" y="0"/>
                </a:lnTo>
                <a:lnTo>
                  <a:pt x="4596978" y="559917"/>
                </a:lnTo>
                <a:lnTo>
                  <a:pt x="491046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17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400" dirty="0">
              <a:latin typeface="Arial Black" panose="020B0A04020102020204" pitchFamily="34" charset="0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F0378E6E-C48C-4F73-9CDC-1D0E3B96AC7D}"/>
              </a:ext>
            </a:extLst>
          </p:cNvPr>
          <p:cNvSpPr txBox="1"/>
          <p:nvPr/>
        </p:nvSpPr>
        <p:spPr>
          <a:xfrm>
            <a:off x="7695210" y="1060595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sz="2400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9E7F4A70-F483-4A04-9C7A-FE5F97F72E00}"/>
              </a:ext>
            </a:extLst>
          </p:cNvPr>
          <p:cNvSpPr txBox="1"/>
          <p:nvPr/>
        </p:nvSpPr>
        <p:spPr>
          <a:xfrm>
            <a:off x="7695210" y="2408617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sz="2400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3C43A499-3D6A-4323-A99D-4D127019CD5D}"/>
              </a:ext>
            </a:extLst>
          </p:cNvPr>
          <p:cNvSpPr txBox="1"/>
          <p:nvPr/>
        </p:nvSpPr>
        <p:spPr>
          <a:xfrm>
            <a:off x="7695210" y="3798329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sz="2400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AB749EA-E2EB-484E-A006-684BED14414D}"/>
              </a:ext>
            </a:extLst>
          </p:cNvPr>
          <p:cNvSpPr txBox="1"/>
          <p:nvPr/>
        </p:nvSpPr>
        <p:spPr>
          <a:xfrm>
            <a:off x="7695210" y="5146351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sz="2400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E011A00E-0BBD-49FA-9B10-7FE4AEDE7033}"/>
              </a:ext>
            </a:extLst>
          </p:cNvPr>
          <p:cNvSpPr txBox="1"/>
          <p:nvPr/>
        </p:nvSpPr>
        <p:spPr>
          <a:xfrm rot="5400000">
            <a:off x="-2016079" y="3875089"/>
            <a:ext cx="4998989" cy="966832"/>
          </a:xfrm>
          <a:custGeom>
            <a:avLst/>
            <a:gdLst>
              <a:gd name="connsiteX0" fmla="*/ 4350956 w 4998989"/>
              <a:gd name="connsiteY0" fmla="*/ 839993 h 966832"/>
              <a:gd name="connsiteX1" fmla="*/ 4441654 w 4998989"/>
              <a:gd name="connsiteY1" fmla="*/ 573120 h 966832"/>
              <a:gd name="connsiteX2" fmla="*/ 4998989 w 4998989"/>
              <a:gd name="connsiteY2" fmla="*/ 573120 h 966832"/>
              <a:gd name="connsiteX3" fmla="*/ 4998989 w 4998989"/>
              <a:gd name="connsiteY3" fmla="*/ 735421 h 966832"/>
              <a:gd name="connsiteX4" fmla="*/ 4920344 w 4998989"/>
              <a:gd name="connsiteY4" fmla="*/ 966832 h 966832"/>
              <a:gd name="connsiteX5" fmla="*/ 4561673 w 4998989"/>
              <a:gd name="connsiteY5" fmla="*/ 966832 h 966832"/>
              <a:gd name="connsiteX6" fmla="*/ 4575050 w 4998989"/>
              <a:gd name="connsiteY6" fmla="*/ 960741 h 966832"/>
              <a:gd name="connsiteX7" fmla="*/ 4616078 w 4998989"/>
              <a:gd name="connsiteY7" fmla="*/ 839993 h 966832"/>
              <a:gd name="connsiteX8" fmla="*/ 3668703 w 4998989"/>
              <a:gd name="connsiteY8" fmla="*/ 936898 h 966832"/>
              <a:gd name="connsiteX9" fmla="*/ 3673024 w 4998989"/>
              <a:gd name="connsiteY9" fmla="*/ 851367 h 966832"/>
              <a:gd name="connsiteX10" fmla="*/ 3717160 w 4998989"/>
              <a:gd name="connsiteY10" fmla="*/ 663245 h 966832"/>
              <a:gd name="connsiteX11" fmla="*/ 3927931 w 4998989"/>
              <a:gd name="connsiteY11" fmla="*/ 297937 h 966832"/>
              <a:gd name="connsiteX12" fmla="*/ 4261814 w 4998989"/>
              <a:gd name="connsiteY12" fmla="*/ 62125 h 966832"/>
              <a:gd name="connsiteX13" fmla="*/ 4633795 w 4998989"/>
              <a:gd name="connsiteY13" fmla="*/ 0 h 966832"/>
              <a:gd name="connsiteX14" fmla="*/ 4938772 w 4998989"/>
              <a:gd name="connsiteY14" fmla="*/ 38501 h 966832"/>
              <a:gd name="connsiteX15" fmla="*/ 4998989 w 4998989"/>
              <a:gd name="connsiteY15" fmla="*/ 75568 h 966832"/>
              <a:gd name="connsiteX16" fmla="*/ 4998989 w 4998989"/>
              <a:gd name="connsiteY16" fmla="*/ 381468 h 966832"/>
              <a:gd name="connsiteX17" fmla="*/ 4702456 w 4998989"/>
              <a:gd name="connsiteY17" fmla="*/ 431371 h 966832"/>
              <a:gd name="connsiteX18" fmla="*/ 4660155 w 4998989"/>
              <a:gd name="connsiteY18" fmla="*/ 320248 h 966832"/>
              <a:gd name="connsiteX19" fmla="*/ 4529303 w 4998989"/>
              <a:gd name="connsiteY19" fmla="*/ 281748 h 966832"/>
              <a:gd name="connsiteX20" fmla="*/ 4290717 w 4998989"/>
              <a:gd name="connsiteY20" fmla="*/ 372310 h 966832"/>
              <a:gd name="connsiteX21" fmla="*/ 4115897 w 4998989"/>
              <a:gd name="connsiteY21" fmla="*/ 658869 h 966832"/>
              <a:gd name="connsiteX22" fmla="*/ 4093098 w 4998989"/>
              <a:gd name="connsiteY22" fmla="*/ 956365 h 966832"/>
              <a:gd name="connsiteX23" fmla="*/ 4101071 w 4998989"/>
              <a:gd name="connsiteY23" fmla="*/ 966832 h 966832"/>
              <a:gd name="connsiteX24" fmla="*/ 3671519 w 4998989"/>
              <a:gd name="connsiteY24" fmla="*/ 966832 h 966832"/>
              <a:gd name="connsiteX25" fmla="*/ 2179081 w 4998989"/>
              <a:gd name="connsiteY25" fmla="*/ 966832 h 966832"/>
              <a:gd name="connsiteX26" fmla="*/ 2500222 w 4998989"/>
              <a:gd name="connsiteY26" fmla="*/ 21875 h 966832"/>
              <a:gd name="connsiteX27" fmla="*/ 2870345 w 4998989"/>
              <a:gd name="connsiteY27" fmla="*/ 21875 h 966832"/>
              <a:gd name="connsiteX28" fmla="*/ 3112156 w 4998989"/>
              <a:gd name="connsiteY28" fmla="*/ 731548 h 966832"/>
              <a:gd name="connsiteX29" fmla="*/ 3353340 w 4998989"/>
              <a:gd name="connsiteY29" fmla="*/ 21875 h 966832"/>
              <a:gd name="connsiteX30" fmla="*/ 3726960 w 4998989"/>
              <a:gd name="connsiteY30" fmla="*/ 21875 h 966832"/>
              <a:gd name="connsiteX31" fmla="*/ 3405817 w 4998989"/>
              <a:gd name="connsiteY31" fmla="*/ 966832 h 966832"/>
              <a:gd name="connsiteX32" fmla="*/ 2801812 w 4998989"/>
              <a:gd name="connsiteY32" fmla="*/ 966832 h 966832"/>
              <a:gd name="connsiteX33" fmla="*/ 2676383 w 4998989"/>
              <a:gd name="connsiteY33" fmla="*/ 600299 h 966832"/>
              <a:gd name="connsiteX34" fmla="*/ 2551822 w 4998989"/>
              <a:gd name="connsiteY34" fmla="*/ 966832 h 966832"/>
              <a:gd name="connsiteX35" fmla="*/ 1499849 w 4998989"/>
              <a:gd name="connsiteY35" fmla="*/ 966832 h 966832"/>
              <a:gd name="connsiteX36" fmla="*/ 1820990 w 4998989"/>
              <a:gd name="connsiteY36" fmla="*/ 21875 h 966832"/>
              <a:gd name="connsiteX37" fmla="*/ 2218236 w 4998989"/>
              <a:gd name="connsiteY37" fmla="*/ 21875 h 966832"/>
              <a:gd name="connsiteX38" fmla="*/ 1897095 w 4998989"/>
              <a:gd name="connsiteY38" fmla="*/ 966832 h 966832"/>
              <a:gd name="connsiteX39" fmla="*/ 750 w 4998989"/>
              <a:gd name="connsiteY39" fmla="*/ 957459 h 966832"/>
              <a:gd name="connsiteX40" fmla="*/ 49378 w 4998989"/>
              <a:gd name="connsiteY40" fmla="*/ 667619 h 966832"/>
              <a:gd name="connsiteX41" fmla="*/ 391206 w 4998989"/>
              <a:gd name="connsiteY41" fmla="*/ 175437 h 966832"/>
              <a:gd name="connsiteX42" fmla="*/ 938628 w 4998989"/>
              <a:gd name="connsiteY42" fmla="*/ 0 h 966832"/>
              <a:gd name="connsiteX43" fmla="*/ 1373403 w 4998989"/>
              <a:gd name="connsiteY43" fmla="*/ 171499 h 966832"/>
              <a:gd name="connsiteX44" fmla="*/ 1380281 w 4998989"/>
              <a:gd name="connsiteY44" fmla="*/ 662370 h 966832"/>
              <a:gd name="connsiteX45" fmla="*/ 1258301 w 4998989"/>
              <a:gd name="connsiteY45" fmla="*/ 918304 h 966832"/>
              <a:gd name="connsiteX46" fmla="*/ 1221900 w 4998989"/>
              <a:gd name="connsiteY46" fmla="*/ 966832 h 966832"/>
              <a:gd name="connsiteX47" fmla="*/ 606897 w 4998989"/>
              <a:gd name="connsiteY47" fmla="*/ 966832 h 966832"/>
              <a:gd name="connsiteX48" fmla="*/ 543488 w 4998989"/>
              <a:gd name="connsiteY48" fmla="*/ 930990 h 966832"/>
              <a:gd name="connsiteX49" fmla="*/ 654092 w 4998989"/>
              <a:gd name="connsiteY49" fmla="*/ 788367 h 966832"/>
              <a:gd name="connsiteX50" fmla="*/ 727864 w 4998989"/>
              <a:gd name="connsiteY50" fmla="*/ 811993 h 966832"/>
              <a:gd name="connsiteX51" fmla="*/ 817072 w 4998989"/>
              <a:gd name="connsiteY51" fmla="*/ 885492 h 966832"/>
              <a:gd name="connsiteX52" fmla="*/ 851020 w 4998989"/>
              <a:gd name="connsiteY52" fmla="*/ 914366 h 966832"/>
              <a:gd name="connsiteX53" fmla="*/ 984497 w 4998989"/>
              <a:gd name="connsiteY53" fmla="*/ 660620 h 966832"/>
              <a:gd name="connsiteX54" fmla="*/ 1006577 w 4998989"/>
              <a:gd name="connsiteY54" fmla="*/ 383247 h 966832"/>
              <a:gd name="connsiteX55" fmla="*/ 835761 w 4998989"/>
              <a:gd name="connsiteY55" fmla="*/ 300122 h 966832"/>
              <a:gd name="connsiteX56" fmla="*/ 615298 w 4998989"/>
              <a:gd name="connsiteY56" fmla="*/ 384998 h 966832"/>
              <a:gd name="connsiteX57" fmla="*/ 451695 w 4998989"/>
              <a:gd name="connsiteY57" fmla="*/ 650118 h 966832"/>
              <a:gd name="connsiteX58" fmla="*/ 408897 w 4998989"/>
              <a:gd name="connsiteY58" fmla="*/ 828835 h 966832"/>
              <a:gd name="connsiteX59" fmla="*/ 423238 w 4998989"/>
              <a:gd name="connsiteY59" fmla="*/ 944991 h 966832"/>
              <a:gd name="connsiteX60" fmla="*/ 438879 w 4998989"/>
              <a:gd name="connsiteY60" fmla="*/ 966832 h 966832"/>
              <a:gd name="connsiteX61" fmla="*/ 1872 w 4998989"/>
              <a:gd name="connsiteY61" fmla="*/ 966832 h 96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4998989" h="966832">
                <a:moveTo>
                  <a:pt x="4350956" y="839993"/>
                </a:moveTo>
                <a:lnTo>
                  <a:pt x="4441654" y="573120"/>
                </a:lnTo>
                <a:lnTo>
                  <a:pt x="4998989" y="573120"/>
                </a:lnTo>
                <a:lnTo>
                  <a:pt x="4998989" y="735421"/>
                </a:lnTo>
                <a:lnTo>
                  <a:pt x="4920344" y="966832"/>
                </a:lnTo>
                <a:lnTo>
                  <a:pt x="4561673" y="966832"/>
                </a:lnTo>
                <a:lnTo>
                  <a:pt x="4575050" y="960741"/>
                </a:lnTo>
                <a:lnTo>
                  <a:pt x="4616078" y="839993"/>
                </a:lnTo>
                <a:close/>
                <a:moveTo>
                  <a:pt x="3668703" y="936898"/>
                </a:moveTo>
                <a:cubicBezTo>
                  <a:pt x="3668171" y="909335"/>
                  <a:pt x="3669611" y="880825"/>
                  <a:pt x="3673024" y="851367"/>
                </a:cubicBezTo>
                <a:cubicBezTo>
                  <a:pt x="3679850" y="792451"/>
                  <a:pt x="3694561" y="729744"/>
                  <a:pt x="3717160" y="663245"/>
                </a:cubicBezTo>
                <a:cubicBezTo>
                  <a:pt x="3764739" y="523245"/>
                  <a:pt x="3834995" y="401475"/>
                  <a:pt x="3927931" y="297937"/>
                </a:cubicBezTo>
                <a:cubicBezTo>
                  <a:pt x="4020865" y="194394"/>
                  <a:pt x="4132162" y="115790"/>
                  <a:pt x="4261814" y="62125"/>
                </a:cubicBezTo>
                <a:cubicBezTo>
                  <a:pt x="4362804" y="20710"/>
                  <a:pt x="4486798" y="0"/>
                  <a:pt x="4633795" y="0"/>
                </a:cubicBezTo>
                <a:cubicBezTo>
                  <a:pt x="4775544" y="0"/>
                  <a:pt x="4877205" y="12834"/>
                  <a:pt x="4938772" y="38501"/>
                </a:cubicBezTo>
                <a:lnTo>
                  <a:pt x="4998989" y="75568"/>
                </a:lnTo>
                <a:lnTo>
                  <a:pt x="4998989" y="381468"/>
                </a:lnTo>
                <a:lnTo>
                  <a:pt x="4702456" y="431371"/>
                </a:lnTo>
                <a:cubicBezTo>
                  <a:pt x="4703157" y="382954"/>
                  <a:pt x="4689057" y="345913"/>
                  <a:pt x="4660155" y="320248"/>
                </a:cubicBezTo>
                <a:cubicBezTo>
                  <a:pt x="4631253" y="294580"/>
                  <a:pt x="4587636" y="281748"/>
                  <a:pt x="4529303" y="281748"/>
                </a:cubicBezTo>
                <a:cubicBezTo>
                  <a:pt x="4442387" y="281748"/>
                  <a:pt x="4362860" y="311936"/>
                  <a:pt x="4290717" y="372310"/>
                </a:cubicBezTo>
                <a:cubicBezTo>
                  <a:pt x="4218578" y="432684"/>
                  <a:pt x="4160303" y="528205"/>
                  <a:pt x="4115897" y="658869"/>
                </a:cubicBezTo>
                <a:cubicBezTo>
                  <a:pt x="4068711" y="797701"/>
                  <a:pt x="4061111" y="896867"/>
                  <a:pt x="4093098" y="956365"/>
                </a:cubicBezTo>
                <a:lnTo>
                  <a:pt x="4101071" y="966832"/>
                </a:lnTo>
                <a:lnTo>
                  <a:pt x="3671519" y="966832"/>
                </a:lnTo>
                <a:close/>
                <a:moveTo>
                  <a:pt x="2179081" y="966832"/>
                </a:moveTo>
                <a:lnTo>
                  <a:pt x="2500222" y="21875"/>
                </a:lnTo>
                <a:lnTo>
                  <a:pt x="2870345" y="21875"/>
                </a:lnTo>
                <a:lnTo>
                  <a:pt x="3112156" y="731548"/>
                </a:lnTo>
                <a:lnTo>
                  <a:pt x="3353340" y="21875"/>
                </a:lnTo>
                <a:lnTo>
                  <a:pt x="3726960" y="21875"/>
                </a:lnTo>
                <a:lnTo>
                  <a:pt x="3405817" y="966832"/>
                </a:lnTo>
                <a:lnTo>
                  <a:pt x="2801812" y="966832"/>
                </a:lnTo>
                <a:lnTo>
                  <a:pt x="2676383" y="600299"/>
                </a:lnTo>
                <a:lnTo>
                  <a:pt x="2551822" y="966832"/>
                </a:lnTo>
                <a:close/>
                <a:moveTo>
                  <a:pt x="1499849" y="966832"/>
                </a:moveTo>
                <a:lnTo>
                  <a:pt x="1820990" y="21875"/>
                </a:lnTo>
                <a:lnTo>
                  <a:pt x="2218236" y="21875"/>
                </a:lnTo>
                <a:lnTo>
                  <a:pt x="1897095" y="966832"/>
                </a:lnTo>
                <a:close/>
                <a:moveTo>
                  <a:pt x="750" y="957459"/>
                </a:moveTo>
                <a:cubicBezTo>
                  <a:pt x="-3804" y="873023"/>
                  <a:pt x="12405" y="776410"/>
                  <a:pt x="49378" y="667619"/>
                </a:cubicBezTo>
                <a:cubicBezTo>
                  <a:pt x="121145" y="456455"/>
                  <a:pt x="235088" y="292393"/>
                  <a:pt x="391206" y="175437"/>
                </a:cubicBezTo>
                <a:cubicBezTo>
                  <a:pt x="547323" y="58480"/>
                  <a:pt x="729797" y="0"/>
                  <a:pt x="938628" y="0"/>
                </a:cubicBezTo>
                <a:cubicBezTo>
                  <a:pt x="1151543" y="0"/>
                  <a:pt x="1296469" y="57167"/>
                  <a:pt x="1373403" y="171499"/>
                </a:cubicBezTo>
                <a:cubicBezTo>
                  <a:pt x="1450339" y="285832"/>
                  <a:pt x="1452631" y="449453"/>
                  <a:pt x="1380281" y="662370"/>
                </a:cubicBezTo>
                <a:cubicBezTo>
                  <a:pt x="1348066" y="757160"/>
                  <a:pt x="1307406" y="842471"/>
                  <a:pt x="1258301" y="918304"/>
                </a:cubicBezTo>
                <a:lnTo>
                  <a:pt x="1221900" y="966832"/>
                </a:lnTo>
                <a:lnTo>
                  <a:pt x="606897" y="966832"/>
                </a:lnTo>
                <a:lnTo>
                  <a:pt x="543488" y="930990"/>
                </a:lnTo>
                <a:lnTo>
                  <a:pt x="654092" y="788367"/>
                </a:lnTo>
                <a:cubicBezTo>
                  <a:pt x="686904" y="794785"/>
                  <a:pt x="711494" y="802659"/>
                  <a:pt x="727864" y="811993"/>
                </a:cubicBezTo>
                <a:cubicBezTo>
                  <a:pt x="744234" y="821325"/>
                  <a:pt x="773970" y="845825"/>
                  <a:pt x="817072" y="885492"/>
                </a:cubicBezTo>
                <a:cubicBezTo>
                  <a:pt x="827317" y="894826"/>
                  <a:pt x="838633" y="904450"/>
                  <a:pt x="851020" y="914366"/>
                </a:cubicBezTo>
                <a:cubicBezTo>
                  <a:pt x="901741" y="857785"/>
                  <a:pt x="946235" y="773201"/>
                  <a:pt x="984497" y="660620"/>
                </a:cubicBezTo>
                <a:cubicBezTo>
                  <a:pt x="1028512" y="531121"/>
                  <a:pt x="1035870" y="438663"/>
                  <a:pt x="1006577" y="383247"/>
                </a:cubicBezTo>
                <a:cubicBezTo>
                  <a:pt x="977284" y="327831"/>
                  <a:pt x="920345" y="300122"/>
                  <a:pt x="835761" y="300122"/>
                </a:cubicBezTo>
                <a:cubicBezTo>
                  <a:pt x="757012" y="300122"/>
                  <a:pt x="683524" y="328414"/>
                  <a:pt x="615298" y="384998"/>
                </a:cubicBezTo>
                <a:cubicBezTo>
                  <a:pt x="547071" y="441580"/>
                  <a:pt x="492538" y="529954"/>
                  <a:pt x="451695" y="650118"/>
                </a:cubicBezTo>
                <a:cubicBezTo>
                  <a:pt x="427907" y="720119"/>
                  <a:pt x="413641" y="779692"/>
                  <a:pt x="408897" y="828835"/>
                </a:cubicBezTo>
                <a:cubicBezTo>
                  <a:pt x="404155" y="877981"/>
                  <a:pt x="408936" y="916701"/>
                  <a:pt x="423238" y="944991"/>
                </a:cubicBezTo>
                <a:lnTo>
                  <a:pt x="438879" y="966832"/>
                </a:lnTo>
                <a:lnTo>
                  <a:pt x="1872" y="966832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600" i="1" dirty="0">
              <a:ln>
                <a:solidFill>
                  <a:srgbClr val="CBE86F"/>
                </a:solidFill>
              </a:ln>
              <a:noFill/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32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F279470B-6D57-4CDB-A9D2-22FB3A08C26A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pic>
        <p:nvPicPr>
          <p:cNvPr id="38" name="图形 37" descr="板球 纯色填充">
            <a:extLst>
              <a:ext uri="{FF2B5EF4-FFF2-40B4-BE49-F238E27FC236}">
                <a16:creationId xmlns:a16="http://schemas.microsoft.com/office/drawing/2014/main" id="{62393C0B-3CFB-4D07-8631-B227E5D4B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8458" y="1615898"/>
            <a:ext cx="914400" cy="914400"/>
          </a:xfrm>
          <a:prstGeom prst="rect">
            <a:avLst/>
          </a:prstGeom>
          <a:effectLst>
            <a:outerShdw blurRad="342900" sx="102000" sy="102000" algn="ctr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</p:pic>
      <p:pic>
        <p:nvPicPr>
          <p:cNvPr id="40" name="图形 39" descr="越野滑雪 纯色填充">
            <a:extLst>
              <a:ext uri="{FF2B5EF4-FFF2-40B4-BE49-F238E27FC236}">
                <a16:creationId xmlns:a16="http://schemas.microsoft.com/office/drawing/2014/main" id="{5D1218E6-0944-413D-B6D7-413594FC57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7626" y="1615898"/>
            <a:ext cx="914400" cy="914400"/>
          </a:xfrm>
          <a:prstGeom prst="rect">
            <a:avLst/>
          </a:prstGeom>
          <a:effectLst>
            <a:outerShdw blurRad="342900" sx="102000" sy="102000" algn="ctr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</p:pic>
      <p:pic>
        <p:nvPicPr>
          <p:cNvPr id="42" name="图形 41" descr="跳舞 纯色填充">
            <a:extLst>
              <a:ext uri="{FF2B5EF4-FFF2-40B4-BE49-F238E27FC236}">
                <a16:creationId xmlns:a16="http://schemas.microsoft.com/office/drawing/2014/main" id="{86D4987D-90AA-441D-8C9F-4051C3C162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59043" y="1615898"/>
            <a:ext cx="914400" cy="914400"/>
          </a:xfrm>
          <a:prstGeom prst="rect">
            <a:avLst/>
          </a:prstGeom>
          <a:effectLst>
            <a:outerShdw blurRad="342900" sx="102000" sy="102000" algn="ctr" rotWithShape="0">
              <a:schemeClr val="accent1">
                <a:lumMod val="60000"/>
                <a:lumOff val="40000"/>
                <a:alpha val="50000"/>
              </a:schemeClr>
            </a:outerShdw>
          </a:effectLst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54A0F93A-16DB-48CF-8142-15BA8119E59C}"/>
              </a:ext>
            </a:extLst>
          </p:cNvPr>
          <p:cNvSpPr txBox="1"/>
          <p:nvPr/>
        </p:nvSpPr>
        <p:spPr>
          <a:xfrm>
            <a:off x="1882026" y="1811488"/>
            <a:ext cx="2326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97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冲鸭！滑冰！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673B980-B8A9-4D38-8BBB-3ED37B1FFF8E}"/>
              </a:ext>
            </a:extLst>
          </p:cNvPr>
          <p:cNvSpPr txBox="1"/>
          <p:nvPr/>
        </p:nvSpPr>
        <p:spPr>
          <a:xfrm>
            <a:off x="5442858" y="1811488"/>
            <a:ext cx="2326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97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打鸭！棒球！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8AF1DEC-1D37-4CAA-B952-634FBCEE4BD3}"/>
              </a:ext>
            </a:extLst>
          </p:cNvPr>
          <p:cNvSpPr txBox="1"/>
          <p:nvPr/>
        </p:nvSpPr>
        <p:spPr>
          <a:xfrm>
            <a:off x="9173443" y="1811488"/>
            <a:ext cx="2326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97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50000" t="50000" r="50000" b="50000"/>
                  </a:path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跳鸭！音乐！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BF660BF-9047-4A64-B8AE-11F5BFDD1928}"/>
              </a:ext>
            </a:extLst>
          </p:cNvPr>
          <p:cNvGrpSpPr/>
          <p:nvPr/>
        </p:nvGrpSpPr>
        <p:grpSpPr>
          <a:xfrm>
            <a:off x="1987797" y="2336446"/>
            <a:ext cx="1885703" cy="95250"/>
            <a:chOff x="1987797" y="2727626"/>
            <a:chExt cx="1885703" cy="95250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A968671-7099-4707-8BCB-24D2C8E811B8}"/>
                </a:ext>
              </a:extLst>
            </p:cNvPr>
            <p:cNvCxnSpPr>
              <a:cxnSpLocks/>
            </p:cNvCxnSpPr>
            <p:nvPr/>
          </p:nvCxnSpPr>
          <p:spPr>
            <a:xfrm>
              <a:off x="1987797" y="2727626"/>
              <a:ext cx="1885703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1891D6E7-6AB5-4842-AF2D-38416775F0B6}"/>
                </a:ext>
              </a:extLst>
            </p:cNvPr>
            <p:cNvCxnSpPr>
              <a:cxnSpLocks/>
            </p:cNvCxnSpPr>
            <p:nvPr/>
          </p:nvCxnSpPr>
          <p:spPr>
            <a:xfrm>
              <a:off x="1987797" y="2822876"/>
              <a:ext cx="603003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D774F52-A7CE-4684-8E60-80B23DC3A33B}"/>
              </a:ext>
            </a:extLst>
          </p:cNvPr>
          <p:cNvGrpSpPr/>
          <p:nvPr/>
        </p:nvGrpSpPr>
        <p:grpSpPr>
          <a:xfrm>
            <a:off x="5550147" y="2336446"/>
            <a:ext cx="1885703" cy="95250"/>
            <a:chOff x="1987797" y="2727626"/>
            <a:chExt cx="1885703" cy="95250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275C593C-F054-402F-99A8-7E359B52105A}"/>
                </a:ext>
              </a:extLst>
            </p:cNvPr>
            <p:cNvCxnSpPr>
              <a:cxnSpLocks/>
            </p:cNvCxnSpPr>
            <p:nvPr/>
          </p:nvCxnSpPr>
          <p:spPr>
            <a:xfrm>
              <a:off x="1987797" y="2727626"/>
              <a:ext cx="1885703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04196B00-23B6-4556-99E6-2F6318C43648}"/>
                </a:ext>
              </a:extLst>
            </p:cNvPr>
            <p:cNvCxnSpPr>
              <a:cxnSpLocks/>
            </p:cNvCxnSpPr>
            <p:nvPr/>
          </p:nvCxnSpPr>
          <p:spPr>
            <a:xfrm>
              <a:off x="1987797" y="2822876"/>
              <a:ext cx="603003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29786ED-7B7D-4B24-B8DF-55838AA754C7}"/>
              </a:ext>
            </a:extLst>
          </p:cNvPr>
          <p:cNvGrpSpPr/>
          <p:nvPr/>
        </p:nvGrpSpPr>
        <p:grpSpPr>
          <a:xfrm>
            <a:off x="9262960" y="2336446"/>
            <a:ext cx="1885703" cy="95250"/>
            <a:chOff x="1987797" y="2727626"/>
            <a:chExt cx="1885703" cy="95250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12FBED95-5424-4FD7-BBDB-6B57637E6F72}"/>
                </a:ext>
              </a:extLst>
            </p:cNvPr>
            <p:cNvCxnSpPr>
              <a:cxnSpLocks/>
            </p:cNvCxnSpPr>
            <p:nvPr/>
          </p:nvCxnSpPr>
          <p:spPr>
            <a:xfrm>
              <a:off x="1987797" y="2727626"/>
              <a:ext cx="1885703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DB5FA1E2-AD40-4745-AD3F-864AE44A2D70}"/>
                </a:ext>
              </a:extLst>
            </p:cNvPr>
            <p:cNvCxnSpPr>
              <a:cxnSpLocks/>
            </p:cNvCxnSpPr>
            <p:nvPr/>
          </p:nvCxnSpPr>
          <p:spPr>
            <a:xfrm>
              <a:off x="1987797" y="2822876"/>
              <a:ext cx="603003" cy="0"/>
            </a:xfrm>
            <a:prstGeom prst="line">
              <a:avLst/>
            </a:prstGeom>
            <a:ln w="190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EFAA4950-85B7-4A90-A943-FB3F94F1CD6C}"/>
              </a:ext>
            </a:extLst>
          </p:cNvPr>
          <p:cNvSpPr txBox="1"/>
          <p:nvPr/>
        </p:nvSpPr>
        <p:spPr>
          <a:xfrm>
            <a:off x="2541716" y="1615898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85E0C8F-4E28-4407-8439-97DD559E06D7}"/>
              </a:ext>
            </a:extLst>
          </p:cNvPr>
          <p:cNvSpPr txBox="1"/>
          <p:nvPr/>
        </p:nvSpPr>
        <p:spPr>
          <a:xfrm>
            <a:off x="6071976" y="1615898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424FA7F-B961-4058-B01C-FD6CF1A1BDE1}"/>
              </a:ext>
            </a:extLst>
          </p:cNvPr>
          <p:cNvSpPr txBox="1"/>
          <p:nvPr/>
        </p:nvSpPr>
        <p:spPr>
          <a:xfrm>
            <a:off x="9802561" y="1615898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rPr>
              <a:t>MAX-QING</a:t>
            </a:r>
            <a:endParaRPr lang="zh-CN" altLang="en-US" i="1" dirty="0">
              <a:gradFill>
                <a:gsLst>
                  <a:gs pos="0">
                    <a:schemeClr val="bg1">
                      <a:alpha val="34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Arial Black" panose="020B0A04020102020204" pitchFamily="34" charset="0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8E49717D-E81B-4DD9-B9E6-F2E6956A66F4}"/>
              </a:ext>
            </a:extLst>
          </p:cNvPr>
          <p:cNvSpPr/>
          <p:nvPr/>
        </p:nvSpPr>
        <p:spPr>
          <a:xfrm>
            <a:off x="1104405" y="2725888"/>
            <a:ext cx="2942851" cy="3367725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20763F7A-6E51-4D37-90F4-0772190BAFE9}"/>
              </a:ext>
            </a:extLst>
          </p:cNvPr>
          <p:cNvSpPr/>
          <p:nvPr/>
        </p:nvSpPr>
        <p:spPr>
          <a:xfrm>
            <a:off x="4681724" y="2725888"/>
            <a:ext cx="2942851" cy="3367725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4608572-F10C-4DBC-902A-D25431743F74}"/>
              </a:ext>
            </a:extLst>
          </p:cNvPr>
          <p:cNvSpPr/>
          <p:nvPr/>
        </p:nvSpPr>
        <p:spPr>
          <a:xfrm>
            <a:off x="8259043" y="2725888"/>
            <a:ext cx="2942851" cy="3367725"/>
          </a:xfrm>
          <a:prstGeom prst="rect">
            <a:avLst/>
          </a:prstGeom>
          <a:solidFill>
            <a:schemeClr val="tx1">
              <a:alpha val="34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3B767A0A-202A-43B2-B562-A57678F1B1F9}"/>
              </a:ext>
            </a:extLst>
          </p:cNvPr>
          <p:cNvSpPr/>
          <p:nvPr/>
        </p:nvSpPr>
        <p:spPr>
          <a:xfrm>
            <a:off x="1104405" y="6176808"/>
            <a:ext cx="2942851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0E905B0B-AA30-4308-9A7A-93A1DF09C58F}"/>
              </a:ext>
            </a:extLst>
          </p:cNvPr>
          <p:cNvSpPr/>
          <p:nvPr/>
        </p:nvSpPr>
        <p:spPr>
          <a:xfrm>
            <a:off x="4681724" y="6176808"/>
            <a:ext cx="2942851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811F1779-7D82-4202-B82D-6503C6A62C4D}"/>
              </a:ext>
            </a:extLst>
          </p:cNvPr>
          <p:cNvSpPr/>
          <p:nvPr/>
        </p:nvSpPr>
        <p:spPr>
          <a:xfrm>
            <a:off x="8259043" y="6176808"/>
            <a:ext cx="2942851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3CB294B-2E3C-4FBF-8DBD-A2D873D37F43}"/>
              </a:ext>
            </a:extLst>
          </p:cNvPr>
          <p:cNvSpPr txBox="1"/>
          <p:nvPr/>
        </p:nvSpPr>
        <p:spPr>
          <a:xfrm>
            <a:off x="1174303" y="3036461"/>
            <a:ext cx="2872953" cy="263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7DBB602-7E4D-45C6-BFDE-4421BB273567}"/>
              </a:ext>
            </a:extLst>
          </p:cNvPr>
          <p:cNvSpPr txBox="1"/>
          <p:nvPr/>
        </p:nvSpPr>
        <p:spPr>
          <a:xfrm>
            <a:off x="4769097" y="3036461"/>
            <a:ext cx="2872953" cy="263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144E148-F1AB-437C-AD60-D615D1516210}"/>
              </a:ext>
            </a:extLst>
          </p:cNvPr>
          <p:cNvSpPr txBox="1"/>
          <p:nvPr/>
        </p:nvSpPr>
        <p:spPr>
          <a:xfrm>
            <a:off x="8328941" y="3036461"/>
            <a:ext cx="2872953" cy="2634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</a:r>
          </a:p>
        </p:txBody>
      </p:sp>
    </p:spTree>
    <p:extLst>
      <p:ext uri="{BB962C8B-B14F-4D97-AF65-F5344CB8AC3E}">
        <p14:creationId xmlns:p14="http://schemas.microsoft.com/office/powerpoint/2010/main" val="1236438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7392FD93-1509-434E-9D15-27CA3F769DE3}"/>
              </a:ext>
            </a:extLst>
          </p:cNvPr>
          <p:cNvSpPr/>
          <p:nvPr/>
        </p:nvSpPr>
        <p:spPr>
          <a:xfrm>
            <a:off x="1443273" y="1603169"/>
            <a:ext cx="4001983" cy="4001983"/>
          </a:xfrm>
          <a:prstGeom prst="donut">
            <a:avLst>
              <a:gd name="adj" fmla="val 12063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C9F34B26-C8E8-43E0-84F4-A95138546A82}"/>
              </a:ext>
            </a:extLst>
          </p:cNvPr>
          <p:cNvSpPr/>
          <p:nvPr/>
        </p:nvSpPr>
        <p:spPr>
          <a:xfrm>
            <a:off x="2523928" y="2683824"/>
            <a:ext cx="1840672" cy="1840672"/>
          </a:xfrm>
          <a:prstGeom prst="donut">
            <a:avLst>
              <a:gd name="adj" fmla="val 22019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20D7FFD-2DF1-46D3-88CD-BA0C5CB8D2B3}"/>
              </a:ext>
            </a:extLst>
          </p:cNvPr>
          <p:cNvSpPr/>
          <p:nvPr/>
        </p:nvSpPr>
        <p:spPr>
          <a:xfrm>
            <a:off x="788928" y="1920888"/>
            <a:ext cx="4065320" cy="210684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5138C6B-EB8E-4C45-B2AB-36EC3196C2EC}"/>
              </a:ext>
            </a:extLst>
          </p:cNvPr>
          <p:cNvSpPr/>
          <p:nvPr/>
        </p:nvSpPr>
        <p:spPr>
          <a:xfrm rot="20735140">
            <a:off x="1306286" y="3375794"/>
            <a:ext cx="4065320" cy="210684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FDB03D4-796C-476A-801C-4BF4AE7A4EE9}"/>
              </a:ext>
            </a:extLst>
          </p:cNvPr>
          <p:cNvSpPr/>
          <p:nvPr/>
        </p:nvSpPr>
        <p:spPr>
          <a:xfrm>
            <a:off x="1702130" y="2164278"/>
            <a:ext cx="4880759" cy="252944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86BA71D-7E89-40C6-B44F-3FDFDF436280}"/>
              </a:ext>
            </a:extLst>
          </p:cNvPr>
          <p:cNvSpPr/>
          <p:nvPr/>
        </p:nvSpPr>
        <p:spPr>
          <a:xfrm>
            <a:off x="1865987" y="2333504"/>
            <a:ext cx="4880759" cy="252944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145969F-4670-40C8-941E-1C2C4D1275B7}"/>
              </a:ext>
            </a:extLst>
          </p:cNvPr>
          <p:cNvCxnSpPr>
            <a:cxnSpLocks/>
          </p:cNvCxnSpPr>
          <p:nvPr/>
        </p:nvCxnSpPr>
        <p:spPr>
          <a:xfrm>
            <a:off x="6910604" y="4137832"/>
            <a:ext cx="3487386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梯形 5">
            <a:extLst>
              <a:ext uri="{FF2B5EF4-FFF2-40B4-BE49-F238E27FC236}">
                <a16:creationId xmlns:a16="http://schemas.microsoft.com/office/drawing/2014/main" id="{9DD45915-1521-49FE-97B7-6A6B89787544}"/>
              </a:ext>
            </a:extLst>
          </p:cNvPr>
          <p:cNvSpPr/>
          <p:nvPr/>
        </p:nvSpPr>
        <p:spPr>
          <a:xfrm>
            <a:off x="7450513" y="4092114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EA92E4-64DC-4462-A969-CEE5474008A0}"/>
              </a:ext>
            </a:extLst>
          </p:cNvPr>
          <p:cNvSpPr txBox="1"/>
          <p:nvPr/>
        </p:nvSpPr>
        <p:spPr>
          <a:xfrm>
            <a:off x="6639155" y="4255059"/>
            <a:ext cx="3775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zh-CN" altLang="en-US" sz="4000" b="0" i="1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此处插入小标题</a:t>
            </a:r>
            <a:endParaRPr lang="zh-CN" altLang="en-US" sz="4000" i="1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ADD5FE-C6E1-4FB6-B63C-1095A916CD2F}"/>
              </a:ext>
            </a:extLst>
          </p:cNvPr>
          <p:cNvSpPr txBox="1"/>
          <p:nvPr/>
        </p:nvSpPr>
        <p:spPr>
          <a:xfrm>
            <a:off x="6639155" y="5033811"/>
            <a:ext cx="368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请在此处添加简略介绍的文本内容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0980517-5148-4400-8B8A-AF3BB00E4F70}"/>
              </a:ext>
            </a:extLst>
          </p:cNvPr>
          <p:cNvSpPr/>
          <p:nvPr/>
        </p:nvSpPr>
        <p:spPr>
          <a:xfrm rot="6966434">
            <a:off x="8230255" y="3047183"/>
            <a:ext cx="4098174" cy="4759174"/>
          </a:xfrm>
          <a:custGeom>
            <a:avLst/>
            <a:gdLst>
              <a:gd name="connsiteX0" fmla="*/ 0 w 4098174"/>
              <a:gd name="connsiteY0" fmla="*/ 4759174 h 4759174"/>
              <a:gd name="connsiteX1" fmla="*/ 1347788 w 4098174"/>
              <a:gd name="connsiteY1" fmla="*/ 593282 h 4759174"/>
              <a:gd name="connsiteX2" fmla="*/ 2558441 w 4098174"/>
              <a:gd name="connsiteY2" fmla="*/ 0 h 4759174"/>
              <a:gd name="connsiteX3" fmla="*/ 4098174 w 4098174"/>
              <a:gd name="connsiteY3" fmla="*/ 4759174 h 475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174" h="4759174">
                <a:moveTo>
                  <a:pt x="0" y="4759174"/>
                </a:moveTo>
                <a:lnTo>
                  <a:pt x="1347788" y="593282"/>
                </a:lnTo>
                <a:lnTo>
                  <a:pt x="2558441" y="0"/>
                </a:lnTo>
                <a:lnTo>
                  <a:pt x="4098174" y="4759174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1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: 剪去对角 18">
            <a:extLst>
              <a:ext uri="{FF2B5EF4-FFF2-40B4-BE49-F238E27FC236}">
                <a16:creationId xmlns:a16="http://schemas.microsoft.com/office/drawing/2014/main" id="{C058522A-F7EF-43C8-B7BC-6ABFFBD34D6E}"/>
              </a:ext>
            </a:extLst>
          </p:cNvPr>
          <p:cNvSpPr/>
          <p:nvPr/>
        </p:nvSpPr>
        <p:spPr>
          <a:xfrm flipH="1">
            <a:off x="6746746" y="1556938"/>
            <a:ext cx="2498854" cy="2253772"/>
          </a:xfrm>
          <a:prstGeom prst="snip2DiagRect">
            <a:avLst>
              <a:gd name="adj1" fmla="val 0"/>
              <a:gd name="adj2" fmla="val 109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82119F-401A-4E52-BED8-30720FA29906}"/>
              </a:ext>
            </a:extLst>
          </p:cNvPr>
          <p:cNvSpPr txBox="1"/>
          <p:nvPr/>
        </p:nvSpPr>
        <p:spPr>
          <a:xfrm>
            <a:off x="6910604" y="1760775"/>
            <a:ext cx="19381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1" i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lang="zh-CN" altLang="en-US" sz="11500" b="1" i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650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F279470B-6D57-4CDB-A9D2-22FB3A08C26A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73" name="任意多边形: 形状 172">
            <a:extLst>
              <a:ext uri="{FF2B5EF4-FFF2-40B4-BE49-F238E27FC236}">
                <a16:creationId xmlns:a16="http://schemas.microsoft.com/office/drawing/2014/main" id="{839BE27C-A46E-4CE0-8190-5B185C664CD1}"/>
              </a:ext>
            </a:extLst>
          </p:cNvPr>
          <p:cNvSpPr/>
          <p:nvPr/>
        </p:nvSpPr>
        <p:spPr>
          <a:xfrm>
            <a:off x="5031768" y="5153731"/>
            <a:ext cx="2032506" cy="718782"/>
          </a:xfrm>
          <a:custGeom>
            <a:avLst/>
            <a:gdLst>
              <a:gd name="connsiteX0" fmla="*/ 1785806 w 4908472"/>
              <a:gd name="connsiteY0" fmla="*/ 3789529 h 4908472"/>
              <a:gd name="connsiteX1" fmla="*/ 2827445 w 4908472"/>
              <a:gd name="connsiteY1" fmla="*/ 3900099 h 4908472"/>
              <a:gd name="connsiteX2" fmla="*/ 2834797 w 4908472"/>
              <a:gd name="connsiteY2" fmla="*/ 3928582 h 4908472"/>
              <a:gd name="connsiteX3" fmla="*/ 2834797 w 4908472"/>
              <a:gd name="connsiteY3" fmla="*/ 3928582 h 4908472"/>
              <a:gd name="connsiteX4" fmla="*/ 2849502 w 4908472"/>
              <a:gd name="connsiteY4" fmla="*/ 3985551 h 4908472"/>
              <a:gd name="connsiteX5" fmla="*/ 2849503 w 4908472"/>
              <a:gd name="connsiteY5" fmla="*/ 3985551 h 4908472"/>
              <a:gd name="connsiteX6" fmla="*/ 2856855 w 4908472"/>
              <a:gd name="connsiteY6" fmla="*/ 4014033 h 4908472"/>
              <a:gd name="connsiteX7" fmla="*/ 2864207 w 4908472"/>
              <a:gd name="connsiteY7" fmla="*/ 4042516 h 4908472"/>
              <a:gd name="connsiteX8" fmla="*/ 2865919 w 4908472"/>
              <a:gd name="connsiteY8" fmla="*/ 4049147 h 4908472"/>
              <a:gd name="connsiteX9" fmla="*/ 2891827 w 4908472"/>
              <a:gd name="connsiteY9" fmla="*/ 4149519 h 4908472"/>
              <a:gd name="connsiteX10" fmla="*/ 2891826 w 4908472"/>
              <a:gd name="connsiteY10" fmla="*/ 4149519 h 4908472"/>
              <a:gd name="connsiteX11" fmla="*/ 2899817 w 4908472"/>
              <a:gd name="connsiteY11" fmla="*/ 4180477 h 4908472"/>
              <a:gd name="connsiteX12" fmla="*/ 2899817 w 4908472"/>
              <a:gd name="connsiteY12" fmla="*/ 4180477 h 4908472"/>
              <a:gd name="connsiteX13" fmla="*/ 2907807 w 4908472"/>
              <a:gd name="connsiteY13" fmla="*/ 4211434 h 4908472"/>
              <a:gd name="connsiteX14" fmla="*/ 2908319 w 4908472"/>
              <a:gd name="connsiteY14" fmla="*/ 4213418 h 4908472"/>
              <a:gd name="connsiteX15" fmla="*/ 2908320 w 4908472"/>
              <a:gd name="connsiteY15" fmla="*/ 4213417 h 4908472"/>
              <a:gd name="connsiteX16" fmla="*/ 2915761 w 4908472"/>
              <a:gd name="connsiteY16" fmla="*/ 4242246 h 4908472"/>
              <a:gd name="connsiteX17" fmla="*/ 2923024 w 4908472"/>
              <a:gd name="connsiteY17" fmla="*/ 4270383 h 4908472"/>
              <a:gd name="connsiteX18" fmla="*/ 2923025 w 4908472"/>
              <a:gd name="connsiteY18" fmla="*/ 4270383 h 4908472"/>
              <a:gd name="connsiteX19" fmla="*/ 2963744 w 4908472"/>
              <a:gd name="connsiteY19" fmla="*/ 4428136 h 4908472"/>
              <a:gd name="connsiteX20" fmla="*/ 2963743 w 4908472"/>
              <a:gd name="connsiteY20" fmla="*/ 4428136 h 4908472"/>
              <a:gd name="connsiteX21" fmla="*/ 2967137 w 4908472"/>
              <a:gd name="connsiteY21" fmla="*/ 4441284 h 4908472"/>
              <a:gd name="connsiteX22" fmla="*/ 2967138 w 4908472"/>
              <a:gd name="connsiteY22" fmla="*/ 4441284 h 4908472"/>
              <a:gd name="connsiteX23" fmla="*/ 2979710 w 4908472"/>
              <a:gd name="connsiteY23" fmla="*/ 4489993 h 4908472"/>
              <a:gd name="connsiteX24" fmla="*/ 2981842 w 4908472"/>
              <a:gd name="connsiteY24" fmla="*/ 4498250 h 4908472"/>
              <a:gd name="connsiteX25" fmla="*/ 2981842 w 4908472"/>
              <a:gd name="connsiteY25" fmla="*/ 4498250 h 4908472"/>
              <a:gd name="connsiteX26" fmla="*/ 3027670 w 4908472"/>
              <a:gd name="connsiteY26" fmla="*/ 4675797 h 4908472"/>
              <a:gd name="connsiteX27" fmla="*/ 3027669 w 4908472"/>
              <a:gd name="connsiteY27" fmla="*/ 4675797 h 4908472"/>
              <a:gd name="connsiteX28" fmla="*/ 3040135 w 4908472"/>
              <a:gd name="connsiteY28" fmla="*/ 4724093 h 4908472"/>
              <a:gd name="connsiteX29" fmla="*/ 3067622 w 4908472"/>
              <a:gd name="connsiteY29" fmla="*/ 4830582 h 4908472"/>
              <a:gd name="connsiteX30" fmla="*/ 1355638 w 4908472"/>
              <a:gd name="connsiteY30" fmla="*/ 4648853 h 4908472"/>
              <a:gd name="connsiteX31" fmla="*/ 1384262 w 4908472"/>
              <a:gd name="connsiteY31" fmla="*/ 4591674 h 4908472"/>
              <a:gd name="connsiteX32" fmla="*/ 1469774 w 4908472"/>
              <a:gd name="connsiteY32" fmla="*/ 4420851 h 4908472"/>
              <a:gd name="connsiteX33" fmla="*/ 1469775 w 4908472"/>
              <a:gd name="connsiteY33" fmla="*/ 4420851 h 4908472"/>
              <a:gd name="connsiteX34" fmla="*/ 1470134 w 4908472"/>
              <a:gd name="connsiteY34" fmla="*/ 4420134 h 4908472"/>
              <a:gd name="connsiteX35" fmla="*/ 1470133 w 4908472"/>
              <a:gd name="connsiteY35" fmla="*/ 4420133 h 4908472"/>
              <a:gd name="connsiteX36" fmla="*/ 1484445 w 4908472"/>
              <a:gd name="connsiteY36" fmla="*/ 4391543 h 4908472"/>
              <a:gd name="connsiteX37" fmla="*/ 1484444 w 4908472"/>
              <a:gd name="connsiteY37" fmla="*/ 4391543 h 4908472"/>
              <a:gd name="connsiteX38" fmla="*/ 1513068 w 4908472"/>
              <a:gd name="connsiteY38" fmla="*/ 4334364 h 4908472"/>
              <a:gd name="connsiteX39" fmla="*/ 1513068 w 4908472"/>
              <a:gd name="connsiteY39" fmla="*/ 4334364 h 4908472"/>
              <a:gd name="connsiteX40" fmla="*/ 1584628 w 4908472"/>
              <a:gd name="connsiteY40" fmla="*/ 4191414 h 4908472"/>
              <a:gd name="connsiteX41" fmla="*/ 1584627 w 4908472"/>
              <a:gd name="connsiteY41" fmla="*/ 4191413 h 4908472"/>
              <a:gd name="connsiteX42" fmla="*/ 1613251 w 4908472"/>
              <a:gd name="connsiteY42" fmla="*/ 4134234 h 4908472"/>
              <a:gd name="connsiteX43" fmla="*/ 1613250 w 4908472"/>
              <a:gd name="connsiteY43" fmla="*/ 4134234 h 4908472"/>
              <a:gd name="connsiteX44" fmla="*/ 1667491 w 4908472"/>
              <a:gd name="connsiteY44" fmla="*/ 4025882 h 4908472"/>
              <a:gd name="connsiteX45" fmla="*/ 1693630 w 4908472"/>
              <a:gd name="connsiteY45" fmla="*/ 3973665 h 4908472"/>
              <a:gd name="connsiteX46" fmla="*/ 1693631 w 4908472"/>
              <a:gd name="connsiteY46" fmla="*/ 3973665 h 4908472"/>
              <a:gd name="connsiteX47" fmla="*/ 1699123 w 4908472"/>
              <a:gd name="connsiteY47" fmla="*/ 3962694 h 4908472"/>
              <a:gd name="connsiteX48" fmla="*/ 1699121 w 4908472"/>
              <a:gd name="connsiteY48" fmla="*/ 3962693 h 4908472"/>
              <a:gd name="connsiteX49" fmla="*/ 1713433 w 4908472"/>
              <a:gd name="connsiteY49" fmla="*/ 3934104 h 4908472"/>
              <a:gd name="connsiteX50" fmla="*/ 1713433 w 4908472"/>
              <a:gd name="connsiteY50" fmla="*/ 3934104 h 4908472"/>
              <a:gd name="connsiteX51" fmla="*/ 1740681 w 4908472"/>
              <a:gd name="connsiteY51" fmla="*/ 3879672 h 4908472"/>
              <a:gd name="connsiteX52" fmla="*/ 3740514 w 4908472"/>
              <a:gd name="connsiteY52" fmla="*/ 3212717 h 4908472"/>
              <a:gd name="connsiteX53" fmla="*/ 3791193 w 4908472"/>
              <a:gd name="connsiteY53" fmla="*/ 3242601 h 4908472"/>
              <a:gd name="connsiteX54" fmla="*/ 3791193 w 4908472"/>
              <a:gd name="connsiteY54" fmla="*/ 3242601 h 4908472"/>
              <a:gd name="connsiteX55" fmla="*/ 3841874 w 4908472"/>
              <a:gd name="connsiteY55" fmla="*/ 3272485 h 4908472"/>
              <a:gd name="connsiteX56" fmla="*/ 3867213 w 4908472"/>
              <a:gd name="connsiteY56" fmla="*/ 3287427 h 4908472"/>
              <a:gd name="connsiteX57" fmla="*/ 3989946 w 4908472"/>
              <a:gd name="connsiteY57" fmla="*/ 3359800 h 4908472"/>
              <a:gd name="connsiteX58" fmla="*/ 4017486 w 4908472"/>
              <a:gd name="connsiteY58" fmla="*/ 3376039 h 4908472"/>
              <a:gd name="connsiteX59" fmla="*/ 4069929 w 4908472"/>
              <a:gd name="connsiteY59" fmla="*/ 3406963 h 4908472"/>
              <a:gd name="connsiteX60" fmla="*/ 4176159 w 4908472"/>
              <a:gd name="connsiteY60" fmla="*/ 3469604 h 4908472"/>
              <a:gd name="connsiteX61" fmla="*/ 4177899 w 4908472"/>
              <a:gd name="connsiteY61" fmla="*/ 3470630 h 4908472"/>
              <a:gd name="connsiteX62" fmla="*/ 4187289 w 4908472"/>
              <a:gd name="connsiteY62" fmla="*/ 3476167 h 4908472"/>
              <a:gd name="connsiteX63" fmla="*/ 4210271 w 4908472"/>
              <a:gd name="connsiteY63" fmla="*/ 3489718 h 4908472"/>
              <a:gd name="connsiteX64" fmla="*/ 4255813 w 4908472"/>
              <a:gd name="connsiteY64" fmla="*/ 3516574 h 4908472"/>
              <a:gd name="connsiteX65" fmla="*/ 4347972 w 4908472"/>
              <a:gd name="connsiteY65" fmla="*/ 3570917 h 4908472"/>
              <a:gd name="connsiteX66" fmla="*/ 4348662 w 4908472"/>
              <a:gd name="connsiteY66" fmla="*/ 3571324 h 4908472"/>
              <a:gd name="connsiteX67" fmla="*/ 4374002 w 4908472"/>
              <a:gd name="connsiteY67" fmla="*/ 3586266 h 4908472"/>
              <a:gd name="connsiteX68" fmla="*/ 4540756 w 4908472"/>
              <a:gd name="connsiteY68" fmla="*/ 3684596 h 4908472"/>
              <a:gd name="connsiteX69" fmla="*/ 4568296 w 4908472"/>
              <a:gd name="connsiteY69" fmla="*/ 3700836 h 4908472"/>
              <a:gd name="connsiteX70" fmla="*/ 3229239 w 4908472"/>
              <a:gd name="connsiteY70" fmla="*/ 4782890 h 4908472"/>
              <a:gd name="connsiteX71" fmla="*/ 3167301 w 4908472"/>
              <a:gd name="connsiteY71" fmla="*/ 4596785 h 4908472"/>
              <a:gd name="connsiteX72" fmla="*/ 3153594 w 4908472"/>
              <a:gd name="connsiteY72" fmla="*/ 4555598 h 4908472"/>
              <a:gd name="connsiteX73" fmla="*/ 3148469 w 4908472"/>
              <a:gd name="connsiteY73" fmla="*/ 4540201 h 4908472"/>
              <a:gd name="connsiteX74" fmla="*/ 3138373 w 4908472"/>
              <a:gd name="connsiteY74" fmla="*/ 4509865 h 4908472"/>
              <a:gd name="connsiteX75" fmla="*/ 3135576 w 4908472"/>
              <a:gd name="connsiteY75" fmla="*/ 4501462 h 4908472"/>
              <a:gd name="connsiteX76" fmla="*/ 3130144 w 4908472"/>
              <a:gd name="connsiteY76" fmla="*/ 4485140 h 4908472"/>
              <a:gd name="connsiteX77" fmla="*/ 3109539 w 4908472"/>
              <a:gd name="connsiteY77" fmla="*/ 4423228 h 4908472"/>
              <a:gd name="connsiteX78" fmla="*/ 3083697 w 4908472"/>
              <a:gd name="connsiteY78" fmla="*/ 4345580 h 4908472"/>
              <a:gd name="connsiteX79" fmla="*/ 3079310 w 4908472"/>
              <a:gd name="connsiteY79" fmla="*/ 4332396 h 4908472"/>
              <a:gd name="connsiteX80" fmla="*/ 3067700 w 4908472"/>
              <a:gd name="connsiteY80" fmla="*/ 4297512 h 4908472"/>
              <a:gd name="connsiteX81" fmla="*/ 3066205 w 4908472"/>
              <a:gd name="connsiteY81" fmla="*/ 4293020 h 4908472"/>
              <a:gd name="connsiteX82" fmla="*/ 3065119 w 4908472"/>
              <a:gd name="connsiteY82" fmla="*/ 4289757 h 4908472"/>
              <a:gd name="connsiteX83" fmla="*/ 3047507 w 4908472"/>
              <a:gd name="connsiteY83" fmla="*/ 4236840 h 4908472"/>
              <a:gd name="connsiteX84" fmla="*/ 3000093 w 4908472"/>
              <a:gd name="connsiteY84" fmla="*/ 4094375 h 4908472"/>
              <a:gd name="connsiteX85" fmla="*/ 2990804 w 4908472"/>
              <a:gd name="connsiteY85" fmla="*/ 4066464 h 4908472"/>
              <a:gd name="connsiteX86" fmla="*/ 2986930 w 4908472"/>
              <a:gd name="connsiteY86" fmla="*/ 4054823 h 4908472"/>
              <a:gd name="connsiteX87" fmla="*/ 2944357 w 4908472"/>
              <a:gd name="connsiteY87" fmla="*/ 3926905 h 4908472"/>
              <a:gd name="connsiteX88" fmla="*/ 2925779 w 4908472"/>
              <a:gd name="connsiteY88" fmla="*/ 3871082 h 4908472"/>
              <a:gd name="connsiteX89" fmla="*/ 3740514 w 4908472"/>
              <a:gd name="connsiteY89" fmla="*/ 3212717 h 4908472"/>
              <a:gd name="connsiteX90" fmla="*/ 1037390 w 4908472"/>
              <a:gd name="connsiteY90" fmla="*/ 2925779 h 4908472"/>
              <a:gd name="connsiteX91" fmla="*/ 1695755 w 4908472"/>
              <a:gd name="connsiteY91" fmla="*/ 3740514 h 4908472"/>
              <a:gd name="connsiteX92" fmla="*/ 1650929 w 4908472"/>
              <a:gd name="connsiteY92" fmla="*/ 3816533 h 4908472"/>
              <a:gd name="connsiteX93" fmla="*/ 1650930 w 4908472"/>
              <a:gd name="connsiteY93" fmla="*/ 3816534 h 4908472"/>
              <a:gd name="connsiteX94" fmla="*/ 1581154 w 4908472"/>
              <a:gd name="connsiteY94" fmla="*/ 3934865 h 4908472"/>
              <a:gd name="connsiteX95" fmla="*/ 1548674 w 4908472"/>
              <a:gd name="connsiteY95" fmla="*/ 3989945 h 4908472"/>
              <a:gd name="connsiteX96" fmla="*/ 1548674 w 4908472"/>
              <a:gd name="connsiteY96" fmla="*/ 3989945 h 4908472"/>
              <a:gd name="connsiteX97" fmla="*/ 1532433 w 4908472"/>
              <a:gd name="connsiteY97" fmla="*/ 4017486 h 4908472"/>
              <a:gd name="connsiteX98" fmla="*/ 1532433 w 4908472"/>
              <a:gd name="connsiteY98" fmla="*/ 4017486 h 4908472"/>
              <a:gd name="connsiteX99" fmla="*/ 1531393 w 4908472"/>
              <a:gd name="connsiteY99" fmla="*/ 4019249 h 4908472"/>
              <a:gd name="connsiteX100" fmla="*/ 1531394 w 4908472"/>
              <a:gd name="connsiteY100" fmla="*/ 4019250 h 4908472"/>
              <a:gd name="connsiteX101" fmla="*/ 1451235 w 4908472"/>
              <a:gd name="connsiteY101" fmla="*/ 4155190 h 4908472"/>
              <a:gd name="connsiteX102" fmla="*/ 1434995 w 4908472"/>
              <a:gd name="connsiteY102" fmla="*/ 4182730 h 4908472"/>
              <a:gd name="connsiteX103" fmla="*/ 1418755 w 4908472"/>
              <a:gd name="connsiteY103" fmla="*/ 4210270 h 4908472"/>
              <a:gd name="connsiteX104" fmla="*/ 1418755 w 4908472"/>
              <a:gd name="connsiteY104" fmla="*/ 4210269 h 4908472"/>
              <a:gd name="connsiteX105" fmla="*/ 1411858 w 4908472"/>
              <a:gd name="connsiteY105" fmla="*/ 4221965 h 4908472"/>
              <a:gd name="connsiteX106" fmla="*/ 1411858 w 4908472"/>
              <a:gd name="connsiteY106" fmla="*/ 4221966 h 4908472"/>
              <a:gd name="connsiteX107" fmla="*/ 1396916 w 4908472"/>
              <a:gd name="connsiteY107" fmla="*/ 4247306 h 4908472"/>
              <a:gd name="connsiteX108" fmla="*/ 1381975 w 4908472"/>
              <a:gd name="connsiteY108" fmla="*/ 4272645 h 4908472"/>
              <a:gd name="connsiteX109" fmla="*/ 1288836 w 4908472"/>
              <a:gd name="connsiteY109" fmla="*/ 4430595 h 4908472"/>
              <a:gd name="connsiteX110" fmla="*/ 1288836 w 4908472"/>
              <a:gd name="connsiteY110" fmla="*/ 4430595 h 4908472"/>
              <a:gd name="connsiteX111" fmla="*/ 1272595 w 4908472"/>
              <a:gd name="connsiteY111" fmla="*/ 4458136 h 4908472"/>
              <a:gd name="connsiteX112" fmla="*/ 1272595 w 4908472"/>
              <a:gd name="connsiteY112" fmla="*/ 4458135 h 4908472"/>
              <a:gd name="connsiteX113" fmla="*/ 1256355 w 4908472"/>
              <a:gd name="connsiteY113" fmla="*/ 4485675 h 4908472"/>
              <a:gd name="connsiteX114" fmla="*/ 1256355 w 4908472"/>
              <a:gd name="connsiteY114" fmla="*/ 4485675 h 4908472"/>
              <a:gd name="connsiteX115" fmla="*/ 1223875 w 4908472"/>
              <a:gd name="connsiteY115" fmla="*/ 4540756 h 4908472"/>
              <a:gd name="connsiteX116" fmla="*/ 1207635 w 4908472"/>
              <a:gd name="connsiteY116" fmla="*/ 4568296 h 4908472"/>
              <a:gd name="connsiteX117" fmla="*/ 125581 w 4908472"/>
              <a:gd name="connsiteY117" fmla="*/ 3229239 h 4908472"/>
              <a:gd name="connsiteX118" fmla="*/ 311686 w 4908472"/>
              <a:gd name="connsiteY118" fmla="*/ 3167301 h 4908472"/>
              <a:gd name="connsiteX119" fmla="*/ 311686 w 4908472"/>
              <a:gd name="connsiteY119" fmla="*/ 3167301 h 4908472"/>
              <a:gd name="connsiteX120" fmla="*/ 328904 w 4908472"/>
              <a:gd name="connsiteY120" fmla="*/ 3161571 h 4908472"/>
              <a:gd name="connsiteX121" fmla="*/ 367509 w 4908472"/>
              <a:gd name="connsiteY121" fmla="*/ 3148723 h 4908472"/>
              <a:gd name="connsiteX122" fmla="*/ 367509 w 4908472"/>
              <a:gd name="connsiteY122" fmla="*/ 3148723 h 4908472"/>
              <a:gd name="connsiteX123" fmla="*/ 368270 w 4908472"/>
              <a:gd name="connsiteY123" fmla="*/ 3148470 h 4908472"/>
              <a:gd name="connsiteX124" fmla="*/ 368270 w 4908472"/>
              <a:gd name="connsiteY124" fmla="*/ 3148469 h 4908472"/>
              <a:gd name="connsiteX125" fmla="*/ 458647 w 4908472"/>
              <a:gd name="connsiteY125" fmla="*/ 3118391 h 4908472"/>
              <a:gd name="connsiteX126" fmla="*/ 562891 w 4908472"/>
              <a:gd name="connsiteY126" fmla="*/ 3083697 h 4908472"/>
              <a:gd name="connsiteX127" fmla="*/ 562891 w 4908472"/>
              <a:gd name="connsiteY127" fmla="*/ 3083697 h 4908472"/>
              <a:gd name="connsiteX128" fmla="*/ 618714 w 4908472"/>
              <a:gd name="connsiteY128" fmla="*/ 3065119 h 4908472"/>
              <a:gd name="connsiteX129" fmla="*/ 671631 w 4908472"/>
              <a:gd name="connsiteY129" fmla="*/ 3047507 h 4908472"/>
              <a:gd name="connsiteX130" fmla="*/ 814096 w 4908472"/>
              <a:gd name="connsiteY130" fmla="*/ 3000093 h 4908472"/>
              <a:gd name="connsiteX131" fmla="*/ 814096 w 4908472"/>
              <a:gd name="connsiteY131" fmla="*/ 3000093 h 4908472"/>
              <a:gd name="connsiteX132" fmla="*/ 842008 w 4908472"/>
              <a:gd name="connsiteY132" fmla="*/ 2990804 h 4908472"/>
              <a:gd name="connsiteX133" fmla="*/ 842008 w 4908472"/>
              <a:gd name="connsiteY133" fmla="*/ 2990805 h 4908472"/>
              <a:gd name="connsiteX134" fmla="*/ 853649 w 4908472"/>
              <a:gd name="connsiteY134" fmla="*/ 2986931 h 4908472"/>
              <a:gd name="connsiteX135" fmla="*/ 853649 w 4908472"/>
              <a:gd name="connsiteY135" fmla="*/ 2986930 h 4908472"/>
              <a:gd name="connsiteX136" fmla="*/ 981567 w 4908472"/>
              <a:gd name="connsiteY136" fmla="*/ 2944357 h 4908472"/>
              <a:gd name="connsiteX137" fmla="*/ 4830582 w 4908472"/>
              <a:gd name="connsiteY137" fmla="*/ 1840851 h 4908472"/>
              <a:gd name="connsiteX138" fmla="*/ 4648854 w 4908472"/>
              <a:gd name="connsiteY138" fmla="*/ 3552834 h 4908472"/>
              <a:gd name="connsiteX139" fmla="*/ 4534495 w 4908472"/>
              <a:gd name="connsiteY139" fmla="*/ 3495588 h 4908472"/>
              <a:gd name="connsiteX140" fmla="*/ 4534495 w 4908472"/>
              <a:gd name="connsiteY140" fmla="*/ 3495588 h 4908472"/>
              <a:gd name="connsiteX141" fmla="*/ 4368241 w 4908472"/>
              <a:gd name="connsiteY141" fmla="*/ 3412365 h 4908472"/>
              <a:gd name="connsiteX142" fmla="*/ 4368241 w 4908472"/>
              <a:gd name="connsiteY142" fmla="*/ 3412364 h 4908472"/>
              <a:gd name="connsiteX143" fmla="*/ 4341937 w 4908472"/>
              <a:gd name="connsiteY143" fmla="*/ 3399197 h 4908472"/>
              <a:gd name="connsiteX144" fmla="*/ 4315632 w 4908472"/>
              <a:gd name="connsiteY144" fmla="*/ 3386029 h 4908472"/>
              <a:gd name="connsiteX145" fmla="*/ 4289327 w 4908472"/>
              <a:gd name="connsiteY145" fmla="*/ 3372861 h 4908472"/>
              <a:gd name="connsiteX146" fmla="*/ 4289327 w 4908472"/>
              <a:gd name="connsiteY146" fmla="*/ 3372860 h 4908472"/>
              <a:gd name="connsiteX147" fmla="*/ 4263020 w 4908472"/>
              <a:gd name="connsiteY147" fmla="*/ 3359691 h 4908472"/>
              <a:gd name="connsiteX148" fmla="*/ 4243603 w 4908472"/>
              <a:gd name="connsiteY148" fmla="*/ 3349971 h 4908472"/>
              <a:gd name="connsiteX149" fmla="*/ 4186259 w 4908472"/>
              <a:gd name="connsiteY149" fmla="*/ 3321266 h 4908472"/>
              <a:gd name="connsiteX150" fmla="*/ 4105191 w 4908472"/>
              <a:gd name="connsiteY150" fmla="*/ 3280685 h 4908472"/>
              <a:gd name="connsiteX151" fmla="*/ 4078886 w 4908472"/>
              <a:gd name="connsiteY151" fmla="*/ 3267517 h 4908472"/>
              <a:gd name="connsiteX152" fmla="*/ 4078887 w 4908472"/>
              <a:gd name="connsiteY152" fmla="*/ 3267516 h 4908472"/>
              <a:gd name="connsiteX153" fmla="*/ 4077055 w 4908472"/>
              <a:gd name="connsiteY153" fmla="*/ 3266599 h 4908472"/>
              <a:gd name="connsiteX154" fmla="*/ 4077055 w 4908472"/>
              <a:gd name="connsiteY154" fmla="*/ 3266599 h 4908472"/>
              <a:gd name="connsiteX155" fmla="*/ 3974074 w 4908472"/>
              <a:gd name="connsiteY155" fmla="*/ 3215048 h 4908472"/>
              <a:gd name="connsiteX156" fmla="*/ 3868446 w 4908472"/>
              <a:gd name="connsiteY156" fmla="*/ 3162173 h 4908472"/>
              <a:gd name="connsiteX157" fmla="*/ 3868446 w 4908472"/>
              <a:gd name="connsiteY157" fmla="*/ 3162172 h 4908472"/>
              <a:gd name="connsiteX158" fmla="*/ 3842139 w 4908472"/>
              <a:gd name="connsiteY158" fmla="*/ 3149003 h 4908472"/>
              <a:gd name="connsiteX159" fmla="*/ 3842139 w 4908472"/>
              <a:gd name="connsiteY159" fmla="*/ 3149003 h 4908472"/>
              <a:gd name="connsiteX160" fmla="*/ 3815834 w 4908472"/>
              <a:gd name="connsiteY160" fmla="*/ 3135835 h 4908472"/>
              <a:gd name="connsiteX161" fmla="*/ 3815834 w 4908472"/>
              <a:gd name="connsiteY161" fmla="*/ 3135835 h 4908472"/>
              <a:gd name="connsiteX162" fmla="*/ 3789529 w 4908472"/>
              <a:gd name="connsiteY162" fmla="*/ 3122667 h 4908472"/>
              <a:gd name="connsiteX163" fmla="*/ 3900100 w 4908472"/>
              <a:gd name="connsiteY163" fmla="*/ 2081028 h 4908472"/>
              <a:gd name="connsiteX164" fmla="*/ 3928583 w 4908472"/>
              <a:gd name="connsiteY164" fmla="*/ 2073676 h 4908472"/>
              <a:gd name="connsiteX165" fmla="*/ 3928583 w 4908472"/>
              <a:gd name="connsiteY165" fmla="*/ 2073676 h 4908472"/>
              <a:gd name="connsiteX166" fmla="*/ 3957066 w 4908472"/>
              <a:gd name="connsiteY166" fmla="*/ 2066324 h 4908472"/>
              <a:gd name="connsiteX167" fmla="*/ 3957066 w 4908472"/>
              <a:gd name="connsiteY167" fmla="*/ 2066324 h 4908472"/>
              <a:gd name="connsiteX168" fmla="*/ 4019054 w 4908472"/>
              <a:gd name="connsiteY168" fmla="*/ 2050324 h 4908472"/>
              <a:gd name="connsiteX169" fmla="*/ 4056647 w 4908472"/>
              <a:gd name="connsiteY169" fmla="*/ 2040620 h 4908472"/>
              <a:gd name="connsiteX170" fmla="*/ 4056647 w 4908472"/>
              <a:gd name="connsiteY170" fmla="*/ 2040620 h 4908472"/>
              <a:gd name="connsiteX171" fmla="*/ 4087604 w 4908472"/>
              <a:gd name="connsiteY171" fmla="*/ 2032630 h 4908472"/>
              <a:gd name="connsiteX172" fmla="*/ 4087604 w 4908472"/>
              <a:gd name="connsiteY172" fmla="*/ 2032630 h 4908472"/>
              <a:gd name="connsiteX173" fmla="*/ 4099483 w 4908472"/>
              <a:gd name="connsiteY173" fmla="*/ 2029564 h 4908472"/>
              <a:gd name="connsiteX174" fmla="*/ 4099483 w 4908472"/>
              <a:gd name="connsiteY174" fmla="*/ 2029563 h 4908472"/>
              <a:gd name="connsiteX175" fmla="*/ 4127966 w 4908472"/>
              <a:gd name="connsiteY175" fmla="*/ 2022211 h 4908472"/>
              <a:gd name="connsiteX176" fmla="*/ 4127966 w 4908472"/>
              <a:gd name="connsiteY176" fmla="*/ 2022211 h 4908472"/>
              <a:gd name="connsiteX177" fmla="*/ 4264948 w 4908472"/>
              <a:gd name="connsiteY177" fmla="*/ 1986853 h 4908472"/>
              <a:gd name="connsiteX178" fmla="*/ 4327350 w 4908472"/>
              <a:gd name="connsiteY178" fmla="*/ 1970746 h 4908472"/>
              <a:gd name="connsiteX179" fmla="*/ 4327350 w 4908472"/>
              <a:gd name="connsiteY179" fmla="*/ 1970746 h 4908472"/>
              <a:gd name="connsiteX180" fmla="*/ 4355833 w 4908472"/>
              <a:gd name="connsiteY180" fmla="*/ 1963394 h 4908472"/>
              <a:gd name="connsiteX181" fmla="*/ 4412799 w 4908472"/>
              <a:gd name="connsiteY181" fmla="*/ 1948690 h 4908472"/>
              <a:gd name="connsiteX182" fmla="*/ 4412799 w 4908472"/>
              <a:gd name="connsiteY182" fmla="*/ 1948689 h 4908472"/>
              <a:gd name="connsiteX183" fmla="*/ 4582923 w 4908472"/>
              <a:gd name="connsiteY183" fmla="*/ 1904777 h 4908472"/>
              <a:gd name="connsiteX184" fmla="*/ 4582923 w 4908472"/>
              <a:gd name="connsiteY184" fmla="*/ 1904778 h 4908472"/>
              <a:gd name="connsiteX185" fmla="*/ 4583700 w 4908472"/>
              <a:gd name="connsiteY185" fmla="*/ 1904577 h 4908472"/>
              <a:gd name="connsiteX186" fmla="*/ 4583700 w 4908472"/>
              <a:gd name="connsiteY186" fmla="*/ 1904576 h 4908472"/>
              <a:gd name="connsiteX187" fmla="*/ 4612183 w 4908472"/>
              <a:gd name="connsiteY187" fmla="*/ 1897224 h 4908472"/>
              <a:gd name="connsiteX188" fmla="*/ 4612183 w 4908472"/>
              <a:gd name="connsiteY188" fmla="*/ 1897224 h 4908472"/>
              <a:gd name="connsiteX189" fmla="*/ 4640666 w 4908472"/>
              <a:gd name="connsiteY189" fmla="*/ 1889872 h 4908472"/>
              <a:gd name="connsiteX190" fmla="*/ 259618 w 4908472"/>
              <a:gd name="connsiteY190" fmla="*/ 1355639 h 4908472"/>
              <a:gd name="connsiteX191" fmla="*/ 288208 w 4908472"/>
              <a:gd name="connsiteY191" fmla="*/ 1369951 h 4908472"/>
              <a:gd name="connsiteX192" fmla="*/ 288208 w 4908472"/>
              <a:gd name="connsiteY192" fmla="*/ 1369951 h 4908472"/>
              <a:gd name="connsiteX193" fmla="*/ 316798 w 4908472"/>
              <a:gd name="connsiteY193" fmla="*/ 1384263 h 4908472"/>
              <a:gd name="connsiteX194" fmla="*/ 459749 w 4908472"/>
              <a:gd name="connsiteY194" fmla="*/ 1455823 h 4908472"/>
              <a:gd name="connsiteX195" fmla="*/ 488338 w 4908472"/>
              <a:gd name="connsiteY195" fmla="*/ 1470134 h 4908472"/>
              <a:gd name="connsiteX196" fmla="*/ 488338 w 4908472"/>
              <a:gd name="connsiteY196" fmla="*/ 1470133 h 4908472"/>
              <a:gd name="connsiteX197" fmla="*/ 516928 w 4908472"/>
              <a:gd name="connsiteY197" fmla="*/ 1484445 h 4908472"/>
              <a:gd name="connsiteX198" fmla="*/ 545518 w 4908472"/>
              <a:gd name="connsiteY198" fmla="*/ 1498757 h 4908472"/>
              <a:gd name="connsiteX199" fmla="*/ 545518 w 4908472"/>
              <a:gd name="connsiteY199" fmla="*/ 1498757 h 4908472"/>
              <a:gd name="connsiteX200" fmla="*/ 631289 w 4908472"/>
              <a:gd name="connsiteY200" fmla="*/ 1541693 h 4908472"/>
              <a:gd name="connsiteX201" fmla="*/ 631289 w 4908472"/>
              <a:gd name="connsiteY201" fmla="*/ 1541693 h 4908472"/>
              <a:gd name="connsiteX202" fmla="*/ 745648 w 4908472"/>
              <a:gd name="connsiteY202" fmla="*/ 1598939 h 4908472"/>
              <a:gd name="connsiteX203" fmla="*/ 802827 w 4908472"/>
              <a:gd name="connsiteY203" fmla="*/ 1627563 h 4908472"/>
              <a:gd name="connsiteX204" fmla="*/ 802827 w 4908472"/>
              <a:gd name="connsiteY204" fmla="*/ 1627563 h 4908472"/>
              <a:gd name="connsiteX205" fmla="*/ 860009 w 4908472"/>
              <a:gd name="connsiteY205" fmla="*/ 1656187 h 4908472"/>
              <a:gd name="connsiteX206" fmla="*/ 860009 w 4908472"/>
              <a:gd name="connsiteY206" fmla="*/ 1656187 h 4908472"/>
              <a:gd name="connsiteX207" fmla="*/ 888599 w 4908472"/>
              <a:gd name="connsiteY207" fmla="*/ 1670499 h 4908472"/>
              <a:gd name="connsiteX208" fmla="*/ 888599 w 4908472"/>
              <a:gd name="connsiteY208" fmla="*/ 1670499 h 4908472"/>
              <a:gd name="connsiteX209" fmla="*/ 954239 w 4908472"/>
              <a:gd name="connsiteY209" fmla="*/ 1703357 h 4908472"/>
              <a:gd name="connsiteX210" fmla="*/ 974368 w 4908472"/>
              <a:gd name="connsiteY210" fmla="*/ 1713434 h 4908472"/>
              <a:gd name="connsiteX211" fmla="*/ 974368 w 4908472"/>
              <a:gd name="connsiteY211" fmla="*/ 1713434 h 4908472"/>
              <a:gd name="connsiteX212" fmla="*/ 1002958 w 4908472"/>
              <a:gd name="connsiteY212" fmla="*/ 1727745 h 4908472"/>
              <a:gd name="connsiteX213" fmla="*/ 1002958 w 4908472"/>
              <a:gd name="connsiteY213" fmla="*/ 1727745 h 4908472"/>
              <a:gd name="connsiteX214" fmla="*/ 1118944 w 4908472"/>
              <a:gd name="connsiteY214" fmla="*/ 1785807 h 4908472"/>
              <a:gd name="connsiteX215" fmla="*/ 1008374 w 4908472"/>
              <a:gd name="connsiteY215" fmla="*/ 2827446 h 4908472"/>
              <a:gd name="connsiteX216" fmla="*/ 951408 w 4908472"/>
              <a:gd name="connsiteY216" fmla="*/ 2842151 h 4908472"/>
              <a:gd name="connsiteX217" fmla="*/ 922925 w 4908472"/>
              <a:gd name="connsiteY217" fmla="*/ 2849503 h 4908472"/>
              <a:gd name="connsiteX218" fmla="*/ 922925 w 4908472"/>
              <a:gd name="connsiteY218" fmla="*/ 2849504 h 4908472"/>
              <a:gd name="connsiteX219" fmla="*/ 789913 w 4908472"/>
              <a:gd name="connsiteY219" fmla="*/ 2883838 h 4908472"/>
              <a:gd name="connsiteX220" fmla="*/ 789912 w 4908472"/>
              <a:gd name="connsiteY220" fmla="*/ 2883837 h 4908472"/>
              <a:gd name="connsiteX221" fmla="*/ 727998 w 4908472"/>
              <a:gd name="connsiteY221" fmla="*/ 2899819 h 4908472"/>
              <a:gd name="connsiteX222" fmla="*/ 727998 w 4908472"/>
              <a:gd name="connsiteY222" fmla="*/ 2899818 h 4908472"/>
              <a:gd name="connsiteX223" fmla="*/ 697040 w 4908472"/>
              <a:gd name="connsiteY223" fmla="*/ 2907809 h 4908472"/>
              <a:gd name="connsiteX224" fmla="*/ 695058 w 4908472"/>
              <a:gd name="connsiteY224" fmla="*/ 2908320 h 4908472"/>
              <a:gd name="connsiteX225" fmla="*/ 695059 w 4908472"/>
              <a:gd name="connsiteY225" fmla="*/ 2908322 h 4908472"/>
              <a:gd name="connsiteX226" fmla="*/ 642431 w 4908472"/>
              <a:gd name="connsiteY226" fmla="*/ 2921906 h 4908472"/>
              <a:gd name="connsiteX227" fmla="*/ 511296 w 4908472"/>
              <a:gd name="connsiteY227" fmla="*/ 2955755 h 4908472"/>
              <a:gd name="connsiteX228" fmla="*/ 511296 w 4908472"/>
              <a:gd name="connsiteY228" fmla="*/ 2955754 h 4908472"/>
              <a:gd name="connsiteX229" fmla="*/ 488263 w 4908472"/>
              <a:gd name="connsiteY229" fmla="*/ 2961700 h 4908472"/>
              <a:gd name="connsiteX230" fmla="*/ 467192 w 4908472"/>
              <a:gd name="connsiteY230" fmla="*/ 2967139 h 4908472"/>
              <a:gd name="connsiteX231" fmla="*/ 467192 w 4908472"/>
              <a:gd name="connsiteY231" fmla="*/ 2967139 h 4908472"/>
              <a:gd name="connsiteX232" fmla="*/ 438709 w 4908472"/>
              <a:gd name="connsiteY232" fmla="*/ 2974492 h 4908472"/>
              <a:gd name="connsiteX233" fmla="*/ 263637 w 4908472"/>
              <a:gd name="connsiteY233" fmla="*/ 3019682 h 4908472"/>
              <a:gd name="connsiteX234" fmla="*/ 263637 w 4908472"/>
              <a:gd name="connsiteY234" fmla="*/ 3019682 h 4908472"/>
              <a:gd name="connsiteX235" fmla="*/ 232679 w 4908472"/>
              <a:gd name="connsiteY235" fmla="*/ 3027673 h 4908472"/>
              <a:gd name="connsiteX236" fmla="*/ 232679 w 4908472"/>
              <a:gd name="connsiteY236" fmla="*/ 3027672 h 4908472"/>
              <a:gd name="connsiteX237" fmla="*/ 201721 w 4908472"/>
              <a:gd name="connsiteY237" fmla="*/ 3035663 h 4908472"/>
              <a:gd name="connsiteX238" fmla="*/ 201721 w 4908472"/>
              <a:gd name="connsiteY238" fmla="*/ 3035662 h 4908472"/>
              <a:gd name="connsiteX239" fmla="*/ 170764 w 4908472"/>
              <a:gd name="connsiteY239" fmla="*/ 3043653 h 4908472"/>
              <a:gd name="connsiteX240" fmla="*/ 170764 w 4908472"/>
              <a:gd name="connsiteY240" fmla="*/ 3043653 h 4908472"/>
              <a:gd name="connsiteX241" fmla="*/ 77891 w 4908472"/>
              <a:gd name="connsiteY241" fmla="*/ 3067625 h 4908472"/>
              <a:gd name="connsiteX242" fmla="*/ 259618 w 4908472"/>
              <a:gd name="connsiteY242" fmla="*/ 1355639 h 4908472"/>
              <a:gd name="connsiteX243" fmla="*/ 3700837 w 4908472"/>
              <a:gd name="connsiteY243" fmla="*/ 340177 h 4908472"/>
              <a:gd name="connsiteX244" fmla="*/ 4218216 w 4908472"/>
              <a:gd name="connsiteY244" fmla="*/ 747881 h 4908472"/>
              <a:gd name="connsiteX245" fmla="*/ 4782891 w 4908472"/>
              <a:gd name="connsiteY245" fmla="*/ 1679234 h 4908472"/>
              <a:gd name="connsiteX246" fmla="*/ 4722219 w 4908472"/>
              <a:gd name="connsiteY246" fmla="*/ 1699426 h 4908472"/>
              <a:gd name="connsiteX247" fmla="*/ 4722219 w 4908472"/>
              <a:gd name="connsiteY247" fmla="*/ 1699427 h 4908472"/>
              <a:gd name="connsiteX248" fmla="*/ 4691883 w 4908472"/>
              <a:gd name="connsiteY248" fmla="*/ 1709523 h 4908472"/>
              <a:gd name="connsiteX249" fmla="*/ 4691883 w 4908472"/>
              <a:gd name="connsiteY249" fmla="*/ 1709523 h 4908472"/>
              <a:gd name="connsiteX250" fmla="*/ 4661547 w 4908472"/>
              <a:gd name="connsiteY250" fmla="*/ 1719619 h 4908472"/>
              <a:gd name="connsiteX251" fmla="*/ 4661547 w 4908472"/>
              <a:gd name="connsiteY251" fmla="*/ 1719620 h 4908472"/>
              <a:gd name="connsiteX252" fmla="*/ 4631212 w 4908472"/>
              <a:gd name="connsiteY252" fmla="*/ 1729716 h 4908472"/>
              <a:gd name="connsiteX253" fmla="*/ 4631212 w 4908472"/>
              <a:gd name="connsiteY253" fmla="*/ 1729717 h 4908472"/>
              <a:gd name="connsiteX254" fmla="*/ 4600876 w 4908472"/>
              <a:gd name="connsiteY254" fmla="*/ 1739813 h 4908472"/>
              <a:gd name="connsiteX255" fmla="*/ 4570540 w 4908472"/>
              <a:gd name="connsiteY255" fmla="*/ 1749909 h 4908472"/>
              <a:gd name="connsiteX256" fmla="*/ 4458942 w 4908472"/>
              <a:gd name="connsiteY256" fmla="*/ 1787050 h 4908472"/>
              <a:gd name="connsiteX257" fmla="*/ 4429318 w 4908472"/>
              <a:gd name="connsiteY257" fmla="*/ 1796909 h 4908472"/>
              <a:gd name="connsiteX258" fmla="*/ 4401406 w 4908472"/>
              <a:gd name="connsiteY258" fmla="*/ 1806198 h 4908472"/>
              <a:gd name="connsiteX259" fmla="*/ 4401406 w 4908472"/>
              <a:gd name="connsiteY259" fmla="*/ 1806197 h 4908472"/>
              <a:gd name="connsiteX260" fmla="*/ 4388523 w 4908472"/>
              <a:gd name="connsiteY260" fmla="*/ 1810485 h 4908472"/>
              <a:gd name="connsiteX261" fmla="*/ 4358187 w 4908472"/>
              <a:gd name="connsiteY261" fmla="*/ 1820581 h 4908472"/>
              <a:gd name="connsiteX262" fmla="*/ 4358187 w 4908472"/>
              <a:gd name="connsiteY262" fmla="*/ 1820582 h 4908472"/>
              <a:gd name="connsiteX263" fmla="*/ 4327851 w 4908472"/>
              <a:gd name="connsiteY263" fmla="*/ 1830678 h 4908472"/>
              <a:gd name="connsiteX264" fmla="*/ 4327851 w 4908472"/>
              <a:gd name="connsiteY264" fmla="*/ 1830679 h 4908472"/>
              <a:gd name="connsiteX265" fmla="*/ 4178113 w 4908472"/>
              <a:gd name="connsiteY265" fmla="*/ 1880512 h 4908472"/>
              <a:gd name="connsiteX266" fmla="*/ 4178112 w 4908472"/>
              <a:gd name="connsiteY266" fmla="*/ 1880511 h 4908472"/>
              <a:gd name="connsiteX267" fmla="*/ 4176169 w 4908472"/>
              <a:gd name="connsiteY267" fmla="*/ 1881158 h 4908472"/>
              <a:gd name="connsiteX268" fmla="*/ 4176169 w 4908472"/>
              <a:gd name="connsiteY268" fmla="*/ 1881159 h 4908472"/>
              <a:gd name="connsiteX269" fmla="*/ 4145834 w 4908472"/>
              <a:gd name="connsiteY269" fmla="*/ 1891254 h 4908472"/>
              <a:gd name="connsiteX270" fmla="*/ 4145834 w 4908472"/>
              <a:gd name="connsiteY270" fmla="*/ 1891255 h 4908472"/>
              <a:gd name="connsiteX271" fmla="*/ 4115498 w 4908472"/>
              <a:gd name="connsiteY271" fmla="*/ 1901351 h 4908472"/>
              <a:gd name="connsiteX272" fmla="*/ 4085161 w 4908472"/>
              <a:gd name="connsiteY272" fmla="*/ 1911447 h 4908472"/>
              <a:gd name="connsiteX273" fmla="*/ 4085162 w 4908472"/>
              <a:gd name="connsiteY273" fmla="*/ 1911448 h 4908472"/>
              <a:gd name="connsiteX274" fmla="*/ 3954819 w 4908472"/>
              <a:gd name="connsiteY274" fmla="*/ 1954827 h 4908472"/>
              <a:gd name="connsiteX275" fmla="*/ 3954819 w 4908472"/>
              <a:gd name="connsiteY275" fmla="*/ 1954826 h 4908472"/>
              <a:gd name="connsiteX276" fmla="*/ 3871082 w 4908472"/>
              <a:gd name="connsiteY276" fmla="*/ 1982694 h 4908472"/>
              <a:gd name="connsiteX277" fmla="*/ 3212718 w 4908472"/>
              <a:gd name="connsiteY277" fmla="*/ 1167959 h 4908472"/>
              <a:gd name="connsiteX278" fmla="*/ 3227660 w 4908472"/>
              <a:gd name="connsiteY278" fmla="*/ 1142620 h 4908472"/>
              <a:gd name="connsiteX279" fmla="*/ 3227659 w 4908472"/>
              <a:gd name="connsiteY279" fmla="*/ 1142619 h 4908472"/>
              <a:gd name="connsiteX280" fmla="*/ 3294840 w 4908472"/>
              <a:gd name="connsiteY280" fmla="*/ 1028690 h 4908472"/>
              <a:gd name="connsiteX281" fmla="*/ 3294840 w 4908472"/>
              <a:gd name="connsiteY281" fmla="*/ 1028690 h 4908472"/>
              <a:gd name="connsiteX282" fmla="*/ 3311080 w 4908472"/>
              <a:gd name="connsiteY282" fmla="*/ 1001150 h 4908472"/>
              <a:gd name="connsiteX283" fmla="*/ 3311081 w 4908472"/>
              <a:gd name="connsiteY283" fmla="*/ 1001150 h 4908472"/>
              <a:gd name="connsiteX284" fmla="*/ 3317312 w 4908472"/>
              <a:gd name="connsiteY284" fmla="*/ 990583 h 4908472"/>
              <a:gd name="connsiteX285" fmla="*/ 3317312 w 4908472"/>
              <a:gd name="connsiteY285" fmla="*/ 990582 h 4908472"/>
              <a:gd name="connsiteX286" fmla="*/ 3332254 w 4908472"/>
              <a:gd name="connsiteY286" fmla="*/ 965243 h 4908472"/>
              <a:gd name="connsiteX287" fmla="*/ 3332253 w 4908472"/>
              <a:gd name="connsiteY287" fmla="*/ 965243 h 4908472"/>
              <a:gd name="connsiteX288" fmla="*/ 3359795 w 4908472"/>
              <a:gd name="connsiteY288" fmla="*/ 918536 h 4908472"/>
              <a:gd name="connsiteX289" fmla="*/ 3362137 w 4908472"/>
              <a:gd name="connsiteY289" fmla="*/ 914564 h 4908472"/>
              <a:gd name="connsiteX290" fmla="*/ 3366082 w 4908472"/>
              <a:gd name="connsiteY290" fmla="*/ 907874 h 4908472"/>
              <a:gd name="connsiteX291" fmla="*/ 3382404 w 4908472"/>
              <a:gd name="connsiteY291" fmla="*/ 880194 h 4908472"/>
              <a:gd name="connsiteX292" fmla="*/ 3392280 w 4908472"/>
              <a:gd name="connsiteY292" fmla="*/ 863447 h 4908472"/>
              <a:gd name="connsiteX293" fmla="*/ 3392280 w 4908472"/>
              <a:gd name="connsiteY293" fmla="*/ 863447 h 4908472"/>
              <a:gd name="connsiteX294" fmla="*/ 3407052 w 4908472"/>
              <a:gd name="connsiteY294" fmla="*/ 838396 h 4908472"/>
              <a:gd name="connsiteX295" fmla="*/ 3424759 w 4908472"/>
              <a:gd name="connsiteY295" fmla="*/ 808366 h 4908472"/>
              <a:gd name="connsiteX296" fmla="*/ 3436847 w 4908472"/>
              <a:gd name="connsiteY296" fmla="*/ 787866 h 4908472"/>
              <a:gd name="connsiteX297" fmla="*/ 3436847 w 4908472"/>
              <a:gd name="connsiteY297" fmla="*/ 787866 h 4908472"/>
              <a:gd name="connsiteX298" fmla="*/ 3451789 w 4908472"/>
              <a:gd name="connsiteY298" fmla="*/ 762527 h 4908472"/>
              <a:gd name="connsiteX299" fmla="*/ 3461022 w 4908472"/>
              <a:gd name="connsiteY299" fmla="*/ 746870 h 4908472"/>
              <a:gd name="connsiteX300" fmla="*/ 3522199 w 4908472"/>
              <a:gd name="connsiteY300" fmla="*/ 643122 h 4908472"/>
              <a:gd name="connsiteX301" fmla="*/ 3554678 w 4908472"/>
              <a:gd name="connsiteY301" fmla="*/ 588042 h 4908472"/>
              <a:gd name="connsiteX302" fmla="*/ 3554678 w 4908472"/>
              <a:gd name="connsiteY302" fmla="*/ 588042 h 4908472"/>
              <a:gd name="connsiteX303" fmla="*/ 3570918 w 4908472"/>
              <a:gd name="connsiteY303" fmla="*/ 560501 h 4908472"/>
              <a:gd name="connsiteX304" fmla="*/ 3570919 w 4908472"/>
              <a:gd name="connsiteY304" fmla="*/ 560502 h 4908472"/>
              <a:gd name="connsiteX305" fmla="*/ 3571326 w 4908472"/>
              <a:gd name="connsiteY305" fmla="*/ 559811 h 4908472"/>
              <a:gd name="connsiteX306" fmla="*/ 3571325 w 4908472"/>
              <a:gd name="connsiteY306" fmla="*/ 559811 h 4908472"/>
              <a:gd name="connsiteX307" fmla="*/ 3604644 w 4908472"/>
              <a:gd name="connsiteY307" fmla="*/ 503306 h 4908472"/>
              <a:gd name="connsiteX308" fmla="*/ 3608443 w 4908472"/>
              <a:gd name="connsiteY308" fmla="*/ 496865 h 4908472"/>
              <a:gd name="connsiteX309" fmla="*/ 3684597 w 4908472"/>
              <a:gd name="connsiteY309" fmla="*/ 367718 h 4908472"/>
              <a:gd name="connsiteX310" fmla="*/ 1679233 w 4908472"/>
              <a:gd name="connsiteY310" fmla="*/ 125584 h 4908472"/>
              <a:gd name="connsiteX311" fmla="*/ 1699426 w 4908472"/>
              <a:gd name="connsiteY311" fmla="*/ 186256 h 4908472"/>
              <a:gd name="connsiteX312" fmla="*/ 1709522 w 4908472"/>
              <a:gd name="connsiteY312" fmla="*/ 216593 h 4908472"/>
              <a:gd name="connsiteX313" fmla="*/ 1729715 w 4908472"/>
              <a:gd name="connsiteY313" fmla="*/ 277266 h 4908472"/>
              <a:gd name="connsiteX314" fmla="*/ 1729716 w 4908472"/>
              <a:gd name="connsiteY314" fmla="*/ 277266 h 4908472"/>
              <a:gd name="connsiteX315" fmla="*/ 1739812 w 4908472"/>
              <a:gd name="connsiteY315" fmla="*/ 307602 h 4908472"/>
              <a:gd name="connsiteX316" fmla="*/ 1739812 w 4908472"/>
              <a:gd name="connsiteY316" fmla="*/ 307602 h 4908472"/>
              <a:gd name="connsiteX317" fmla="*/ 1796909 w 4908472"/>
              <a:gd name="connsiteY317" fmla="*/ 479159 h 4908472"/>
              <a:gd name="connsiteX318" fmla="*/ 1796909 w 4908472"/>
              <a:gd name="connsiteY318" fmla="*/ 479159 h 4908472"/>
              <a:gd name="connsiteX319" fmla="*/ 1806198 w 4908472"/>
              <a:gd name="connsiteY319" fmla="*/ 507071 h 4908472"/>
              <a:gd name="connsiteX320" fmla="*/ 1806197 w 4908472"/>
              <a:gd name="connsiteY320" fmla="*/ 507071 h 4908472"/>
              <a:gd name="connsiteX321" fmla="*/ 1810485 w 4908472"/>
              <a:gd name="connsiteY321" fmla="*/ 519954 h 4908472"/>
              <a:gd name="connsiteX322" fmla="*/ 1810485 w 4908472"/>
              <a:gd name="connsiteY322" fmla="*/ 519954 h 4908472"/>
              <a:gd name="connsiteX323" fmla="*/ 1861934 w 4908472"/>
              <a:gd name="connsiteY323" fmla="*/ 674540 h 4908472"/>
              <a:gd name="connsiteX324" fmla="*/ 1861934 w 4908472"/>
              <a:gd name="connsiteY324" fmla="*/ 674540 h 4908472"/>
              <a:gd name="connsiteX325" fmla="*/ 1871223 w 4908472"/>
              <a:gd name="connsiteY325" fmla="*/ 702452 h 4908472"/>
              <a:gd name="connsiteX326" fmla="*/ 1871223 w 4908472"/>
              <a:gd name="connsiteY326" fmla="*/ 702453 h 4908472"/>
              <a:gd name="connsiteX327" fmla="*/ 1880512 w 4908472"/>
              <a:gd name="connsiteY327" fmla="*/ 730364 h 4908472"/>
              <a:gd name="connsiteX328" fmla="*/ 1880512 w 4908472"/>
              <a:gd name="connsiteY328" fmla="*/ 730365 h 4908472"/>
              <a:gd name="connsiteX329" fmla="*/ 1881158 w 4908472"/>
              <a:gd name="connsiteY329" fmla="*/ 732307 h 4908472"/>
              <a:gd name="connsiteX330" fmla="*/ 1881158 w 4908472"/>
              <a:gd name="connsiteY330" fmla="*/ 732306 h 4908472"/>
              <a:gd name="connsiteX331" fmla="*/ 1891255 w 4908472"/>
              <a:gd name="connsiteY331" fmla="*/ 762643 h 4908472"/>
              <a:gd name="connsiteX332" fmla="*/ 1891255 w 4908472"/>
              <a:gd name="connsiteY332" fmla="*/ 762642 h 4908472"/>
              <a:gd name="connsiteX333" fmla="*/ 1936249 w 4908472"/>
              <a:gd name="connsiteY333" fmla="*/ 897833 h 4908472"/>
              <a:gd name="connsiteX334" fmla="*/ 1936248 w 4908472"/>
              <a:gd name="connsiteY334" fmla="*/ 897834 h 4908472"/>
              <a:gd name="connsiteX335" fmla="*/ 1945538 w 4908472"/>
              <a:gd name="connsiteY335" fmla="*/ 925745 h 4908472"/>
              <a:gd name="connsiteX336" fmla="*/ 1945538 w 4908472"/>
              <a:gd name="connsiteY336" fmla="*/ 925745 h 4908472"/>
              <a:gd name="connsiteX337" fmla="*/ 1954827 w 4908472"/>
              <a:gd name="connsiteY337" fmla="*/ 953658 h 4908472"/>
              <a:gd name="connsiteX338" fmla="*/ 1954826 w 4908472"/>
              <a:gd name="connsiteY338" fmla="*/ 953658 h 4908472"/>
              <a:gd name="connsiteX339" fmla="*/ 1964115 w 4908472"/>
              <a:gd name="connsiteY339" fmla="*/ 981568 h 4908472"/>
              <a:gd name="connsiteX340" fmla="*/ 1964115 w 4908472"/>
              <a:gd name="connsiteY340" fmla="*/ 981568 h 4908472"/>
              <a:gd name="connsiteX341" fmla="*/ 1982694 w 4908472"/>
              <a:gd name="connsiteY341" fmla="*/ 1037391 h 4908472"/>
              <a:gd name="connsiteX342" fmla="*/ 1167958 w 4908472"/>
              <a:gd name="connsiteY342" fmla="*/ 1695756 h 4908472"/>
              <a:gd name="connsiteX343" fmla="*/ 1117279 w 4908472"/>
              <a:gd name="connsiteY343" fmla="*/ 1665872 h 4908472"/>
              <a:gd name="connsiteX344" fmla="*/ 1091942 w 4908472"/>
              <a:gd name="connsiteY344" fmla="*/ 1650931 h 4908472"/>
              <a:gd name="connsiteX345" fmla="*/ 1091941 w 4908472"/>
              <a:gd name="connsiteY345" fmla="*/ 1650932 h 4908472"/>
              <a:gd name="connsiteX346" fmla="*/ 973610 w 4908472"/>
              <a:gd name="connsiteY346" fmla="*/ 1581155 h 4908472"/>
              <a:gd name="connsiteX347" fmla="*/ 890987 w 4908472"/>
              <a:gd name="connsiteY347" fmla="*/ 1532435 h 4908472"/>
              <a:gd name="connsiteX348" fmla="*/ 889225 w 4908472"/>
              <a:gd name="connsiteY348" fmla="*/ 1531396 h 4908472"/>
              <a:gd name="connsiteX349" fmla="*/ 889225 w 4908472"/>
              <a:gd name="connsiteY349" fmla="*/ 1531396 h 4908472"/>
              <a:gd name="connsiteX350" fmla="*/ 863886 w 4908472"/>
              <a:gd name="connsiteY350" fmla="*/ 1516454 h 4908472"/>
              <a:gd name="connsiteX351" fmla="*/ 863886 w 4908472"/>
              <a:gd name="connsiteY351" fmla="*/ 1516454 h 4908472"/>
              <a:gd name="connsiteX352" fmla="*/ 725745 w 4908472"/>
              <a:gd name="connsiteY352" fmla="*/ 1434996 h 4908472"/>
              <a:gd name="connsiteX353" fmla="*/ 725745 w 4908472"/>
              <a:gd name="connsiteY353" fmla="*/ 1434996 h 4908472"/>
              <a:gd name="connsiteX354" fmla="*/ 698131 w 4908472"/>
              <a:gd name="connsiteY354" fmla="*/ 1418713 h 4908472"/>
              <a:gd name="connsiteX355" fmla="*/ 686509 w 4908472"/>
              <a:gd name="connsiteY355" fmla="*/ 1411860 h 4908472"/>
              <a:gd name="connsiteX356" fmla="*/ 686509 w 4908472"/>
              <a:gd name="connsiteY356" fmla="*/ 1411860 h 4908472"/>
              <a:gd name="connsiteX357" fmla="*/ 635830 w 4908472"/>
              <a:gd name="connsiteY357" fmla="*/ 1381976 h 4908472"/>
              <a:gd name="connsiteX358" fmla="*/ 635830 w 4908472"/>
              <a:gd name="connsiteY358" fmla="*/ 1381976 h 4908472"/>
              <a:gd name="connsiteX359" fmla="*/ 610490 w 4908472"/>
              <a:gd name="connsiteY359" fmla="*/ 1367034 h 4908472"/>
              <a:gd name="connsiteX360" fmla="*/ 610489 w 4908472"/>
              <a:gd name="connsiteY360" fmla="*/ 1367035 h 4908472"/>
              <a:gd name="connsiteX361" fmla="*/ 450339 w 4908472"/>
              <a:gd name="connsiteY361" fmla="*/ 1272598 h 4908472"/>
              <a:gd name="connsiteX362" fmla="*/ 450339 w 4908472"/>
              <a:gd name="connsiteY362" fmla="*/ 1272597 h 4908472"/>
              <a:gd name="connsiteX363" fmla="*/ 422798 w 4908472"/>
              <a:gd name="connsiteY363" fmla="*/ 1256357 h 4908472"/>
              <a:gd name="connsiteX364" fmla="*/ 340176 w 4908472"/>
              <a:gd name="connsiteY364" fmla="*/ 1207637 h 4908472"/>
              <a:gd name="connsiteX365" fmla="*/ 1679233 w 4908472"/>
              <a:gd name="connsiteY365" fmla="*/ 125584 h 4908472"/>
              <a:gd name="connsiteX366" fmla="*/ 2494982 w 4908472"/>
              <a:gd name="connsiteY366" fmla="*/ 339 h 4908472"/>
              <a:gd name="connsiteX367" fmla="*/ 3552833 w 4908472"/>
              <a:gd name="connsiteY367" fmla="*/ 259619 h 4908472"/>
              <a:gd name="connsiteX368" fmla="*/ 3509898 w 4908472"/>
              <a:gd name="connsiteY368" fmla="*/ 345389 h 4908472"/>
              <a:gd name="connsiteX369" fmla="*/ 3495586 w 4908472"/>
              <a:gd name="connsiteY369" fmla="*/ 373981 h 4908472"/>
              <a:gd name="connsiteX370" fmla="*/ 3495587 w 4908472"/>
              <a:gd name="connsiteY370" fmla="*/ 373981 h 4908472"/>
              <a:gd name="connsiteX371" fmla="*/ 3481275 w 4908472"/>
              <a:gd name="connsiteY371" fmla="*/ 402570 h 4908472"/>
              <a:gd name="connsiteX372" fmla="*/ 3481276 w 4908472"/>
              <a:gd name="connsiteY372" fmla="*/ 402570 h 4908472"/>
              <a:gd name="connsiteX373" fmla="*/ 3440945 w 4908472"/>
              <a:gd name="connsiteY373" fmla="*/ 483138 h 4908472"/>
              <a:gd name="connsiteX374" fmla="*/ 3386028 w 4908472"/>
              <a:gd name="connsiteY374" fmla="*/ 592844 h 4908472"/>
              <a:gd name="connsiteX375" fmla="*/ 3372860 w 4908472"/>
              <a:gd name="connsiteY375" fmla="*/ 619149 h 4908472"/>
              <a:gd name="connsiteX376" fmla="*/ 3372858 w 4908472"/>
              <a:gd name="connsiteY376" fmla="*/ 619148 h 4908472"/>
              <a:gd name="connsiteX377" fmla="*/ 3366781 w 4908472"/>
              <a:gd name="connsiteY377" fmla="*/ 631289 h 4908472"/>
              <a:gd name="connsiteX378" fmla="*/ 3366782 w 4908472"/>
              <a:gd name="connsiteY378" fmla="*/ 631289 h 4908472"/>
              <a:gd name="connsiteX379" fmla="*/ 3352470 w 4908472"/>
              <a:gd name="connsiteY379" fmla="*/ 659880 h 4908472"/>
              <a:gd name="connsiteX380" fmla="*/ 3352470 w 4908472"/>
              <a:gd name="connsiteY380" fmla="*/ 659880 h 4908472"/>
              <a:gd name="connsiteX381" fmla="*/ 3280684 w 4908472"/>
              <a:gd name="connsiteY381" fmla="*/ 803284 h 4908472"/>
              <a:gd name="connsiteX382" fmla="*/ 3267516 w 4908472"/>
              <a:gd name="connsiteY382" fmla="*/ 829589 h 4908472"/>
              <a:gd name="connsiteX383" fmla="*/ 3267514 w 4908472"/>
              <a:gd name="connsiteY383" fmla="*/ 829588 h 4908472"/>
              <a:gd name="connsiteX384" fmla="*/ 3266598 w 4908472"/>
              <a:gd name="connsiteY384" fmla="*/ 831419 h 4908472"/>
              <a:gd name="connsiteX385" fmla="*/ 3266598 w 4908472"/>
              <a:gd name="connsiteY385" fmla="*/ 831419 h 4908472"/>
              <a:gd name="connsiteX386" fmla="*/ 3252287 w 4908472"/>
              <a:gd name="connsiteY386" fmla="*/ 860009 h 4908472"/>
              <a:gd name="connsiteX387" fmla="*/ 3252287 w 4908472"/>
              <a:gd name="connsiteY387" fmla="*/ 860009 h 4908472"/>
              <a:gd name="connsiteX388" fmla="*/ 3237976 w 4908472"/>
              <a:gd name="connsiteY388" fmla="*/ 888599 h 4908472"/>
              <a:gd name="connsiteX389" fmla="*/ 3225294 w 4908472"/>
              <a:gd name="connsiteY389" fmla="*/ 913933 h 4908472"/>
              <a:gd name="connsiteX390" fmla="*/ 3223664 w 4908472"/>
              <a:gd name="connsiteY390" fmla="*/ 917190 h 4908472"/>
              <a:gd name="connsiteX391" fmla="*/ 3223664 w 4908472"/>
              <a:gd name="connsiteY391" fmla="*/ 917190 h 4908472"/>
              <a:gd name="connsiteX392" fmla="*/ 3162172 w 4908472"/>
              <a:gd name="connsiteY392" fmla="*/ 1040030 h 4908472"/>
              <a:gd name="connsiteX393" fmla="*/ 3162170 w 4908472"/>
              <a:gd name="connsiteY393" fmla="*/ 1040029 h 4908472"/>
              <a:gd name="connsiteX394" fmla="*/ 3122666 w 4908472"/>
              <a:gd name="connsiteY394" fmla="*/ 1118944 h 4908472"/>
              <a:gd name="connsiteX395" fmla="*/ 2081027 w 4908472"/>
              <a:gd name="connsiteY395" fmla="*/ 1008373 h 4908472"/>
              <a:gd name="connsiteX396" fmla="*/ 2048610 w 4908472"/>
              <a:gd name="connsiteY396" fmla="*/ 882783 h 4908472"/>
              <a:gd name="connsiteX397" fmla="*/ 2032628 w 4908472"/>
              <a:gd name="connsiteY397" fmla="*/ 820868 h 4908472"/>
              <a:gd name="connsiteX398" fmla="*/ 2032629 w 4908472"/>
              <a:gd name="connsiteY398" fmla="*/ 820868 h 4908472"/>
              <a:gd name="connsiteX399" fmla="*/ 2029563 w 4908472"/>
              <a:gd name="connsiteY399" fmla="*/ 808990 h 4908472"/>
              <a:gd name="connsiteX400" fmla="*/ 2029562 w 4908472"/>
              <a:gd name="connsiteY400" fmla="*/ 808990 h 4908472"/>
              <a:gd name="connsiteX401" fmla="*/ 2008524 w 4908472"/>
              <a:gd name="connsiteY401" fmla="*/ 727485 h 4908472"/>
              <a:gd name="connsiteX402" fmla="*/ 2000665 w 4908472"/>
              <a:gd name="connsiteY402" fmla="*/ 697039 h 4908472"/>
              <a:gd name="connsiteX403" fmla="*/ 1994445 w 4908472"/>
              <a:gd name="connsiteY403" fmla="*/ 672941 h 4908472"/>
              <a:gd name="connsiteX404" fmla="*/ 1984683 w 4908472"/>
              <a:gd name="connsiteY404" fmla="*/ 635123 h 4908472"/>
              <a:gd name="connsiteX405" fmla="*/ 1968702 w 4908472"/>
              <a:gd name="connsiteY405" fmla="*/ 573209 h 4908472"/>
              <a:gd name="connsiteX406" fmla="*/ 1968703 w 4908472"/>
              <a:gd name="connsiteY406" fmla="*/ 573209 h 4908472"/>
              <a:gd name="connsiteX407" fmla="*/ 1965101 w 4908472"/>
              <a:gd name="connsiteY407" fmla="*/ 559256 h 4908472"/>
              <a:gd name="connsiteX408" fmla="*/ 1963393 w 4908472"/>
              <a:gd name="connsiteY408" fmla="*/ 552640 h 4908472"/>
              <a:gd name="connsiteX409" fmla="*/ 1963393 w 4908472"/>
              <a:gd name="connsiteY409" fmla="*/ 552640 h 4908472"/>
              <a:gd name="connsiteX410" fmla="*/ 1953053 w 4908472"/>
              <a:gd name="connsiteY410" fmla="*/ 512584 h 4908472"/>
              <a:gd name="connsiteX411" fmla="*/ 1928748 w 4908472"/>
              <a:gd name="connsiteY411" fmla="*/ 418421 h 4908472"/>
              <a:gd name="connsiteX412" fmla="*/ 1912766 w 4908472"/>
              <a:gd name="connsiteY412" fmla="*/ 356507 h 4908472"/>
              <a:gd name="connsiteX413" fmla="*/ 1904575 w 4908472"/>
              <a:gd name="connsiteY413" fmla="*/ 324773 h 4908472"/>
              <a:gd name="connsiteX414" fmla="*/ 1882608 w 4908472"/>
              <a:gd name="connsiteY414" fmla="*/ 239668 h 4908472"/>
              <a:gd name="connsiteX415" fmla="*/ 1872813 w 4908472"/>
              <a:gd name="connsiteY415" fmla="*/ 201721 h 4908472"/>
              <a:gd name="connsiteX416" fmla="*/ 1856831 w 4908472"/>
              <a:gd name="connsiteY416" fmla="*/ 139805 h 4908472"/>
              <a:gd name="connsiteX417" fmla="*/ 1856831 w 4908472"/>
              <a:gd name="connsiteY417" fmla="*/ 139805 h 4908472"/>
              <a:gd name="connsiteX418" fmla="*/ 1840849 w 4908472"/>
              <a:gd name="connsiteY418" fmla="*/ 77890 h 4908472"/>
              <a:gd name="connsiteX419" fmla="*/ 2494982 w 4908472"/>
              <a:gd name="connsiteY419" fmla="*/ 339 h 490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</a:cxnLst>
            <a:rect l="l" t="t" r="r" b="b"/>
            <a:pathLst>
              <a:path w="4908472" h="4908472">
                <a:moveTo>
                  <a:pt x="1785806" y="3789529"/>
                </a:moveTo>
                <a:cubicBezTo>
                  <a:pt x="2108277" y="3950954"/>
                  <a:pt x="2478271" y="3990228"/>
                  <a:pt x="2827445" y="3900099"/>
                </a:cubicBezTo>
                <a:lnTo>
                  <a:pt x="2834797" y="3928582"/>
                </a:lnTo>
                <a:lnTo>
                  <a:pt x="2834797" y="3928582"/>
                </a:lnTo>
                <a:lnTo>
                  <a:pt x="2849502" y="3985551"/>
                </a:lnTo>
                <a:lnTo>
                  <a:pt x="2849503" y="3985551"/>
                </a:lnTo>
                <a:lnTo>
                  <a:pt x="2856855" y="4014033"/>
                </a:lnTo>
                <a:lnTo>
                  <a:pt x="2864207" y="4042516"/>
                </a:lnTo>
                <a:lnTo>
                  <a:pt x="2865919" y="4049147"/>
                </a:lnTo>
                <a:lnTo>
                  <a:pt x="2891827" y="4149519"/>
                </a:lnTo>
                <a:lnTo>
                  <a:pt x="2891826" y="4149519"/>
                </a:lnTo>
                <a:lnTo>
                  <a:pt x="2899817" y="4180477"/>
                </a:lnTo>
                <a:lnTo>
                  <a:pt x="2899817" y="4180477"/>
                </a:lnTo>
                <a:lnTo>
                  <a:pt x="2907807" y="4211434"/>
                </a:lnTo>
                <a:lnTo>
                  <a:pt x="2908319" y="4213418"/>
                </a:lnTo>
                <a:lnTo>
                  <a:pt x="2908320" y="4213417"/>
                </a:lnTo>
                <a:lnTo>
                  <a:pt x="2915761" y="4242246"/>
                </a:lnTo>
                <a:lnTo>
                  <a:pt x="2923024" y="4270383"/>
                </a:lnTo>
                <a:lnTo>
                  <a:pt x="2923025" y="4270383"/>
                </a:lnTo>
                <a:lnTo>
                  <a:pt x="2963744" y="4428136"/>
                </a:lnTo>
                <a:lnTo>
                  <a:pt x="2963743" y="4428136"/>
                </a:lnTo>
                <a:lnTo>
                  <a:pt x="2967137" y="4441284"/>
                </a:lnTo>
                <a:lnTo>
                  <a:pt x="2967138" y="4441284"/>
                </a:lnTo>
                <a:lnTo>
                  <a:pt x="2979710" y="4489993"/>
                </a:lnTo>
                <a:lnTo>
                  <a:pt x="2981842" y="4498250"/>
                </a:lnTo>
                <a:lnTo>
                  <a:pt x="2981842" y="4498250"/>
                </a:lnTo>
                <a:lnTo>
                  <a:pt x="3027670" y="4675797"/>
                </a:lnTo>
                <a:lnTo>
                  <a:pt x="3027669" y="4675797"/>
                </a:lnTo>
                <a:lnTo>
                  <a:pt x="3040135" y="4724093"/>
                </a:lnTo>
                <a:lnTo>
                  <a:pt x="3067622" y="4830582"/>
                </a:lnTo>
                <a:cubicBezTo>
                  <a:pt x="2493739" y="4978714"/>
                  <a:pt x="1885635" y="4914163"/>
                  <a:pt x="1355638" y="4648853"/>
                </a:cubicBezTo>
                <a:lnTo>
                  <a:pt x="1384262" y="4591674"/>
                </a:lnTo>
                <a:lnTo>
                  <a:pt x="1469774" y="4420851"/>
                </a:lnTo>
                <a:lnTo>
                  <a:pt x="1469775" y="4420851"/>
                </a:lnTo>
                <a:lnTo>
                  <a:pt x="1470134" y="4420134"/>
                </a:lnTo>
                <a:lnTo>
                  <a:pt x="1470133" y="4420133"/>
                </a:lnTo>
                <a:lnTo>
                  <a:pt x="1484445" y="4391543"/>
                </a:lnTo>
                <a:lnTo>
                  <a:pt x="1484444" y="4391543"/>
                </a:lnTo>
                <a:lnTo>
                  <a:pt x="1513068" y="4334364"/>
                </a:lnTo>
                <a:lnTo>
                  <a:pt x="1513068" y="4334364"/>
                </a:lnTo>
                <a:lnTo>
                  <a:pt x="1584628" y="4191414"/>
                </a:lnTo>
                <a:lnTo>
                  <a:pt x="1584627" y="4191413"/>
                </a:lnTo>
                <a:lnTo>
                  <a:pt x="1613251" y="4134234"/>
                </a:lnTo>
                <a:lnTo>
                  <a:pt x="1613250" y="4134234"/>
                </a:lnTo>
                <a:lnTo>
                  <a:pt x="1667491" y="4025882"/>
                </a:lnTo>
                <a:lnTo>
                  <a:pt x="1693630" y="3973665"/>
                </a:lnTo>
                <a:lnTo>
                  <a:pt x="1693631" y="3973665"/>
                </a:lnTo>
                <a:lnTo>
                  <a:pt x="1699123" y="3962694"/>
                </a:lnTo>
                <a:lnTo>
                  <a:pt x="1699121" y="3962693"/>
                </a:lnTo>
                <a:lnTo>
                  <a:pt x="1713433" y="3934104"/>
                </a:lnTo>
                <a:lnTo>
                  <a:pt x="1713433" y="3934104"/>
                </a:lnTo>
                <a:lnTo>
                  <a:pt x="1740681" y="3879672"/>
                </a:lnTo>
                <a:close/>
                <a:moveTo>
                  <a:pt x="3740514" y="3212717"/>
                </a:moveTo>
                <a:lnTo>
                  <a:pt x="3791193" y="3242601"/>
                </a:lnTo>
                <a:lnTo>
                  <a:pt x="3791193" y="3242601"/>
                </a:lnTo>
                <a:lnTo>
                  <a:pt x="3841874" y="3272485"/>
                </a:lnTo>
                <a:lnTo>
                  <a:pt x="3867213" y="3287427"/>
                </a:lnTo>
                <a:lnTo>
                  <a:pt x="3989946" y="3359800"/>
                </a:lnTo>
                <a:lnTo>
                  <a:pt x="4017486" y="3376039"/>
                </a:lnTo>
                <a:lnTo>
                  <a:pt x="4069929" y="3406963"/>
                </a:lnTo>
                <a:lnTo>
                  <a:pt x="4176159" y="3469604"/>
                </a:lnTo>
                <a:lnTo>
                  <a:pt x="4177899" y="3470630"/>
                </a:lnTo>
                <a:lnTo>
                  <a:pt x="4187289" y="3476167"/>
                </a:lnTo>
                <a:lnTo>
                  <a:pt x="4210271" y="3489718"/>
                </a:lnTo>
                <a:lnTo>
                  <a:pt x="4255813" y="3516574"/>
                </a:lnTo>
                <a:lnTo>
                  <a:pt x="4347972" y="3570917"/>
                </a:lnTo>
                <a:lnTo>
                  <a:pt x="4348662" y="3571324"/>
                </a:lnTo>
                <a:lnTo>
                  <a:pt x="4374002" y="3586266"/>
                </a:lnTo>
                <a:lnTo>
                  <a:pt x="4540756" y="3684596"/>
                </a:lnTo>
                <a:lnTo>
                  <a:pt x="4568296" y="3700836"/>
                </a:lnTo>
                <a:cubicBezTo>
                  <a:pt x="4267245" y="4211379"/>
                  <a:pt x="3791606" y="4595729"/>
                  <a:pt x="3229239" y="4782890"/>
                </a:cubicBezTo>
                <a:lnTo>
                  <a:pt x="3167301" y="4596785"/>
                </a:lnTo>
                <a:lnTo>
                  <a:pt x="3153594" y="4555598"/>
                </a:lnTo>
                <a:lnTo>
                  <a:pt x="3148469" y="4540201"/>
                </a:lnTo>
                <a:lnTo>
                  <a:pt x="3138373" y="4509865"/>
                </a:lnTo>
                <a:lnTo>
                  <a:pt x="3135576" y="4501462"/>
                </a:lnTo>
                <a:lnTo>
                  <a:pt x="3130144" y="4485140"/>
                </a:lnTo>
                <a:lnTo>
                  <a:pt x="3109539" y="4423228"/>
                </a:lnTo>
                <a:lnTo>
                  <a:pt x="3083697" y="4345580"/>
                </a:lnTo>
                <a:lnTo>
                  <a:pt x="3079310" y="4332396"/>
                </a:lnTo>
                <a:lnTo>
                  <a:pt x="3067700" y="4297512"/>
                </a:lnTo>
                <a:lnTo>
                  <a:pt x="3066205" y="4293020"/>
                </a:lnTo>
                <a:lnTo>
                  <a:pt x="3065119" y="4289757"/>
                </a:lnTo>
                <a:lnTo>
                  <a:pt x="3047507" y="4236840"/>
                </a:lnTo>
                <a:lnTo>
                  <a:pt x="3000093" y="4094375"/>
                </a:lnTo>
                <a:lnTo>
                  <a:pt x="2990804" y="4066464"/>
                </a:lnTo>
                <a:lnTo>
                  <a:pt x="2986930" y="4054823"/>
                </a:lnTo>
                <a:lnTo>
                  <a:pt x="2944357" y="3926905"/>
                </a:lnTo>
                <a:lnTo>
                  <a:pt x="2925779" y="3871082"/>
                </a:lnTo>
                <a:cubicBezTo>
                  <a:pt x="3267945" y="3757205"/>
                  <a:pt x="3557342" y="3523352"/>
                  <a:pt x="3740514" y="3212717"/>
                </a:cubicBezTo>
                <a:close/>
                <a:moveTo>
                  <a:pt x="1037390" y="2925779"/>
                </a:moveTo>
                <a:cubicBezTo>
                  <a:pt x="1151267" y="3267945"/>
                  <a:pt x="1385121" y="3557341"/>
                  <a:pt x="1695755" y="3740514"/>
                </a:cubicBezTo>
                <a:lnTo>
                  <a:pt x="1650929" y="3816533"/>
                </a:lnTo>
                <a:lnTo>
                  <a:pt x="1650930" y="3816534"/>
                </a:lnTo>
                <a:lnTo>
                  <a:pt x="1581154" y="3934865"/>
                </a:lnTo>
                <a:lnTo>
                  <a:pt x="1548674" y="3989945"/>
                </a:lnTo>
                <a:lnTo>
                  <a:pt x="1548674" y="3989945"/>
                </a:lnTo>
                <a:lnTo>
                  <a:pt x="1532433" y="4017486"/>
                </a:lnTo>
                <a:lnTo>
                  <a:pt x="1532433" y="4017486"/>
                </a:lnTo>
                <a:lnTo>
                  <a:pt x="1531393" y="4019249"/>
                </a:lnTo>
                <a:lnTo>
                  <a:pt x="1531394" y="4019250"/>
                </a:lnTo>
                <a:lnTo>
                  <a:pt x="1451235" y="4155190"/>
                </a:lnTo>
                <a:lnTo>
                  <a:pt x="1434995" y="4182730"/>
                </a:lnTo>
                <a:lnTo>
                  <a:pt x="1418755" y="4210270"/>
                </a:lnTo>
                <a:lnTo>
                  <a:pt x="1418755" y="4210269"/>
                </a:lnTo>
                <a:lnTo>
                  <a:pt x="1411858" y="4221965"/>
                </a:lnTo>
                <a:lnTo>
                  <a:pt x="1411858" y="4221966"/>
                </a:lnTo>
                <a:lnTo>
                  <a:pt x="1396916" y="4247306"/>
                </a:lnTo>
                <a:lnTo>
                  <a:pt x="1381975" y="4272645"/>
                </a:lnTo>
                <a:lnTo>
                  <a:pt x="1288836" y="4430595"/>
                </a:lnTo>
                <a:lnTo>
                  <a:pt x="1288836" y="4430595"/>
                </a:lnTo>
                <a:lnTo>
                  <a:pt x="1272595" y="4458136"/>
                </a:lnTo>
                <a:lnTo>
                  <a:pt x="1272595" y="4458135"/>
                </a:lnTo>
                <a:lnTo>
                  <a:pt x="1256355" y="4485675"/>
                </a:lnTo>
                <a:lnTo>
                  <a:pt x="1256355" y="4485675"/>
                </a:lnTo>
                <a:lnTo>
                  <a:pt x="1223875" y="4540756"/>
                </a:lnTo>
                <a:lnTo>
                  <a:pt x="1207635" y="4568296"/>
                </a:lnTo>
                <a:cubicBezTo>
                  <a:pt x="697093" y="4267244"/>
                  <a:pt x="312743" y="3791606"/>
                  <a:pt x="125581" y="3229239"/>
                </a:cubicBezTo>
                <a:lnTo>
                  <a:pt x="311686" y="3167301"/>
                </a:lnTo>
                <a:lnTo>
                  <a:pt x="311686" y="3167301"/>
                </a:lnTo>
                <a:lnTo>
                  <a:pt x="328904" y="3161571"/>
                </a:lnTo>
                <a:lnTo>
                  <a:pt x="367509" y="3148723"/>
                </a:lnTo>
                <a:lnTo>
                  <a:pt x="367509" y="3148723"/>
                </a:lnTo>
                <a:lnTo>
                  <a:pt x="368270" y="3148470"/>
                </a:lnTo>
                <a:lnTo>
                  <a:pt x="368270" y="3148469"/>
                </a:lnTo>
                <a:lnTo>
                  <a:pt x="458647" y="3118391"/>
                </a:lnTo>
                <a:lnTo>
                  <a:pt x="562891" y="3083697"/>
                </a:lnTo>
                <a:lnTo>
                  <a:pt x="562891" y="3083697"/>
                </a:lnTo>
                <a:lnTo>
                  <a:pt x="618714" y="3065119"/>
                </a:lnTo>
                <a:lnTo>
                  <a:pt x="671631" y="3047507"/>
                </a:lnTo>
                <a:lnTo>
                  <a:pt x="814096" y="3000093"/>
                </a:lnTo>
                <a:lnTo>
                  <a:pt x="814096" y="3000093"/>
                </a:lnTo>
                <a:lnTo>
                  <a:pt x="842008" y="2990804"/>
                </a:lnTo>
                <a:lnTo>
                  <a:pt x="842008" y="2990805"/>
                </a:lnTo>
                <a:lnTo>
                  <a:pt x="853649" y="2986931"/>
                </a:lnTo>
                <a:lnTo>
                  <a:pt x="853649" y="2986930"/>
                </a:lnTo>
                <a:lnTo>
                  <a:pt x="981567" y="2944357"/>
                </a:lnTo>
                <a:close/>
                <a:moveTo>
                  <a:pt x="4830582" y="1840851"/>
                </a:moveTo>
                <a:cubicBezTo>
                  <a:pt x="4978714" y="2414734"/>
                  <a:pt x="4914164" y="3022837"/>
                  <a:pt x="4648854" y="3552834"/>
                </a:cubicBezTo>
                <a:lnTo>
                  <a:pt x="4534495" y="3495588"/>
                </a:lnTo>
                <a:lnTo>
                  <a:pt x="4534495" y="3495588"/>
                </a:lnTo>
                <a:lnTo>
                  <a:pt x="4368241" y="3412365"/>
                </a:lnTo>
                <a:lnTo>
                  <a:pt x="4368241" y="3412364"/>
                </a:lnTo>
                <a:lnTo>
                  <a:pt x="4341937" y="3399197"/>
                </a:lnTo>
                <a:lnTo>
                  <a:pt x="4315632" y="3386029"/>
                </a:lnTo>
                <a:lnTo>
                  <a:pt x="4289327" y="3372861"/>
                </a:lnTo>
                <a:lnTo>
                  <a:pt x="4289327" y="3372860"/>
                </a:lnTo>
                <a:lnTo>
                  <a:pt x="4263020" y="3359691"/>
                </a:lnTo>
                <a:lnTo>
                  <a:pt x="4243603" y="3349971"/>
                </a:lnTo>
                <a:lnTo>
                  <a:pt x="4186259" y="3321266"/>
                </a:lnTo>
                <a:lnTo>
                  <a:pt x="4105191" y="3280685"/>
                </a:lnTo>
                <a:lnTo>
                  <a:pt x="4078886" y="3267517"/>
                </a:lnTo>
                <a:lnTo>
                  <a:pt x="4078887" y="3267516"/>
                </a:lnTo>
                <a:lnTo>
                  <a:pt x="4077055" y="3266599"/>
                </a:lnTo>
                <a:lnTo>
                  <a:pt x="4077055" y="3266599"/>
                </a:lnTo>
                <a:lnTo>
                  <a:pt x="3974074" y="3215048"/>
                </a:lnTo>
                <a:lnTo>
                  <a:pt x="3868446" y="3162173"/>
                </a:lnTo>
                <a:lnTo>
                  <a:pt x="3868446" y="3162172"/>
                </a:lnTo>
                <a:lnTo>
                  <a:pt x="3842139" y="3149003"/>
                </a:lnTo>
                <a:lnTo>
                  <a:pt x="3842139" y="3149003"/>
                </a:lnTo>
                <a:lnTo>
                  <a:pt x="3815834" y="3135835"/>
                </a:lnTo>
                <a:lnTo>
                  <a:pt x="3815834" y="3135835"/>
                </a:lnTo>
                <a:lnTo>
                  <a:pt x="3789529" y="3122667"/>
                </a:lnTo>
                <a:cubicBezTo>
                  <a:pt x="3950954" y="2800197"/>
                  <a:pt x="3990228" y="2430202"/>
                  <a:pt x="3900100" y="2081028"/>
                </a:cubicBezTo>
                <a:lnTo>
                  <a:pt x="3928583" y="2073676"/>
                </a:lnTo>
                <a:lnTo>
                  <a:pt x="3928583" y="2073676"/>
                </a:lnTo>
                <a:lnTo>
                  <a:pt x="3957066" y="2066324"/>
                </a:lnTo>
                <a:lnTo>
                  <a:pt x="3957066" y="2066324"/>
                </a:lnTo>
                <a:lnTo>
                  <a:pt x="4019054" y="2050324"/>
                </a:lnTo>
                <a:lnTo>
                  <a:pt x="4056647" y="2040620"/>
                </a:lnTo>
                <a:lnTo>
                  <a:pt x="4056647" y="2040620"/>
                </a:lnTo>
                <a:lnTo>
                  <a:pt x="4087604" y="2032630"/>
                </a:lnTo>
                <a:lnTo>
                  <a:pt x="4087604" y="2032630"/>
                </a:lnTo>
                <a:lnTo>
                  <a:pt x="4099483" y="2029564"/>
                </a:lnTo>
                <a:lnTo>
                  <a:pt x="4099483" y="2029563"/>
                </a:lnTo>
                <a:lnTo>
                  <a:pt x="4127966" y="2022211"/>
                </a:lnTo>
                <a:lnTo>
                  <a:pt x="4127966" y="2022211"/>
                </a:lnTo>
                <a:lnTo>
                  <a:pt x="4264948" y="1986853"/>
                </a:lnTo>
                <a:lnTo>
                  <a:pt x="4327350" y="1970746"/>
                </a:lnTo>
                <a:lnTo>
                  <a:pt x="4327350" y="1970746"/>
                </a:lnTo>
                <a:lnTo>
                  <a:pt x="4355833" y="1963394"/>
                </a:lnTo>
                <a:lnTo>
                  <a:pt x="4412799" y="1948690"/>
                </a:lnTo>
                <a:lnTo>
                  <a:pt x="4412799" y="1948689"/>
                </a:lnTo>
                <a:lnTo>
                  <a:pt x="4582923" y="1904777"/>
                </a:lnTo>
                <a:lnTo>
                  <a:pt x="4582923" y="1904778"/>
                </a:lnTo>
                <a:lnTo>
                  <a:pt x="4583700" y="1904577"/>
                </a:lnTo>
                <a:lnTo>
                  <a:pt x="4583700" y="1904576"/>
                </a:lnTo>
                <a:lnTo>
                  <a:pt x="4612183" y="1897224"/>
                </a:lnTo>
                <a:lnTo>
                  <a:pt x="4612183" y="1897224"/>
                </a:lnTo>
                <a:lnTo>
                  <a:pt x="4640666" y="1889872"/>
                </a:lnTo>
                <a:close/>
                <a:moveTo>
                  <a:pt x="259618" y="1355639"/>
                </a:moveTo>
                <a:lnTo>
                  <a:pt x="288208" y="1369951"/>
                </a:lnTo>
                <a:lnTo>
                  <a:pt x="288208" y="1369951"/>
                </a:lnTo>
                <a:lnTo>
                  <a:pt x="316798" y="1384263"/>
                </a:lnTo>
                <a:lnTo>
                  <a:pt x="459749" y="1455823"/>
                </a:lnTo>
                <a:lnTo>
                  <a:pt x="488338" y="1470134"/>
                </a:lnTo>
                <a:lnTo>
                  <a:pt x="488338" y="1470133"/>
                </a:lnTo>
                <a:lnTo>
                  <a:pt x="516928" y="1484445"/>
                </a:lnTo>
                <a:lnTo>
                  <a:pt x="545518" y="1498757"/>
                </a:lnTo>
                <a:lnTo>
                  <a:pt x="545518" y="1498757"/>
                </a:lnTo>
                <a:lnTo>
                  <a:pt x="631289" y="1541693"/>
                </a:lnTo>
                <a:lnTo>
                  <a:pt x="631289" y="1541693"/>
                </a:lnTo>
                <a:lnTo>
                  <a:pt x="745648" y="1598939"/>
                </a:lnTo>
                <a:lnTo>
                  <a:pt x="802827" y="1627563"/>
                </a:lnTo>
                <a:lnTo>
                  <a:pt x="802827" y="1627563"/>
                </a:lnTo>
                <a:lnTo>
                  <a:pt x="860009" y="1656187"/>
                </a:lnTo>
                <a:lnTo>
                  <a:pt x="860009" y="1656187"/>
                </a:lnTo>
                <a:lnTo>
                  <a:pt x="888599" y="1670499"/>
                </a:lnTo>
                <a:lnTo>
                  <a:pt x="888599" y="1670499"/>
                </a:lnTo>
                <a:lnTo>
                  <a:pt x="954239" y="1703357"/>
                </a:lnTo>
                <a:lnTo>
                  <a:pt x="974368" y="1713434"/>
                </a:lnTo>
                <a:lnTo>
                  <a:pt x="974368" y="1713434"/>
                </a:lnTo>
                <a:lnTo>
                  <a:pt x="1002958" y="1727745"/>
                </a:lnTo>
                <a:lnTo>
                  <a:pt x="1002958" y="1727745"/>
                </a:lnTo>
                <a:lnTo>
                  <a:pt x="1118944" y="1785807"/>
                </a:lnTo>
                <a:cubicBezTo>
                  <a:pt x="957519" y="2108277"/>
                  <a:pt x="918244" y="2478271"/>
                  <a:pt x="1008374" y="2827446"/>
                </a:cubicBezTo>
                <a:lnTo>
                  <a:pt x="951408" y="2842151"/>
                </a:lnTo>
                <a:lnTo>
                  <a:pt x="922925" y="2849503"/>
                </a:lnTo>
                <a:lnTo>
                  <a:pt x="922925" y="2849504"/>
                </a:lnTo>
                <a:lnTo>
                  <a:pt x="789913" y="2883838"/>
                </a:lnTo>
                <a:lnTo>
                  <a:pt x="789912" y="2883837"/>
                </a:lnTo>
                <a:lnTo>
                  <a:pt x="727998" y="2899819"/>
                </a:lnTo>
                <a:lnTo>
                  <a:pt x="727998" y="2899818"/>
                </a:lnTo>
                <a:lnTo>
                  <a:pt x="697040" y="2907809"/>
                </a:lnTo>
                <a:lnTo>
                  <a:pt x="695058" y="2908320"/>
                </a:lnTo>
                <a:lnTo>
                  <a:pt x="695059" y="2908322"/>
                </a:lnTo>
                <a:lnTo>
                  <a:pt x="642431" y="2921906"/>
                </a:lnTo>
                <a:lnTo>
                  <a:pt x="511296" y="2955755"/>
                </a:lnTo>
                <a:lnTo>
                  <a:pt x="511296" y="2955754"/>
                </a:lnTo>
                <a:lnTo>
                  <a:pt x="488263" y="2961700"/>
                </a:lnTo>
                <a:lnTo>
                  <a:pt x="467192" y="2967139"/>
                </a:lnTo>
                <a:lnTo>
                  <a:pt x="467192" y="2967139"/>
                </a:lnTo>
                <a:lnTo>
                  <a:pt x="438709" y="2974492"/>
                </a:lnTo>
                <a:lnTo>
                  <a:pt x="263637" y="3019682"/>
                </a:lnTo>
                <a:lnTo>
                  <a:pt x="263637" y="3019682"/>
                </a:lnTo>
                <a:lnTo>
                  <a:pt x="232679" y="3027673"/>
                </a:lnTo>
                <a:lnTo>
                  <a:pt x="232679" y="3027672"/>
                </a:lnTo>
                <a:lnTo>
                  <a:pt x="201721" y="3035663"/>
                </a:lnTo>
                <a:lnTo>
                  <a:pt x="201721" y="3035662"/>
                </a:lnTo>
                <a:lnTo>
                  <a:pt x="170764" y="3043653"/>
                </a:lnTo>
                <a:lnTo>
                  <a:pt x="170764" y="3043653"/>
                </a:lnTo>
                <a:lnTo>
                  <a:pt x="77891" y="3067625"/>
                </a:lnTo>
                <a:cubicBezTo>
                  <a:pt x="-70242" y="2493740"/>
                  <a:pt x="-5692" y="1885636"/>
                  <a:pt x="259618" y="1355639"/>
                </a:cubicBezTo>
                <a:close/>
                <a:moveTo>
                  <a:pt x="3700837" y="340177"/>
                </a:moveTo>
                <a:cubicBezTo>
                  <a:pt x="3892290" y="453072"/>
                  <a:pt x="4065998" y="590517"/>
                  <a:pt x="4218216" y="747881"/>
                </a:cubicBezTo>
                <a:cubicBezTo>
                  <a:pt x="4471912" y="1010154"/>
                  <a:pt x="4665915" y="1327754"/>
                  <a:pt x="4782891" y="1679234"/>
                </a:cubicBezTo>
                <a:lnTo>
                  <a:pt x="4722219" y="1699426"/>
                </a:lnTo>
                <a:lnTo>
                  <a:pt x="4722219" y="1699427"/>
                </a:lnTo>
                <a:lnTo>
                  <a:pt x="4691883" y="1709523"/>
                </a:lnTo>
                <a:lnTo>
                  <a:pt x="4691883" y="1709523"/>
                </a:lnTo>
                <a:lnTo>
                  <a:pt x="4661547" y="1719619"/>
                </a:lnTo>
                <a:lnTo>
                  <a:pt x="4661547" y="1719620"/>
                </a:lnTo>
                <a:lnTo>
                  <a:pt x="4631212" y="1729716"/>
                </a:lnTo>
                <a:lnTo>
                  <a:pt x="4631212" y="1729717"/>
                </a:lnTo>
                <a:lnTo>
                  <a:pt x="4600876" y="1739813"/>
                </a:lnTo>
                <a:lnTo>
                  <a:pt x="4570540" y="1749909"/>
                </a:lnTo>
                <a:lnTo>
                  <a:pt x="4458942" y="1787050"/>
                </a:lnTo>
                <a:lnTo>
                  <a:pt x="4429318" y="1796909"/>
                </a:lnTo>
                <a:lnTo>
                  <a:pt x="4401406" y="1806198"/>
                </a:lnTo>
                <a:lnTo>
                  <a:pt x="4401406" y="1806197"/>
                </a:lnTo>
                <a:lnTo>
                  <a:pt x="4388523" y="1810485"/>
                </a:lnTo>
                <a:lnTo>
                  <a:pt x="4358187" y="1820581"/>
                </a:lnTo>
                <a:lnTo>
                  <a:pt x="4358187" y="1820582"/>
                </a:lnTo>
                <a:lnTo>
                  <a:pt x="4327851" y="1830678"/>
                </a:lnTo>
                <a:lnTo>
                  <a:pt x="4327851" y="1830679"/>
                </a:lnTo>
                <a:lnTo>
                  <a:pt x="4178113" y="1880512"/>
                </a:lnTo>
                <a:lnTo>
                  <a:pt x="4178112" y="1880511"/>
                </a:lnTo>
                <a:lnTo>
                  <a:pt x="4176169" y="1881158"/>
                </a:lnTo>
                <a:lnTo>
                  <a:pt x="4176169" y="1881159"/>
                </a:lnTo>
                <a:lnTo>
                  <a:pt x="4145834" y="1891254"/>
                </a:lnTo>
                <a:lnTo>
                  <a:pt x="4145834" y="1891255"/>
                </a:lnTo>
                <a:lnTo>
                  <a:pt x="4115498" y="1901351"/>
                </a:lnTo>
                <a:lnTo>
                  <a:pt x="4085161" y="1911447"/>
                </a:lnTo>
                <a:lnTo>
                  <a:pt x="4085162" y="1911448"/>
                </a:lnTo>
                <a:lnTo>
                  <a:pt x="3954819" y="1954827"/>
                </a:lnTo>
                <a:lnTo>
                  <a:pt x="3954819" y="1954826"/>
                </a:lnTo>
                <a:lnTo>
                  <a:pt x="3871082" y="1982694"/>
                </a:lnTo>
                <a:cubicBezTo>
                  <a:pt x="3757206" y="1640528"/>
                  <a:pt x="3523352" y="1351132"/>
                  <a:pt x="3212718" y="1167959"/>
                </a:cubicBezTo>
                <a:lnTo>
                  <a:pt x="3227660" y="1142620"/>
                </a:lnTo>
                <a:lnTo>
                  <a:pt x="3227659" y="1142619"/>
                </a:lnTo>
                <a:lnTo>
                  <a:pt x="3294840" y="1028690"/>
                </a:lnTo>
                <a:lnTo>
                  <a:pt x="3294840" y="1028690"/>
                </a:lnTo>
                <a:lnTo>
                  <a:pt x="3311080" y="1001150"/>
                </a:lnTo>
                <a:lnTo>
                  <a:pt x="3311081" y="1001150"/>
                </a:lnTo>
                <a:lnTo>
                  <a:pt x="3317312" y="990583"/>
                </a:lnTo>
                <a:lnTo>
                  <a:pt x="3317312" y="990582"/>
                </a:lnTo>
                <a:lnTo>
                  <a:pt x="3332254" y="965243"/>
                </a:lnTo>
                <a:lnTo>
                  <a:pt x="3332253" y="965243"/>
                </a:lnTo>
                <a:lnTo>
                  <a:pt x="3359795" y="918536"/>
                </a:lnTo>
                <a:lnTo>
                  <a:pt x="3362137" y="914564"/>
                </a:lnTo>
                <a:lnTo>
                  <a:pt x="3366082" y="907874"/>
                </a:lnTo>
                <a:lnTo>
                  <a:pt x="3382404" y="880194"/>
                </a:lnTo>
                <a:lnTo>
                  <a:pt x="3392280" y="863447"/>
                </a:lnTo>
                <a:lnTo>
                  <a:pt x="3392280" y="863447"/>
                </a:lnTo>
                <a:lnTo>
                  <a:pt x="3407052" y="838396"/>
                </a:lnTo>
                <a:lnTo>
                  <a:pt x="3424759" y="808366"/>
                </a:lnTo>
                <a:lnTo>
                  <a:pt x="3436847" y="787866"/>
                </a:lnTo>
                <a:lnTo>
                  <a:pt x="3436847" y="787866"/>
                </a:lnTo>
                <a:lnTo>
                  <a:pt x="3451789" y="762527"/>
                </a:lnTo>
                <a:lnTo>
                  <a:pt x="3461022" y="746870"/>
                </a:lnTo>
                <a:lnTo>
                  <a:pt x="3522199" y="643122"/>
                </a:lnTo>
                <a:lnTo>
                  <a:pt x="3554678" y="588042"/>
                </a:lnTo>
                <a:lnTo>
                  <a:pt x="3554678" y="588042"/>
                </a:lnTo>
                <a:lnTo>
                  <a:pt x="3570918" y="560501"/>
                </a:lnTo>
                <a:lnTo>
                  <a:pt x="3570919" y="560502"/>
                </a:lnTo>
                <a:lnTo>
                  <a:pt x="3571326" y="559811"/>
                </a:lnTo>
                <a:lnTo>
                  <a:pt x="3571325" y="559811"/>
                </a:lnTo>
                <a:lnTo>
                  <a:pt x="3604644" y="503306"/>
                </a:lnTo>
                <a:lnTo>
                  <a:pt x="3608443" y="496865"/>
                </a:lnTo>
                <a:lnTo>
                  <a:pt x="3684597" y="367718"/>
                </a:lnTo>
                <a:close/>
                <a:moveTo>
                  <a:pt x="1679233" y="125584"/>
                </a:moveTo>
                <a:lnTo>
                  <a:pt x="1699426" y="186256"/>
                </a:lnTo>
                <a:lnTo>
                  <a:pt x="1709522" y="216593"/>
                </a:lnTo>
                <a:lnTo>
                  <a:pt x="1729715" y="277266"/>
                </a:lnTo>
                <a:lnTo>
                  <a:pt x="1729716" y="277266"/>
                </a:lnTo>
                <a:lnTo>
                  <a:pt x="1739812" y="307602"/>
                </a:lnTo>
                <a:lnTo>
                  <a:pt x="1739812" y="307602"/>
                </a:lnTo>
                <a:lnTo>
                  <a:pt x="1796909" y="479159"/>
                </a:lnTo>
                <a:lnTo>
                  <a:pt x="1796909" y="479159"/>
                </a:lnTo>
                <a:lnTo>
                  <a:pt x="1806198" y="507071"/>
                </a:lnTo>
                <a:lnTo>
                  <a:pt x="1806197" y="507071"/>
                </a:lnTo>
                <a:lnTo>
                  <a:pt x="1810485" y="519954"/>
                </a:lnTo>
                <a:lnTo>
                  <a:pt x="1810485" y="519954"/>
                </a:lnTo>
                <a:lnTo>
                  <a:pt x="1861934" y="674540"/>
                </a:lnTo>
                <a:lnTo>
                  <a:pt x="1861934" y="674540"/>
                </a:lnTo>
                <a:lnTo>
                  <a:pt x="1871223" y="702452"/>
                </a:lnTo>
                <a:lnTo>
                  <a:pt x="1871223" y="702453"/>
                </a:lnTo>
                <a:lnTo>
                  <a:pt x="1880512" y="730364"/>
                </a:lnTo>
                <a:lnTo>
                  <a:pt x="1880512" y="730365"/>
                </a:lnTo>
                <a:lnTo>
                  <a:pt x="1881158" y="732307"/>
                </a:lnTo>
                <a:lnTo>
                  <a:pt x="1881158" y="732306"/>
                </a:lnTo>
                <a:lnTo>
                  <a:pt x="1891255" y="762643"/>
                </a:lnTo>
                <a:lnTo>
                  <a:pt x="1891255" y="762642"/>
                </a:lnTo>
                <a:lnTo>
                  <a:pt x="1936249" y="897833"/>
                </a:lnTo>
                <a:lnTo>
                  <a:pt x="1936248" y="897834"/>
                </a:lnTo>
                <a:lnTo>
                  <a:pt x="1945538" y="925745"/>
                </a:lnTo>
                <a:lnTo>
                  <a:pt x="1945538" y="925745"/>
                </a:lnTo>
                <a:lnTo>
                  <a:pt x="1954827" y="953658"/>
                </a:lnTo>
                <a:lnTo>
                  <a:pt x="1954826" y="953658"/>
                </a:lnTo>
                <a:lnTo>
                  <a:pt x="1964115" y="981568"/>
                </a:lnTo>
                <a:lnTo>
                  <a:pt x="1964115" y="981568"/>
                </a:lnTo>
                <a:lnTo>
                  <a:pt x="1982694" y="1037391"/>
                </a:lnTo>
                <a:cubicBezTo>
                  <a:pt x="1640528" y="1151268"/>
                  <a:pt x="1351131" y="1385122"/>
                  <a:pt x="1167958" y="1695756"/>
                </a:cubicBezTo>
                <a:lnTo>
                  <a:pt x="1117279" y="1665872"/>
                </a:lnTo>
                <a:lnTo>
                  <a:pt x="1091942" y="1650931"/>
                </a:lnTo>
                <a:lnTo>
                  <a:pt x="1091941" y="1650932"/>
                </a:lnTo>
                <a:lnTo>
                  <a:pt x="973610" y="1581155"/>
                </a:lnTo>
                <a:lnTo>
                  <a:pt x="890987" y="1532435"/>
                </a:lnTo>
                <a:lnTo>
                  <a:pt x="889225" y="1531396"/>
                </a:lnTo>
                <a:lnTo>
                  <a:pt x="889225" y="1531396"/>
                </a:lnTo>
                <a:lnTo>
                  <a:pt x="863886" y="1516454"/>
                </a:lnTo>
                <a:lnTo>
                  <a:pt x="863886" y="1516454"/>
                </a:lnTo>
                <a:lnTo>
                  <a:pt x="725745" y="1434996"/>
                </a:lnTo>
                <a:lnTo>
                  <a:pt x="725745" y="1434996"/>
                </a:lnTo>
                <a:lnTo>
                  <a:pt x="698131" y="1418713"/>
                </a:lnTo>
                <a:lnTo>
                  <a:pt x="686509" y="1411860"/>
                </a:lnTo>
                <a:lnTo>
                  <a:pt x="686509" y="1411860"/>
                </a:lnTo>
                <a:lnTo>
                  <a:pt x="635830" y="1381976"/>
                </a:lnTo>
                <a:lnTo>
                  <a:pt x="635830" y="1381976"/>
                </a:lnTo>
                <a:lnTo>
                  <a:pt x="610490" y="1367034"/>
                </a:lnTo>
                <a:lnTo>
                  <a:pt x="610489" y="1367035"/>
                </a:lnTo>
                <a:lnTo>
                  <a:pt x="450339" y="1272598"/>
                </a:lnTo>
                <a:lnTo>
                  <a:pt x="450339" y="1272597"/>
                </a:lnTo>
                <a:lnTo>
                  <a:pt x="422798" y="1256357"/>
                </a:lnTo>
                <a:lnTo>
                  <a:pt x="340176" y="1207637"/>
                </a:lnTo>
                <a:cubicBezTo>
                  <a:pt x="641228" y="697095"/>
                  <a:pt x="1116866" y="312745"/>
                  <a:pt x="1679233" y="125584"/>
                </a:cubicBezTo>
                <a:close/>
                <a:moveTo>
                  <a:pt x="2494982" y="339"/>
                </a:moveTo>
                <a:cubicBezTo>
                  <a:pt x="2859827" y="6403"/>
                  <a:pt x="3221585" y="93800"/>
                  <a:pt x="3552833" y="259619"/>
                </a:cubicBezTo>
                <a:lnTo>
                  <a:pt x="3509898" y="345389"/>
                </a:lnTo>
                <a:lnTo>
                  <a:pt x="3495586" y="373981"/>
                </a:lnTo>
                <a:lnTo>
                  <a:pt x="3495587" y="373981"/>
                </a:lnTo>
                <a:lnTo>
                  <a:pt x="3481275" y="402570"/>
                </a:lnTo>
                <a:lnTo>
                  <a:pt x="3481276" y="402570"/>
                </a:lnTo>
                <a:lnTo>
                  <a:pt x="3440945" y="483138"/>
                </a:lnTo>
                <a:lnTo>
                  <a:pt x="3386028" y="592844"/>
                </a:lnTo>
                <a:lnTo>
                  <a:pt x="3372860" y="619149"/>
                </a:lnTo>
                <a:lnTo>
                  <a:pt x="3372858" y="619148"/>
                </a:lnTo>
                <a:lnTo>
                  <a:pt x="3366781" y="631289"/>
                </a:lnTo>
                <a:lnTo>
                  <a:pt x="3366782" y="631289"/>
                </a:lnTo>
                <a:lnTo>
                  <a:pt x="3352470" y="659880"/>
                </a:lnTo>
                <a:lnTo>
                  <a:pt x="3352470" y="659880"/>
                </a:lnTo>
                <a:lnTo>
                  <a:pt x="3280684" y="803284"/>
                </a:lnTo>
                <a:lnTo>
                  <a:pt x="3267516" y="829589"/>
                </a:lnTo>
                <a:lnTo>
                  <a:pt x="3267514" y="829588"/>
                </a:lnTo>
                <a:lnTo>
                  <a:pt x="3266598" y="831419"/>
                </a:lnTo>
                <a:lnTo>
                  <a:pt x="3266598" y="831419"/>
                </a:lnTo>
                <a:lnTo>
                  <a:pt x="3252287" y="860009"/>
                </a:lnTo>
                <a:lnTo>
                  <a:pt x="3252287" y="860009"/>
                </a:lnTo>
                <a:lnTo>
                  <a:pt x="3237976" y="888599"/>
                </a:lnTo>
                <a:lnTo>
                  <a:pt x="3225294" y="913933"/>
                </a:lnTo>
                <a:lnTo>
                  <a:pt x="3223664" y="917190"/>
                </a:lnTo>
                <a:lnTo>
                  <a:pt x="3223664" y="917190"/>
                </a:lnTo>
                <a:lnTo>
                  <a:pt x="3162172" y="1040030"/>
                </a:lnTo>
                <a:lnTo>
                  <a:pt x="3162170" y="1040029"/>
                </a:lnTo>
                <a:lnTo>
                  <a:pt x="3122666" y="1118944"/>
                </a:lnTo>
                <a:cubicBezTo>
                  <a:pt x="2800196" y="957519"/>
                  <a:pt x="2430202" y="918245"/>
                  <a:pt x="2081027" y="1008373"/>
                </a:cubicBezTo>
                <a:lnTo>
                  <a:pt x="2048610" y="882783"/>
                </a:lnTo>
                <a:lnTo>
                  <a:pt x="2032628" y="820868"/>
                </a:lnTo>
                <a:lnTo>
                  <a:pt x="2032629" y="820868"/>
                </a:lnTo>
                <a:lnTo>
                  <a:pt x="2029563" y="808990"/>
                </a:lnTo>
                <a:lnTo>
                  <a:pt x="2029562" y="808990"/>
                </a:lnTo>
                <a:lnTo>
                  <a:pt x="2008524" y="727485"/>
                </a:lnTo>
                <a:lnTo>
                  <a:pt x="2000665" y="697039"/>
                </a:lnTo>
                <a:lnTo>
                  <a:pt x="1994445" y="672941"/>
                </a:lnTo>
                <a:lnTo>
                  <a:pt x="1984683" y="635123"/>
                </a:lnTo>
                <a:lnTo>
                  <a:pt x="1968702" y="573209"/>
                </a:lnTo>
                <a:lnTo>
                  <a:pt x="1968703" y="573209"/>
                </a:lnTo>
                <a:lnTo>
                  <a:pt x="1965101" y="559256"/>
                </a:lnTo>
                <a:lnTo>
                  <a:pt x="1963393" y="552640"/>
                </a:lnTo>
                <a:lnTo>
                  <a:pt x="1963393" y="552640"/>
                </a:lnTo>
                <a:lnTo>
                  <a:pt x="1953053" y="512584"/>
                </a:lnTo>
                <a:lnTo>
                  <a:pt x="1928748" y="418421"/>
                </a:lnTo>
                <a:lnTo>
                  <a:pt x="1912766" y="356507"/>
                </a:lnTo>
                <a:lnTo>
                  <a:pt x="1904575" y="324773"/>
                </a:lnTo>
                <a:lnTo>
                  <a:pt x="1882608" y="239668"/>
                </a:lnTo>
                <a:lnTo>
                  <a:pt x="1872813" y="201721"/>
                </a:lnTo>
                <a:lnTo>
                  <a:pt x="1856831" y="139805"/>
                </a:lnTo>
                <a:lnTo>
                  <a:pt x="1856831" y="139805"/>
                </a:lnTo>
                <a:lnTo>
                  <a:pt x="1840849" y="77890"/>
                </a:lnTo>
                <a:cubicBezTo>
                  <a:pt x="2056056" y="22341"/>
                  <a:pt x="2276074" y="-3300"/>
                  <a:pt x="2494982" y="3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/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2" name="任意多边形: 形状 171">
            <a:extLst>
              <a:ext uri="{FF2B5EF4-FFF2-40B4-BE49-F238E27FC236}">
                <a16:creationId xmlns:a16="http://schemas.microsoft.com/office/drawing/2014/main" id="{EC6C54D1-430C-456B-8870-A6B1B7F49D2E}"/>
              </a:ext>
            </a:extLst>
          </p:cNvPr>
          <p:cNvSpPr/>
          <p:nvPr/>
        </p:nvSpPr>
        <p:spPr>
          <a:xfrm>
            <a:off x="4068257" y="4953383"/>
            <a:ext cx="3988192" cy="1393924"/>
          </a:xfrm>
          <a:custGeom>
            <a:avLst/>
            <a:gdLst>
              <a:gd name="connsiteX0" fmla="*/ 311686 w 4908472"/>
              <a:gd name="connsiteY0" fmla="*/ 3167301 h 4908472"/>
              <a:gd name="connsiteX1" fmla="*/ 1307263 w 4908472"/>
              <a:gd name="connsiteY1" fmla="*/ 4399341 h 4908472"/>
              <a:gd name="connsiteX2" fmla="*/ 1207635 w 4908472"/>
              <a:gd name="connsiteY2" fmla="*/ 4568296 h 4908472"/>
              <a:gd name="connsiteX3" fmla="*/ 125581 w 4908472"/>
              <a:gd name="connsiteY3" fmla="*/ 3229239 h 4908472"/>
              <a:gd name="connsiteX4" fmla="*/ 3018601 w 4908472"/>
              <a:gd name="connsiteY4" fmla="*/ 4640665 h 4908472"/>
              <a:gd name="connsiteX5" fmla="*/ 3067622 w 4908472"/>
              <a:gd name="connsiteY5" fmla="*/ 4830582 h 4908472"/>
              <a:gd name="connsiteX6" fmla="*/ 1355638 w 4908472"/>
              <a:gd name="connsiteY6" fmla="*/ 4648853 h 4908472"/>
              <a:gd name="connsiteX7" fmla="*/ 1443438 w 4908472"/>
              <a:gd name="connsiteY7" fmla="*/ 4473461 h 4908472"/>
              <a:gd name="connsiteX8" fmla="*/ 3018601 w 4908472"/>
              <a:gd name="connsiteY8" fmla="*/ 4640665 h 4908472"/>
              <a:gd name="connsiteX9" fmla="*/ 435011 w 4908472"/>
              <a:gd name="connsiteY9" fmla="*/ 1443439 h 4908472"/>
              <a:gd name="connsiteX10" fmla="*/ 267808 w 4908472"/>
              <a:gd name="connsiteY10" fmla="*/ 3018603 h 4908472"/>
              <a:gd name="connsiteX11" fmla="*/ 77891 w 4908472"/>
              <a:gd name="connsiteY11" fmla="*/ 3067625 h 4908472"/>
              <a:gd name="connsiteX12" fmla="*/ 259618 w 4908472"/>
              <a:gd name="connsiteY12" fmla="*/ 1355639 h 4908472"/>
              <a:gd name="connsiteX13" fmla="*/ 4568296 w 4908472"/>
              <a:gd name="connsiteY13" fmla="*/ 3700836 h 4908472"/>
              <a:gd name="connsiteX14" fmla="*/ 3229239 w 4908472"/>
              <a:gd name="connsiteY14" fmla="*/ 4782890 h 4908472"/>
              <a:gd name="connsiteX15" fmla="*/ 3167301 w 4908472"/>
              <a:gd name="connsiteY15" fmla="*/ 4596785 h 4908472"/>
              <a:gd name="connsiteX16" fmla="*/ 4399341 w 4908472"/>
              <a:gd name="connsiteY16" fmla="*/ 3601208 h 4908472"/>
              <a:gd name="connsiteX17" fmla="*/ 1679233 w 4908472"/>
              <a:gd name="connsiteY17" fmla="*/ 125584 h 4908472"/>
              <a:gd name="connsiteX18" fmla="*/ 1741171 w 4908472"/>
              <a:gd name="connsiteY18" fmla="*/ 311688 h 4908472"/>
              <a:gd name="connsiteX19" fmla="*/ 509131 w 4908472"/>
              <a:gd name="connsiteY19" fmla="*/ 1307265 h 4908472"/>
              <a:gd name="connsiteX20" fmla="*/ 340176 w 4908472"/>
              <a:gd name="connsiteY20" fmla="*/ 1207637 h 4908472"/>
              <a:gd name="connsiteX21" fmla="*/ 1679233 w 4908472"/>
              <a:gd name="connsiteY21" fmla="*/ 125584 h 4908472"/>
              <a:gd name="connsiteX22" fmla="*/ 4830582 w 4908472"/>
              <a:gd name="connsiteY22" fmla="*/ 1840851 h 4908472"/>
              <a:gd name="connsiteX23" fmla="*/ 4648854 w 4908472"/>
              <a:gd name="connsiteY23" fmla="*/ 3552834 h 4908472"/>
              <a:gd name="connsiteX24" fmla="*/ 4473461 w 4908472"/>
              <a:gd name="connsiteY24" fmla="*/ 3465035 h 4908472"/>
              <a:gd name="connsiteX25" fmla="*/ 4640666 w 4908472"/>
              <a:gd name="connsiteY25" fmla="*/ 1889872 h 4908472"/>
              <a:gd name="connsiteX26" fmla="*/ 3552833 w 4908472"/>
              <a:gd name="connsiteY26" fmla="*/ 259619 h 4908472"/>
              <a:gd name="connsiteX27" fmla="*/ 3465034 w 4908472"/>
              <a:gd name="connsiteY27" fmla="*/ 435012 h 4908472"/>
              <a:gd name="connsiteX28" fmla="*/ 1889871 w 4908472"/>
              <a:gd name="connsiteY28" fmla="*/ 267807 h 4908472"/>
              <a:gd name="connsiteX29" fmla="*/ 1840849 w 4908472"/>
              <a:gd name="connsiteY29" fmla="*/ 77890 h 4908472"/>
              <a:gd name="connsiteX30" fmla="*/ 3552833 w 4908472"/>
              <a:gd name="connsiteY30" fmla="*/ 259619 h 4908472"/>
              <a:gd name="connsiteX31" fmla="*/ 4218216 w 4908472"/>
              <a:gd name="connsiteY31" fmla="*/ 747881 h 4908472"/>
              <a:gd name="connsiteX32" fmla="*/ 4782891 w 4908472"/>
              <a:gd name="connsiteY32" fmla="*/ 1679234 h 4908472"/>
              <a:gd name="connsiteX33" fmla="*/ 4596786 w 4908472"/>
              <a:gd name="connsiteY33" fmla="*/ 1741171 h 4908472"/>
              <a:gd name="connsiteX34" fmla="*/ 3601209 w 4908472"/>
              <a:gd name="connsiteY34" fmla="*/ 509132 h 4908472"/>
              <a:gd name="connsiteX35" fmla="*/ 3700837 w 4908472"/>
              <a:gd name="connsiteY35" fmla="*/ 340177 h 4908472"/>
              <a:gd name="connsiteX36" fmla="*/ 4218216 w 4908472"/>
              <a:gd name="connsiteY36" fmla="*/ 747881 h 490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908472" h="4908472">
                <a:moveTo>
                  <a:pt x="311686" y="3167301"/>
                </a:moveTo>
                <a:cubicBezTo>
                  <a:pt x="483890" y="3684723"/>
                  <a:pt x="837523" y="4122348"/>
                  <a:pt x="1307263" y="4399341"/>
                </a:cubicBezTo>
                <a:lnTo>
                  <a:pt x="1207635" y="4568296"/>
                </a:lnTo>
                <a:cubicBezTo>
                  <a:pt x="697093" y="4267244"/>
                  <a:pt x="312743" y="3791606"/>
                  <a:pt x="125581" y="3229239"/>
                </a:cubicBezTo>
                <a:close/>
                <a:moveTo>
                  <a:pt x="3018601" y="4640665"/>
                </a:moveTo>
                <a:lnTo>
                  <a:pt x="3067622" y="4830582"/>
                </a:lnTo>
                <a:cubicBezTo>
                  <a:pt x="2493739" y="4978714"/>
                  <a:pt x="1885635" y="4914163"/>
                  <a:pt x="1355638" y="4648853"/>
                </a:cubicBezTo>
                <a:lnTo>
                  <a:pt x="1443438" y="4473461"/>
                </a:lnTo>
                <a:cubicBezTo>
                  <a:pt x="1931077" y="4717567"/>
                  <a:pt x="2490581" y="4776958"/>
                  <a:pt x="3018601" y="4640665"/>
                </a:cubicBezTo>
                <a:close/>
                <a:moveTo>
                  <a:pt x="435011" y="1443439"/>
                </a:moveTo>
                <a:cubicBezTo>
                  <a:pt x="190905" y="1931078"/>
                  <a:pt x="131514" y="2490582"/>
                  <a:pt x="267808" y="3018603"/>
                </a:cubicBezTo>
                <a:lnTo>
                  <a:pt x="77891" y="3067625"/>
                </a:lnTo>
                <a:cubicBezTo>
                  <a:pt x="-70242" y="2493740"/>
                  <a:pt x="-5692" y="1885636"/>
                  <a:pt x="259618" y="1355639"/>
                </a:cubicBezTo>
                <a:close/>
                <a:moveTo>
                  <a:pt x="4568296" y="3700836"/>
                </a:moveTo>
                <a:cubicBezTo>
                  <a:pt x="4267245" y="4211379"/>
                  <a:pt x="3791606" y="4595729"/>
                  <a:pt x="3229239" y="4782890"/>
                </a:cubicBezTo>
                <a:lnTo>
                  <a:pt x="3167301" y="4596785"/>
                </a:lnTo>
                <a:cubicBezTo>
                  <a:pt x="3684723" y="4424581"/>
                  <a:pt x="4122349" y="4070949"/>
                  <a:pt x="4399341" y="3601208"/>
                </a:cubicBezTo>
                <a:close/>
                <a:moveTo>
                  <a:pt x="1679233" y="125584"/>
                </a:moveTo>
                <a:lnTo>
                  <a:pt x="1741171" y="311688"/>
                </a:lnTo>
                <a:cubicBezTo>
                  <a:pt x="1223749" y="483892"/>
                  <a:pt x="786124" y="837525"/>
                  <a:pt x="509131" y="1307265"/>
                </a:cubicBezTo>
                <a:lnTo>
                  <a:pt x="340176" y="1207637"/>
                </a:lnTo>
                <a:cubicBezTo>
                  <a:pt x="641228" y="697095"/>
                  <a:pt x="1116866" y="312745"/>
                  <a:pt x="1679233" y="125584"/>
                </a:cubicBezTo>
                <a:close/>
                <a:moveTo>
                  <a:pt x="4830582" y="1840851"/>
                </a:moveTo>
                <a:cubicBezTo>
                  <a:pt x="4978714" y="2414734"/>
                  <a:pt x="4914164" y="3022837"/>
                  <a:pt x="4648854" y="3552834"/>
                </a:cubicBezTo>
                <a:lnTo>
                  <a:pt x="4473461" y="3465035"/>
                </a:lnTo>
                <a:cubicBezTo>
                  <a:pt x="4717567" y="2977396"/>
                  <a:pt x="4776958" y="2417892"/>
                  <a:pt x="4640666" y="1889872"/>
                </a:cubicBezTo>
                <a:close/>
                <a:moveTo>
                  <a:pt x="3552833" y="259619"/>
                </a:moveTo>
                <a:lnTo>
                  <a:pt x="3465034" y="435012"/>
                </a:lnTo>
                <a:cubicBezTo>
                  <a:pt x="2977395" y="190906"/>
                  <a:pt x="2417891" y="131515"/>
                  <a:pt x="1889871" y="267807"/>
                </a:cubicBezTo>
                <a:lnTo>
                  <a:pt x="1840849" y="77890"/>
                </a:lnTo>
                <a:cubicBezTo>
                  <a:pt x="2414733" y="-70241"/>
                  <a:pt x="3022836" y="-5691"/>
                  <a:pt x="3552833" y="259619"/>
                </a:cubicBezTo>
                <a:close/>
                <a:moveTo>
                  <a:pt x="4218216" y="747881"/>
                </a:moveTo>
                <a:cubicBezTo>
                  <a:pt x="4471912" y="1010154"/>
                  <a:pt x="4665915" y="1327754"/>
                  <a:pt x="4782891" y="1679234"/>
                </a:cubicBezTo>
                <a:lnTo>
                  <a:pt x="4596786" y="1741171"/>
                </a:lnTo>
                <a:cubicBezTo>
                  <a:pt x="4424582" y="1223750"/>
                  <a:pt x="4070949" y="786125"/>
                  <a:pt x="3601209" y="509132"/>
                </a:cubicBezTo>
                <a:lnTo>
                  <a:pt x="3700837" y="340177"/>
                </a:lnTo>
                <a:cubicBezTo>
                  <a:pt x="3892290" y="453072"/>
                  <a:pt x="4065998" y="590517"/>
                  <a:pt x="4218216" y="7478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97000">
                <a:schemeClr val="accent1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/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>
            <a:noAutofit/>
          </a:bodyPr>
          <a:lstStyle/>
          <a:p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177" name="任意多边形: 形状 176">
            <a:extLst>
              <a:ext uri="{FF2B5EF4-FFF2-40B4-BE49-F238E27FC236}">
                <a16:creationId xmlns:a16="http://schemas.microsoft.com/office/drawing/2014/main" id="{A153D9F8-B80F-4A78-928F-CEB0C0ADA863}"/>
              </a:ext>
            </a:extLst>
          </p:cNvPr>
          <p:cNvSpPr/>
          <p:nvPr/>
        </p:nvSpPr>
        <p:spPr>
          <a:xfrm flipV="1">
            <a:off x="2032182" y="1904616"/>
            <a:ext cx="8031678" cy="4442690"/>
          </a:xfrm>
          <a:custGeom>
            <a:avLst/>
            <a:gdLst>
              <a:gd name="connsiteX0" fmla="*/ 0 w 8031678"/>
              <a:gd name="connsiteY0" fmla="*/ 4442690 h 4442690"/>
              <a:gd name="connsiteX1" fmla="*/ 8031678 w 8031678"/>
              <a:gd name="connsiteY1" fmla="*/ 4442690 h 4442690"/>
              <a:gd name="connsiteX2" fmla="*/ 6024037 w 8031678"/>
              <a:gd name="connsiteY2" fmla="*/ 698558 h 4442690"/>
              <a:gd name="connsiteX3" fmla="*/ 6024267 w 8031678"/>
              <a:gd name="connsiteY3" fmla="*/ 696962 h 4442690"/>
              <a:gd name="connsiteX4" fmla="*/ 4030170 w 8031678"/>
              <a:gd name="connsiteY4" fmla="*/ 0 h 4442690"/>
              <a:gd name="connsiteX5" fmla="*/ 2046369 w 8031678"/>
              <a:gd name="connsiteY5" fmla="*/ 625701 h 4442690"/>
              <a:gd name="connsiteX6" fmla="*/ 2037240 w 8031678"/>
              <a:gd name="connsiteY6" fmla="*/ 688885 h 4442690"/>
              <a:gd name="connsiteX7" fmla="*/ 2012828 w 8031678"/>
              <a:gd name="connsiteY7" fmla="*/ 688885 h 444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31678" h="4442690">
                <a:moveTo>
                  <a:pt x="0" y="4442690"/>
                </a:moveTo>
                <a:lnTo>
                  <a:pt x="8031678" y="4442690"/>
                </a:lnTo>
                <a:lnTo>
                  <a:pt x="6024037" y="698558"/>
                </a:lnTo>
                <a:lnTo>
                  <a:pt x="6024267" y="696962"/>
                </a:lnTo>
                <a:cubicBezTo>
                  <a:pt x="6024267" y="312041"/>
                  <a:pt x="5131479" y="0"/>
                  <a:pt x="4030170" y="0"/>
                </a:cubicBezTo>
                <a:cubicBezTo>
                  <a:pt x="2997693" y="0"/>
                  <a:pt x="2148486" y="274255"/>
                  <a:pt x="2046369" y="625701"/>
                </a:cubicBezTo>
                <a:lnTo>
                  <a:pt x="2037240" y="688885"/>
                </a:lnTo>
                <a:lnTo>
                  <a:pt x="2012828" y="688885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1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9" name="椭圆 178">
            <a:extLst>
              <a:ext uri="{FF2B5EF4-FFF2-40B4-BE49-F238E27FC236}">
                <a16:creationId xmlns:a16="http://schemas.microsoft.com/office/drawing/2014/main" id="{06DCA6F6-15F3-46DE-B9FD-8E74E1A649B7}"/>
              </a:ext>
            </a:extLst>
          </p:cNvPr>
          <p:cNvSpPr/>
          <p:nvPr/>
        </p:nvSpPr>
        <p:spPr>
          <a:xfrm>
            <a:off x="2667000" y="2460948"/>
            <a:ext cx="6718300" cy="1193800"/>
          </a:xfrm>
          <a:prstGeom prst="ellipse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>
            <a:extLst>
              <a:ext uri="{FF2B5EF4-FFF2-40B4-BE49-F238E27FC236}">
                <a16:creationId xmlns:a16="http://schemas.microsoft.com/office/drawing/2014/main" id="{C9E4FF14-2B64-407A-BC47-1A09B7F05F7D}"/>
              </a:ext>
            </a:extLst>
          </p:cNvPr>
          <p:cNvSpPr/>
          <p:nvPr/>
        </p:nvSpPr>
        <p:spPr>
          <a:xfrm>
            <a:off x="3231097" y="3351294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>
            <a:extLst>
              <a:ext uri="{FF2B5EF4-FFF2-40B4-BE49-F238E27FC236}">
                <a16:creationId xmlns:a16="http://schemas.microsoft.com/office/drawing/2014/main" id="{B36AC75C-EAD6-42FE-9444-97CBFAFBD97A}"/>
              </a:ext>
            </a:extLst>
          </p:cNvPr>
          <p:cNvSpPr/>
          <p:nvPr/>
        </p:nvSpPr>
        <p:spPr>
          <a:xfrm>
            <a:off x="5088471" y="3591306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>
            <a:extLst>
              <a:ext uri="{FF2B5EF4-FFF2-40B4-BE49-F238E27FC236}">
                <a16:creationId xmlns:a16="http://schemas.microsoft.com/office/drawing/2014/main" id="{5D2CF785-70F5-4F25-9F85-EF8360F31610}"/>
              </a:ext>
            </a:extLst>
          </p:cNvPr>
          <p:cNvSpPr/>
          <p:nvPr/>
        </p:nvSpPr>
        <p:spPr>
          <a:xfrm>
            <a:off x="6945845" y="3591306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1FF18B51-924B-4FC4-A39D-EDB0F91A362A}"/>
              </a:ext>
            </a:extLst>
          </p:cNvPr>
          <p:cNvSpPr/>
          <p:nvPr/>
        </p:nvSpPr>
        <p:spPr>
          <a:xfrm>
            <a:off x="8803221" y="3351294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>
            <a:extLst>
              <a:ext uri="{FF2B5EF4-FFF2-40B4-BE49-F238E27FC236}">
                <a16:creationId xmlns:a16="http://schemas.microsoft.com/office/drawing/2014/main" id="{469C1338-667B-4DD0-AD5C-F61041073762}"/>
              </a:ext>
            </a:extLst>
          </p:cNvPr>
          <p:cNvSpPr/>
          <p:nvPr/>
        </p:nvSpPr>
        <p:spPr>
          <a:xfrm>
            <a:off x="7874532" y="2528539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>
            <a:extLst>
              <a:ext uri="{FF2B5EF4-FFF2-40B4-BE49-F238E27FC236}">
                <a16:creationId xmlns:a16="http://schemas.microsoft.com/office/drawing/2014/main" id="{5B4AE83B-E680-4A7F-8741-8569301502AB}"/>
              </a:ext>
            </a:extLst>
          </p:cNvPr>
          <p:cNvSpPr/>
          <p:nvPr/>
        </p:nvSpPr>
        <p:spPr>
          <a:xfrm>
            <a:off x="6017158" y="2403044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>
            <a:extLst>
              <a:ext uri="{FF2B5EF4-FFF2-40B4-BE49-F238E27FC236}">
                <a16:creationId xmlns:a16="http://schemas.microsoft.com/office/drawing/2014/main" id="{E5662514-2690-438B-83B7-E0BA7FF11016}"/>
              </a:ext>
            </a:extLst>
          </p:cNvPr>
          <p:cNvSpPr/>
          <p:nvPr/>
        </p:nvSpPr>
        <p:spPr>
          <a:xfrm>
            <a:off x="4159784" y="2528539"/>
            <a:ext cx="79419" cy="77706"/>
          </a:xfrm>
          <a:prstGeom prst="ellipse">
            <a:avLst/>
          </a:pr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5646B8EA-83B2-49A7-849C-30D3F35002EE}"/>
              </a:ext>
            </a:extLst>
          </p:cNvPr>
          <p:cNvGrpSpPr/>
          <p:nvPr/>
        </p:nvGrpSpPr>
        <p:grpSpPr>
          <a:xfrm>
            <a:off x="9385300" y="5783186"/>
            <a:ext cx="2346861" cy="707886"/>
            <a:chOff x="9385300" y="5783186"/>
            <a:chExt cx="2346861" cy="707886"/>
          </a:xfrm>
        </p:grpSpPr>
        <p:sp>
          <p:nvSpPr>
            <p:cNvPr id="187" name="文本框 186">
              <a:extLst>
                <a:ext uri="{FF2B5EF4-FFF2-40B4-BE49-F238E27FC236}">
                  <a16:creationId xmlns:a16="http://schemas.microsoft.com/office/drawing/2014/main" id="{349B801C-B30A-4AE1-9DBC-7372157CF9D2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E1A3FC85-3D14-4BC9-B8B3-5EA43593FE49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02CB9451-F214-43BF-A085-83BE9A4CF59E}"/>
              </a:ext>
            </a:extLst>
          </p:cNvPr>
          <p:cNvGrpSpPr/>
          <p:nvPr/>
        </p:nvGrpSpPr>
        <p:grpSpPr>
          <a:xfrm flipH="1">
            <a:off x="622600" y="5783186"/>
            <a:ext cx="2346861" cy="707886"/>
            <a:chOff x="9385300" y="5783186"/>
            <a:chExt cx="2346861" cy="707886"/>
          </a:xfrm>
        </p:grpSpPr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3DBC69A9-5CCE-4D80-A952-366CDDC82E23}"/>
                </a:ext>
              </a:extLst>
            </p:cNvPr>
            <p:cNvSpPr txBox="1"/>
            <p:nvPr/>
          </p:nvSpPr>
          <p:spPr>
            <a:xfrm>
              <a:off x="9385300" y="5967852"/>
              <a:ext cx="23468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3">
                          <a:lumMod val="60000"/>
                          <a:lumOff val="40000"/>
                        </a:schemeClr>
                      </a:gs>
                      <a:gs pos="97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插入文本内容</a:t>
              </a:r>
            </a:p>
          </p:txBody>
        </p:sp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2DA2697D-9B02-49BE-8CE0-39E7CE2C24FE}"/>
                </a:ext>
              </a:extLst>
            </p:cNvPr>
            <p:cNvSpPr txBox="1"/>
            <p:nvPr/>
          </p:nvSpPr>
          <p:spPr>
            <a:xfrm>
              <a:off x="10063860" y="5783186"/>
              <a:ext cx="15055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i="1" dirty="0">
                  <a:gradFill>
                    <a:gsLst>
                      <a:gs pos="0">
                        <a:schemeClr val="bg1">
                          <a:alpha val="34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Arial Black" panose="020B0A04020102020204" pitchFamily="34" charset="0"/>
                </a:rPr>
                <a:t>MAX-QING</a:t>
              </a:r>
              <a:endParaRPr lang="zh-CN" altLang="en-US" i="1" dirty="0">
                <a:gradFill>
                  <a:gsLst>
                    <a:gs pos="0">
                      <a:schemeClr val="bg1">
                        <a:alpha val="34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Arial Black" panose="020B0A04020102020204" pitchFamily="34" charset="0"/>
              </a:endParaRPr>
            </a:p>
          </p:txBody>
        </p:sp>
      </p:grpSp>
      <p:sp>
        <p:nvSpPr>
          <p:cNvPr id="193" name="文本框 192">
            <a:extLst>
              <a:ext uri="{FF2B5EF4-FFF2-40B4-BE49-F238E27FC236}">
                <a16:creationId xmlns:a16="http://schemas.microsoft.com/office/drawing/2014/main" id="{6573B3A6-8746-4908-94D8-75C86B0FFD3B}"/>
              </a:ext>
            </a:extLst>
          </p:cNvPr>
          <p:cNvSpPr txBox="1"/>
          <p:nvPr/>
        </p:nvSpPr>
        <p:spPr>
          <a:xfrm>
            <a:off x="2579906" y="3582291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297E6CF6-F051-47A1-99F6-D68A1DF9A7B3}"/>
              </a:ext>
            </a:extLst>
          </p:cNvPr>
          <p:cNvSpPr txBox="1"/>
          <p:nvPr/>
        </p:nvSpPr>
        <p:spPr>
          <a:xfrm>
            <a:off x="8199816" y="3582291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EE72B68A-7A1C-4A1B-AD31-B3EF175361BB}"/>
              </a:ext>
            </a:extLst>
          </p:cNvPr>
          <p:cNvSpPr txBox="1"/>
          <p:nvPr/>
        </p:nvSpPr>
        <p:spPr>
          <a:xfrm>
            <a:off x="3575041" y="1734011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182F95FC-1783-4F5F-83AF-F78A3B6798A5}"/>
              </a:ext>
            </a:extLst>
          </p:cNvPr>
          <p:cNvSpPr txBox="1"/>
          <p:nvPr/>
        </p:nvSpPr>
        <p:spPr>
          <a:xfrm>
            <a:off x="7289790" y="1734011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5669A582-536A-4602-A284-DBDBE58DA287}"/>
              </a:ext>
            </a:extLst>
          </p:cNvPr>
          <p:cNvSpPr txBox="1"/>
          <p:nvPr/>
        </p:nvSpPr>
        <p:spPr>
          <a:xfrm>
            <a:off x="5401698" y="1611806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14BC9BF5-B38B-4269-BED3-F524E55AEA25}"/>
              </a:ext>
            </a:extLst>
          </p:cNvPr>
          <p:cNvSpPr txBox="1"/>
          <p:nvPr/>
        </p:nvSpPr>
        <p:spPr>
          <a:xfrm>
            <a:off x="4503728" y="3830886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A2593BCD-512F-49DC-AF5B-BB996FD38BA4}"/>
              </a:ext>
            </a:extLst>
          </p:cNvPr>
          <p:cNvSpPr txBox="1"/>
          <p:nvPr/>
        </p:nvSpPr>
        <p:spPr>
          <a:xfrm>
            <a:off x="6361102" y="3830886"/>
            <a:ext cx="1248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插入文本内容</a:t>
            </a:r>
          </a:p>
        </p:txBody>
      </p:sp>
      <p:sp>
        <p:nvSpPr>
          <p:cNvPr id="202" name="图形 200" descr="石子游戏棋 纯色填充">
            <a:extLst>
              <a:ext uri="{FF2B5EF4-FFF2-40B4-BE49-F238E27FC236}">
                <a16:creationId xmlns:a16="http://schemas.microsoft.com/office/drawing/2014/main" id="{2EA11C46-4D52-4FED-A400-2CB5041813C6}"/>
              </a:ext>
            </a:extLst>
          </p:cNvPr>
          <p:cNvSpPr/>
          <p:nvPr/>
        </p:nvSpPr>
        <p:spPr>
          <a:xfrm>
            <a:off x="5743651" y="5092086"/>
            <a:ext cx="709269" cy="573870"/>
          </a:xfrm>
          <a:custGeom>
            <a:avLst/>
            <a:gdLst>
              <a:gd name="connsiteX0" fmla="*/ 330679 w 709269"/>
              <a:gd name="connsiteY0" fmla="*/ 37 h 573870"/>
              <a:gd name="connsiteX1" fmla="*/ 318118 w 709269"/>
              <a:gd name="connsiteY1" fmla="*/ 10758 h 573870"/>
              <a:gd name="connsiteX2" fmla="*/ 320383 w 709269"/>
              <a:gd name="connsiteY2" fmla="*/ 18639 h 573870"/>
              <a:gd name="connsiteX3" fmla="*/ 332013 w 709269"/>
              <a:gd name="connsiteY3" fmla="*/ 34451 h 573870"/>
              <a:gd name="connsiteX4" fmla="*/ 330767 w 709269"/>
              <a:gd name="connsiteY4" fmla="*/ 42818 h 573870"/>
              <a:gd name="connsiteX5" fmla="*/ 327660 w 709269"/>
              <a:gd name="connsiteY5" fmla="*/ 43976 h 573870"/>
              <a:gd name="connsiteX6" fmla="*/ 0 w 709269"/>
              <a:gd name="connsiteY6" fmla="*/ 357005 h 573870"/>
              <a:gd name="connsiteX7" fmla="*/ 354616 w 709269"/>
              <a:gd name="connsiteY7" fmla="*/ 573871 h 573870"/>
              <a:gd name="connsiteX8" fmla="*/ 709270 w 709269"/>
              <a:gd name="connsiteY8" fmla="*/ 356977 h 573870"/>
              <a:gd name="connsiteX9" fmla="*/ 330679 w 709269"/>
              <a:gd name="connsiteY9" fmla="*/ 37 h 573870"/>
              <a:gd name="connsiteX10" fmla="*/ 289665 w 709269"/>
              <a:gd name="connsiteY10" fmla="*/ 139664 h 573870"/>
              <a:gd name="connsiteX11" fmla="*/ 213465 w 709269"/>
              <a:gd name="connsiteY11" fmla="*/ 215864 h 573870"/>
              <a:gd name="connsiteX12" fmla="*/ 186528 w 709269"/>
              <a:gd name="connsiteY12" fmla="*/ 216333 h 573870"/>
              <a:gd name="connsiteX13" fmla="*/ 186059 w 709269"/>
              <a:gd name="connsiteY13" fmla="*/ 189396 h 573870"/>
              <a:gd name="connsiteX14" fmla="*/ 186528 w 709269"/>
              <a:gd name="connsiteY14" fmla="*/ 188927 h 573870"/>
              <a:gd name="connsiteX15" fmla="*/ 262728 w 709269"/>
              <a:gd name="connsiteY15" fmla="*/ 112727 h 573870"/>
              <a:gd name="connsiteX16" fmla="*/ 289665 w 709269"/>
              <a:gd name="connsiteY16" fmla="*/ 113196 h 573870"/>
              <a:gd name="connsiteX17" fmla="*/ 289665 w 709269"/>
              <a:gd name="connsiteY17" fmla="*/ 139664 h 573870"/>
              <a:gd name="connsiteX18" fmla="*/ 371446 w 709269"/>
              <a:gd name="connsiteY18" fmla="*/ 250021 h 573870"/>
              <a:gd name="connsiteX19" fmla="*/ 352396 w 709269"/>
              <a:gd name="connsiteY19" fmla="*/ 269071 h 573870"/>
              <a:gd name="connsiteX20" fmla="*/ 333346 w 709269"/>
              <a:gd name="connsiteY20" fmla="*/ 250021 h 573870"/>
              <a:gd name="connsiteX21" fmla="*/ 333346 w 709269"/>
              <a:gd name="connsiteY21" fmla="*/ 164296 h 573870"/>
              <a:gd name="connsiteX22" fmla="*/ 352396 w 709269"/>
              <a:gd name="connsiteY22" fmla="*/ 145246 h 573870"/>
              <a:gd name="connsiteX23" fmla="*/ 371446 w 709269"/>
              <a:gd name="connsiteY23" fmla="*/ 164296 h 573870"/>
              <a:gd name="connsiteX24" fmla="*/ 518265 w 709269"/>
              <a:gd name="connsiteY24" fmla="*/ 215864 h 573870"/>
              <a:gd name="connsiteX25" fmla="*/ 491328 w 709269"/>
              <a:gd name="connsiteY25" fmla="*/ 215864 h 573870"/>
              <a:gd name="connsiteX26" fmla="*/ 415128 w 709269"/>
              <a:gd name="connsiteY26" fmla="*/ 139664 h 573870"/>
              <a:gd name="connsiteX27" fmla="*/ 414659 w 709269"/>
              <a:gd name="connsiteY27" fmla="*/ 112727 h 573870"/>
              <a:gd name="connsiteX28" fmla="*/ 441596 w 709269"/>
              <a:gd name="connsiteY28" fmla="*/ 112259 h 573870"/>
              <a:gd name="connsiteX29" fmla="*/ 442065 w 709269"/>
              <a:gd name="connsiteY29" fmla="*/ 112727 h 573870"/>
              <a:gd name="connsiteX30" fmla="*/ 518265 w 709269"/>
              <a:gd name="connsiteY30" fmla="*/ 188927 h 573870"/>
              <a:gd name="connsiteX31" fmla="*/ 518265 w 709269"/>
              <a:gd name="connsiteY31" fmla="*/ 215864 h 57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09269" h="573870">
                <a:moveTo>
                  <a:pt x="330679" y="37"/>
                </a:moveTo>
                <a:cubicBezTo>
                  <a:pt x="324250" y="-472"/>
                  <a:pt x="318626" y="4329"/>
                  <a:pt x="318118" y="10758"/>
                </a:cubicBezTo>
                <a:cubicBezTo>
                  <a:pt x="317895" y="13573"/>
                  <a:pt x="318700" y="16372"/>
                  <a:pt x="320383" y="18639"/>
                </a:cubicBezTo>
                <a:lnTo>
                  <a:pt x="332013" y="34451"/>
                </a:lnTo>
                <a:cubicBezTo>
                  <a:pt x="333979" y="37105"/>
                  <a:pt x="333422" y="40852"/>
                  <a:pt x="330767" y="42818"/>
                </a:cubicBezTo>
                <a:cubicBezTo>
                  <a:pt x="329861" y="43489"/>
                  <a:pt x="328784" y="43890"/>
                  <a:pt x="327660" y="43976"/>
                </a:cubicBezTo>
                <a:cubicBezTo>
                  <a:pt x="148885" y="61006"/>
                  <a:pt x="0" y="218350"/>
                  <a:pt x="0" y="357005"/>
                </a:cubicBezTo>
                <a:cubicBezTo>
                  <a:pt x="-29" y="524788"/>
                  <a:pt x="158753" y="573871"/>
                  <a:pt x="354616" y="573871"/>
                </a:cubicBezTo>
                <a:cubicBezTo>
                  <a:pt x="550478" y="573871"/>
                  <a:pt x="709270" y="524788"/>
                  <a:pt x="709270" y="356977"/>
                </a:cubicBezTo>
                <a:cubicBezTo>
                  <a:pt x="709270" y="181641"/>
                  <a:pt x="493605" y="15963"/>
                  <a:pt x="330679" y="37"/>
                </a:cubicBezTo>
                <a:close/>
                <a:moveTo>
                  <a:pt x="289665" y="139664"/>
                </a:moveTo>
                <a:lnTo>
                  <a:pt x="213465" y="215864"/>
                </a:lnTo>
                <a:cubicBezTo>
                  <a:pt x="206155" y="223432"/>
                  <a:pt x="194096" y="223641"/>
                  <a:pt x="186528" y="216333"/>
                </a:cubicBezTo>
                <a:cubicBezTo>
                  <a:pt x="178960" y="209023"/>
                  <a:pt x="178751" y="196963"/>
                  <a:pt x="186059" y="189396"/>
                </a:cubicBezTo>
                <a:cubicBezTo>
                  <a:pt x="186213" y="189237"/>
                  <a:pt x="186369" y="189081"/>
                  <a:pt x="186528" y="188927"/>
                </a:cubicBezTo>
                <a:lnTo>
                  <a:pt x="262728" y="112727"/>
                </a:lnTo>
                <a:cubicBezTo>
                  <a:pt x="270296" y="105418"/>
                  <a:pt x="282355" y="105627"/>
                  <a:pt x="289665" y="113196"/>
                </a:cubicBezTo>
                <a:cubicBezTo>
                  <a:pt x="296795" y="120578"/>
                  <a:pt x="296795" y="132282"/>
                  <a:pt x="289665" y="139664"/>
                </a:cubicBezTo>
                <a:close/>
                <a:moveTo>
                  <a:pt x="371446" y="250021"/>
                </a:moveTo>
                <a:cubicBezTo>
                  <a:pt x="371446" y="260542"/>
                  <a:pt x="362918" y="269071"/>
                  <a:pt x="352396" y="269071"/>
                </a:cubicBezTo>
                <a:cubicBezTo>
                  <a:pt x="341875" y="269071"/>
                  <a:pt x="333346" y="260542"/>
                  <a:pt x="333346" y="250021"/>
                </a:cubicBezTo>
                <a:lnTo>
                  <a:pt x="333346" y="164296"/>
                </a:lnTo>
                <a:cubicBezTo>
                  <a:pt x="333346" y="153774"/>
                  <a:pt x="341875" y="145246"/>
                  <a:pt x="352396" y="145246"/>
                </a:cubicBezTo>
                <a:cubicBezTo>
                  <a:pt x="362918" y="145246"/>
                  <a:pt x="371446" y="153774"/>
                  <a:pt x="371446" y="164296"/>
                </a:cubicBezTo>
                <a:close/>
                <a:moveTo>
                  <a:pt x="518265" y="215864"/>
                </a:moveTo>
                <a:cubicBezTo>
                  <a:pt x="510826" y="223301"/>
                  <a:pt x="498767" y="223301"/>
                  <a:pt x="491328" y="215864"/>
                </a:cubicBezTo>
                <a:lnTo>
                  <a:pt x="415128" y="139664"/>
                </a:lnTo>
                <a:cubicBezTo>
                  <a:pt x="407560" y="132354"/>
                  <a:pt x="407351" y="120295"/>
                  <a:pt x="414659" y="112727"/>
                </a:cubicBezTo>
                <a:cubicBezTo>
                  <a:pt x="421969" y="105160"/>
                  <a:pt x="434029" y="104950"/>
                  <a:pt x="441596" y="112259"/>
                </a:cubicBezTo>
                <a:cubicBezTo>
                  <a:pt x="441755" y="112412"/>
                  <a:pt x="441911" y="112568"/>
                  <a:pt x="442065" y="112727"/>
                </a:cubicBezTo>
                <a:lnTo>
                  <a:pt x="518265" y="188927"/>
                </a:lnTo>
                <a:cubicBezTo>
                  <a:pt x="525702" y="196366"/>
                  <a:pt x="525702" y="208425"/>
                  <a:pt x="518265" y="215864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 w="9525" cap="flat">
            <a:solidFill>
              <a:schemeClr val="bg1"/>
            </a:solidFill>
            <a:prstDash val="solid"/>
            <a:miter/>
          </a:ln>
          <a:effectLst>
            <a:outerShdw blurRad="4064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4" name="文本框 203">
            <a:extLst>
              <a:ext uri="{FF2B5EF4-FFF2-40B4-BE49-F238E27FC236}">
                <a16:creationId xmlns:a16="http://schemas.microsoft.com/office/drawing/2014/main" id="{B21EFA01-CFB9-4D04-A2E3-0FF1AEC46EFA}"/>
              </a:ext>
            </a:extLst>
          </p:cNvPr>
          <p:cNvSpPr txBox="1"/>
          <p:nvPr/>
        </p:nvSpPr>
        <p:spPr>
          <a:xfrm>
            <a:off x="9019960" y="4462633"/>
            <a:ext cx="2813532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D14A0CE3-3528-4B00-A20D-807409F93FBE}"/>
              </a:ext>
            </a:extLst>
          </p:cNvPr>
          <p:cNvSpPr txBox="1"/>
          <p:nvPr/>
        </p:nvSpPr>
        <p:spPr>
          <a:xfrm>
            <a:off x="614707" y="4462633"/>
            <a:ext cx="2813532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alpha val="56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</a:t>
            </a:r>
          </a:p>
        </p:txBody>
      </p:sp>
    </p:spTree>
    <p:extLst>
      <p:ext uri="{BB962C8B-B14F-4D97-AF65-F5344CB8AC3E}">
        <p14:creationId xmlns:p14="http://schemas.microsoft.com/office/powerpoint/2010/main" val="3870358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F279470B-6D57-4CDB-A9D2-22FB3A08C26A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AE58A2F-2AAC-40F6-8B47-27E0DEBC1A11}"/>
              </a:ext>
            </a:extLst>
          </p:cNvPr>
          <p:cNvGrpSpPr/>
          <p:nvPr/>
        </p:nvGrpSpPr>
        <p:grpSpPr>
          <a:xfrm>
            <a:off x="749504" y="1463602"/>
            <a:ext cx="3210887" cy="4531840"/>
            <a:chOff x="1166461" y="1617981"/>
            <a:chExt cx="3210887" cy="4531840"/>
          </a:xfrm>
        </p:grpSpPr>
        <p:sp>
          <p:nvSpPr>
            <p:cNvPr id="2" name="矩形: 折角 1">
              <a:extLst>
                <a:ext uri="{FF2B5EF4-FFF2-40B4-BE49-F238E27FC236}">
                  <a16:creationId xmlns:a16="http://schemas.microsoft.com/office/drawing/2014/main" id="{A1CA2700-B926-420C-BF6A-12ADD3864E42}"/>
                </a:ext>
              </a:extLst>
            </p:cNvPr>
            <p:cNvSpPr/>
            <p:nvPr/>
          </p:nvSpPr>
          <p:spPr>
            <a:xfrm>
              <a:off x="1193800" y="1663700"/>
              <a:ext cx="3014504" cy="4318000"/>
            </a:xfrm>
            <a:prstGeom prst="foldedCorner">
              <a:avLst>
                <a:gd name="adj" fmla="val 34788"/>
              </a:avLst>
            </a:prstGeom>
            <a:solidFill>
              <a:schemeClr val="accent1">
                <a:lumMod val="50000"/>
                <a:alpha val="54000"/>
              </a:schemeClr>
            </a:solidFill>
            <a:ln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7A88003-9562-4849-AE13-CA6C056F070E}"/>
                </a:ext>
              </a:extLst>
            </p:cNvPr>
            <p:cNvSpPr txBox="1"/>
            <p:nvPr/>
          </p:nvSpPr>
          <p:spPr>
            <a:xfrm>
              <a:off x="3539446" y="5441935"/>
              <a:ext cx="8379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0" lang="en-US" altLang="zh-CN" sz="4000" b="0" i="1" u="none" strike="noStrike" kern="1200" cap="none" spc="0" normalizeH="0" baseline="0" noProof="0">
                  <a:ln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99D74C">
                          <a:lumMod val="60000"/>
                          <a:lumOff val="40000"/>
                        </a:srgbClr>
                      </a:gs>
                      <a:gs pos="100000">
                        <a:srgbClr val="19B17E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01</a:t>
              </a:r>
              <a:endParaRPr lang="zh-CN" altLang="en-US" sz="4000" i="1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7E94E82-908F-4109-B5EC-15E82C885F2B}"/>
                </a:ext>
              </a:extLst>
            </p:cNvPr>
            <p:cNvSpPr/>
            <p:nvPr/>
          </p:nvSpPr>
          <p:spPr>
            <a:xfrm>
              <a:off x="1667899" y="2004259"/>
              <a:ext cx="2066306" cy="52322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31B78D5-A2D2-4F0C-9569-E769E75BA124}"/>
                </a:ext>
              </a:extLst>
            </p:cNvPr>
            <p:cNvSpPr txBox="1"/>
            <p:nvPr/>
          </p:nvSpPr>
          <p:spPr>
            <a:xfrm>
              <a:off x="1862658" y="2004259"/>
              <a:ext cx="1676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accent1">
                      <a:lumMod val="50000"/>
                    </a:schemeClr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6A1314F-3B4D-489A-8E62-A63C0DAEF586}"/>
                </a:ext>
              </a:extLst>
            </p:cNvPr>
            <p:cNvSpPr txBox="1"/>
            <p:nvPr/>
          </p:nvSpPr>
          <p:spPr>
            <a:xfrm>
              <a:off x="1591260" y="2664922"/>
              <a:ext cx="2334085" cy="2639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  </a:r>
            </a:p>
          </p:txBody>
        </p:sp>
        <p:sp>
          <p:nvSpPr>
            <p:cNvPr id="38" name="梯形 37">
              <a:extLst>
                <a:ext uri="{FF2B5EF4-FFF2-40B4-BE49-F238E27FC236}">
                  <a16:creationId xmlns:a16="http://schemas.microsoft.com/office/drawing/2014/main" id="{43B37E0D-CCEA-41A1-BB06-AEEB3C39FD80}"/>
                </a:ext>
              </a:extLst>
            </p:cNvPr>
            <p:cNvSpPr/>
            <p:nvPr/>
          </p:nvSpPr>
          <p:spPr>
            <a:xfrm>
              <a:off x="1429722" y="1617981"/>
              <a:ext cx="1911927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半闭框 38">
              <a:extLst>
                <a:ext uri="{FF2B5EF4-FFF2-40B4-BE49-F238E27FC236}">
                  <a16:creationId xmlns:a16="http://schemas.microsoft.com/office/drawing/2014/main" id="{D5B937C2-C885-4F57-BB66-DFF169311722}"/>
                </a:ext>
              </a:extLst>
            </p:cNvPr>
            <p:cNvSpPr/>
            <p:nvPr/>
          </p:nvSpPr>
          <p:spPr>
            <a:xfrm flipV="1">
              <a:off x="1166461" y="5728439"/>
              <a:ext cx="282311" cy="282311"/>
            </a:xfrm>
            <a:prstGeom prst="halfFrame">
              <a:avLst>
                <a:gd name="adj1" fmla="val 11965"/>
                <a:gd name="adj2" fmla="val 130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363F2A0-EBEA-4942-B360-C87A2EF61532}"/>
              </a:ext>
            </a:extLst>
          </p:cNvPr>
          <p:cNvGrpSpPr/>
          <p:nvPr/>
        </p:nvGrpSpPr>
        <p:grpSpPr>
          <a:xfrm>
            <a:off x="4534943" y="1463602"/>
            <a:ext cx="3210886" cy="4531840"/>
            <a:chOff x="1166461" y="1617981"/>
            <a:chExt cx="3210886" cy="4531840"/>
          </a:xfrm>
        </p:grpSpPr>
        <p:sp>
          <p:nvSpPr>
            <p:cNvPr id="42" name="矩形: 折角 41">
              <a:extLst>
                <a:ext uri="{FF2B5EF4-FFF2-40B4-BE49-F238E27FC236}">
                  <a16:creationId xmlns:a16="http://schemas.microsoft.com/office/drawing/2014/main" id="{EA6B1590-F345-4E85-B1D2-E8CC4154FAB3}"/>
                </a:ext>
              </a:extLst>
            </p:cNvPr>
            <p:cNvSpPr/>
            <p:nvPr/>
          </p:nvSpPr>
          <p:spPr>
            <a:xfrm>
              <a:off x="1193800" y="1663700"/>
              <a:ext cx="3014504" cy="4318000"/>
            </a:xfrm>
            <a:prstGeom prst="foldedCorner">
              <a:avLst>
                <a:gd name="adj" fmla="val 34788"/>
              </a:avLst>
            </a:prstGeom>
            <a:solidFill>
              <a:schemeClr val="accent1">
                <a:lumMod val="50000"/>
                <a:alpha val="54000"/>
              </a:schemeClr>
            </a:solidFill>
            <a:ln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C23E676-DE1B-4C52-861F-AEFF994F3875}"/>
                </a:ext>
              </a:extLst>
            </p:cNvPr>
            <p:cNvSpPr txBox="1"/>
            <p:nvPr/>
          </p:nvSpPr>
          <p:spPr>
            <a:xfrm>
              <a:off x="3539446" y="5441935"/>
              <a:ext cx="8379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0" lang="en-US" altLang="zh-CN" sz="4000" b="0" i="1" u="none" strike="noStrike" kern="1200" cap="none" spc="0" normalizeH="0" baseline="0" noProof="0" dirty="0">
                  <a:ln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99D74C">
                          <a:lumMod val="60000"/>
                          <a:lumOff val="40000"/>
                        </a:srgbClr>
                      </a:gs>
                      <a:gs pos="100000">
                        <a:srgbClr val="19B17E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02</a:t>
              </a:r>
              <a:endParaRPr lang="zh-CN" altLang="en-US" sz="4000" i="1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5F9285BE-2A3E-41C7-B8F9-DFB9975FF382}"/>
                </a:ext>
              </a:extLst>
            </p:cNvPr>
            <p:cNvSpPr/>
            <p:nvPr/>
          </p:nvSpPr>
          <p:spPr>
            <a:xfrm>
              <a:off x="1667899" y="2004259"/>
              <a:ext cx="2066306" cy="52322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276F0B48-8D7F-43D0-938E-C7A92653AEF7}"/>
                </a:ext>
              </a:extLst>
            </p:cNvPr>
            <p:cNvSpPr txBox="1"/>
            <p:nvPr/>
          </p:nvSpPr>
          <p:spPr>
            <a:xfrm>
              <a:off x="1862658" y="2004259"/>
              <a:ext cx="1676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accent1">
                      <a:lumMod val="50000"/>
                    </a:schemeClr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3361C2D-AB40-4CFD-B5E3-53A1B0E50582}"/>
                </a:ext>
              </a:extLst>
            </p:cNvPr>
            <p:cNvSpPr txBox="1"/>
            <p:nvPr/>
          </p:nvSpPr>
          <p:spPr>
            <a:xfrm>
              <a:off x="1591260" y="2664922"/>
              <a:ext cx="2334085" cy="2639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  </a:r>
            </a:p>
          </p:txBody>
        </p:sp>
        <p:sp>
          <p:nvSpPr>
            <p:cNvPr id="47" name="梯形 46">
              <a:extLst>
                <a:ext uri="{FF2B5EF4-FFF2-40B4-BE49-F238E27FC236}">
                  <a16:creationId xmlns:a16="http://schemas.microsoft.com/office/drawing/2014/main" id="{4239A4DF-FC8C-4FF4-A9EA-3C887FB201AA}"/>
                </a:ext>
              </a:extLst>
            </p:cNvPr>
            <p:cNvSpPr/>
            <p:nvPr/>
          </p:nvSpPr>
          <p:spPr>
            <a:xfrm>
              <a:off x="1429722" y="1617981"/>
              <a:ext cx="1911927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半闭框 47">
              <a:extLst>
                <a:ext uri="{FF2B5EF4-FFF2-40B4-BE49-F238E27FC236}">
                  <a16:creationId xmlns:a16="http://schemas.microsoft.com/office/drawing/2014/main" id="{96C06B33-A61B-4553-8BAC-A41E24191FC8}"/>
                </a:ext>
              </a:extLst>
            </p:cNvPr>
            <p:cNvSpPr/>
            <p:nvPr/>
          </p:nvSpPr>
          <p:spPr>
            <a:xfrm flipV="1">
              <a:off x="1166461" y="5728439"/>
              <a:ext cx="282311" cy="282311"/>
            </a:xfrm>
            <a:prstGeom prst="halfFrame">
              <a:avLst>
                <a:gd name="adj1" fmla="val 11965"/>
                <a:gd name="adj2" fmla="val 130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35664B8-1F70-4C01-9E8D-63F0BBD9D97A}"/>
              </a:ext>
            </a:extLst>
          </p:cNvPr>
          <p:cNvGrpSpPr/>
          <p:nvPr/>
        </p:nvGrpSpPr>
        <p:grpSpPr>
          <a:xfrm>
            <a:off x="8320382" y="1463602"/>
            <a:ext cx="3210887" cy="4531840"/>
            <a:chOff x="1166461" y="1617981"/>
            <a:chExt cx="3210887" cy="4531840"/>
          </a:xfrm>
        </p:grpSpPr>
        <p:sp>
          <p:nvSpPr>
            <p:cNvPr id="50" name="矩形: 折角 49">
              <a:extLst>
                <a:ext uri="{FF2B5EF4-FFF2-40B4-BE49-F238E27FC236}">
                  <a16:creationId xmlns:a16="http://schemas.microsoft.com/office/drawing/2014/main" id="{043AE17C-C0A2-4C80-A71C-F7146AF77D10}"/>
                </a:ext>
              </a:extLst>
            </p:cNvPr>
            <p:cNvSpPr/>
            <p:nvPr/>
          </p:nvSpPr>
          <p:spPr>
            <a:xfrm>
              <a:off x="1193800" y="1663700"/>
              <a:ext cx="3014504" cy="4318000"/>
            </a:xfrm>
            <a:prstGeom prst="foldedCorner">
              <a:avLst>
                <a:gd name="adj" fmla="val 34788"/>
              </a:avLst>
            </a:prstGeom>
            <a:solidFill>
              <a:schemeClr val="accent1">
                <a:lumMod val="50000"/>
                <a:alpha val="54000"/>
              </a:schemeClr>
            </a:solidFill>
            <a:ln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473791A-7A0F-42A4-906B-4773C198807E}"/>
                </a:ext>
              </a:extLst>
            </p:cNvPr>
            <p:cNvSpPr txBox="1"/>
            <p:nvPr/>
          </p:nvSpPr>
          <p:spPr>
            <a:xfrm>
              <a:off x="3539446" y="5441935"/>
              <a:ext cx="83790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0" lang="en-US" altLang="zh-CN" sz="4000" b="0" i="1" u="none" strike="noStrike" kern="1200" cap="none" spc="0" normalizeH="0" baseline="0" noProof="0" dirty="0">
                  <a:ln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>
                            <a:alpha val="0"/>
                          </a:prstClr>
                        </a:gs>
                      </a:gsLst>
                      <a:lin ang="5400000" scaled="1"/>
                    </a:gradFill>
                  </a:ln>
                  <a:gradFill>
                    <a:gsLst>
                      <a:gs pos="0">
                        <a:srgbClr val="99D74C">
                          <a:lumMod val="60000"/>
                          <a:lumOff val="40000"/>
                        </a:srgbClr>
                      </a:gs>
                      <a:gs pos="100000">
                        <a:srgbClr val="19B17E">
                          <a:lumMod val="60000"/>
                          <a:lumOff val="40000"/>
                        </a:srgb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03</a:t>
              </a:r>
              <a:endParaRPr lang="zh-CN" altLang="en-US" sz="4000" i="1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3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</a:gra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83DC073F-2A6A-4EEB-B940-9945C6DB86DD}"/>
                </a:ext>
              </a:extLst>
            </p:cNvPr>
            <p:cNvSpPr/>
            <p:nvPr/>
          </p:nvSpPr>
          <p:spPr>
            <a:xfrm>
              <a:off x="1667899" y="2004259"/>
              <a:ext cx="2066306" cy="523220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9288CFA-8A23-496F-8DC0-9675A7C01A23}"/>
                </a:ext>
              </a:extLst>
            </p:cNvPr>
            <p:cNvSpPr txBox="1"/>
            <p:nvPr/>
          </p:nvSpPr>
          <p:spPr>
            <a:xfrm>
              <a:off x="1862658" y="2004259"/>
              <a:ext cx="16767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accent1">
                      <a:lumMod val="50000"/>
                    </a:schemeClr>
                  </a:solidFill>
                  <a:latin typeface="创客贴金刚体" panose="00020600040101010101" pitchFamily="18" charset="-122"/>
                  <a:ea typeface="创客贴金刚体" panose="00020600040101010101" pitchFamily="18" charset="-122"/>
                  <a:cs typeface="创客贴金刚体" panose="00020600040101010101" pitchFamily="18" charset="-122"/>
                </a:rPr>
                <a:t>文本内容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B9D5E74-E8B3-47BA-96AC-1CD3B1CBC6C0}"/>
                </a:ext>
              </a:extLst>
            </p:cNvPr>
            <p:cNvSpPr txBox="1"/>
            <p:nvPr/>
          </p:nvSpPr>
          <p:spPr>
            <a:xfrm>
              <a:off x="1591260" y="2664922"/>
              <a:ext cx="2334085" cy="2639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  </a:r>
            </a:p>
          </p:txBody>
        </p:sp>
        <p:sp>
          <p:nvSpPr>
            <p:cNvPr id="55" name="梯形 54">
              <a:extLst>
                <a:ext uri="{FF2B5EF4-FFF2-40B4-BE49-F238E27FC236}">
                  <a16:creationId xmlns:a16="http://schemas.microsoft.com/office/drawing/2014/main" id="{C2147397-C727-4DDF-A24A-97804BA16612}"/>
                </a:ext>
              </a:extLst>
            </p:cNvPr>
            <p:cNvSpPr/>
            <p:nvPr/>
          </p:nvSpPr>
          <p:spPr>
            <a:xfrm>
              <a:off x="1429722" y="1617981"/>
              <a:ext cx="1911927" cy="45719"/>
            </a:xfrm>
            <a:prstGeom prst="trapezoid">
              <a:avLst>
                <a:gd name="adj" fmla="val 46503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半闭框 55">
              <a:extLst>
                <a:ext uri="{FF2B5EF4-FFF2-40B4-BE49-F238E27FC236}">
                  <a16:creationId xmlns:a16="http://schemas.microsoft.com/office/drawing/2014/main" id="{B17454E7-0BD7-4B41-9830-9B03393FF931}"/>
                </a:ext>
              </a:extLst>
            </p:cNvPr>
            <p:cNvSpPr/>
            <p:nvPr/>
          </p:nvSpPr>
          <p:spPr>
            <a:xfrm flipV="1">
              <a:off x="1166461" y="5728439"/>
              <a:ext cx="282311" cy="282311"/>
            </a:xfrm>
            <a:prstGeom prst="halfFrame">
              <a:avLst>
                <a:gd name="adj1" fmla="val 11965"/>
                <a:gd name="adj2" fmla="val 13089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6444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F279470B-6D57-4CDB-A9D2-22FB3A08C26A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58D5014-4135-49D7-BA08-5988D2C068EE}"/>
              </a:ext>
            </a:extLst>
          </p:cNvPr>
          <p:cNvSpPr/>
          <p:nvPr/>
        </p:nvSpPr>
        <p:spPr>
          <a:xfrm>
            <a:off x="1452765" y="1659950"/>
            <a:ext cx="7213521" cy="4250447"/>
          </a:xfrm>
          <a:custGeom>
            <a:avLst/>
            <a:gdLst>
              <a:gd name="connsiteX0" fmla="*/ 0 w 7213521"/>
              <a:gd name="connsiteY0" fmla="*/ 0 h 4250447"/>
              <a:gd name="connsiteX1" fmla="*/ 175323 w 7213521"/>
              <a:gd name="connsiteY1" fmla="*/ 90796 h 4250447"/>
              <a:gd name="connsiteX2" fmla="*/ 5348838 w 7213521"/>
              <a:gd name="connsiteY2" fmla="*/ 1623316 h 4250447"/>
              <a:gd name="connsiteX3" fmla="*/ 5761254 w 7213521"/>
              <a:gd name="connsiteY3" fmla="*/ 1679221 h 4250447"/>
              <a:gd name="connsiteX4" fmla="*/ 5761254 w 7213521"/>
              <a:gd name="connsiteY4" fmla="*/ 1064857 h 4250447"/>
              <a:gd name="connsiteX5" fmla="*/ 7213521 w 7213521"/>
              <a:gd name="connsiteY5" fmla="*/ 2125224 h 4250447"/>
              <a:gd name="connsiteX6" fmla="*/ 5761254 w 7213521"/>
              <a:gd name="connsiteY6" fmla="*/ 3185591 h 4250447"/>
              <a:gd name="connsiteX7" fmla="*/ 5761254 w 7213521"/>
              <a:gd name="connsiteY7" fmla="*/ 2571811 h 4250447"/>
              <a:gd name="connsiteX8" fmla="*/ 5358025 w 7213521"/>
              <a:gd name="connsiteY8" fmla="*/ 2626340 h 4250447"/>
              <a:gd name="connsiteX9" fmla="*/ 229996 w 7213521"/>
              <a:gd name="connsiteY9" fmla="*/ 4133164 h 4250447"/>
              <a:gd name="connsiteX10" fmla="*/ 0 w 7213521"/>
              <a:gd name="connsiteY10" fmla="*/ 4250447 h 425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13521" h="4250447">
                <a:moveTo>
                  <a:pt x="0" y="0"/>
                </a:moveTo>
                <a:lnTo>
                  <a:pt x="175323" y="90796"/>
                </a:lnTo>
                <a:cubicBezTo>
                  <a:pt x="1622281" y="810615"/>
                  <a:pt x="3398184" y="1339626"/>
                  <a:pt x="5348838" y="1623316"/>
                </a:cubicBezTo>
                <a:lnTo>
                  <a:pt x="5761254" y="1679221"/>
                </a:lnTo>
                <a:lnTo>
                  <a:pt x="5761254" y="1064857"/>
                </a:lnTo>
                <a:lnTo>
                  <a:pt x="7213521" y="2125224"/>
                </a:lnTo>
                <a:lnTo>
                  <a:pt x="5761254" y="3185591"/>
                </a:lnTo>
                <a:lnTo>
                  <a:pt x="5761254" y="2571811"/>
                </a:lnTo>
                <a:lnTo>
                  <a:pt x="5358025" y="2626340"/>
                </a:lnTo>
                <a:cubicBezTo>
                  <a:pt x="3428265" y="2906151"/>
                  <a:pt x="1669199" y="3426004"/>
                  <a:pt x="229996" y="4133164"/>
                </a:cubicBezTo>
                <a:lnTo>
                  <a:pt x="0" y="4250447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6000"/>
                </a:schemeClr>
              </a:gs>
            </a:gsLst>
            <a:lin ang="0" scaled="0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F9DD1E8-4233-4D41-8148-139C0F6037CB}"/>
              </a:ext>
            </a:extLst>
          </p:cNvPr>
          <p:cNvSpPr/>
          <p:nvPr/>
        </p:nvSpPr>
        <p:spPr>
          <a:xfrm>
            <a:off x="2126838" y="2513361"/>
            <a:ext cx="1621971" cy="1621971"/>
          </a:xfrm>
          <a:prstGeom prst="ellipse">
            <a:avLst/>
          </a:prstGeom>
          <a:solidFill>
            <a:schemeClr val="accent1">
              <a:alpha val="31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CCB2AE21-93F3-4222-9D44-DFE6FB06DE4E}"/>
              </a:ext>
            </a:extLst>
          </p:cNvPr>
          <p:cNvSpPr/>
          <p:nvPr/>
        </p:nvSpPr>
        <p:spPr>
          <a:xfrm>
            <a:off x="3710471" y="3526186"/>
            <a:ext cx="1218293" cy="1218293"/>
          </a:xfrm>
          <a:prstGeom prst="ellipse">
            <a:avLst/>
          </a:prstGeom>
          <a:solidFill>
            <a:schemeClr val="accent1">
              <a:alpha val="31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D8A20E7E-1CC0-424D-AFA4-1FD571721CFF}"/>
              </a:ext>
            </a:extLst>
          </p:cNvPr>
          <p:cNvSpPr/>
          <p:nvPr/>
        </p:nvSpPr>
        <p:spPr>
          <a:xfrm>
            <a:off x="4804153" y="3058388"/>
            <a:ext cx="935596" cy="935596"/>
          </a:xfrm>
          <a:prstGeom prst="ellipse">
            <a:avLst/>
          </a:prstGeom>
          <a:solidFill>
            <a:schemeClr val="accent1">
              <a:alpha val="31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5945817D-3734-49E8-929A-611D5A898D49}"/>
              </a:ext>
            </a:extLst>
          </p:cNvPr>
          <p:cNvSpPr txBox="1"/>
          <p:nvPr/>
        </p:nvSpPr>
        <p:spPr>
          <a:xfrm>
            <a:off x="2099429" y="2907567"/>
            <a:ext cx="1676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46E5AC6F-17ED-4F87-B2EE-C499366549E8}"/>
              </a:ext>
            </a:extLst>
          </p:cNvPr>
          <p:cNvSpPr txBox="1"/>
          <p:nvPr/>
        </p:nvSpPr>
        <p:spPr>
          <a:xfrm>
            <a:off x="4853331" y="326195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  <a:endParaRPr lang="zh-CN" altLang="en-US" sz="2800" b="1" dirty="0">
              <a:solidFill>
                <a:schemeClr val="bg1"/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DD31AC8-2A8F-42E8-A4C5-0CDD54CEEAF9}"/>
              </a:ext>
            </a:extLst>
          </p:cNvPr>
          <p:cNvSpPr txBox="1"/>
          <p:nvPr/>
        </p:nvSpPr>
        <p:spPr>
          <a:xfrm>
            <a:off x="3784788" y="3824206"/>
            <a:ext cx="1107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文本</a:t>
            </a:r>
            <a:endParaRPr lang="zh-CN" altLang="en-US" sz="3600" b="1" dirty="0">
              <a:solidFill>
                <a:schemeClr val="bg1"/>
              </a:soli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99D80DD-AA1C-42C0-96DC-C40EE43B8014}"/>
              </a:ext>
            </a:extLst>
          </p:cNvPr>
          <p:cNvGrpSpPr/>
          <p:nvPr/>
        </p:nvGrpSpPr>
        <p:grpSpPr>
          <a:xfrm>
            <a:off x="8854587" y="2185444"/>
            <a:ext cx="2597184" cy="3300182"/>
            <a:chOff x="8854587" y="2011429"/>
            <a:chExt cx="2069405" cy="3625553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E6BE0872-724F-4E26-B57C-B336E41DD974}"/>
                </a:ext>
              </a:extLst>
            </p:cNvPr>
            <p:cNvSpPr/>
            <p:nvPr/>
          </p:nvSpPr>
          <p:spPr>
            <a:xfrm>
              <a:off x="8854587" y="2140343"/>
              <a:ext cx="2069405" cy="3367725"/>
            </a:xfrm>
            <a:prstGeom prst="rect">
              <a:avLst/>
            </a:prstGeom>
            <a:solidFill>
              <a:schemeClr val="accent1">
                <a:lumMod val="50000"/>
                <a:alpha val="34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26B5ECBD-EE14-4955-B4D4-4F804E265441}"/>
                </a:ext>
              </a:extLst>
            </p:cNvPr>
            <p:cNvSpPr/>
            <p:nvPr/>
          </p:nvSpPr>
          <p:spPr>
            <a:xfrm>
              <a:off x="8854587" y="5591263"/>
              <a:ext cx="2069405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E82CACE0-E5CF-43A2-AEFA-40BD6323692A}"/>
                </a:ext>
              </a:extLst>
            </p:cNvPr>
            <p:cNvSpPr/>
            <p:nvPr/>
          </p:nvSpPr>
          <p:spPr>
            <a:xfrm>
              <a:off x="8854587" y="2011429"/>
              <a:ext cx="2069405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32527C4D-2535-45E6-97D9-499A52178FE0}"/>
              </a:ext>
            </a:extLst>
          </p:cNvPr>
          <p:cNvSpPr txBox="1"/>
          <p:nvPr/>
        </p:nvSpPr>
        <p:spPr>
          <a:xfrm>
            <a:off x="6662049" y="3462007"/>
            <a:ext cx="1107996" cy="646331"/>
          </a:xfrm>
          <a:prstGeom prst="rect">
            <a:avLst/>
          </a:prstGeom>
          <a:noFill/>
          <a:effectLst>
            <a:outerShdw blurRad="63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91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</a:effectLst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聚合</a:t>
            </a:r>
            <a:endParaRPr lang="zh-CN" altLang="en-US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91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2645F4B-0F10-4B36-BDC2-D88433883386}"/>
              </a:ext>
            </a:extLst>
          </p:cNvPr>
          <p:cNvSpPr txBox="1"/>
          <p:nvPr/>
        </p:nvSpPr>
        <p:spPr>
          <a:xfrm>
            <a:off x="9063774" y="2515751"/>
            <a:ext cx="2178811" cy="263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添加具体文本内容，插入文本内容，建议简单明了概况具体内容。添加具体文本内容，插入文本内容，建议简单明了概况具体内容。添加具体文本内容，插入文本内容，建议简单明了概况具体内容。</a:t>
            </a:r>
          </a:p>
        </p:txBody>
      </p:sp>
    </p:spTree>
    <p:extLst>
      <p:ext uri="{BB962C8B-B14F-4D97-AF65-F5344CB8AC3E}">
        <p14:creationId xmlns:p14="http://schemas.microsoft.com/office/powerpoint/2010/main" val="33719176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7392FD93-1509-434E-9D15-27CA3F769DE3}"/>
              </a:ext>
            </a:extLst>
          </p:cNvPr>
          <p:cNvSpPr/>
          <p:nvPr/>
        </p:nvSpPr>
        <p:spPr>
          <a:xfrm>
            <a:off x="1443273" y="1603169"/>
            <a:ext cx="4001983" cy="4001983"/>
          </a:xfrm>
          <a:prstGeom prst="donut">
            <a:avLst>
              <a:gd name="adj" fmla="val 12063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: 空心 27">
            <a:extLst>
              <a:ext uri="{FF2B5EF4-FFF2-40B4-BE49-F238E27FC236}">
                <a16:creationId xmlns:a16="http://schemas.microsoft.com/office/drawing/2014/main" id="{C9F34B26-C8E8-43E0-84F4-A95138546A82}"/>
              </a:ext>
            </a:extLst>
          </p:cNvPr>
          <p:cNvSpPr/>
          <p:nvPr/>
        </p:nvSpPr>
        <p:spPr>
          <a:xfrm>
            <a:off x="2523928" y="2683824"/>
            <a:ext cx="1840672" cy="1840672"/>
          </a:xfrm>
          <a:prstGeom prst="donut">
            <a:avLst>
              <a:gd name="adj" fmla="val 22019"/>
            </a:avLst>
          </a:prstGeom>
          <a:gradFill flip="none" rotWithShape="1">
            <a:gsLst>
              <a:gs pos="100000">
                <a:schemeClr val="accent3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20D7FFD-2DF1-46D3-88CD-BA0C5CB8D2B3}"/>
              </a:ext>
            </a:extLst>
          </p:cNvPr>
          <p:cNvSpPr/>
          <p:nvPr/>
        </p:nvSpPr>
        <p:spPr>
          <a:xfrm>
            <a:off x="788928" y="1920888"/>
            <a:ext cx="4065320" cy="210684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5138C6B-EB8E-4C45-B2AB-36EC3196C2EC}"/>
              </a:ext>
            </a:extLst>
          </p:cNvPr>
          <p:cNvSpPr/>
          <p:nvPr/>
        </p:nvSpPr>
        <p:spPr>
          <a:xfrm rot="20735140">
            <a:off x="1306286" y="3375794"/>
            <a:ext cx="4065320" cy="210684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FDB03D4-796C-476A-801C-4BF4AE7A4EE9}"/>
              </a:ext>
            </a:extLst>
          </p:cNvPr>
          <p:cNvSpPr/>
          <p:nvPr/>
        </p:nvSpPr>
        <p:spPr>
          <a:xfrm>
            <a:off x="1702130" y="2164278"/>
            <a:ext cx="4880759" cy="252944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86BA71D-7E89-40C6-B44F-3FDFDF436280}"/>
              </a:ext>
            </a:extLst>
          </p:cNvPr>
          <p:cNvSpPr/>
          <p:nvPr/>
        </p:nvSpPr>
        <p:spPr>
          <a:xfrm>
            <a:off x="1865987" y="2333504"/>
            <a:ext cx="4880759" cy="252944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145969F-4670-40C8-941E-1C2C4D1275B7}"/>
              </a:ext>
            </a:extLst>
          </p:cNvPr>
          <p:cNvCxnSpPr>
            <a:cxnSpLocks/>
          </p:cNvCxnSpPr>
          <p:nvPr/>
        </p:nvCxnSpPr>
        <p:spPr>
          <a:xfrm>
            <a:off x="6910604" y="4137832"/>
            <a:ext cx="3487386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梯形 5">
            <a:extLst>
              <a:ext uri="{FF2B5EF4-FFF2-40B4-BE49-F238E27FC236}">
                <a16:creationId xmlns:a16="http://schemas.microsoft.com/office/drawing/2014/main" id="{9DD45915-1521-49FE-97B7-6A6B89787544}"/>
              </a:ext>
            </a:extLst>
          </p:cNvPr>
          <p:cNvSpPr/>
          <p:nvPr/>
        </p:nvSpPr>
        <p:spPr>
          <a:xfrm>
            <a:off x="7450513" y="4092114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EA92E4-64DC-4462-A969-CEE5474008A0}"/>
              </a:ext>
            </a:extLst>
          </p:cNvPr>
          <p:cNvSpPr txBox="1"/>
          <p:nvPr/>
        </p:nvSpPr>
        <p:spPr>
          <a:xfrm>
            <a:off x="6639155" y="4255059"/>
            <a:ext cx="3775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0" lang="zh-CN" altLang="en-US" sz="4000" b="0" i="1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此处插入小标题</a:t>
            </a:r>
            <a:endParaRPr lang="zh-CN" altLang="en-US" sz="4000" i="1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ADD5FE-C6E1-4FB6-B63C-1095A916CD2F}"/>
              </a:ext>
            </a:extLst>
          </p:cNvPr>
          <p:cNvSpPr txBox="1"/>
          <p:nvPr/>
        </p:nvSpPr>
        <p:spPr>
          <a:xfrm>
            <a:off x="6639155" y="5033811"/>
            <a:ext cx="3686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请在此处添加简略介绍的文本内容</a:t>
            </a: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0980517-5148-4400-8B8A-AF3BB00E4F70}"/>
              </a:ext>
            </a:extLst>
          </p:cNvPr>
          <p:cNvSpPr/>
          <p:nvPr/>
        </p:nvSpPr>
        <p:spPr>
          <a:xfrm rot="6966434">
            <a:off x="8230255" y="3047183"/>
            <a:ext cx="4098174" cy="4759174"/>
          </a:xfrm>
          <a:custGeom>
            <a:avLst/>
            <a:gdLst>
              <a:gd name="connsiteX0" fmla="*/ 0 w 4098174"/>
              <a:gd name="connsiteY0" fmla="*/ 4759174 h 4759174"/>
              <a:gd name="connsiteX1" fmla="*/ 1347788 w 4098174"/>
              <a:gd name="connsiteY1" fmla="*/ 593282 h 4759174"/>
              <a:gd name="connsiteX2" fmla="*/ 2558441 w 4098174"/>
              <a:gd name="connsiteY2" fmla="*/ 0 h 4759174"/>
              <a:gd name="connsiteX3" fmla="*/ 4098174 w 4098174"/>
              <a:gd name="connsiteY3" fmla="*/ 4759174 h 4759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8174" h="4759174">
                <a:moveTo>
                  <a:pt x="0" y="4759174"/>
                </a:moveTo>
                <a:lnTo>
                  <a:pt x="1347788" y="593282"/>
                </a:lnTo>
                <a:lnTo>
                  <a:pt x="2558441" y="0"/>
                </a:lnTo>
                <a:lnTo>
                  <a:pt x="4098174" y="4759174"/>
                </a:lnTo>
                <a:close/>
              </a:path>
            </a:pathLst>
          </a:custGeom>
          <a:gradFill>
            <a:gsLst>
              <a:gs pos="100000">
                <a:schemeClr val="accent2">
                  <a:lumMod val="60000"/>
                  <a:lumOff val="40000"/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19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: 剪去对角 18">
            <a:extLst>
              <a:ext uri="{FF2B5EF4-FFF2-40B4-BE49-F238E27FC236}">
                <a16:creationId xmlns:a16="http://schemas.microsoft.com/office/drawing/2014/main" id="{C058522A-F7EF-43C8-B7BC-6ABFFBD34D6E}"/>
              </a:ext>
            </a:extLst>
          </p:cNvPr>
          <p:cNvSpPr/>
          <p:nvPr/>
        </p:nvSpPr>
        <p:spPr>
          <a:xfrm flipH="1">
            <a:off x="6746746" y="1556938"/>
            <a:ext cx="2498854" cy="2253772"/>
          </a:xfrm>
          <a:prstGeom prst="snip2DiagRect">
            <a:avLst>
              <a:gd name="adj1" fmla="val 0"/>
              <a:gd name="adj2" fmla="val 1098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2286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82119F-401A-4E52-BED8-30720FA29906}"/>
              </a:ext>
            </a:extLst>
          </p:cNvPr>
          <p:cNvSpPr txBox="1"/>
          <p:nvPr/>
        </p:nvSpPr>
        <p:spPr>
          <a:xfrm>
            <a:off x="6910604" y="1760775"/>
            <a:ext cx="19381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500" b="1" i="1" dirty="0">
                <a:solidFill>
                  <a:schemeClr val="accent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lang="zh-CN" altLang="en-US" sz="11500" b="1" i="1" dirty="0">
              <a:solidFill>
                <a:schemeClr val="accent1">
                  <a:lumMod val="50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73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AD62113-1D3A-463D-9B5E-BE533E6D8CA7}"/>
              </a:ext>
            </a:extLst>
          </p:cNvPr>
          <p:cNvSpPr txBox="1"/>
          <p:nvPr/>
        </p:nvSpPr>
        <p:spPr>
          <a:xfrm>
            <a:off x="4208304" y="25637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0" lang="zh-CN" altLang="en-US" sz="28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/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99D74C">
                        <a:lumMod val="60000"/>
                        <a:lumOff val="40000"/>
                      </a:srgbClr>
                    </a:gs>
                    <a:gs pos="100000">
                      <a:srgbClr val="19B17E">
                        <a:lumMod val="60000"/>
                        <a:lumOff val="40000"/>
                      </a:srgbClr>
                    </a:gs>
                  </a:gsLst>
                  <a:lin ang="5400000" scaled="0"/>
                </a:gradFill>
                <a:effectLst/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此处插入一级标题内容</a:t>
            </a:r>
            <a:endParaRPr lang="zh-CN" altLang="en-US" sz="28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0"/>
              </a:gradFill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E8C0EDB-9F6A-49F8-B813-D204F5B51BA2}"/>
              </a:ext>
            </a:extLst>
          </p:cNvPr>
          <p:cNvSpPr/>
          <p:nvPr/>
        </p:nvSpPr>
        <p:spPr>
          <a:xfrm>
            <a:off x="1038509" y="1618342"/>
            <a:ext cx="10114980" cy="4317998"/>
          </a:xfrm>
          <a:custGeom>
            <a:avLst/>
            <a:gdLst>
              <a:gd name="connsiteX0" fmla="*/ 6170816 w 10114980"/>
              <a:gd name="connsiteY0" fmla="*/ 2471056 h 4317998"/>
              <a:gd name="connsiteX1" fmla="*/ 10114980 w 10114980"/>
              <a:gd name="connsiteY1" fmla="*/ 2471056 h 4317998"/>
              <a:gd name="connsiteX2" fmla="*/ 10114980 w 10114980"/>
              <a:gd name="connsiteY2" fmla="*/ 4317998 h 4317998"/>
              <a:gd name="connsiteX3" fmla="*/ 5404994 w 10114980"/>
              <a:gd name="connsiteY3" fmla="*/ 4317998 h 4317998"/>
              <a:gd name="connsiteX4" fmla="*/ 5404994 w 10114980"/>
              <a:gd name="connsiteY4" fmla="*/ 3267128 h 4317998"/>
              <a:gd name="connsiteX5" fmla="*/ 5509460 w 10114980"/>
              <a:gd name="connsiteY5" fmla="*/ 3228893 h 4317998"/>
              <a:gd name="connsiteX6" fmla="*/ 6127385 w 10114980"/>
              <a:gd name="connsiteY6" fmla="*/ 2610969 h 4317998"/>
              <a:gd name="connsiteX7" fmla="*/ 0 w 10114980"/>
              <a:gd name="connsiteY7" fmla="*/ 2471056 h 4317998"/>
              <a:gd name="connsiteX8" fmla="*/ 3944164 w 10114980"/>
              <a:gd name="connsiteY8" fmla="*/ 2471056 h 4317998"/>
              <a:gd name="connsiteX9" fmla="*/ 3987596 w 10114980"/>
              <a:gd name="connsiteY9" fmla="*/ 2610969 h 4317998"/>
              <a:gd name="connsiteX10" fmla="*/ 4605521 w 10114980"/>
              <a:gd name="connsiteY10" fmla="*/ 3228893 h 4317998"/>
              <a:gd name="connsiteX11" fmla="*/ 4709986 w 10114980"/>
              <a:gd name="connsiteY11" fmla="*/ 3267128 h 4317998"/>
              <a:gd name="connsiteX12" fmla="*/ 4709986 w 10114980"/>
              <a:gd name="connsiteY12" fmla="*/ 4317998 h 4317998"/>
              <a:gd name="connsiteX13" fmla="*/ 0 w 10114980"/>
              <a:gd name="connsiteY13" fmla="*/ 4317998 h 4317998"/>
              <a:gd name="connsiteX14" fmla="*/ 5057491 w 10114980"/>
              <a:gd name="connsiteY14" fmla="*/ 1348014 h 4317998"/>
              <a:gd name="connsiteX15" fmla="*/ 5868477 w 10114980"/>
              <a:gd name="connsiteY15" fmla="*/ 2159000 h 4317998"/>
              <a:gd name="connsiteX16" fmla="*/ 5057491 w 10114980"/>
              <a:gd name="connsiteY16" fmla="*/ 2969986 h 4317998"/>
              <a:gd name="connsiteX17" fmla="*/ 4246505 w 10114980"/>
              <a:gd name="connsiteY17" fmla="*/ 2159000 h 4317998"/>
              <a:gd name="connsiteX18" fmla="*/ 5057491 w 10114980"/>
              <a:gd name="connsiteY18" fmla="*/ 1348014 h 4317998"/>
              <a:gd name="connsiteX19" fmla="*/ 5404994 w 10114980"/>
              <a:gd name="connsiteY19" fmla="*/ 0 h 4317998"/>
              <a:gd name="connsiteX20" fmla="*/ 10114980 w 10114980"/>
              <a:gd name="connsiteY20" fmla="*/ 0 h 4317998"/>
              <a:gd name="connsiteX21" fmla="*/ 10114980 w 10114980"/>
              <a:gd name="connsiteY21" fmla="*/ 1846942 h 4317998"/>
              <a:gd name="connsiteX22" fmla="*/ 6170816 w 10114980"/>
              <a:gd name="connsiteY22" fmla="*/ 1846942 h 4317998"/>
              <a:gd name="connsiteX23" fmla="*/ 6127385 w 10114980"/>
              <a:gd name="connsiteY23" fmla="*/ 1707032 h 4317998"/>
              <a:gd name="connsiteX24" fmla="*/ 5509460 w 10114980"/>
              <a:gd name="connsiteY24" fmla="*/ 1089107 h 4317998"/>
              <a:gd name="connsiteX25" fmla="*/ 5404994 w 10114980"/>
              <a:gd name="connsiteY25" fmla="*/ 1050873 h 4317998"/>
              <a:gd name="connsiteX26" fmla="*/ 1 w 10114980"/>
              <a:gd name="connsiteY26" fmla="*/ 0 h 4317998"/>
              <a:gd name="connsiteX27" fmla="*/ 4709986 w 10114980"/>
              <a:gd name="connsiteY27" fmla="*/ 0 h 4317998"/>
              <a:gd name="connsiteX28" fmla="*/ 4709986 w 10114980"/>
              <a:gd name="connsiteY28" fmla="*/ 1050873 h 4317998"/>
              <a:gd name="connsiteX29" fmla="*/ 4605521 w 10114980"/>
              <a:gd name="connsiteY29" fmla="*/ 1089107 h 4317998"/>
              <a:gd name="connsiteX30" fmla="*/ 3987596 w 10114980"/>
              <a:gd name="connsiteY30" fmla="*/ 1707032 h 4317998"/>
              <a:gd name="connsiteX31" fmla="*/ 3944165 w 10114980"/>
              <a:gd name="connsiteY31" fmla="*/ 1846942 h 4317998"/>
              <a:gd name="connsiteX32" fmla="*/ 1 w 10114980"/>
              <a:gd name="connsiteY32" fmla="*/ 1846942 h 431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0114980" h="4317998">
                <a:moveTo>
                  <a:pt x="6170816" y="2471056"/>
                </a:moveTo>
                <a:lnTo>
                  <a:pt x="10114980" y="2471056"/>
                </a:lnTo>
                <a:lnTo>
                  <a:pt x="10114980" y="4317998"/>
                </a:lnTo>
                <a:lnTo>
                  <a:pt x="5404994" y="4317998"/>
                </a:lnTo>
                <a:lnTo>
                  <a:pt x="5404994" y="3267128"/>
                </a:lnTo>
                <a:lnTo>
                  <a:pt x="5509460" y="3228893"/>
                </a:lnTo>
                <a:cubicBezTo>
                  <a:pt x="5787294" y="3111379"/>
                  <a:pt x="6009871" y="2888802"/>
                  <a:pt x="6127385" y="2610969"/>
                </a:cubicBezTo>
                <a:close/>
                <a:moveTo>
                  <a:pt x="0" y="2471056"/>
                </a:moveTo>
                <a:lnTo>
                  <a:pt x="3944164" y="2471056"/>
                </a:lnTo>
                <a:lnTo>
                  <a:pt x="3987596" y="2610969"/>
                </a:lnTo>
                <a:cubicBezTo>
                  <a:pt x="4105110" y="2888802"/>
                  <a:pt x="4327686" y="3111379"/>
                  <a:pt x="4605521" y="3228893"/>
                </a:cubicBezTo>
                <a:lnTo>
                  <a:pt x="4709986" y="3267128"/>
                </a:lnTo>
                <a:lnTo>
                  <a:pt x="4709986" y="4317998"/>
                </a:lnTo>
                <a:lnTo>
                  <a:pt x="0" y="4317998"/>
                </a:lnTo>
                <a:close/>
                <a:moveTo>
                  <a:pt x="5057491" y="1348014"/>
                </a:moveTo>
                <a:cubicBezTo>
                  <a:pt x="5505386" y="1348014"/>
                  <a:pt x="5868477" y="1711105"/>
                  <a:pt x="5868477" y="2159000"/>
                </a:cubicBezTo>
                <a:cubicBezTo>
                  <a:pt x="5868477" y="2606895"/>
                  <a:pt x="5505386" y="2969986"/>
                  <a:pt x="5057491" y="2969986"/>
                </a:cubicBezTo>
                <a:cubicBezTo>
                  <a:pt x="4609596" y="2969986"/>
                  <a:pt x="4246505" y="2606895"/>
                  <a:pt x="4246505" y="2159000"/>
                </a:cubicBezTo>
                <a:cubicBezTo>
                  <a:pt x="4246505" y="1711105"/>
                  <a:pt x="4609596" y="1348014"/>
                  <a:pt x="5057491" y="1348014"/>
                </a:cubicBezTo>
                <a:close/>
                <a:moveTo>
                  <a:pt x="5404994" y="0"/>
                </a:moveTo>
                <a:lnTo>
                  <a:pt x="10114980" y="0"/>
                </a:lnTo>
                <a:lnTo>
                  <a:pt x="10114980" y="1846942"/>
                </a:lnTo>
                <a:lnTo>
                  <a:pt x="6170816" y="1846942"/>
                </a:lnTo>
                <a:lnTo>
                  <a:pt x="6127385" y="1707032"/>
                </a:lnTo>
                <a:cubicBezTo>
                  <a:pt x="6009871" y="1429198"/>
                  <a:pt x="5787294" y="1206621"/>
                  <a:pt x="5509460" y="1089107"/>
                </a:cubicBezTo>
                <a:lnTo>
                  <a:pt x="5404994" y="1050873"/>
                </a:lnTo>
                <a:close/>
                <a:moveTo>
                  <a:pt x="1" y="0"/>
                </a:moveTo>
                <a:lnTo>
                  <a:pt x="4709986" y="0"/>
                </a:lnTo>
                <a:lnTo>
                  <a:pt x="4709986" y="1050873"/>
                </a:lnTo>
                <a:lnTo>
                  <a:pt x="4605521" y="1089107"/>
                </a:lnTo>
                <a:cubicBezTo>
                  <a:pt x="4327686" y="1206621"/>
                  <a:pt x="4105110" y="1429198"/>
                  <a:pt x="3987596" y="1707032"/>
                </a:cubicBezTo>
                <a:lnTo>
                  <a:pt x="3944165" y="1846942"/>
                </a:lnTo>
                <a:lnTo>
                  <a:pt x="1" y="1846942"/>
                </a:lnTo>
                <a:close/>
              </a:path>
            </a:pathLst>
          </a:custGeom>
          <a:solidFill>
            <a:schemeClr val="accent1">
              <a:alpha val="31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梯形 19">
            <a:extLst>
              <a:ext uri="{FF2B5EF4-FFF2-40B4-BE49-F238E27FC236}">
                <a16:creationId xmlns:a16="http://schemas.microsoft.com/office/drawing/2014/main" id="{61F58786-48CE-41CB-8044-221198F440F9}"/>
              </a:ext>
            </a:extLst>
          </p:cNvPr>
          <p:cNvSpPr/>
          <p:nvPr/>
        </p:nvSpPr>
        <p:spPr>
          <a:xfrm>
            <a:off x="1430890" y="1572623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id="{23D1BD4F-981D-4921-B501-C893FCC19FDC}"/>
              </a:ext>
            </a:extLst>
          </p:cNvPr>
          <p:cNvSpPr/>
          <p:nvPr/>
        </p:nvSpPr>
        <p:spPr>
          <a:xfrm>
            <a:off x="8849183" y="1572623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梯形 21">
            <a:extLst>
              <a:ext uri="{FF2B5EF4-FFF2-40B4-BE49-F238E27FC236}">
                <a16:creationId xmlns:a16="http://schemas.microsoft.com/office/drawing/2014/main" id="{2EC097FF-1B99-4109-BECE-3761808E4635}"/>
              </a:ext>
            </a:extLst>
          </p:cNvPr>
          <p:cNvSpPr/>
          <p:nvPr/>
        </p:nvSpPr>
        <p:spPr>
          <a:xfrm flipV="1">
            <a:off x="1430890" y="5936340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D16248ED-C3E1-4274-B76C-4D3EA0417AD7}"/>
              </a:ext>
            </a:extLst>
          </p:cNvPr>
          <p:cNvSpPr/>
          <p:nvPr/>
        </p:nvSpPr>
        <p:spPr>
          <a:xfrm flipV="1">
            <a:off x="8849183" y="5936340"/>
            <a:ext cx="1911927" cy="45719"/>
          </a:xfrm>
          <a:prstGeom prst="trapezoid">
            <a:avLst>
              <a:gd name="adj" fmla="val 46503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835C576-129F-437D-8B96-BCE2BAC76CC7}"/>
              </a:ext>
            </a:extLst>
          </p:cNvPr>
          <p:cNvSpPr txBox="1"/>
          <p:nvPr/>
        </p:nvSpPr>
        <p:spPr>
          <a:xfrm>
            <a:off x="5542001" y="3454175"/>
            <a:ext cx="1107996" cy="646331"/>
          </a:xfrm>
          <a:prstGeom prst="rect">
            <a:avLst/>
          </a:prstGeom>
          <a:noFill/>
          <a:effectLst>
            <a:outerShdw blurRad="63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9100" sx="102000" sy="102000" algn="ctr" rotWithShape="0">
                    <a:schemeClr val="accent1">
                      <a:lumMod val="60000"/>
                      <a:lumOff val="40000"/>
                      <a:alpha val="40000"/>
                    </a:schemeClr>
                  </a:outerShdw>
                </a:effectLst>
                <a:uLnTx/>
                <a:uFillTx/>
                <a:latin typeface="创客贴金刚体" panose="00020600040101010101" pitchFamily="18" charset="-122"/>
                <a:ea typeface="创客贴金刚体" panose="00020600040101010101" pitchFamily="18" charset="-122"/>
                <a:cs typeface="创客贴金刚体" panose="00020600040101010101" pitchFamily="18" charset="-122"/>
              </a:rPr>
              <a:t>聚合</a:t>
            </a:r>
            <a:endParaRPr lang="zh-CN" altLang="en-US" sz="36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9100" sx="102000" sy="102000" algn="ctr" rotWithShape="0">
                  <a:schemeClr val="accent1">
                    <a:lumMod val="60000"/>
                    <a:lumOff val="40000"/>
                    <a:alpha val="40000"/>
                  </a:schemeClr>
                </a:outerShdw>
              </a:effectLst>
              <a:latin typeface="创客贴金刚体" panose="00020600040101010101" pitchFamily="18" charset="-122"/>
              <a:ea typeface="创客贴金刚体" panose="00020600040101010101" pitchFamily="18" charset="-122"/>
              <a:cs typeface="创客贴金刚体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09014C2-494A-4542-BC9F-9AC15D6146F8}"/>
              </a:ext>
            </a:extLst>
          </p:cNvPr>
          <p:cNvSpPr txBox="1"/>
          <p:nvPr/>
        </p:nvSpPr>
        <p:spPr>
          <a:xfrm>
            <a:off x="1184846" y="1878659"/>
            <a:ext cx="431594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CF3445F-FDC6-4099-BFB4-BAD1783D80D5}"/>
              </a:ext>
            </a:extLst>
          </p:cNvPr>
          <p:cNvSpPr txBox="1"/>
          <p:nvPr/>
        </p:nvSpPr>
        <p:spPr>
          <a:xfrm>
            <a:off x="6691212" y="1878659"/>
            <a:ext cx="431594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3A42A18-B20E-43EE-8160-A91D3FCD81C9}"/>
              </a:ext>
            </a:extLst>
          </p:cNvPr>
          <p:cNvSpPr txBox="1"/>
          <p:nvPr/>
        </p:nvSpPr>
        <p:spPr>
          <a:xfrm>
            <a:off x="1184846" y="4439995"/>
            <a:ext cx="431594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简单明了概况具体内容。添加具体文本内容，插入文本内容，建议简单明了概况具体内容。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AAF2852-6453-4875-AFEF-F415A4DD6F00}"/>
              </a:ext>
            </a:extLst>
          </p:cNvPr>
          <p:cNvSpPr txBox="1"/>
          <p:nvPr/>
        </p:nvSpPr>
        <p:spPr>
          <a:xfrm>
            <a:off x="6691212" y="4439995"/>
            <a:ext cx="4315942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添加具体文本内容，插入文本内容，建议简单明了概况具体内容。添加具体文本内容，插入文本内容，建议简单明了概况具体内容。</a:t>
            </a:r>
          </a:p>
        </p:txBody>
      </p:sp>
    </p:spTree>
    <p:extLst>
      <p:ext uri="{BB962C8B-B14F-4D97-AF65-F5344CB8AC3E}">
        <p14:creationId xmlns:p14="http://schemas.microsoft.com/office/powerpoint/2010/main" val="32824804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955;#18491;#22075;"/>
</p:tagLst>
</file>

<file path=ppt/theme/theme1.xml><?xml version="1.0" encoding="utf-8"?>
<a:theme xmlns:a="http://schemas.openxmlformats.org/drawingml/2006/main" name="51PPT模板网   www.51pptmoban.com">
  <a:themeElements>
    <a:clrScheme name="自定义 4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9B17E"/>
      </a:accent1>
      <a:accent2>
        <a:srgbClr val="BEE126"/>
      </a:accent2>
      <a:accent3>
        <a:srgbClr val="99D74C"/>
      </a:accent3>
      <a:accent4>
        <a:srgbClr val="65B76F"/>
      </a:accent4>
      <a:accent5>
        <a:srgbClr val="FF5050"/>
      </a:accent5>
      <a:accent6>
        <a:srgbClr val="0066FF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1335</Words>
  <Application>Microsoft Office PowerPoint</Application>
  <PresentationFormat>宽屏</PresentationFormat>
  <Paragraphs>129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思源黑体 CN Medium</vt:lpstr>
      <vt:lpstr>Arial Black</vt:lpstr>
      <vt:lpstr>Bauhaus 93</vt:lpstr>
      <vt:lpstr>Arial</vt:lpstr>
      <vt:lpstr>等线</vt:lpstr>
      <vt:lpstr>创客贴金刚体</vt:lpstr>
      <vt:lpstr>微软雅黑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极简线条绿色科技风工作汇报通用ppt模板</dc:title>
  <dc:creator>苘苘</dc:creator>
  <cp:keywords>51PPT模板网</cp:keywords>
  <dc:description>www.51pptmoban.com</dc:description>
  <cp:lastModifiedBy>Win user</cp:lastModifiedBy>
  <cp:revision>13</cp:revision>
  <dcterms:created xsi:type="dcterms:W3CDTF">2022-08-22T12:29:28Z</dcterms:created>
  <dcterms:modified xsi:type="dcterms:W3CDTF">2022-09-21T12:16:08Z</dcterms:modified>
</cp:coreProperties>
</file>