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tags/tag12.xml" ContentType="application/vnd.openxmlformats-officedocument.presentationml.tags+xml"/>
  <Override PartName="/ppt/notesSlides/notesSlide17.xml" ContentType="application/vnd.openxmlformats-officedocument.presentationml.notesSlide+xml"/>
  <Override PartName="/ppt/tags/tag13.xml" ContentType="application/vnd.openxmlformats-officedocument.presentationml.tags+xml"/>
  <Override PartName="/ppt/notesSlides/notesSlide18.xml" ContentType="application/vnd.openxmlformats-officedocument.presentationml.notesSlide+xml"/>
  <Override PartName="/ppt/tags/tag14.xml" ContentType="application/vnd.openxmlformats-officedocument.presentationml.tags+xml"/>
  <Override PartName="/ppt/notesSlides/notesSlide19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6.xml" ContentType="application/vnd.openxmlformats-officedocument.presentationml.tags+xml"/>
  <Override PartName="/ppt/notesSlides/notesSlide22.xml" ContentType="application/vnd.openxmlformats-officedocument.presentationml.notesSlide+xml"/>
  <Override PartName="/ppt/tags/tag17.xml" ContentType="application/vnd.openxmlformats-officedocument.presentationml.tags+xml"/>
  <Override PartName="/ppt/notesSlides/notesSlide23.xml" ContentType="application/vnd.openxmlformats-officedocument.presentationml.notesSlide+xml"/>
  <Override PartName="/ppt/tags/tag18.xml" ContentType="application/vnd.openxmlformats-officedocument.presentationml.tags+xml"/>
  <Override PartName="/ppt/notesSlides/notesSlide24.xml" ContentType="application/vnd.openxmlformats-officedocument.presentationml.notesSlide+xml"/>
  <Override PartName="/ppt/tags/tag19.xml" ContentType="application/vnd.openxmlformats-officedocument.presentationml.tags+xml"/>
  <Override PartName="/ppt/notesSlides/notesSlide25.xml" ContentType="application/vnd.openxmlformats-officedocument.presentationml.notesSlide+xml"/>
  <Override PartName="/ppt/tags/tag20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8" r:id="rId3"/>
    <p:sldId id="259" r:id="rId4"/>
    <p:sldId id="261" r:id="rId5"/>
    <p:sldId id="264" r:id="rId6"/>
    <p:sldId id="265" r:id="rId7"/>
    <p:sldId id="267" r:id="rId8"/>
    <p:sldId id="269" r:id="rId9"/>
    <p:sldId id="271" r:id="rId10"/>
    <p:sldId id="272" r:id="rId11"/>
    <p:sldId id="270" r:id="rId12"/>
    <p:sldId id="273" r:id="rId13"/>
    <p:sldId id="297" r:id="rId14"/>
    <p:sldId id="275" r:id="rId15"/>
    <p:sldId id="276" r:id="rId16"/>
    <p:sldId id="274" r:id="rId17"/>
    <p:sldId id="277" r:id="rId18"/>
    <p:sldId id="281" r:id="rId19"/>
    <p:sldId id="282" r:id="rId20"/>
    <p:sldId id="284" r:id="rId21"/>
    <p:sldId id="285" r:id="rId22"/>
    <p:sldId id="287" r:id="rId23"/>
    <p:sldId id="288" r:id="rId24"/>
    <p:sldId id="289" r:id="rId25"/>
    <p:sldId id="290" r:id="rId26"/>
    <p:sldId id="293" r:id="rId27"/>
    <p:sldId id="296" r:id="rId28"/>
    <p:sldId id="298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CF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98" d="100"/>
          <a:sy n="98" d="100"/>
        </p:scale>
        <p:origin x="336" y="102"/>
      </p:cViewPr>
      <p:guideLst>
        <p:guide orient="horz" pos="211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91133248826549"/>
          <c:y val="5.7161842894541515E-2"/>
          <c:w val="0.83393310303985257"/>
          <c:h val="0.9428379629629629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Sheet1!$A$1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Sheet1!$A$2:$A$4</c:f>
              <c:numCache>
                <c:formatCode>0%</c:formatCode>
                <c:ptCount val="3"/>
                <c:pt idx="0">
                  <c:v>0.75</c:v>
                </c:pt>
                <c:pt idx="1">
                  <c:v>0.88</c:v>
                </c:pt>
                <c:pt idx="2">
                  <c:v>0.62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B0-4F0A-8DD8-7BC24AAD42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007545504"/>
        <c:axId val="1007545920"/>
      </c:barChart>
      <c:catAx>
        <c:axId val="10075455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07545920"/>
        <c:crosses val="autoZero"/>
        <c:auto val="1"/>
        <c:lblAlgn val="ctr"/>
        <c:lblOffset val="100"/>
        <c:noMultiLvlLbl val="0"/>
      </c:catAx>
      <c:valAx>
        <c:axId val="1007545920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1007545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3C-4CD2-9D6E-E7622C3EF0E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3C-4CD2-9D6E-E7622C3EF0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74512768"/>
        <c:axId val="1274501952"/>
      </c:barChart>
      <c:catAx>
        <c:axId val="12745127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1274501952"/>
        <c:crosses val="autoZero"/>
        <c:auto val="1"/>
        <c:lblAlgn val="ctr"/>
        <c:lblOffset val="100"/>
        <c:noMultiLvlLbl val="0"/>
      </c:catAx>
      <c:valAx>
        <c:axId val="1274501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1274512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latin typeface="+mj-ea"/>
          <a:ea typeface="+mj-ea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9.9397045648879606E-2"/>
          <c:y val="0.14312666594878135"/>
          <c:w val="0.83819094219094603"/>
          <c:h val="0.711051402064461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42-4262-BD32-37F9162811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942-4262-BD32-37F9162811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13592880"/>
        <c:axId val="1013604944"/>
      </c:barChart>
      <c:catAx>
        <c:axId val="1013592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</a:defRPr>
            </a:pPr>
            <a:endParaRPr lang="zh-CN"/>
          </a:p>
        </c:txPr>
        <c:crossAx val="1013604944"/>
        <c:crosses val="autoZero"/>
        <c:auto val="1"/>
        <c:lblAlgn val="ctr"/>
        <c:lblOffset val="100"/>
        <c:noMultiLvlLbl val="0"/>
      </c:catAx>
      <c:valAx>
        <c:axId val="10136049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</a:defRPr>
            </a:pPr>
            <a:endParaRPr lang="zh-CN"/>
          </a:p>
        </c:txPr>
        <c:crossAx val="1013592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853663354583341"/>
          <c:y val="0.93294841034942899"/>
          <c:w val="0.34059362462602272"/>
          <c:h val="6.70516793133921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Noto Sans S Chinese Regular" panose="020B0500000000000000" pitchFamily="34" charset="-122"/>
          <a:ea typeface="Noto Sans S Chinese Regular" panose="020B0500000000000000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ED476-46EB-48D2-A56C-A45A37274081}" type="datetimeFigureOut">
              <a:rPr lang="zh-CN" altLang="en-US" smtClean="0"/>
              <a:t>2022/9/22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4C5410-6807-4EAA-9785-8B79BAA5AC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785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6695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0834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7317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7535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0040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9280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3784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4783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3390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2326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506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2710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2783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7462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4270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7499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2635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8394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1263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0359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804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12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6820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145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5395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396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0010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4C5410-6807-4EAA-9785-8B79BAA5AC9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781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78072A6-AC2A-4E7E-3A9F-F626B5E45D81}"/>
              </a:ext>
            </a:extLst>
          </p:cNvPr>
          <p:cNvSpPr/>
          <p:nvPr userDrawn="1"/>
        </p:nvSpPr>
        <p:spPr>
          <a:xfrm>
            <a:off x="0" y="-1"/>
            <a:ext cx="12192000" cy="5921481"/>
          </a:xfrm>
          <a:custGeom>
            <a:avLst/>
            <a:gdLst>
              <a:gd name="connsiteX0" fmla="*/ 0 w 12192000"/>
              <a:gd name="connsiteY0" fmla="*/ 0 h 5794872"/>
              <a:gd name="connsiteX1" fmla="*/ 12192000 w 12192000"/>
              <a:gd name="connsiteY1" fmla="*/ 0 h 5794872"/>
              <a:gd name="connsiteX2" fmla="*/ 12192000 w 12192000"/>
              <a:gd name="connsiteY2" fmla="*/ 4432749 h 5794872"/>
              <a:gd name="connsiteX3" fmla="*/ 12110361 w 12192000"/>
              <a:gd name="connsiteY3" fmla="*/ 4482388 h 5794872"/>
              <a:gd name="connsiteX4" fmla="*/ 5989320 w 12192000"/>
              <a:gd name="connsiteY4" fmla="*/ 5794872 h 5794872"/>
              <a:gd name="connsiteX5" fmla="*/ 380252 w 12192000"/>
              <a:gd name="connsiteY5" fmla="*/ 4738510 h 5794872"/>
              <a:gd name="connsiteX6" fmla="*/ 0 w 12192000"/>
              <a:gd name="connsiteY6" fmla="*/ 4548283 h 579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794872">
                <a:moveTo>
                  <a:pt x="0" y="0"/>
                </a:moveTo>
                <a:lnTo>
                  <a:pt x="12192000" y="0"/>
                </a:lnTo>
                <a:lnTo>
                  <a:pt x="12192000" y="4432749"/>
                </a:lnTo>
                <a:lnTo>
                  <a:pt x="12110361" y="4482388"/>
                </a:lnTo>
                <a:cubicBezTo>
                  <a:pt x="10655439" y="5283955"/>
                  <a:pt x="8453607" y="5794872"/>
                  <a:pt x="5989320" y="5794872"/>
                </a:cubicBezTo>
                <a:cubicBezTo>
                  <a:pt x="3798843" y="5794872"/>
                  <a:pt x="1815738" y="5391184"/>
                  <a:pt x="380252" y="4738510"/>
                </a:cubicBezTo>
                <a:lnTo>
                  <a:pt x="0" y="4548283"/>
                </a:lnTo>
                <a:close/>
              </a:path>
            </a:pathLst>
          </a:custGeom>
          <a:solidFill>
            <a:srgbClr val="27CF8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1DB8076-C2F1-6114-2B5C-25C8FA82346E}"/>
              </a:ext>
            </a:extLst>
          </p:cNvPr>
          <p:cNvSpPr/>
          <p:nvPr userDrawn="1"/>
        </p:nvSpPr>
        <p:spPr>
          <a:xfrm>
            <a:off x="0" y="-1"/>
            <a:ext cx="12192000" cy="5617215"/>
          </a:xfrm>
          <a:custGeom>
            <a:avLst/>
            <a:gdLst>
              <a:gd name="connsiteX0" fmla="*/ 0 w 12192000"/>
              <a:gd name="connsiteY0" fmla="*/ 0 h 5794872"/>
              <a:gd name="connsiteX1" fmla="*/ 12192000 w 12192000"/>
              <a:gd name="connsiteY1" fmla="*/ 0 h 5794872"/>
              <a:gd name="connsiteX2" fmla="*/ 12192000 w 12192000"/>
              <a:gd name="connsiteY2" fmla="*/ 4432749 h 5794872"/>
              <a:gd name="connsiteX3" fmla="*/ 12110361 w 12192000"/>
              <a:gd name="connsiteY3" fmla="*/ 4482388 h 5794872"/>
              <a:gd name="connsiteX4" fmla="*/ 5989320 w 12192000"/>
              <a:gd name="connsiteY4" fmla="*/ 5794872 h 5794872"/>
              <a:gd name="connsiteX5" fmla="*/ 380252 w 12192000"/>
              <a:gd name="connsiteY5" fmla="*/ 4738510 h 5794872"/>
              <a:gd name="connsiteX6" fmla="*/ 0 w 12192000"/>
              <a:gd name="connsiteY6" fmla="*/ 4548283 h 579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794872">
                <a:moveTo>
                  <a:pt x="0" y="0"/>
                </a:moveTo>
                <a:lnTo>
                  <a:pt x="12192000" y="0"/>
                </a:lnTo>
                <a:lnTo>
                  <a:pt x="12192000" y="4432749"/>
                </a:lnTo>
                <a:lnTo>
                  <a:pt x="12110361" y="4482388"/>
                </a:lnTo>
                <a:cubicBezTo>
                  <a:pt x="10655439" y="5283955"/>
                  <a:pt x="8453607" y="5794872"/>
                  <a:pt x="5989320" y="5794872"/>
                </a:cubicBezTo>
                <a:cubicBezTo>
                  <a:pt x="3798843" y="5794872"/>
                  <a:pt x="1815738" y="5391184"/>
                  <a:pt x="380252" y="4738510"/>
                </a:cubicBezTo>
                <a:lnTo>
                  <a:pt x="0" y="4548283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3B1795D-6B35-77C5-235E-CF313B188F28}"/>
              </a:ext>
            </a:extLst>
          </p:cNvPr>
          <p:cNvGrpSpPr/>
          <p:nvPr userDrawn="1"/>
        </p:nvGrpSpPr>
        <p:grpSpPr>
          <a:xfrm>
            <a:off x="10687050" y="448109"/>
            <a:ext cx="615596" cy="1165861"/>
            <a:chOff x="3108960" y="2148840"/>
            <a:chExt cx="1291544" cy="244602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CCB5E90-52E1-C364-ECCA-C48A948921C2}"/>
                </a:ext>
              </a:extLst>
            </p:cNvPr>
            <p:cNvGrpSpPr/>
            <p:nvPr/>
          </p:nvGrpSpPr>
          <p:grpSpPr>
            <a:xfrm>
              <a:off x="3108960" y="2148840"/>
              <a:ext cx="1291544" cy="228600"/>
              <a:chOff x="3108960" y="2148840"/>
              <a:chExt cx="1291544" cy="228600"/>
            </a:xfrm>
            <a:solidFill>
              <a:schemeClr val="bg1">
                <a:alpha val="26000"/>
              </a:schemeClr>
            </a:solidFill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696B35C3-79CA-5AE0-BE86-0743DC344261}"/>
                  </a:ext>
                </a:extLst>
              </p:cNvPr>
              <p:cNvSpPr/>
              <p:nvPr/>
            </p:nvSpPr>
            <p:spPr>
              <a:xfrm>
                <a:off x="3108960" y="214884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C31159E-946B-59CD-A80A-9CEC2C7550A3}"/>
                  </a:ext>
                </a:extLst>
              </p:cNvPr>
              <p:cNvSpPr/>
              <p:nvPr/>
            </p:nvSpPr>
            <p:spPr>
              <a:xfrm>
                <a:off x="3640432" y="214884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07429892-9414-EF5A-3C36-B6845090B874}"/>
                  </a:ext>
                </a:extLst>
              </p:cNvPr>
              <p:cNvSpPr/>
              <p:nvPr/>
            </p:nvSpPr>
            <p:spPr>
              <a:xfrm>
                <a:off x="4171904" y="214884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6AD6F93-CE03-71A4-C89C-103DB6FC5051}"/>
                </a:ext>
              </a:extLst>
            </p:cNvPr>
            <p:cNvGrpSpPr/>
            <p:nvPr/>
          </p:nvGrpSpPr>
          <p:grpSpPr>
            <a:xfrm>
              <a:off x="3108960" y="2703195"/>
              <a:ext cx="1291544" cy="228600"/>
              <a:chOff x="3108960" y="2731770"/>
              <a:chExt cx="1291544" cy="228600"/>
            </a:xfrm>
            <a:solidFill>
              <a:schemeClr val="bg1">
                <a:alpha val="26000"/>
              </a:schemeClr>
            </a:solidFill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3631FF3C-1650-5451-72CD-ED014750CC0B}"/>
                  </a:ext>
                </a:extLst>
              </p:cNvPr>
              <p:cNvSpPr/>
              <p:nvPr/>
            </p:nvSpPr>
            <p:spPr>
              <a:xfrm>
                <a:off x="3108960" y="273177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C264D14C-34D0-9B7E-0ABB-277A9BC8D934}"/>
                  </a:ext>
                </a:extLst>
              </p:cNvPr>
              <p:cNvSpPr/>
              <p:nvPr/>
            </p:nvSpPr>
            <p:spPr>
              <a:xfrm>
                <a:off x="3640432" y="273177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AA3B2FC3-735F-1D49-7164-DB641924DB24}"/>
                  </a:ext>
                </a:extLst>
              </p:cNvPr>
              <p:cNvSpPr/>
              <p:nvPr/>
            </p:nvSpPr>
            <p:spPr>
              <a:xfrm>
                <a:off x="4171904" y="273177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F41C2E8-29B6-6BA8-9BFB-5B28F5EAC547}"/>
                </a:ext>
              </a:extLst>
            </p:cNvPr>
            <p:cNvGrpSpPr/>
            <p:nvPr/>
          </p:nvGrpSpPr>
          <p:grpSpPr>
            <a:xfrm>
              <a:off x="3108960" y="3257550"/>
              <a:ext cx="1291544" cy="228600"/>
              <a:chOff x="3108960" y="3429000"/>
              <a:chExt cx="1291544" cy="228600"/>
            </a:xfrm>
            <a:solidFill>
              <a:schemeClr val="bg1">
                <a:alpha val="26000"/>
              </a:schemeClr>
            </a:solidFill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094D7611-D8AC-CDAF-CFFB-DE43AF4ED02F}"/>
                  </a:ext>
                </a:extLst>
              </p:cNvPr>
              <p:cNvSpPr/>
              <p:nvPr/>
            </p:nvSpPr>
            <p:spPr>
              <a:xfrm>
                <a:off x="3108960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526FB2D5-B9A7-F1A4-07B3-E811451A6F53}"/>
                  </a:ext>
                </a:extLst>
              </p:cNvPr>
              <p:cNvSpPr/>
              <p:nvPr/>
            </p:nvSpPr>
            <p:spPr>
              <a:xfrm>
                <a:off x="3640432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0A827C65-0F96-3353-C784-AE3ED3E054E1}"/>
                  </a:ext>
                </a:extLst>
              </p:cNvPr>
              <p:cNvSpPr/>
              <p:nvPr/>
            </p:nvSpPr>
            <p:spPr>
              <a:xfrm>
                <a:off x="4171904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D520079-EE40-9145-00B6-33446FD5D57F}"/>
                </a:ext>
              </a:extLst>
            </p:cNvPr>
            <p:cNvGrpSpPr/>
            <p:nvPr/>
          </p:nvGrpSpPr>
          <p:grpSpPr>
            <a:xfrm>
              <a:off x="3108960" y="3811905"/>
              <a:ext cx="1291544" cy="228600"/>
              <a:chOff x="3108960" y="3429000"/>
              <a:chExt cx="1291544" cy="228600"/>
            </a:xfrm>
            <a:solidFill>
              <a:schemeClr val="bg1">
                <a:alpha val="26000"/>
              </a:schemeClr>
            </a:solidFill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27EC4993-89FB-8FBC-F8E0-A626ADA363FF}"/>
                  </a:ext>
                </a:extLst>
              </p:cNvPr>
              <p:cNvSpPr/>
              <p:nvPr/>
            </p:nvSpPr>
            <p:spPr>
              <a:xfrm>
                <a:off x="3108960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13310E96-6481-2FDE-45BD-2CE77D9C0049}"/>
                  </a:ext>
                </a:extLst>
              </p:cNvPr>
              <p:cNvSpPr/>
              <p:nvPr/>
            </p:nvSpPr>
            <p:spPr>
              <a:xfrm>
                <a:off x="3640432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3A974262-18F7-DE76-9A89-7FC35A9758BD}"/>
                  </a:ext>
                </a:extLst>
              </p:cNvPr>
              <p:cNvSpPr/>
              <p:nvPr/>
            </p:nvSpPr>
            <p:spPr>
              <a:xfrm>
                <a:off x="4171904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F61EBF01-8C5B-C2C2-EE85-6E4A2B8326B0}"/>
                </a:ext>
              </a:extLst>
            </p:cNvPr>
            <p:cNvGrpSpPr/>
            <p:nvPr/>
          </p:nvGrpSpPr>
          <p:grpSpPr>
            <a:xfrm>
              <a:off x="3108960" y="4366261"/>
              <a:ext cx="1291544" cy="228600"/>
              <a:chOff x="3108960" y="3429000"/>
              <a:chExt cx="1291544" cy="228600"/>
            </a:xfrm>
            <a:solidFill>
              <a:schemeClr val="bg1">
                <a:alpha val="26000"/>
              </a:schemeClr>
            </a:solidFill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FE1013C6-F732-7CC2-8CE3-5C3CEE23AA94}"/>
                  </a:ext>
                </a:extLst>
              </p:cNvPr>
              <p:cNvSpPr/>
              <p:nvPr/>
            </p:nvSpPr>
            <p:spPr>
              <a:xfrm>
                <a:off x="3108960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87ABD2EB-A7EB-CD97-114D-829C2EC5FFA2}"/>
                  </a:ext>
                </a:extLst>
              </p:cNvPr>
              <p:cNvSpPr/>
              <p:nvPr/>
            </p:nvSpPr>
            <p:spPr>
              <a:xfrm>
                <a:off x="3640432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8EAD7583-5787-5183-5E52-1F324831FA64}"/>
                  </a:ext>
                </a:extLst>
              </p:cNvPr>
              <p:cNvSpPr/>
              <p:nvPr/>
            </p:nvSpPr>
            <p:spPr>
              <a:xfrm>
                <a:off x="4171904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17FC9E4F-C339-0402-D58A-DC3F28FEAA55}"/>
              </a:ext>
            </a:extLst>
          </p:cNvPr>
          <p:cNvSpPr/>
          <p:nvPr userDrawn="1"/>
        </p:nvSpPr>
        <p:spPr>
          <a:xfrm>
            <a:off x="7840934" y="1559490"/>
            <a:ext cx="228600" cy="228600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5B3F70AD-7861-E216-6E30-2E77CF524081}"/>
              </a:ext>
            </a:extLst>
          </p:cNvPr>
          <p:cNvSpPr/>
          <p:nvPr userDrawn="1"/>
        </p:nvSpPr>
        <p:spPr>
          <a:xfrm>
            <a:off x="346664" y="2853584"/>
            <a:ext cx="265500" cy="265500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24342D27-0405-0673-FC38-9CBA9BF154EA}"/>
              </a:ext>
            </a:extLst>
          </p:cNvPr>
          <p:cNvSpPr/>
          <p:nvPr userDrawn="1"/>
        </p:nvSpPr>
        <p:spPr>
          <a:xfrm>
            <a:off x="9818370" y="3225584"/>
            <a:ext cx="457200" cy="457200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9E0BCFF8-8AB4-DF87-1C5A-F9C8AFF3772E}"/>
              </a:ext>
            </a:extLst>
          </p:cNvPr>
          <p:cNvSpPr/>
          <p:nvPr userDrawn="1"/>
        </p:nvSpPr>
        <p:spPr>
          <a:xfrm>
            <a:off x="10131593" y="3454184"/>
            <a:ext cx="3018622" cy="3018622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254000" dist="38100" dir="8100000" sx="102000" sy="102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7BA4820A-3F60-3A5C-087D-CE560E22F330}"/>
              </a:ext>
            </a:extLst>
          </p:cNvPr>
          <p:cNvSpPr/>
          <p:nvPr userDrawn="1"/>
        </p:nvSpPr>
        <p:spPr>
          <a:xfrm rot="19800000">
            <a:off x="-598080" y="-468302"/>
            <a:ext cx="1207635" cy="1268645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87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3B1795D-6B35-77C5-235E-CF313B188F28}"/>
              </a:ext>
            </a:extLst>
          </p:cNvPr>
          <p:cNvGrpSpPr/>
          <p:nvPr userDrawn="1"/>
        </p:nvGrpSpPr>
        <p:grpSpPr>
          <a:xfrm>
            <a:off x="10687050" y="448109"/>
            <a:ext cx="615596" cy="1165861"/>
            <a:chOff x="3108960" y="2148840"/>
            <a:chExt cx="1291544" cy="244602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CCB5E90-52E1-C364-ECCA-C48A948921C2}"/>
                </a:ext>
              </a:extLst>
            </p:cNvPr>
            <p:cNvGrpSpPr/>
            <p:nvPr/>
          </p:nvGrpSpPr>
          <p:grpSpPr>
            <a:xfrm>
              <a:off x="3108960" y="2148840"/>
              <a:ext cx="1291544" cy="228600"/>
              <a:chOff x="3108960" y="2148840"/>
              <a:chExt cx="1291544" cy="228600"/>
            </a:xfrm>
            <a:solidFill>
              <a:schemeClr val="bg1">
                <a:alpha val="26000"/>
              </a:schemeClr>
            </a:solidFill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696B35C3-79CA-5AE0-BE86-0743DC344261}"/>
                  </a:ext>
                </a:extLst>
              </p:cNvPr>
              <p:cNvSpPr/>
              <p:nvPr/>
            </p:nvSpPr>
            <p:spPr>
              <a:xfrm>
                <a:off x="3108960" y="214884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C31159E-946B-59CD-A80A-9CEC2C7550A3}"/>
                  </a:ext>
                </a:extLst>
              </p:cNvPr>
              <p:cNvSpPr/>
              <p:nvPr/>
            </p:nvSpPr>
            <p:spPr>
              <a:xfrm>
                <a:off x="3640432" y="214884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07429892-9414-EF5A-3C36-B6845090B874}"/>
                  </a:ext>
                </a:extLst>
              </p:cNvPr>
              <p:cNvSpPr/>
              <p:nvPr/>
            </p:nvSpPr>
            <p:spPr>
              <a:xfrm>
                <a:off x="4171904" y="214884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6AD6F93-CE03-71A4-C89C-103DB6FC5051}"/>
                </a:ext>
              </a:extLst>
            </p:cNvPr>
            <p:cNvGrpSpPr/>
            <p:nvPr/>
          </p:nvGrpSpPr>
          <p:grpSpPr>
            <a:xfrm>
              <a:off x="3108960" y="2703195"/>
              <a:ext cx="1291544" cy="228600"/>
              <a:chOff x="3108960" y="2731770"/>
              <a:chExt cx="1291544" cy="228600"/>
            </a:xfrm>
            <a:solidFill>
              <a:schemeClr val="bg1">
                <a:alpha val="26000"/>
              </a:schemeClr>
            </a:solidFill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3631FF3C-1650-5451-72CD-ED014750CC0B}"/>
                  </a:ext>
                </a:extLst>
              </p:cNvPr>
              <p:cNvSpPr/>
              <p:nvPr/>
            </p:nvSpPr>
            <p:spPr>
              <a:xfrm>
                <a:off x="3108960" y="273177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C264D14C-34D0-9B7E-0ABB-277A9BC8D934}"/>
                  </a:ext>
                </a:extLst>
              </p:cNvPr>
              <p:cNvSpPr/>
              <p:nvPr/>
            </p:nvSpPr>
            <p:spPr>
              <a:xfrm>
                <a:off x="3640432" y="273177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AA3B2FC3-735F-1D49-7164-DB641924DB24}"/>
                  </a:ext>
                </a:extLst>
              </p:cNvPr>
              <p:cNvSpPr/>
              <p:nvPr/>
            </p:nvSpPr>
            <p:spPr>
              <a:xfrm>
                <a:off x="4171904" y="273177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F41C2E8-29B6-6BA8-9BFB-5B28F5EAC547}"/>
                </a:ext>
              </a:extLst>
            </p:cNvPr>
            <p:cNvGrpSpPr/>
            <p:nvPr/>
          </p:nvGrpSpPr>
          <p:grpSpPr>
            <a:xfrm>
              <a:off x="3108960" y="3257550"/>
              <a:ext cx="1291544" cy="228600"/>
              <a:chOff x="3108960" y="3429000"/>
              <a:chExt cx="1291544" cy="228600"/>
            </a:xfrm>
            <a:solidFill>
              <a:schemeClr val="bg1">
                <a:alpha val="26000"/>
              </a:schemeClr>
            </a:solidFill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094D7611-D8AC-CDAF-CFFB-DE43AF4ED02F}"/>
                  </a:ext>
                </a:extLst>
              </p:cNvPr>
              <p:cNvSpPr/>
              <p:nvPr/>
            </p:nvSpPr>
            <p:spPr>
              <a:xfrm>
                <a:off x="3108960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526FB2D5-B9A7-F1A4-07B3-E811451A6F53}"/>
                  </a:ext>
                </a:extLst>
              </p:cNvPr>
              <p:cNvSpPr/>
              <p:nvPr/>
            </p:nvSpPr>
            <p:spPr>
              <a:xfrm>
                <a:off x="3640432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0A827C65-0F96-3353-C784-AE3ED3E054E1}"/>
                  </a:ext>
                </a:extLst>
              </p:cNvPr>
              <p:cNvSpPr/>
              <p:nvPr/>
            </p:nvSpPr>
            <p:spPr>
              <a:xfrm>
                <a:off x="4171904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D520079-EE40-9145-00B6-33446FD5D57F}"/>
                </a:ext>
              </a:extLst>
            </p:cNvPr>
            <p:cNvGrpSpPr/>
            <p:nvPr/>
          </p:nvGrpSpPr>
          <p:grpSpPr>
            <a:xfrm>
              <a:off x="3108960" y="3811905"/>
              <a:ext cx="1291544" cy="228600"/>
              <a:chOff x="3108960" y="3429000"/>
              <a:chExt cx="1291544" cy="228600"/>
            </a:xfrm>
            <a:solidFill>
              <a:schemeClr val="bg1">
                <a:alpha val="26000"/>
              </a:schemeClr>
            </a:solidFill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27EC4993-89FB-8FBC-F8E0-A626ADA363FF}"/>
                  </a:ext>
                </a:extLst>
              </p:cNvPr>
              <p:cNvSpPr/>
              <p:nvPr/>
            </p:nvSpPr>
            <p:spPr>
              <a:xfrm>
                <a:off x="3108960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13310E96-6481-2FDE-45BD-2CE77D9C0049}"/>
                  </a:ext>
                </a:extLst>
              </p:cNvPr>
              <p:cNvSpPr/>
              <p:nvPr/>
            </p:nvSpPr>
            <p:spPr>
              <a:xfrm>
                <a:off x="3640432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3A974262-18F7-DE76-9A89-7FC35A9758BD}"/>
                  </a:ext>
                </a:extLst>
              </p:cNvPr>
              <p:cNvSpPr/>
              <p:nvPr/>
            </p:nvSpPr>
            <p:spPr>
              <a:xfrm>
                <a:off x="4171904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F61EBF01-8C5B-C2C2-EE85-6E4A2B8326B0}"/>
                </a:ext>
              </a:extLst>
            </p:cNvPr>
            <p:cNvGrpSpPr/>
            <p:nvPr/>
          </p:nvGrpSpPr>
          <p:grpSpPr>
            <a:xfrm>
              <a:off x="3108960" y="4366261"/>
              <a:ext cx="1291544" cy="228600"/>
              <a:chOff x="3108960" y="3429000"/>
              <a:chExt cx="1291544" cy="228600"/>
            </a:xfrm>
            <a:solidFill>
              <a:schemeClr val="bg1">
                <a:alpha val="26000"/>
              </a:schemeClr>
            </a:solidFill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FE1013C6-F732-7CC2-8CE3-5C3CEE23AA94}"/>
                  </a:ext>
                </a:extLst>
              </p:cNvPr>
              <p:cNvSpPr/>
              <p:nvPr/>
            </p:nvSpPr>
            <p:spPr>
              <a:xfrm>
                <a:off x="3108960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87ABD2EB-A7EB-CD97-114D-829C2EC5FFA2}"/>
                  </a:ext>
                </a:extLst>
              </p:cNvPr>
              <p:cNvSpPr/>
              <p:nvPr/>
            </p:nvSpPr>
            <p:spPr>
              <a:xfrm>
                <a:off x="3640432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8EAD7583-5787-5183-5E52-1F324831FA64}"/>
                  </a:ext>
                </a:extLst>
              </p:cNvPr>
              <p:cNvSpPr/>
              <p:nvPr/>
            </p:nvSpPr>
            <p:spPr>
              <a:xfrm>
                <a:off x="4171904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17FC9E4F-C339-0402-D58A-DC3F28FEAA55}"/>
              </a:ext>
            </a:extLst>
          </p:cNvPr>
          <p:cNvSpPr/>
          <p:nvPr userDrawn="1"/>
        </p:nvSpPr>
        <p:spPr>
          <a:xfrm>
            <a:off x="7840934" y="1559490"/>
            <a:ext cx="228600" cy="228600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5B3F70AD-7861-E216-6E30-2E77CF524081}"/>
              </a:ext>
            </a:extLst>
          </p:cNvPr>
          <p:cNvSpPr/>
          <p:nvPr userDrawn="1"/>
        </p:nvSpPr>
        <p:spPr>
          <a:xfrm>
            <a:off x="346664" y="2853584"/>
            <a:ext cx="265500" cy="265500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24342D27-0405-0673-FC38-9CBA9BF154EA}"/>
              </a:ext>
            </a:extLst>
          </p:cNvPr>
          <p:cNvSpPr/>
          <p:nvPr userDrawn="1"/>
        </p:nvSpPr>
        <p:spPr>
          <a:xfrm>
            <a:off x="9818370" y="3225584"/>
            <a:ext cx="457200" cy="457200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8A2987F3-3F56-064E-E517-61130EA04618}"/>
              </a:ext>
            </a:extLst>
          </p:cNvPr>
          <p:cNvGrpSpPr/>
          <p:nvPr userDrawn="1"/>
        </p:nvGrpSpPr>
        <p:grpSpPr>
          <a:xfrm rot="5400000">
            <a:off x="10561320" y="276660"/>
            <a:ext cx="615596" cy="1165861"/>
            <a:chOff x="3108960" y="2148840"/>
            <a:chExt cx="1291544" cy="2446021"/>
          </a:xfrm>
          <a:solidFill>
            <a:schemeClr val="accent1"/>
          </a:solidFill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BE8EA424-A905-E931-0043-8A824C8527B3}"/>
                </a:ext>
              </a:extLst>
            </p:cNvPr>
            <p:cNvGrpSpPr/>
            <p:nvPr/>
          </p:nvGrpSpPr>
          <p:grpSpPr>
            <a:xfrm>
              <a:off x="3108960" y="2148840"/>
              <a:ext cx="1291544" cy="228600"/>
              <a:chOff x="3108960" y="2148840"/>
              <a:chExt cx="1291544" cy="228600"/>
            </a:xfrm>
            <a:grpFill/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3452B06C-C1C4-E999-911F-1B81E5AD78CF}"/>
                  </a:ext>
                </a:extLst>
              </p:cNvPr>
              <p:cNvSpPr/>
              <p:nvPr/>
            </p:nvSpPr>
            <p:spPr>
              <a:xfrm>
                <a:off x="3108960" y="214884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500FFD9C-3E74-487D-61CE-A94B2E5CE66E}"/>
                  </a:ext>
                </a:extLst>
              </p:cNvPr>
              <p:cNvSpPr/>
              <p:nvPr/>
            </p:nvSpPr>
            <p:spPr>
              <a:xfrm>
                <a:off x="3640432" y="214884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2F404AD7-948E-EEB6-3332-7DB700A8D794}"/>
                  </a:ext>
                </a:extLst>
              </p:cNvPr>
              <p:cNvSpPr/>
              <p:nvPr/>
            </p:nvSpPr>
            <p:spPr>
              <a:xfrm>
                <a:off x="4171904" y="214884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AA68EEC2-E2F2-B944-2E8F-9139287FF0F1}"/>
                </a:ext>
              </a:extLst>
            </p:cNvPr>
            <p:cNvGrpSpPr/>
            <p:nvPr/>
          </p:nvGrpSpPr>
          <p:grpSpPr>
            <a:xfrm>
              <a:off x="3108960" y="2703195"/>
              <a:ext cx="1291544" cy="228600"/>
              <a:chOff x="3108960" y="2731770"/>
              <a:chExt cx="1291544" cy="228600"/>
            </a:xfrm>
            <a:grpFill/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1C2217DC-BFEE-3D97-3701-F569B4841A57}"/>
                  </a:ext>
                </a:extLst>
              </p:cNvPr>
              <p:cNvSpPr/>
              <p:nvPr/>
            </p:nvSpPr>
            <p:spPr>
              <a:xfrm>
                <a:off x="3108960" y="273177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11FA0879-F49A-20A2-B188-E4AD81EAE343}"/>
                  </a:ext>
                </a:extLst>
              </p:cNvPr>
              <p:cNvSpPr/>
              <p:nvPr/>
            </p:nvSpPr>
            <p:spPr>
              <a:xfrm>
                <a:off x="3640432" y="273177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AB5D81B2-79A8-E55F-785C-34D3C74B3E32}"/>
                  </a:ext>
                </a:extLst>
              </p:cNvPr>
              <p:cNvSpPr/>
              <p:nvPr/>
            </p:nvSpPr>
            <p:spPr>
              <a:xfrm>
                <a:off x="4171904" y="273177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F790468B-1E6C-B7A3-77EB-CD73B67D2B9D}"/>
                </a:ext>
              </a:extLst>
            </p:cNvPr>
            <p:cNvGrpSpPr/>
            <p:nvPr/>
          </p:nvGrpSpPr>
          <p:grpSpPr>
            <a:xfrm>
              <a:off x="3108960" y="3257550"/>
              <a:ext cx="1291544" cy="228600"/>
              <a:chOff x="3108960" y="3429000"/>
              <a:chExt cx="1291544" cy="228600"/>
            </a:xfrm>
            <a:grpFill/>
          </p:grpSpPr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902A926B-F838-152A-14ED-E0B7199DF416}"/>
                  </a:ext>
                </a:extLst>
              </p:cNvPr>
              <p:cNvSpPr/>
              <p:nvPr/>
            </p:nvSpPr>
            <p:spPr>
              <a:xfrm>
                <a:off x="3108960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D7791643-D8F9-9368-54B8-1BCA2F0FD0AA}"/>
                  </a:ext>
                </a:extLst>
              </p:cNvPr>
              <p:cNvSpPr/>
              <p:nvPr/>
            </p:nvSpPr>
            <p:spPr>
              <a:xfrm>
                <a:off x="3640432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9075BB50-D2B1-C987-C77A-D89E1B382E32}"/>
                  </a:ext>
                </a:extLst>
              </p:cNvPr>
              <p:cNvSpPr/>
              <p:nvPr/>
            </p:nvSpPr>
            <p:spPr>
              <a:xfrm>
                <a:off x="4171904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C460A12D-1913-A35A-EF93-E896303581C4}"/>
                </a:ext>
              </a:extLst>
            </p:cNvPr>
            <p:cNvGrpSpPr/>
            <p:nvPr/>
          </p:nvGrpSpPr>
          <p:grpSpPr>
            <a:xfrm>
              <a:off x="3108960" y="3811905"/>
              <a:ext cx="1291544" cy="228600"/>
              <a:chOff x="3108960" y="3429000"/>
              <a:chExt cx="1291544" cy="228600"/>
            </a:xfrm>
            <a:grpFill/>
          </p:grpSpPr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071F766A-6555-5CE4-7329-69BE4D48958D}"/>
                  </a:ext>
                </a:extLst>
              </p:cNvPr>
              <p:cNvSpPr/>
              <p:nvPr/>
            </p:nvSpPr>
            <p:spPr>
              <a:xfrm>
                <a:off x="3108960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9C610107-5648-64EF-C86C-A22C852D8892}"/>
                  </a:ext>
                </a:extLst>
              </p:cNvPr>
              <p:cNvSpPr/>
              <p:nvPr/>
            </p:nvSpPr>
            <p:spPr>
              <a:xfrm>
                <a:off x="3640432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350F4967-0553-1278-B839-7ABBB43324FF}"/>
                  </a:ext>
                </a:extLst>
              </p:cNvPr>
              <p:cNvSpPr/>
              <p:nvPr/>
            </p:nvSpPr>
            <p:spPr>
              <a:xfrm>
                <a:off x="4171904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8829635B-1489-CD87-58D0-69B9C70F74B5}"/>
                </a:ext>
              </a:extLst>
            </p:cNvPr>
            <p:cNvGrpSpPr/>
            <p:nvPr/>
          </p:nvGrpSpPr>
          <p:grpSpPr>
            <a:xfrm>
              <a:off x="3108960" y="4366261"/>
              <a:ext cx="1291544" cy="228600"/>
              <a:chOff x="3108960" y="3429000"/>
              <a:chExt cx="1291544" cy="228600"/>
            </a:xfrm>
            <a:grpFill/>
          </p:grpSpPr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23D4EF3A-ECD9-E835-E72B-A6966FFE3E4E}"/>
                  </a:ext>
                </a:extLst>
              </p:cNvPr>
              <p:cNvSpPr/>
              <p:nvPr/>
            </p:nvSpPr>
            <p:spPr>
              <a:xfrm>
                <a:off x="3108960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51B44BE4-096C-0D8E-3503-9D1F7082966C}"/>
                  </a:ext>
                </a:extLst>
              </p:cNvPr>
              <p:cNvSpPr/>
              <p:nvPr/>
            </p:nvSpPr>
            <p:spPr>
              <a:xfrm>
                <a:off x="3640432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F13AA03B-CE01-705E-1DE6-4A13B1C4F4D8}"/>
                  </a:ext>
                </a:extLst>
              </p:cNvPr>
              <p:cNvSpPr/>
              <p:nvPr/>
            </p:nvSpPr>
            <p:spPr>
              <a:xfrm>
                <a:off x="4171904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0" name="椭圆 79">
            <a:extLst>
              <a:ext uri="{FF2B5EF4-FFF2-40B4-BE49-F238E27FC236}">
                <a16:creationId xmlns:a16="http://schemas.microsoft.com/office/drawing/2014/main" id="{C9F3CFD0-788F-4CA9-1C79-CFBDF0B2A11C}"/>
              </a:ext>
            </a:extLst>
          </p:cNvPr>
          <p:cNvSpPr/>
          <p:nvPr userDrawn="1"/>
        </p:nvSpPr>
        <p:spPr>
          <a:xfrm>
            <a:off x="-1919579" y="-2382870"/>
            <a:ext cx="6375962" cy="6375962"/>
          </a:xfrm>
          <a:prstGeom prst="ellipse">
            <a:avLst/>
          </a:prstGeom>
          <a:gradFill>
            <a:gsLst>
              <a:gs pos="21000">
                <a:schemeClr val="accent1"/>
              </a:gs>
              <a:gs pos="100000">
                <a:schemeClr val="accent2"/>
              </a:gs>
            </a:gsLst>
            <a:lin ang="189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0F0BE50A-8804-8125-786B-5DF8C766EEC8}"/>
              </a:ext>
            </a:extLst>
          </p:cNvPr>
          <p:cNvSpPr txBox="1"/>
          <p:nvPr userDrawn="1"/>
        </p:nvSpPr>
        <p:spPr>
          <a:xfrm>
            <a:off x="359623" y="558911"/>
            <a:ext cx="234600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目录</a:t>
            </a:r>
            <a:endParaRPr lang="zh-CN" altLang="en-US" sz="6600" dirty="0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4E5E755C-6A11-9A48-CAA7-F58515C38851}"/>
              </a:ext>
            </a:extLst>
          </p:cNvPr>
          <p:cNvSpPr txBox="1"/>
          <p:nvPr userDrawn="1"/>
        </p:nvSpPr>
        <p:spPr>
          <a:xfrm>
            <a:off x="696736" y="1666907"/>
            <a:ext cx="1740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</a:rPr>
              <a:t>CONTENTS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id="{5169C9B3-B58D-77A6-328E-4693DDEA40B4}"/>
              </a:ext>
            </a:extLst>
          </p:cNvPr>
          <p:cNvSpPr/>
          <p:nvPr userDrawn="1"/>
        </p:nvSpPr>
        <p:spPr>
          <a:xfrm>
            <a:off x="204356" y="624090"/>
            <a:ext cx="434340" cy="43434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58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3B1795D-6B35-77C5-235E-CF313B188F28}"/>
              </a:ext>
            </a:extLst>
          </p:cNvPr>
          <p:cNvGrpSpPr/>
          <p:nvPr userDrawn="1"/>
        </p:nvGrpSpPr>
        <p:grpSpPr>
          <a:xfrm>
            <a:off x="10687050" y="448109"/>
            <a:ext cx="615596" cy="1165861"/>
            <a:chOff x="3108960" y="2148840"/>
            <a:chExt cx="1291544" cy="244602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CCB5E90-52E1-C364-ECCA-C48A948921C2}"/>
                </a:ext>
              </a:extLst>
            </p:cNvPr>
            <p:cNvGrpSpPr/>
            <p:nvPr/>
          </p:nvGrpSpPr>
          <p:grpSpPr>
            <a:xfrm>
              <a:off x="3108960" y="2148840"/>
              <a:ext cx="1291544" cy="228600"/>
              <a:chOff x="3108960" y="2148840"/>
              <a:chExt cx="1291544" cy="228600"/>
            </a:xfrm>
            <a:solidFill>
              <a:schemeClr val="bg1">
                <a:alpha val="26000"/>
              </a:schemeClr>
            </a:solidFill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696B35C3-79CA-5AE0-BE86-0743DC344261}"/>
                  </a:ext>
                </a:extLst>
              </p:cNvPr>
              <p:cNvSpPr/>
              <p:nvPr/>
            </p:nvSpPr>
            <p:spPr>
              <a:xfrm>
                <a:off x="3108960" y="214884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C31159E-946B-59CD-A80A-9CEC2C7550A3}"/>
                  </a:ext>
                </a:extLst>
              </p:cNvPr>
              <p:cNvSpPr/>
              <p:nvPr/>
            </p:nvSpPr>
            <p:spPr>
              <a:xfrm>
                <a:off x="3640432" y="214884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07429892-9414-EF5A-3C36-B6845090B874}"/>
                  </a:ext>
                </a:extLst>
              </p:cNvPr>
              <p:cNvSpPr/>
              <p:nvPr/>
            </p:nvSpPr>
            <p:spPr>
              <a:xfrm>
                <a:off x="4171904" y="214884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6AD6F93-CE03-71A4-C89C-103DB6FC5051}"/>
                </a:ext>
              </a:extLst>
            </p:cNvPr>
            <p:cNvGrpSpPr/>
            <p:nvPr/>
          </p:nvGrpSpPr>
          <p:grpSpPr>
            <a:xfrm>
              <a:off x="3108960" y="2703195"/>
              <a:ext cx="1291544" cy="228600"/>
              <a:chOff x="3108960" y="2731770"/>
              <a:chExt cx="1291544" cy="228600"/>
            </a:xfrm>
            <a:solidFill>
              <a:schemeClr val="bg1">
                <a:alpha val="26000"/>
              </a:schemeClr>
            </a:solidFill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3631FF3C-1650-5451-72CD-ED014750CC0B}"/>
                  </a:ext>
                </a:extLst>
              </p:cNvPr>
              <p:cNvSpPr/>
              <p:nvPr/>
            </p:nvSpPr>
            <p:spPr>
              <a:xfrm>
                <a:off x="3108960" y="273177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C264D14C-34D0-9B7E-0ABB-277A9BC8D934}"/>
                  </a:ext>
                </a:extLst>
              </p:cNvPr>
              <p:cNvSpPr/>
              <p:nvPr/>
            </p:nvSpPr>
            <p:spPr>
              <a:xfrm>
                <a:off x="3640432" y="273177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AA3B2FC3-735F-1D49-7164-DB641924DB24}"/>
                  </a:ext>
                </a:extLst>
              </p:cNvPr>
              <p:cNvSpPr/>
              <p:nvPr/>
            </p:nvSpPr>
            <p:spPr>
              <a:xfrm>
                <a:off x="4171904" y="273177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F41C2E8-29B6-6BA8-9BFB-5B28F5EAC547}"/>
                </a:ext>
              </a:extLst>
            </p:cNvPr>
            <p:cNvGrpSpPr/>
            <p:nvPr/>
          </p:nvGrpSpPr>
          <p:grpSpPr>
            <a:xfrm>
              <a:off x="3108960" y="3257550"/>
              <a:ext cx="1291544" cy="228600"/>
              <a:chOff x="3108960" y="3429000"/>
              <a:chExt cx="1291544" cy="228600"/>
            </a:xfrm>
            <a:solidFill>
              <a:schemeClr val="bg1">
                <a:alpha val="26000"/>
              </a:schemeClr>
            </a:solidFill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094D7611-D8AC-CDAF-CFFB-DE43AF4ED02F}"/>
                  </a:ext>
                </a:extLst>
              </p:cNvPr>
              <p:cNvSpPr/>
              <p:nvPr/>
            </p:nvSpPr>
            <p:spPr>
              <a:xfrm>
                <a:off x="3108960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526FB2D5-B9A7-F1A4-07B3-E811451A6F53}"/>
                  </a:ext>
                </a:extLst>
              </p:cNvPr>
              <p:cNvSpPr/>
              <p:nvPr/>
            </p:nvSpPr>
            <p:spPr>
              <a:xfrm>
                <a:off x="3640432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0A827C65-0F96-3353-C784-AE3ED3E054E1}"/>
                  </a:ext>
                </a:extLst>
              </p:cNvPr>
              <p:cNvSpPr/>
              <p:nvPr/>
            </p:nvSpPr>
            <p:spPr>
              <a:xfrm>
                <a:off x="4171904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D520079-EE40-9145-00B6-33446FD5D57F}"/>
                </a:ext>
              </a:extLst>
            </p:cNvPr>
            <p:cNvGrpSpPr/>
            <p:nvPr/>
          </p:nvGrpSpPr>
          <p:grpSpPr>
            <a:xfrm>
              <a:off x="3108960" y="3811905"/>
              <a:ext cx="1291544" cy="228600"/>
              <a:chOff x="3108960" y="3429000"/>
              <a:chExt cx="1291544" cy="228600"/>
            </a:xfrm>
            <a:solidFill>
              <a:schemeClr val="bg1">
                <a:alpha val="26000"/>
              </a:schemeClr>
            </a:solidFill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27EC4993-89FB-8FBC-F8E0-A626ADA363FF}"/>
                  </a:ext>
                </a:extLst>
              </p:cNvPr>
              <p:cNvSpPr/>
              <p:nvPr/>
            </p:nvSpPr>
            <p:spPr>
              <a:xfrm>
                <a:off x="3108960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13310E96-6481-2FDE-45BD-2CE77D9C0049}"/>
                  </a:ext>
                </a:extLst>
              </p:cNvPr>
              <p:cNvSpPr/>
              <p:nvPr/>
            </p:nvSpPr>
            <p:spPr>
              <a:xfrm>
                <a:off x="3640432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3A974262-18F7-DE76-9A89-7FC35A9758BD}"/>
                  </a:ext>
                </a:extLst>
              </p:cNvPr>
              <p:cNvSpPr/>
              <p:nvPr/>
            </p:nvSpPr>
            <p:spPr>
              <a:xfrm>
                <a:off x="4171904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F61EBF01-8C5B-C2C2-EE85-6E4A2B8326B0}"/>
                </a:ext>
              </a:extLst>
            </p:cNvPr>
            <p:cNvGrpSpPr/>
            <p:nvPr/>
          </p:nvGrpSpPr>
          <p:grpSpPr>
            <a:xfrm>
              <a:off x="3108960" y="4366261"/>
              <a:ext cx="1291544" cy="228600"/>
              <a:chOff x="3108960" y="3429000"/>
              <a:chExt cx="1291544" cy="228600"/>
            </a:xfrm>
            <a:solidFill>
              <a:schemeClr val="bg1">
                <a:alpha val="26000"/>
              </a:schemeClr>
            </a:solidFill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FE1013C6-F732-7CC2-8CE3-5C3CEE23AA94}"/>
                  </a:ext>
                </a:extLst>
              </p:cNvPr>
              <p:cNvSpPr/>
              <p:nvPr/>
            </p:nvSpPr>
            <p:spPr>
              <a:xfrm>
                <a:off x="3108960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87ABD2EB-A7EB-CD97-114D-829C2EC5FFA2}"/>
                  </a:ext>
                </a:extLst>
              </p:cNvPr>
              <p:cNvSpPr/>
              <p:nvPr/>
            </p:nvSpPr>
            <p:spPr>
              <a:xfrm>
                <a:off x="3640432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8EAD7583-5787-5183-5E52-1F324831FA64}"/>
                  </a:ext>
                </a:extLst>
              </p:cNvPr>
              <p:cNvSpPr/>
              <p:nvPr/>
            </p:nvSpPr>
            <p:spPr>
              <a:xfrm>
                <a:off x="4171904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17FC9E4F-C339-0402-D58A-DC3F28FEAA55}"/>
              </a:ext>
            </a:extLst>
          </p:cNvPr>
          <p:cNvSpPr/>
          <p:nvPr userDrawn="1"/>
        </p:nvSpPr>
        <p:spPr>
          <a:xfrm>
            <a:off x="7840934" y="1559490"/>
            <a:ext cx="228600" cy="228600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5B3F70AD-7861-E216-6E30-2E77CF524081}"/>
              </a:ext>
            </a:extLst>
          </p:cNvPr>
          <p:cNvSpPr/>
          <p:nvPr userDrawn="1"/>
        </p:nvSpPr>
        <p:spPr>
          <a:xfrm>
            <a:off x="346664" y="2853584"/>
            <a:ext cx="265500" cy="265500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24342D27-0405-0673-FC38-9CBA9BF154EA}"/>
              </a:ext>
            </a:extLst>
          </p:cNvPr>
          <p:cNvSpPr/>
          <p:nvPr userDrawn="1"/>
        </p:nvSpPr>
        <p:spPr>
          <a:xfrm>
            <a:off x="9818370" y="3225584"/>
            <a:ext cx="457200" cy="457200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6CF2DF4-579E-48AA-F145-58B67AB2DDBC}"/>
              </a:ext>
            </a:extLst>
          </p:cNvPr>
          <p:cNvSpPr/>
          <p:nvPr userDrawn="1"/>
        </p:nvSpPr>
        <p:spPr>
          <a:xfrm>
            <a:off x="0" y="0"/>
            <a:ext cx="12192000" cy="6709885"/>
          </a:xfrm>
          <a:prstGeom prst="rect">
            <a:avLst/>
          </a:prstGeom>
          <a:gradFill flip="none" rotWithShape="1">
            <a:gsLst>
              <a:gs pos="40000">
                <a:schemeClr val="accent1"/>
              </a:gs>
              <a:gs pos="100000">
                <a:schemeClr val="accent2"/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31156DE4-FBF5-0499-0F7B-1A40CB34CDD0}"/>
              </a:ext>
            </a:extLst>
          </p:cNvPr>
          <p:cNvSpPr/>
          <p:nvPr userDrawn="1"/>
        </p:nvSpPr>
        <p:spPr>
          <a:xfrm>
            <a:off x="1421176" y="-1245825"/>
            <a:ext cx="9349649" cy="93496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503D4A74-40BE-E344-F06B-D572C48B44D2}"/>
              </a:ext>
            </a:extLst>
          </p:cNvPr>
          <p:cNvSpPr/>
          <p:nvPr userDrawn="1"/>
        </p:nvSpPr>
        <p:spPr>
          <a:xfrm>
            <a:off x="3466641" y="708752"/>
            <a:ext cx="5258718" cy="5258718"/>
          </a:xfrm>
          <a:prstGeom prst="ellipse">
            <a:avLst/>
          </a:prstGeom>
          <a:gradFill>
            <a:gsLst>
              <a:gs pos="48000">
                <a:schemeClr val="accent1"/>
              </a:gs>
              <a:gs pos="100000">
                <a:schemeClr val="accent2"/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A2135832-68B1-E1C3-91FF-4F1D361A277E}"/>
              </a:ext>
            </a:extLst>
          </p:cNvPr>
          <p:cNvSpPr/>
          <p:nvPr userDrawn="1"/>
        </p:nvSpPr>
        <p:spPr>
          <a:xfrm>
            <a:off x="4052372" y="2378252"/>
            <a:ext cx="180000" cy="18000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C20D979E-06B3-F06F-DC4E-B1E696DB6B9B}"/>
              </a:ext>
            </a:extLst>
          </p:cNvPr>
          <p:cNvSpPr/>
          <p:nvPr userDrawn="1"/>
        </p:nvSpPr>
        <p:spPr>
          <a:xfrm>
            <a:off x="7709582" y="1848450"/>
            <a:ext cx="266629" cy="2666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28600" dist="38100" dir="8100000" sx="128000" sy="128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空心弧 36">
            <a:extLst>
              <a:ext uri="{FF2B5EF4-FFF2-40B4-BE49-F238E27FC236}">
                <a16:creationId xmlns:a16="http://schemas.microsoft.com/office/drawing/2014/main" id="{440761F2-A503-9935-B269-379721EFB110}"/>
              </a:ext>
            </a:extLst>
          </p:cNvPr>
          <p:cNvSpPr/>
          <p:nvPr userDrawn="1"/>
        </p:nvSpPr>
        <p:spPr>
          <a:xfrm>
            <a:off x="3235287" y="438840"/>
            <a:ext cx="5721426" cy="5721424"/>
          </a:xfrm>
          <a:prstGeom prst="blockArc">
            <a:avLst>
              <a:gd name="adj1" fmla="val 11740638"/>
              <a:gd name="adj2" fmla="val 7102691"/>
              <a:gd name="adj3" fmla="val 1474"/>
            </a:avLst>
          </a:prstGeom>
          <a:gradFill>
            <a:gsLst>
              <a:gs pos="19000">
                <a:schemeClr val="accent2">
                  <a:alpha val="0"/>
                </a:schemeClr>
              </a:gs>
              <a:gs pos="53000">
                <a:srgbClr val="89E05E"/>
              </a:gs>
              <a:gs pos="7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空心弧 37">
            <a:extLst>
              <a:ext uri="{FF2B5EF4-FFF2-40B4-BE49-F238E27FC236}">
                <a16:creationId xmlns:a16="http://schemas.microsoft.com/office/drawing/2014/main" id="{E57DE1E3-C0EF-1664-02D4-4328B2E716D8}"/>
              </a:ext>
            </a:extLst>
          </p:cNvPr>
          <p:cNvSpPr/>
          <p:nvPr userDrawn="1"/>
        </p:nvSpPr>
        <p:spPr>
          <a:xfrm rot="11700000">
            <a:off x="2810013" y="13567"/>
            <a:ext cx="6571972" cy="6571970"/>
          </a:xfrm>
          <a:prstGeom prst="blockArc">
            <a:avLst>
              <a:gd name="adj1" fmla="val 13292600"/>
              <a:gd name="adj2" fmla="val 7280638"/>
              <a:gd name="adj3" fmla="val 2722"/>
            </a:avLst>
          </a:prstGeom>
          <a:gradFill>
            <a:gsLst>
              <a:gs pos="99000">
                <a:schemeClr val="accent2">
                  <a:alpha val="0"/>
                </a:schemeClr>
              </a:gs>
              <a:gs pos="37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447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3B1795D-6B35-77C5-235E-CF313B188F28}"/>
              </a:ext>
            </a:extLst>
          </p:cNvPr>
          <p:cNvGrpSpPr/>
          <p:nvPr userDrawn="1"/>
        </p:nvGrpSpPr>
        <p:grpSpPr>
          <a:xfrm>
            <a:off x="10687050" y="448109"/>
            <a:ext cx="615596" cy="1165861"/>
            <a:chOff x="3108960" y="2148840"/>
            <a:chExt cx="1291544" cy="244602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CCB5E90-52E1-C364-ECCA-C48A948921C2}"/>
                </a:ext>
              </a:extLst>
            </p:cNvPr>
            <p:cNvGrpSpPr/>
            <p:nvPr/>
          </p:nvGrpSpPr>
          <p:grpSpPr>
            <a:xfrm>
              <a:off x="3108960" y="2148840"/>
              <a:ext cx="1291544" cy="228600"/>
              <a:chOff x="3108960" y="2148840"/>
              <a:chExt cx="1291544" cy="228600"/>
            </a:xfrm>
            <a:solidFill>
              <a:schemeClr val="bg1">
                <a:alpha val="26000"/>
              </a:schemeClr>
            </a:solidFill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696B35C3-79CA-5AE0-BE86-0743DC344261}"/>
                  </a:ext>
                </a:extLst>
              </p:cNvPr>
              <p:cNvSpPr/>
              <p:nvPr/>
            </p:nvSpPr>
            <p:spPr>
              <a:xfrm>
                <a:off x="3108960" y="214884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C31159E-946B-59CD-A80A-9CEC2C7550A3}"/>
                  </a:ext>
                </a:extLst>
              </p:cNvPr>
              <p:cNvSpPr/>
              <p:nvPr/>
            </p:nvSpPr>
            <p:spPr>
              <a:xfrm>
                <a:off x="3640432" y="214884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07429892-9414-EF5A-3C36-B6845090B874}"/>
                  </a:ext>
                </a:extLst>
              </p:cNvPr>
              <p:cNvSpPr/>
              <p:nvPr/>
            </p:nvSpPr>
            <p:spPr>
              <a:xfrm>
                <a:off x="4171904" y="214884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6AD6F93-CE03-71A4-C89C-103DB6FC5051}"/>
                </a:ext>
              </a:extLst>
            </p:cNvPr>
            <p:cNvGrpSpPr/>
            <p:nvPr/>
          </p:nvGrpSpPr>
          <p:grpSpPr>
            <a:xfrm>
              <a:off x="3108960" y="2703195"/>
              <a:ext cx="1291544" cy="228600"/>
              <a:chOff x="3108960" y="2731770"/>
              <a:chExt cx="1291544" cy="228600"/>
            </a:xfrm>
            <a:solidFill>
              <a:schemeClr val="bg1">
                <a:alpha val="26000"/>
              </a:schemeClr>
            </a:solidFill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3631FF3C-1650-5451-72CD-ED014750CC0B}"/>
                  </a:ext>
                </a:extLst>
              </p:cNvPr>
              <p:cNvSpPr/>
              <p:nvPr/>
            </p:nvSpPr>
            <p:spPr>
              <a:xfrm>
                <a:off x="3108960" y="273177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C264D14C-34D0-9B7E-0ABB-277A9BC8D934}"/>
                  </a:ext>
                </a:extLst>
              </p:cNvPr>
              <p:cNvSpPr/>
              <p:nvPr/>
            </p:nvSpPr>
            <p:spPr>
              <a:xfrm>
                <a:off x="3640432" y="273177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AA3B2FC3-735F-1D49-7164-DB641924DB24}"/>
                  </a:ext>
                </a:extLst>
              </p:cNvPr>
              <p:cNvSpPr/>
              <p:nvPr/>
            </p:nvSpPr>
            <p:spPr>
              <a:xfrm>
                <a:off x="4171904" y="273177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F41C2E8-29B6-6BA8-9BFB-5B28F5EAC547}"/>
                </a:ext>
              </a:extLst>
            </p:cNvPr>
            <p:cNvGrpSpPr/>
            <p:nvPr/>
          </p:nvGrpSpPr>
          <p:grpSpPr>
            <a:xfrm>
              <a:off x="3108960" y="3257550"/>
              <a:ext cx="1291544" cy="228600"/>
              <a:chOff x="3108960" y="3429000"/>
              <a:chExt cx="1291544" cy="228600"/>
            </a:xfrm>
            <a:solidFill>
              <a:schemeClr val="bg1">
                <a:alpha val="26000"/>
              </a:schemeClr>
            </a:solidFill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094D7611-D8AC-CDAF-CFFB-DE43AF4ED02F}"/>
                  </a:ext>
                </a:extLst>
              </p:cNvPr>
              <p:cNvSpPr/>
              <p:nvPr/>
            </p:nvSpPr>
            <p:spPr>
              <a:xfrm>
                <a:off x="3108960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526FB2D5-B9A7-F1A4-07B3-E811451A6F53}"/>
                  </a:ext>
                </a:extLst>
              </p:cNvPr>
              <p:cNvSpPr/>
              <p:nvPr/>
            </p:nvSpPr>
            <p:spPr>
              <a:xfrm>
                <a:off x="3640432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0A827C65-0F96-3353-C784-AE3ED3E054E1}"/>
                  </a:ext>
                </a:extLst>
              </p:cNvPr>
              <p:cNvSpPr/>
              <p:nvPr/>
            </p:nvSpPr>
            <p:spPr>
              <a:xfrm>
                <a:off x="4171904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D520079-EE40-9145-00B6-33446FD5D57F}"/>
                </a:ext>
              </a:extLst>
            </p:cNvPr>
            <p:cNvGrpSpPr/>
            <p:nvPr/>
          </p:nvGrpSpPr>
          <p:grpSpPr>
            <a:xfrm>
              <a:off x="3108960" y="3811905"/>
              <a:ext cx="1291544" cy="228600"/>
              <a:chOff x="3108960" y="3429000"/>
              <a:chExt cx="1291544" cy="228600"/>
            </a:xfrm>
            <a:solidFill>
              <a:schemeClr val="bg1">
                <a:alpha val="26000"/>
              </a:schemeClr>
            </a:solidFill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27EC4993-89FB-8FBC-F8E0-A626ADA363FF}"/>
                  </a:ext>
                </a:extLst>
              </p:cNvPr>
              <p:cNvSpPr/>
              <p:nvPr/>
            </p:nvSpPr>
            <p:spPr>
              <a:xfrm>
                <a:off x="3108960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13310E96-6481-2FDE-45BD-2CE77D9C0049}"/>
                  </a:ext>
                </a:extLst>
              </p:cNvPr>
              <p:cNvSpPr/>
              <p:nvPr/>
            </p:nvSpPr>
            <p:spPr>
              <a:xfrm>
                <a:off x="3640432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3A974262-18F7-DE76-9A89-7FC35A9758BD}"/>
                  </a:ext>
                </a:extLst>
              </p:cNvPr>
              <p:cNvSpPr/>
              <p:nvPr/>
            </p:nvSpPr>
            <p:spPr>
              <a:xfrm>
                <a:off x="4171904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F61EBF01-8C5B-C2C2-EE85-6E4A2B8326B0}"/>
                </a:ext>
              </a:extLst>
            </p:cNvPr>
            <p:cNvGrpSpPr/>
            <p:nvPr/>
          </p:nvGrpSpPr>
          <p:grpSpPr>
            <a:xfrm>
              <a:off x="3108960" y="4366261"/>
              <a:ext cx="1291544" cy="228600"/>
              <a:chOff x="3108960" y="3429000"/>
              <a:chExt cx="1291544" cy="228600"/>
            </a:xfrm>
            <a:solidFill>
              <a:schemeClr val="bg1">
                <a:alpha val="26000"/>
              </a:schemeClr>
            </a:solidFill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FE1013C6-F732-7CC2-8CE3-5C3CEE23AA94}"/>
                  </a:ext>
                </a:extLst>
              </p:cNvPr>
              <p:cNvSpPr/>
              <p:nvPr/>
            </p:nvSpPr>
            <p:spPr>
              <a:xfrm>
                <a:off x="3108960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87ABD2EB-A7EB-CD97-114D-829C2EC5FFA2}"/>
                  </a:ext>
                </a:extLst>
              </p:cNvPr>
              <p:cNvSpPr/>
              <p:nvPr/>
            </p:nvSpPr>
            <p:spPr>
              <a:xfrm>
                <a:off x="3640432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8EAD7583-5787-5183-5E52-1F324831FA64}"/>
                  </a:ext>
                </a:extLst>
              </p:cNvPr>
              <p:cNvSpPr/>
              <p:nvPr/>
            </p:nvSpPr>
            <p:spPr>
              <a:xfrm>
                <a:off x="4171904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17FC9E4F-C339-0402-D58A-DC3F28FEAA55}"/>
              </a:ext>
            </a:extLst>
          </p:cNvPr>
          <p:cNvSpPr/>
          <p:nvPr userDrawn="1"/>
        </p:nvSpPr>
        <p:spPr>
          <a:xfrm>
            <a:off x="7840934" y="1559490"/>
            <a:ext cx="228600" cy="228600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5B3F70AD-7861-E216-6E30-2E77CF524081}"/>
              </a:ext>
            </a:extLst>
          </p:cNvPr>
          <p:cNvSpPr/>
          <p:nvPr userDrawn="1"/>
        </p:nvSpPr>
        <p:spPr>
          <a:xfrm>
            <a:off x="346664" y="2853584"/>
            <a:ext cx="265500" cy="265500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24342D27-0405-0673-FC38-9CBA9BF154EA}"/>
              </a:ext>
            </a:extLst>
          </p:cNvPr>
          <p:cNvSpPr/>
          <p:nvPr userDrawn="1"/>
        </p:nvSpPr>
        <p:spPr>
          <a:xfrm>
            <a:off x="9818370" y="3225584"/>
            <a:ext cx="457200" cy="457200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8E1C514-38A4-8EEE-F21F-AD9D3E8A887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69000">
                <a:schemeClr val="accent1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5402E0A8-99F9-AE5F-3378-9D9585E7D991}"/>
              </a:ext>
            </a:extLst>
          </p:cNvPr>
          <p:cNvSpPr/>
          <p:nvPr userDrawn="1"/>
        </p:nvSpPr>
        <p:spPr>
          <a:xfrm>
            <a:off x="364080" y="320013"/>
            <a:ext cx="11479576" cy="6235547"/>
          </a:xfrm>
          <a:prstGeom prst="roundRect">
            <a:avLst>
              <a:gd name="adj" fmla="val 5006"/>
            </a:avLst>
          </a:prstGeom>
          <a:solidFill>
            <a:schemeClr val="bg1"/>
          </a:solidFill>
          <a:ln>
            <a:noFill/>
          </a:ln>
          <a:effectLst>
            <a:outerShdw blurRad="203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C782341-31A9-0B71-C935-3EAA7B7648A9}"/>
              </a:ext>
            </a:extLst>
          </p:cNvPr>
          <p:cNvGrpSpPr/>
          <p:nvPr userDrawn="1"/>
        </p:nvGrpSpPr>
        <p:grpSpPr>
          <a:xfrm rot="5400000">
            <a:off x="10950487" y="5672482"/>
            <a:ext cx="467535" cy="885452"/>
            <a:chOff x="3108960" y="2148840"/>
            <a:chExt cx="1291544" cy="2446021"/>
          </a:xfrm>
          <a:solidFill>
            <a:schemeClr val="bg1">
              <a:lumMod val="95000"/>
            </a:schemeClr>
          </a:solidFill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97F349AD-7525-CEAD-C478-CDA4FAD5304E}"/>
                </a:ext>
              </a:extLst>
            </p:cNvPr>
            <p:cNvGrpSpPr/>
            <p:nvPr/>
          </p:nvGrpSpPr>
          <p:grpSpPr>
            <a:xfrm>
              <a:off x="3108960" y="2148840"/>
              <a:ext cx="1291544" cy="228600"/>
              <a:chOff x="3108960" y="2148840"/>
              <a:chExt cx="1291544" cy="228600"/>
            </a:xfrm>
            <a:grpFill/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B08B5F0E-B491-573F-58FC-642CFD3642FF}"/>
                  </a:ext>
                </a:extLst>
              </p:cNvPr>
              <p:cNvSpPr/>
              <p:nvPr/>
            </p:nvSpPr>
            <p:spPr>
              <a:xfrm>
                <a:off x="3108960" y="214884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84D491AA-203A-E7E0-4DC3-26BE7DB8C5BF}"/>
                  </a:ext>
                </a:extLst>
              </p:cNvPr>
              <p:cNvSpPr/>
              <p:nvPr/>
            </p:nvSpPr>
            <p:spPr>
              <a:xfrm>
                <a:off x="3640432" y="214884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38AB7C94-389A-620D-3DA1-36C30A9BB9F8}"/>
                  </a:ext>
                </a:extLst>
              </p:cNvPr>
              <p:cNvSpPr/>
              <p:nvPr/>
            </p:nvSpPr>
            <p:spPr>
              <a:xfrm>
                <a:off x="4171904" y="214884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19345697-7E80-B10D-3A5A-20AC0B58E6AE}"/>
                </a:ext>
              </a:extLst>
            </p:cNvPr>
            <p:cNvGrpSpPr/>
            <p:nvPr/>
          </p:nvGrpSpPr>
          <p:grpSpPr>
            <a:xfrm>
              <a:off x="3108960" y="2703195"/>
              <a:ext cx="1291544" cy="228600"/>
              <a:chOff x="3108960" y="2731770"/>
              <a:chExt cx="1291544" cy="228600"/>
            </a:xfrm>
            <a:grpFill/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5032CDAD-202B-79B0-0EB1-8244B141690C}"/>
                  </a:ext>
                </a:extLst>
              </p:cNvPr>
              <p:cNvSpPr/>
              <p:nvPr/>
            </p:nvSpPr>
            <p:spPr>
              <a:xfrm>
                <a:off x="3108960" y="273177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9774AD87-547A-E895-ABCC-03E39B00E7D7}"/>
                  </a:ext>
                </a:extLst>
              </p:cNvPr>
              <p:cNvSpPr/>
              <p:nvPr/>
            </p:nvSpPr>
            <p:spPr>
              <a:xfrm>
                <a:off x="3640432" y="273177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0BEF964A-8F51-87CB-1C1F-51B7A6C1BDF0}"/>
                  </a:ext>
                </a:extLst>
              </p:cNvPr>
              <p:cNvSpPr/>
              <p:nvPr/>
            </p:nvSpPr>
            <p:spPr>
              <a:xfrm>
                <a:off x="4171904" y="273177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DF7F73F9-C33D-1D14-C50C-6268A5C57E46}"/>
                </a:ext>
              </a:extLst>
            </p:cNvPr>
            <p:cNvGrpSpPr/>
            <p:nvPr/>
          </p:nvGrpSpPr>
          <p:grpSpPr>
            <a:xfrm>
              <a:off x="3108960" y="3257550"/>
              <a:ext cx="1291544" cy="228600"/>
              <a:chOff x="3108960" y="3429000"/>
              <a:chExt cx="1291544" cy="228600"/>
            </a:xfrm>
            <a:grpFill/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FBD12582-BA7F-6DD5-DB2D-8E60161F9FF2}"/>
                  </a:ext>
                </a:extLst>
              </p:cNvPr>
              <p:cNvSpPr/>
              <p:nvPr/>
            </p:nvSpPr>
            <p:spPr>
              <a:xfrm>
                <a:off x="3108960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5AF1C723-D77B-9E4A-BD27-B7CED1867765}"/>
                  </a:ext>
                </a:extLst>
              </p:cNvPr>
              <p:cNvSpPr/>
              <p:nvPr/>
            </p:nvSpPr>
            <p:spPr>
              <a:xfrm>
                <a:off x="3640432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EEFD9C61-CC44-96E2-A797-D8C65A037563}"/>
                  </a:ext>
                </a:extLst>
              </p:cNvPr>
              <p:cNvSpPr/>
              <p:nvPr/>
            </p:nvSpPr>
            <p:spPr>
              <a:xfrm>
                <a:off x="4171904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D5CC349B-A174-0644-94A0-AA2A16A607D3}"/>
                </a:ext>
              </a:extLst>
            </p:cNvPr>
            <p:cNvGrpSpPr/>
            <p:nvPr/>
          </p:nvGrpSpPr>
          <p:grpSpPr>
            <a:xfrm>
              <a:off x="3108960" y="3811905"/>
              <a:ext cx="1291544" cy="228600"/>
              <a:chOff x="3108960" y="3429000"/>
              <a:chExt cx="1291544" cy="228600"/>
            </a:xfrm>
            <a:grpFill/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2061A4B7-572B-D1EE-6CCD-41C2CE0A5181}"/>
                  </a:ext>
                </a:extLst>
              </p:cNvPr>
              <p:cNvSpPr/>
              <p:nvPr/>
            </p:nvSpPr>
            <p:spPr>
              <a:xfrm>
                <a:off x="3108960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CFA1AB31-C369-7548-DCD2-E0A7827B3181}"/>
                  </a:ext>
                </a:extLst>
              </p:cNvPr>
              <p:cNvSpPr/>
              <p:nvPr/>
            </p:nvSpPr>
            <p:spPr>
              <a:xfrm>
                <a:off x="3640432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1FF77FD1-8E6B-7548-024A-FE4B473E1699}"/>
                  </a:ext>
                </a:extLst>
              </p:cNvPr>
              <p:cNvSpPr/>
              <p:nvPr/>
            </p:nvSpPr>
            <p:spPr>
              <a:xfrm>
                <a:off x="4171904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ADDACEE0-2B66-A5E4-311F-F84519FC7995}"/>
                </a:ext>
              </a:extLst>
            </p:cNvPr>
            <p:cNvGrpSpPr/>
            <p:nvPr/>
          </p:nvGrpSpPr>
          <p:grpSpPr>
            <a:xfrm>
              <a:off x="3108960" y="4366261"/>
              <a:ext cx="1291544" cy="228600"/>
              <a:chOff x="3108960" y="3429000"/>
              <a:chExt cx="1291544" cy="228600"/>
            </a:xfrm>
            <a:grpFill/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FCA4071C-9A6C-B60B-8E4B-9A11C3D22DD6}"/>
                  </a:ext>
                </a:extLst>
              </p:cNvPr>
              <p:cNvSpPr/>
              <p:nvPr/>
            </p:nvSpPr>
            <p:spPr>
              <a:xfrm>
                <a:off x="3108960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60C22DC8-1796-D7D8-A07C-488FEE877226}"/>
                  </a:ext>
                </a:extLst>
              </p:cNvPr>
              <p:cNvSpPr/>
              <p:nvPr/>
            </p:nvSpPr>
            <p:spPr>
              <a:xfrm>
                <a:off x="3640432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769729A4-468D-65E7-91C5-4DE685CF0874}"/>
                  </a:ext>
                </a:extLst>
              </p:cNvPr>
              <p:cNvSpPr/>
              <p:nvPr/>
            </p:nvSpPr>
            <p:spPr>
              <a:xfrm>
                <a:off x="4171904" y="342900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6106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EDED0EA-5032-F3B5-49E2-EB3736C54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6A60DD2-2139-08D4-A248-572E49F1F2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82E20D-327B-60E8-A5CC-1F9555138F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3C834A-BEDE-4DE5-BBAC-84EEA032C2DC}" type="datetimeFigureOut">
              <a:rPr lang="zh-CN" altLang="en-US" smtClean="0"/>
              <a:t>2022/9/22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21CEBB9-E613-0D5C-B96B-799BA2E67F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EE96CB-915D-50A3-F78B-0C65754CF9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96A08-98F7-4F90-B18D-393EBCF52E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492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5" Type="http://schemas.openxmlformats.org/officeDocument/2006/relationships/chart" Target="../charts/chart1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Relationship Id="rId4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>
            <a:extLst>
              <a:ext uri="{FF2B5EF4-FFF2-40B4-BE49-F238E27FC236}">
                <a16:creationId xmlns:a16="http://schemas.microsoft.com/office/drawing/2014/main" id="{51B30F16-D8AB-9F83-9538-11FA516D197F}"/>
              </a:ext>
            </a:extLst>
          </p:cNvPr>
          <p:cNvSpPr txBox="1"/>
          <p:nvPr/>
        </p:nvSpPr>
        <p:spPr>
          <a:xfrm>
            <a:off x="973081" y="859019"/>
            <a:ext cx="73708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绿色清新</a:t>
            </a:r>
            <a:endParaRPr lang="en-US" altLang="zh-CN" sz="6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  <a:p>
            <a:r>
              <a:rPr lang="zh-CN" altLang="en-US" sz="6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通用型工作汇报模板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9E584EB8-E5E0-D414-BC12-0555FEB6479C}"/>
              </a:ext>
            </a:extLst>
          </p:cNvPr>
          <p:cNvCxnSpPr>
            <a:cxnSpLocks/>
          </p:cNvCxnSpPr>
          <p:nvPr/>
        </p:nvCxnSpPr>
        <p:spPr>
          <a:xfrm>
            <a:off x="1154430" y="3657600"/>
            <a:ext cx="36576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894C2CD-E380-D0C1-7EE3-F85144ABCACE}"/>
              </a:ext>
            </a:extLst>
          </p:cNvPr>
          <p:cNvSpPr/>
          <p:nvPr/>
        </p:nvSpPr>
        <p:spPr>
          <a:xfrm>
            <a:off x="1074420" y="4057650"/>
            <a:ext cx="1954530" cy="45953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POSans H" panose="00020600040101010101" pitchFamily="18" charset="-122"/>
              </a:rPr>
              <a:t>汇报人：大萌子</a:t>
            </a:r>
          </a:p>
        </p:txBody>
      </p:sp>
    </p:spTree>
    <p:extLst>
      <p:ext uri="{BB962C8B-B14F-4D97-AF65-F5344CB8AC3E}">
        <p14:creationId xmlns:p14="http://schemas.microsoft.com/office/powerpoint/2010/main" val="24061470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13368-6BC0-A3E4-58F5-07E63A3821B6}"/>
              </a:ext>
            </a:extLst>
          </p:cNvPr>
          <p:cNvSpPr txBox="1"/>
          <p:nvPr/>
        </p:nvSpPr>
        <p:spPr>
          <a:xfrm>
            <a:off x="697735" y="509530"/>
            <a:ext cx="2320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800" dirty="0">
                <a:solidFill>
                  <a:schemeClr val="bg1">
                    <a:lumMod val="75000"/>
                  </a:schemeClr>
                </a:solidFill>
              </a:rPr>
              <a:t>EXPERIENCE</a:t>
            </a:r>
            <a:endParaRPr lang="zh-CN" altLang="en-US" sz="1800" dirty="0">
              <a:solidFill>
                <a:schemeClr val="bg1">
                  <a:lumMod val="75000"/>
                </a:schemeClr>
              </a:solidFill>
            </a:endParaRPr>
          </a:p>
          <a:p>
            <a:pPr algn="dist"/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68A4FD-470F-BEEA-776A-0983AB7E1F96}"/>
              </a:ext>
            </a:extLst>
          </p:cNvPr>
          <p:cNvSpPr txBox="1"/>
          <p:nvPr/>
        </p:nvSpPr>
        <p:spPr>
          <a:xfrm>
            <a:off x="108332" y="1170275"/>
            <a:ext cx="32499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accent2"/>
                    </a:gs>
                    <a:gs pos="43000">
                      <a:schemeClr val="accent1"/>
                    </a:gs>
                  </a:gsLst>
                  <a:lin ang="7500000" scaled="0"/>
                </a:gradFill>
                <a:latin typeface="+mj-ea"/>
                <a:ea typeface="+mj-ea"/>
              </a:rPr>
              <a:t>亮点经验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55E0A8A-D3F5-6641-304E-93C3697839B3}"/>
              </a:ext>
            </a:extLst>
          </p:cNvPr>
          <p:cNvCxnSpPr>
            <a:cxnSpLocks/>
          </p:cNvCxnSpPr>
          <p:nvPr/>
        </p:nvCxnSpPr>
        <p:spPr>
          <a:xfrm>
            <a:off x="796887" y="1024568"/>
            <a:ext cx="558188" cy="0"/>
          </a:xfrm>
          <a:prstGeom prst="line">
            <a:avLst/>
          </a:prstGeom>
          <a:ln w="38100">
            <a:gradFill>
              <a:gsLst>
                <a:gs pos="0">
                  <a:schemeClr val="accent2"/>
                </a:gs>
                <a:gs pos="6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C61992-522E-3F1D-E205-B602B52F31EE}"/>
              </a:ext>
            </a:extLst>
          </p:cNvPr>
          <p:cNvGrpSpPr/>
          <p:nvPr/>
        </p:nvGrpSpPr>
        <p:grpSpPr>
          <a:xfrm>
            <a:off x="10664327" y="881349"/>
            <a:ext cx="460873" cy="472810"/>
            <a:chOff x="10300771" y="751902"/>
            <a:chExt cx="824430" cy="60225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F9B4DE5-185F-254B-C450-E11F3051A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751902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096FCB2-A6E5-1C42-A5E3-0D041798751E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053030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F992E74-E1FC-266D-CBED-39499FA2CDD2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354159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E2679BA6-3A01-E5B1-8D1A-CDE061FA1123}"/>
              </a:ext>
            </a:extLst>
          </p:cNvPr>
          <p:cNvGrpSpPr/>
          <p:nvPr/>
        </p:nvGrpSpPr>
        <p:grpSpPr>
          <a:xfrm>
            <a:off x="5040032" y="2312229"/>
            <a:ext cx="2297974" cy="2739019"/>
            <a:chOff x="4852462" y="2149700"/>
            <a:chExt cx="7153877" cy="2739019"/>
          </a:xfrm>
        </p:grpSpPr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0EB2A52E-42F3-46C4-206E-B99F4508AAE8}"/>
                </a:ext>
              </a:extLst>
            </p:cNvPr>
            <p:cNvCxnSpPr>
              <a:cxnSpLocks/>
            </p:cNvCxnSpPr>
            <p:nvPr/>
          </p:nvCxnSpPr>
          <p:spPr>
            <a:xfrm>
              <a:off x="6667416" y="2773389"/>
              <a:ext cx="3206561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FE04871-A906-5EC6-738A-9A5084426797}"/>
                </a:ext>
              </a:extLst>
            </p:cNvPr>
            <p:cNvSpPr txBox="1"/>
            <p:nvPr/>
          </p:nvSpPr>
          <p:spPr>
            <a:xfrm>
              <a:off x="5489030" y="2149700"/>
              <a:ext cx="57669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80B642DF-B4B5-F819-8727-70C7353807C6}"/>
                </a:ext>
              </a:extLst>
            </p:cNvPr>
            <p:cNvSpPr txBox="1"/>
            <p:nvPr/>
          </p:nvSpPr>
          <p:spPr>
            <a:xfrm>
              <a:off x="4852462" y="3096369"/>
              <a:ext cx="7153877" cy="179235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在这里输入你的正文，阐述与关键词标题相关的具体内容，若字数太多酌情先删减文案，再缩小字号。灵活调整文本框宽度，保证行数和每行的字数协调，分段后可以加项目符号。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B0CDD11-926E-B721-455F-4C123B66F93F}"/>
              </a:ext>
            </a:extLst>
          </p:cNvPr>
          <p:cNvGrpSpPr/>
          <p:nvPr/>
        </p:nvGrpSpPr>
        <p:grpSpPr>
          <a:xfrm>
            <a:off x="5668052" y="2147937"/>
            <a:ext cx="5854803" cy="1381910"/>
            <a:chOff x="5652624" y="2149700"/>
            <a:chExt cx="5854803" cy="1381910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0E3992B8-F368-DB13-43A8-805E3EB30278}"/>
                </a:ext>
              </a:extLst>
            </p:cNvPr>
            <p:cNvCxnSpPr>
              <a:cxnSpLocks/>
            </p:cNvCxnSpPr>
            <p:nvPr/>
          </p:nvCxnSpPr>
          <p:spPr>
            <a:xfrm>
              <a:off x="5740451" y="2665254"/>
              <a:ext cx="584046" cy="0"/>
            </a:xfrm>
            <a:prstGeom prst="line">
              <a:avLst/>
            </a:prstGeom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B0F9910-A2FE-C98D-09F8-80D9E57E2648}"/>
                </a:ext>
              </a:extLst>
            </p:cNvPr>
            <p:cNvSpPr txBox="1"/>
            <p:nvPr/>
          </p:nvSpPr>
          <p:spPr>
            <a:xfrm>
              <a:off x="5652624" y="2149700"/>
              <a:ext cx="3528713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在这里输入关键词标题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1CF3C78-1883-374A-B126-EFEB34445586}"/>
                </a:ext>
              </a:extLst>
            </p:cNvPr>
            <p:cNvSpPr txBox="1"/>
            <p:nvPr/>
          </p:nvSpPr>
          <p:spPr>
            <a:xfrm>
              <a:off x="5740451" y="2773389"/>
              <a:ext cx="5766976" cy="758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在这里输入你的正文，阐述与关键词标题相关的具体内容，若字数太多酌情先删减文案，再缩小字号。灵活调整文本框宽度，保证行数和每行的字数协调，分段后可以加项目符号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B48B8296-3854-2915-FE1D-C301BA2CD42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2972" y="2105897"/>
            <a:ext cx="2234783" cy="3807694"/>
          </a:xfrm>
          <a:prstGeom prst="roundRect">
            <a:avLst>
              <a:gd name="adj" fmla="val 9071"/>
            </a:avLst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66354A7-A700-9F46-C25B-3921D79CE79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4728" y="2105897"/>
            <a:ext cx="2183782" cy="3807693"/>
          </a:xfrm>
          <a:prstGeom prst="roundRect">
            <a:avLst>
              <a:gd name="adj" fmla="val 10771"/>
            </a:avLst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C83229CA-21C2-68DB-5295-EF90C79670CD}"/>
              </a:ext>
            </a:extLst>
          </p:cNvPr>
          <p:cNvGrpSpPr/>
          <p:nvPr/>
        </p:nvGrpSpPr>
        <p:grpSpPr>
          <a:xfrm>
            <a:off x="5748308" y="3636955"/>
            <a:ext cx="5696948" cy="1045893"/>
            <a:chOff x="5748308" y="3636955"/>
            <a:chExt cx="5696948" cy="1045893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C76CCEAF-5EB8-8E74-D933-3BF1A8B5D2AB}"/>
                </a:ext>
              </a:extLst>
            </p:cNvPr>
            <p:cNvSpPr/>
            <p:nvPr/>
          </p:nvSpPr>
          <p:spPr>
            <a:xfrm>
              <a:off x="5748308" y="3636955"/>
              <a:ext cx="5696948" cy="1045893"/>
            </a:xfrm>
            <a:prstGeom prst="roundRect">
              <a:avLst>
                <a:gd name="adj" fmla="val 11996"/>
              </a:avLst>
            </a:prstGeom>
            <a:solidFill>
              <a:schemeClr val="bg1"/>
            </a:solidFill>
            <a:ln>
              <a:noFill/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6DBE2A8-20E5-BF3E-2218-9091233AA0EF}"/>
                </a:ext>
              </a:extLst>
            </p:cNvPr>
            <p:cNvSpPr txBox="1"/>
            <p:nvPr/>
          </p:nvSpPr>
          <p:spPr>
            <a:xfrm>
              <a:off x="6568963" y="4083212"/>
              <a:ext cx="4876293" cy="42832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BE7AB28-780C-1B50-1CA5-AAE178E00585}"/>
                </a:ext>
              </a:extLst>
            </p:cNvPr>
            <p:cNvSpPr txBox="1"/>
            <p:nvPr/>
          </p:nvSpPr>
          <p:spPr>
            <a:xfrm>
              <a:off x="6601670" y="3740295"/>
              <a:ext cx="112781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000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关键词</a:t>
              </a:r>
            </a:p>
          </p:txBody>
        </p:sp>
        <p:cxnSp>
          <p:nvCxnSpPr>
            <p:cNvPr id="31" name="Straight Connector 20">
              <a:extLst>
                <a:ext uri="{FF2B5EF4-FFF2-40B4-BE49-F238E27FC236}">
                  <a16:creationId xmlns:a16="http://schemas.microsoft.com/office/drawing/2014/main" id="{25E2DDC9-6476-DFA7-6038-38A11A5C66D0}"/>
                </a:ext>
              </a:extLst>
            </p:cNvPr>
            <p:cNvCxnSpPr>
              <a:cxnSpLocks/>
            </p:cNvCxnSpPr>
            <p:nvPr/>
          </p:nvCxnSpPr>
          <p:spPr>
            <a:xfrm>
              <a:off x="6438969" y="3774804"/>
              <a:ext cx="0" cy="73673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iconfont-11775-5565069">
              <a:extLst>
                <a:ext uri="{FF2B5EF4-FFF2-40B4-BE49-F238E27FC236}">
                  <a16:creationId xmlns:a16="http://schemas.microsoft.com/office/drawing/2014/main" id="{D4740037-1215-FFF3-981C-705FD7DC5907}"/>
                </a:ext>
              </a:extLst>
            </p:cNvPr>
            <p:cNvSpPr/>
            <p:nvPr/>
          </p:nvSpPr>
          <p:spPr>
            <a:xfrm>
              <a:off x="5905868" y="3988938"/>
              <a:ext cx="362441" cy="385772"/>
            </a:xfrm>
            <a:custGeom>
              <a:avLst/>
              <a:gdLst>
                <a:gd name="connsiteX0" fmla="*/ 434373 w 457710"/>
                <a:gd name="connsiteY0" fmla="*/ 398207 h 487173"/>
                <a:gd name="connsiteX1" fmla="*/ 434517 w 457710"/>
                <a:gd name="connsiteY1" fmla="*/ 398207 h 487173"/>
                <a:gd name="connsiteX2" fmla="*/ 434517 w 457710"/>
                <a:gd name="connsiteY2" fmla="*/ 406721 h 487173"/>
                <a:gd name="connsiteX3" fmla="*/ 455564 w 457710"/>
                <a:gd name="connsiteY3" fmla="*/ 406721 h 487173"/>
                <a:gd name="connsiteX4" fmla="*/ 453035 w 457710"/>
                <a:gd name="connsiteY4" fmla="*/ 417235 h 487173"/>
                <a:gd name="connsiteX5" fmla="*/ 386327 w 457710"/>
                <a:gd name="connsiteY5" fmla="*/ 463836 h 487173"/>
                <a:gd name="connsiteX6" fmla="*/ 228806 w 457710"/>
                <a:gd name="connsiteY6" fmla="*/ 487173 h 487173"/>
                <a:gd name="connsiteX7" fmla="*/ 71285 w 457710"/>
                <a:gd name="connsiteY7" fmla="*/ 463836 h 487173"/>
                <a:gd name="connsiteX8" fmla="*/ 4576 w 457710"/>
                <a:gd name="connsiteY8" fmla="*/ 417235 h 487173"/>
                <a:gd name="connsiteX9" fmla="*/ 2048 w 457710"/>
                <a:gd name="connsiteY9" fmla="*/ 406721 h 487173"/>
                <a:gd name="connsiteX10" fmla="*/ 23240 w 457710"/>
                <a:gd name="connsiteY10" fmla="*/ 406721 h 487173"/>
                <a:gd name="connsiteX11" fmla="*/ 23240 w 457710"/>
                <a:gd name="connsiteY11" fmla="*/ 398357 h 487173"/>
                <a:gd name="connsiteX12" fmla="*/ 27003 w 457710"/>
                <a:gd name="connsiteY12" fmla="*/ 409593 h 487173"/>
                <a:gd name="connsiteX13" fmla="*/ 79094 w 457710"/>
                <a:gd name="connsiteY13" fmla="*/ 441976 h 487173"/>
                <a:gd name="connsiteX14" fmla="*/ 228806 w 457710"/>
                <a:gd name="connsiteY14" fmla="*/ 463931 h 487173"/>
                <a:gd name="connsiteX15" fmla="*/ 378517 w 457710"/>
                <a:gd name="connsiteY15" fmla="*/ 441976 h 487173"/>
                <a:gd name="connsiteX16" fmla="*/ 434373 w 457710"/>
                <a:gd name="connsiteY16" fmla="*/ 398207 h 487173"/>
                <a:gd name="connsiteX17" fmla="*/ 0 w 457710"/>
                <a:gd name="connsiteY17" fmla="*/ 398207 h 487173"/>
                <a:gd name="connsiteX18" fmla="*/ 2048 w 457710"/>
                <a:gd name="connsiteY18" fmla="*/ 406721 h 487173"/>
                <a:gd name="connsiteX19" fmla="*/ 0 w 457710"/>
                <a:gd name="connsiteY19" fmla="*/ 406721 h 487173"/>
                <a:gd name="connsiteX20" fmla="*/ 434373 w 457710"/>
                <a:gd name="connsiteY20" fmla="*/ 295095 h 487173"/>
                <a:gd name="connsiteX21" fmla="*/ 434517 w 457710"/>
                <a:gd name="connsiteY21" fmla="*/ 295095 h 487173"/>
                <a:gd name="connsiteX22" fmla="*/ 434517 w 457710"/>
                <a:gd name="connsiteY22" fmla="*/ 335016 h 487173"/>
                <a:gd name="connsiteX23" fmla="*/ 417152 w 457710"/>
                <a:gd name="connsiteY23" fmla="*/ 347161 h 487173"/>
                <a:gd name="connsiteX24" fmla="*/ 386327 w 457710"/>
                <a:gd name="connsiteY24" fmla="*/ 360724 h 487173"/>
                <a:gd name="connsiteX25" fmla="*/ 228806 w 457710"/>
                <a:gd name="connsiteY25" fmla="*/ 384062 h 487173"/>
                <a:gd name="connsiteX26" fmla="*/ 71285 w 457710"/>
                <a:gd name="connsiteY26" fmla="*/ 360724 h 487173"/>
                <a:gd name="connsiteX27" fmla="*/ 40459 w 457710"/>
                <a:gd name="connsiteY27" fmla="*/ 347161 h 487173"/>
                <a:gd name="connsiteX28" fmla="*/ 23240 w 457710"/>
                <a:gd name="connsiteY28" fmla="*/ 335118 h 487173"/>
                <a:gd name="connsiteX29" fmla="*/ 23240 w 457710"/>
                <a:gd name="connsiteY29" fmla="*/ 295245 h 487173"/>
                <a:gd name="connsiteX30" fmla="*/ 27003 w 457710"/>
                <a:gd name="connsiteY30" fmla="*/ 306488 h 487173"/>
                <a:gd name="connsiteX31" fmla="*/ 79094 w 457710"/>
                <a:gd name="connsiteY31" fmla="*/ 338864 h 487173"/>
                <a:gd name="connsiteX32" fmla="*/ 228806 w 457710"/>
                <a:gd name="connsiteY32" fmla="*/ 360820 h 487173"/>
                <a:gd name="connsiteX33" fmla="*/ 378517 w 457710"/>
                <a:gd name="connsiteY33" fmla="*/ 338864 h 487173"/>
                <a:gd name="connsiteX34" fmla="*/ 434373 w 457710"/>
                <a:gd name="connsiteY34" fmla="*/ 295095 h 487173"/>
                <a:gd name="connsiteX35" fmla="*/ 0 w 457710"/>
                <a:gd name="connsiteY35" fmla="*/ 295095 h 487173"/>
                <a:gd name="connsiteX36" fmla="*/ 18143 w 457710"/>
                <a:gd name="connsiteY36" fmla="*/ 331553 h 487173"/>
                <a:gd name="connsiteX37" fmla="*/ 23240 w 457710"/>
                <a:gd name="connsiteY37" fmla="*/ 335118 h 487173"/>
                <a:gd name="connsiteX38" fmla="*/ 23240 w 457710"/>
                <a:gd name="connsiteY38" fmla="*/ 398357 h 487173"/>
                <a:gd name="connsiteX39" fmla="*/ 23190 w 457710"/>
                <a:gd name="connsiteY39" fmla="*/ 398207 h 487173"/>
                <a:gd name="connsiteX40" fmla="*/ 0 w 457710"/>
                <a:gd name="connsiteY40" fmla="*/ 398207 h 487173"/>
                <a:gd name="connsiteX41" fmla="*/ 434373 w 457710"/>
                <a:gd name="connsiteY41" fmla="*/ 191983 h 487173"/>
                <a:gd name="connsiteX42" fmla="*/ 434517 w 457710"/>
                <a:gd name="connsiteY42" fmla="*/ 191983 h 487173"/>
                <a:gd name="connsiteX43" fmla="*/ 434517 w 457710"/>
                <a:gd name="connsiteY43" fmla="*/ 231904 h 487173"/>
                <a:gd name="connsiteX44" fmla="*/ 417152 w 457710"/>
                <a:gd name="connsiteY44" fmla="*/ 244050 h 487173"/>
                <a:gd name="connsiteX45" fmla="*/ 386327 w 457710"/>
                <a:gd name="connsiteY45" fmla="*/ 257613 h 487173"/>
                <a:gd name="connsiteX46" fmla="*/ 228806 w 457710"/>
                <a:gd name="connsiteY46" fmla="*/ 280950 h 487173"/>
                <a:gd name="connsiteX47" fmla="*/ 71285 w 457710"/>
                <a:gd name="connsiteY47" fmla="*/ 257613 h 487173"/>
                <a:gd name="connsiteX48" fmla="*/ 40459 w 457710"/>
                <a:gd name="connsiteY48" fmla="*/ 244050 h 487173"/>
                <a:gd name="connsiteX49" fmla="*/ 23240 w 457710"/>
                <a:gd name="connsiteY49" fmla="*/ 232007 h 487173"/>
                <a:gd name="connsiteX50" fmla="*/ 23240 w 457710"/>
                <a:gd name="connsiteY50" fmla="*/ 192133 h 487173"/>
                <a:gd name="connsiteX51" fmla="*/ 27003 w 457710"/>
                <a:gd name="connsiteY51" fmla="*/ 203370 h 487173"/>
                <a:gd name="connsiteX52" fmla="*/ 79094 w 457710"/>
                <a:gd name="connsiteY52" fmla="*/ 235752 h 487173"/>
                <a:gd name="connsiteX53" fmla="*/ 228806 w 457710"/>
                <a:gd name="connsiteY53" fmla="*/ 257708 h 487173"/>
                <a:gd name="connsiteX54" fmla="*/ 378517 w 457710"/>
                <a:gd name="connsiteY54" fmla="*/ 235752 h 487173"/>
                <a:gd name="connsiteX55" fmla="*/ 434373 w 457710"/>
                <a:gd name="connsiteY55" fmla="*/ 191983 h 487173"/>
                <a:gd name="connsiteX56" fmla="*/ 0 w 457710"/>
                <a:gd name="connsiteY56" fmla="*/ 191983 h 487173"/>
                <a:gd name="connsiteX57" fmla="*/ 18143 w 457710"/>
                <a:gd name="connsiteY57" fmla="*/ 228442 h 487173"/>
                <a:gd name="connsiteX58" fmla="*/ 23240 w 457710"/>
                <a:gd name="connsiteY58" fmla="*/ 232007 h 487173"/>
                <a:gd name="connsiteX59" fmla="*/ 23240 w 457710"/>
                <a:gd name="connsiteY59" fmla="*/ 295245 h 487173"/>
                <a:gd name="connsiteX60" fmla="*/ 23190 w 457710"/>
                <a:gd name="connsiteY60" fmla="*/ 295095 h 487173"/>
                <a:gd name="connsiteX61" fmla="*/ 0 w 457710"/>
                <a:gd name="connsiteY61" fmla="*/ 295095 h 487173"/>
                <a:gd name="connsiteX62" fmla="*/ 0 w 457710"/>
                <a:gd name="connsiteY62" fmla="*/ 88967 h 487173"/>
                <a:gd name="connsiteX63" fmla="*/ 18143 w 457710"/>
                <a:gd name="connsiteY63" fmla="*/ 125383 h 487173"/>
                <a:gd name="connsiteX64" fmla="*/ 23240 w 457710"/>
                <a:gd name="connsiteY64" fmla="*/ 128948 h 487173"/>
                <a:gd name="connsiteX65" fmla="*/ 23240 w 457710"/>
                <a:gd name="connsiteY65" fmla="*/ 192133 h 487173"/>
                <a:gd name="connsiteX66" fmla="*/ 23190 w 457710"/>
                <a:gd name="connsiteY66" fmla="*/ 191983 h 487173"/>
                <a:gd name="connsiteX67" fmla="*/ 0 w 457710"/>
                <a:gd name="connsiteY67" fmla="*/ 191983 h 487173"/>
                <a:gd name="connsiteX68" fmla="*/ 23240 w 457710"/>
                <a:gd name="connsiteY68" fmla="*/ 88864 h 487173"/>
                <a:gd name="connsiteX69" fmla="*/ 23240 w 457710"/>
                <a:gd name="connsiteY69" fmla="*/ 89164 h 487173"/>
                <a:gd name="connsiteX70" fmla="*/ 23190 w 457710"/>
                <a:gd name="connsiteY70" fmla="*/ 89014 h 487173"/>
                <a:gd name="connsiteX71" fmla="*/ 455540 w 457710"/>
                <a:gd name="connsiteY71" fmla="*/ 80352 h 487173"/>
                <a:gd name="connsiteX72" fmla="*/ 457710 w 457710"/>
                <a:gd name="connsiteY72" fmla="*/ 80352 h 487173"/>
                <a:gd name="connsiteX73" fmla="*/ 457710 w 457710"/>
                <a:gd name="connsiteY73" fmla="*/ 406721 h 487173"/>
                <a:gd name="connsiteX74" fmla="*/ 455564 w 457710"/>
                <a:gd name="connsiteY74" fmla="*/ 406721 h 487173"/>
                <a:gd name="connsiteX75" fmla="*/ 457611 w 457710"/>
                <a:gd name="connsiteY75" fmla="*/ 398207 h 487173"/>
                <a:gd name="connsiteX76" fmla="*/ 434517 w 457710"/>
                <a:gd name="connsiteY76" fmla="*/ 398207 h 487173"/>
                <a:gd name="connsiteX77" fmla="*/ 434517 w 457710"/>
                <a:gd name="connsiteY77" fmla="*/ 335016 h 487173"/>
                <a:gd name="connsiteX78" fmla="*/ 439469 w 457710"/>
                <a:gd name="connsiteY78" fmla="*/ 331553 h 487173"/>
                <a:gd name="connsiteX79" fmla="*/ 457611 w 457710"/>
                <a:gd name="connsiteY79" fmla="*/ 295095 h 487173"/>
                <a:gd name="connsiteX80" fmla="*/ 434517 w 457710"/>
                <a:gd name="connsiteY80" fmla="*/ 295095 h 487173"/>
                <a:gd name="connsiteX81" fmla="*/ 434517 w 457710"/>
                <a:gd name="connsiteY81" fmla="*/ 231904 h 487173"/>
                <a:gd name="connsiteX82" fmla="*/ 439469 w 457710"/>
                <a:gd name="connsiteY82" fmla="*/ 228442 h 487173"/>
                <a:gd name="connsiteX83" fmla="*/ 457611 w 457710"/>
                <a:gd name="connsiteY83" fmla="*/ 191983 h 487173"/>
                <a:gd name="connsiteX84" fmla="*/ 434517 w 457710"/>
                <a:gd name="connsiteY84" fmla="*/ 191983 h 487173"/>
                <a:gd name="connsiteX85" fmla="*/ 434517 w 457710"/>
                <a:gd name="connsiteY85" fmla="*/ 128845 h 487173"/>
                <a:gd name="connsiteX86" fmla="*/ 439469 w 457710"/>
                <a:gd name="connsiteY86" fmla="*/ 125383 h 487173"/>
                <a:gd name="connsiteX87" fmla="*/ 457611 w 457710"/>
                <a:gd name="connsiteY87" fmla="*/ 88967 h 487173"/>
                <a:gd name="connsiteX88" fmla="*/ 0 w 457710"/>
                <a:gd name="connsiteY88" fmla="*/ 80352 h 487173"/>
                <a:gd name="connsiteX89" fmla="*/ 2072 w 457710"/>
                <a:gd name="connsiteY89" fmla="*/ 80352 h 487173"/>
                <a:gd name="connsiteX90" fmla="*/ 0 w 457710"/>
                <a:gd name="connsiteY90" fmla="*/ 88967 h 487173"/>
                <a:gd name="connsiteX91" fmla="*/ 228806 w 457710"/>
                <a:gd name="connsiteY91" fmla="*/ 0 h 487173"/>
                <a:gd name="connsiteX92" fmla="*/ 386327 w 457710"/>
                <a:gd name="connsiteY92" fmla="*/ 23337 h 487173"/>
                <a:gd name="connsiteX93" fmla="*/ 453035 w 457710"/>
                <a:gd name="connsiteY93" fmla="*/ 69938 h 487173"/>
                <a:gd name="connsiteX94" fmla="*/ 455540 w 457710"/>
                <a:gd name="connsiteY94" fmla="*/ 80352 h 487173"/>
                <a:gd name="connsiteX95" fmla="*/ 434517 w 457710"/>
                <a:gd name="connsiteY95" fmla="*/ 80352 h 487173"/>
                <a:gd name="connsiteX96" fmla="*/ 434517 w 457710"/>
                <a:gd name="connsiteY96" fmla="*/ 128845 h 487173"/>
                <a:gd name="connsiteX97" fmla="*/ 417152 w 457710"/>
                <a:gd name="connsiteY97" fmla="*/ 140986 h 487173"/>
                <a:gd name="connsiteX98" fmla="*/ 386327 w 457710"/>
                <a:gd name="connsiteY98" fmla="*/ 154549 h 487173"/>
                <a:gd name="connsiteX99" fmla="*/ 228806 w 457710"/>
                <a:gd name="connsiteY99" fmla="*/ 177886 h 487173"/>
                <a:gd name="connsiteX100" fmla="*/ 71285 w 457710"/>
                <a:gd name="connsiteY100" fmla="*/ 154549 h 487173"/>
                <a:gd name="connsiteX101" fmla="*/ 40459 w 457710"/>
                <a:gd name="connsiteY101" fmla="*/ 140986 h 487173"/>
                <a:gd name="connsiteX102" fmla="*/ 23240 w 457710"/>
                <a:gd name="connsiteY102" fmla="*/ 128948 h 487173"/>
                <a:gd name="connsiteX103" fmla="*/ 23240 w 457710"/>
                <a:gd name="connsiteY103" fmla="*/ 89164 h 487173"/>
                <a:gd name="connsiteX104" fmla="*/ 27003 w 457710"/>
                <a:gd name="connsiteY104" fmla="*/ 100381 h 487173"/>
                <a:gd name="connsiteX105" fmla="*/ 79094 w 457710"/>
                <a:gd name="connsiteY105" fmla="*/ 132783 h 487173"/>
                <a:gd name="connsiteX106" fmla="*/ 228806 w 457710"/>
                <a:gd name="connsiteY106" fmla="*/ 154739 h 487173"/>
                <a:gd name="connsiteX107" fmla="*/ 378517 w 457710"/>
                <a:gd name="connsiteY107" fmla="*/ 132783 h 487173"/>
                <a:gd name="connsiteX108" fmla="*/ 434421 w 457710"/>
                <a:gd name="connsiteY108" fmla="*/ 89014 h 487173"/>
                <a:gd name="connsiteX109" fmla="*/ 378517 w 457710"/>
                <a:gd name="connsiteY109" fmla="*/ 45245 h 487173"/>
                <a:gd name="connsiteX110" fmla="*/ 228806 w 457710"/>
                <a:gd name="connsiteY110" fmla="*/ 23289 h 487173"/>
                <a:gd name="connsiteX111" fmla="*/ 79094 w 457710"/>
                <a:gd name="connsiteY111" fmla="*/ 45245 h 487173"/>
                <a:gd name="connsiteX112" fmla="*/ 27003 w 457710"/>
                <a:gd name="connsiteY112" fmla="*/ 77614 h 487173"/>
                <a:gd name="connsiteX113" fmla="*/ 23240 w 457710"/>
                <a:gd name="connsiteY113" fmla="*/ 88864 h 487173"/>
                <a:gd name="connsiteX114" fmla="*/ 23240 w 457710"/>
                <a:gd name="connsiteY114" fmla="*/ 80352 h 487173"/>
                <a:gd name="connsiteX115" fmla="*/ 2072 w 457710"/>
                <a:gd name="connsiteY115" fmla="*/ 80352 h 487173"/>
                <a:gd name="connsiteX116" fmla="*/ 4576 w 457710"/>
                <a:gd name="connsiteY116" fmla="*/ 69938 h 487173"/>
                <a:gd name="connsiteX117" fmla="*/ 71285 w 457710"/>
                <a:gd name="connsiteY117" fmla="*/ 23337 h 487173"/>
                <a:gd name="connsiteX118" fmla="*/ 228806 w 457710"/>
                <a:gd name="connsiteY118" fmla="*/ 0 h 487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457710" h="487173">
                  <a:moveTo>
                    <a:pt x="434373" y="398207"/>
                  </a:moveTo>
                  <a:lnTo>
                    <a:pt x="434517" y="398207"/>
                  </a:lnTo>
                  <a:lnTo>
                    <a:pt x="434517" y="406721"/>
                  </a:lnTo>
                  <a:lnTo>
                    <a:pt x="455564" y="406721"/>
                  </a:lnTo>
                  <a:lnTo>
                    <a:pt x="453035" y="417235"/>
                  </a:lnTo>
                  <a:cubicBezTo>
                    <a:pt x="443924" y="435501"/>
                    <a:pt x="421326" y="451370"/>
                    <a:pt x="386327" y="463836"/>
                  </a:cubicBezTo>
                  <a:cubicBezTo>
                    <a:pt x="344042" y="478839"/>
                    <a:pt x="288138" y="487173"/>
                    <a:pt x="228806" y="487173"/>
                  </a:cubicBezTo>
                  <a:cubicBezTo>
                    <a:pt x="169521" y="487173"/>
                    <a:pt x="113570" y="478886"/>
                    <a:pt x="71285" y="463836"/>
                  </a:cubicBezTo>
                  <a:cubicBezTo>
                    <a:pt x="36285" y="451370"/>
                    <a:pt x="13687" y="435501"/>
                    <a:pt x="4576" y="417235"/>
                  </a:cubicBezTo>
                  <a:lnTo>
                    <a:pt x="2048" y="406721"/>
                  </a:lnTo>
                  <a:lnTo>
                    <a:pt x="23240" y="406721"/>
                  </a:lnTo>
                  <a:lnTo>
                    <a:pt x="23240" y="398357"/>
                  </a:lnTo>
                  <a:lnTo>
                    <a:pt x="27003" y="409593"/>
                  </a:lnTo>
                  <a:cubicBezTo>
                    <a:pt x="34523" y="421070"/>
                    <a:pt x="52844" y="432581"/>
                    <a:pt x="79094" y="441976"/>
                  </a:cubicBezTo>
                  <a:cubicBezTo>
                    <a:pt x="118903" y="456121"/>
                    <a:pt x="172092" y="463931"/>
                    <a:pt x="228806" y="463931"/>
                  </a:cubicBezTo>
                  <a:cubicBezTo>
                    <a:pt x="285519" y="463931"/>
                    <a:pt x="338708" y="456121"/>
                    <a:pt x="378517" y="441976"/>
                  </a:cubicBezTo>
                  <a:cubicBezTo>
                    <a:pt x="413517" y="429545"/>
                    <a:pt x="434373" y="413161"/>
                    <a:pt x="434373" y="398207"/>
                  </a:cubicBezTo>
                  <a:close/>
                  <a:moveTo>
                    <a:pt x="0" y="398207"/>
                  </a:moveTo>
                  <a:lnTo>
                    <a:pt x="2048" y="406721"/>
                  </a:lnTo>
                  <a:lnTo>
                    <a:pt x="0" y="406721"/>
                  </a:lnTo>
                  <a:close/>
                  <a:moveTo>
                    <a:pt x="434373" y="295095"/>
                  </a:moveTo>
                  <a:lnTo>
                    <a:pt x="434517" y="295095"/>
                  </a:lnTo>
                  <a:lnTo>
                    <a:pt x="434517" y="335016"/>
                  </a:lnTo>
                  <a:lnTo>
                    <a:pt x="417152" y="347161"/>
                  </a:lnTo>
                  <a:cubicBezTo>
                    <a:pt x="408282" y="352035"/>
                    <a:pt x="397993" y="356569"/>
                    <a:pt x="386327" y="360724"/>
                  </a:cubicBezTo>
                  <a:cubicBezTo>
                    <a:pt x="344042" y="375775"/>
                    <a:pt x="288138" y="384062"/>
                    <a:pt x="228806" y="384062"/>
                  </a:cubicBezTo>
                  <a:cubicBezTo>
                    <a:pt x="169521" y="384062"/>
                    <a:pt x="113570" y="375775"/>
                    <a:pt x="71285" y="360724"/>
                  </a:cubicBezTo>
                  <a:cubicBezTo>
                    <a:pt x="59618" y="356569"/>
                    <a:pt x="49330" y="352035"/>
                    <a:pt x="40459" y="347161"/>
                  </a:cubicBezTo>
                  <a:lnTo>
                    <a:pt x="23240" y="335118"/>
                  </a:lnTo>
                  <a:lnTo>
                    <a:pt x="23240" y="295245"/>
                  </a:lnTo>
                  <a:lnTo>
                    <a:pt x="27003" y="306488"/>
                  </a:lnTo>
                  <a:cubicBezTo>
                    <a:pt x="34523" y="317977"/>
                    <a:pt x="52844" y="329505"/>
                    <a:pt x="79094" y="338864"/>
                  </a:cubicBezTo>
                  <a:cubicBezTo>
                    <a:pt x="118903" y="353009"/>
                    <a:pt x="172092" y="360820"/>
                    <a:pt x="228806" y="360820"/>
                  </a:cubicBezTo>
                  <a:cubicBezTo>
                    <a:pt x="285519" y="360820"/>
                    <a:pt x="338708" y="353009"/>
                    <a:pt x="378517" y="338864"/>
                  </a:cubicBezTo>
                  <a:cubicBezTo>
                    <a:pt x="413517" y="326433"/>
                    <a:pt x="434373" y="310050"/>
                    <a:pt x="434373" y="295095"/>
                  </a:cubicBezTo>
                  <a:close/>
                  <a:moveTo>
                    <a:pt x="0" y="295095"/>
                  </a:moveTo>
                  <a:cubicBezTo>
                    <a:pt x="0" y="308264"/>
                    <a:pt x="6155" y="320516"/>
                    <a:pt x="18143" y="331553"/>
                  </a:cubicBezTo>
                  <a:lnTo>
                    <a:pt x="23240" y="335118"/>
                  </a:lnTo>
                  <a:lnTo>
                    <a:pt x="23240" y="398357"/>
                  </a:lnTo>
                  <a:lnTo>
                    <a:pt x="23190" y="398207"/>
                  </a:lnTo>
                  <a:lnTo>
                    <a:pt x="0" y="398207"/>
                  </a:lnTo>
                  <a:close/>
                  <a:moveTo>
                    <a:pt x="434373" y="191983"/>
                  </a:moveTo>
                  <a:lnTo>
                    <a:pt x="434517" y="191983"/>
                  </a:lnTo>
                  <a:lnTo>
                    <a:pt x="434517" y="231904"/>
                  </a:lnTo>
                  <a:lnTo>
                    <a:pt x="417152" y="244050"/>
                  </a:lnTo>
                  <a:cubicBezTo>
                    <a:pt x="408282" y="248924"/>
                    <a:pt x="397993" y="253457"/>
                    <a:pt x="386327" y="257613"/>
                  </a:cubicBezTo>
                  <a:cubicBezTo>
                    <a:pt x="344042" y="272663"/>
                    <a:pt x="288138" y="280950"/>
                    <a:pt x="228806" y="280950"/>
                  </a:cubicBezTo>
                  <a:cubicBezTo>
                    <a:pt x="169521" y="280950"/>
                    <a:pt x="113570" y="272663"/>
                    <a:pt x="71285" y="257613"/>
                  </a:cubicBezTo>
                  <a:cubicBezTo>
                    <a:pt x="59618" y="253457"/>
                    <a:pt x="49330" y="248924"/>
                    <a:pt x="40459" y="244050"/>
                  </a:cubicBezTo>
                  <a:lnTo>
                    <a:pt x="23240" y="232007"/>
                  </a:lnTo>
                  <a:lnTo>
                    <a:pt x="23240" y="192133"/>
                  </a:lnTo>
                  <a:lnTo>
                    <a:pt x="27003" y="203370"/>
                  </a:lnTo>
                  <a:cubicBezTo>
                    <a:pt x="34523" y="214847"/>
                    <a:pt x="52844" y="226358"/>
                    <a:pt x="79094" y="235752"/>
                  </a:cubicBezTo>
                  <a:cubicBezTo>
                    <a:pt x="118903" y="249897"/>
                    <a:pt x="172092" y="257708"/>
                    <a:pt x="228806" y="257708"/>
                  </a:cubicBezTo>
                  <a:cubicBezTo>
                    <a:pt x="285519" y="257708"/>
                    <a:pt x="338708" y="249897"/>
                    <a:pt x="378517" y="235752"/>
                  </a:cubicBezTo>
                  <a:cubicBezTo>
                    <a:pt x="413517" y="223322"/>
                    <a:pt x="434373" y="206938"/>
                    <a:pt x="434373" y="191983"/>
                  </a:cubicBezTo>
                  <a:close/>
                  <a:moveTo>
                    <a:pt x="0" y="191983"/>
                  </a:moveTo>
                  <a:cubicBezTo>
                    <a:pt x="0" y="205152"/>
                    <a:pt x="6155" y="217404"/>
                    <a:pt x="18143" y="228442"/>
                  </a:cubicBezTo>
                  <a:lnTo>
                    <a:pt x="23240" y="232007"/>
                  </a:lnTo>
                  <a:lnTo>
                    <a:pt x="23240" y="295245"/>
                  </a:lnTo>
                  <a:lnTo>
                    <a:pt x="23190" y="295095"/>
                  </a:lnTo>
                  <a:lnTo>
                    <a:pt x="0" y="295095"/>
                  </a:lnTo>
                  <a:close/>
                  <a:moveTo>
                    <a:pt x="0" y="88967"/>
                  </a:moveTo>
                  <a:cubicBezTo>
                    <a:pt x="0" y="102112"/>
                    <a:pt x="6155" y="114352"/>
                    <a:pt x="18143" y="125383"/>
                  </a:cubicBezTo>
                  <a:lnTo>
                    <a:pt x="23240" y="128948"/>
                  </a:lnTo>
                  <a:lnTo>
                    <a:pt x="23240" y="192133"/>
                  </a:lnTo>
                  <a:lnTo>
                    <a:pt x="23190" y="191983"/>
                  </a:lnTo>
                  <a:lnTo>
                    <a:pt x="0" y="191983"/>
                  </a:lnTo>
                  <a:close/>
                  <a:moveTo>
                    <a:pt x="23240" y="88864"/>
                  </a:moveTo>
                  <a:lnTo>
                    <a:pt x="23240" y="89164"/>
                  </a:lnTo>
                  <a:lnTo>
                    <a:pt x="23190" y="89014"/>
                  </a:lnTo>
                  <a:close/>
                  <a:moveTo>
                    <a:pt x="455540" y="80352"/>
                  </a:moveTo>
                  <a:lnTo>
                    <a:pt x="457710" y="80352"/>
                  </a:lnTo>
                  <a:lnTo>
                    <a:pt x="457710" y="406721"/>
                  </a:lnTo>
                  <a:lnTo>
                    <a:pt x="455564" y="406721"/>
                  </a:lnTo>
                  <a:lnTo>
                    <a:pt x="457611" y="398207"/>
                  </a:lnTo>
                  <a:lnTo>
                    <a:pt x="434517" y="398207"/>
                  </a:lnTo>
                  <a:lnTo>
                    <a:pt x="434517" y="335016"/>
                  </a:lnTo>
                  <a:lnTo>
                    <a:pt x="439469" y="331553"/>
                  </a:lnTo>
                  <a:cubicBezTo>
                    <a:pt x="451456" y="320516"/>
                    <a:pt x="457611" y="308264"/>
                    <a:pt x="457611" y="295095"/>
                  </a:cubicBezTo>
                  <a:lnTo>
                    <a:pt x="434517" y="295095"/>
                  </a:lnTo>
                  <a:lnTo>
                    <a:pt x="434517" y="231904"/>
                  </a:lnTo>
                  <a:lnTo>
                    <a:pt x="439469" y="228442"/>
                  </a:lnTo>
                  <a:cubicBezTo>
                    <a:pt x="451456" y="217404"/>
                    <a:pt x="457611" y="205152"/>
                    <a:pt x="457611" y="191983"/>
                  </a:cubicBezTo>
                  <a:lnTo>
                    <a:pt x="434517" y="191983"/>
                  </a:lnTo>
                  <a:lnTo>
                    <a:pt x="434517" y="128845"/>
                  </a:lnTo>
                  <a:lnTo>
                    <a:pt x="439469" y="125383"/>
                  </a:lnTo>
                  <a:cubicBezTo>
                    <a:pt x="451456" y="114352"/>
                    <a:pt x="457611" y="102112"/>
                    <a:pt x="457611" y="88967"/>
                  </a:cubicBezTo>
                  <a:close/>
                  <a:moveTo>
                    <a:pt x="0" y="80352"/>
                  </a:moveTo>
                  <a:lnTo>
                    <a:pt x="2072" y="80352"/>
                  </a:lnTo>
                  <a:lnTo>
                    <a:pt x="0" y="88967"/>
                  </a:lnTo>
                  <a:close/>
                  <a:moveTo>
                    <a:pt x="228806" y="0"/>
                  </a:moveTo>
                  <a:cubicBezTo>
                    <a:pt x="288138" y="0"/>
                    <a:pt x="344042" y="8287"/>
                    <a:pt x="386327" y="23337"/>
                  </a:cubicBezTo>
                  <a:cubicBezTo>
                    <a:pt x="421326" y="35803"/>
                    <a:pt x="443924" y="51672"/>
                    <a:pt x="453035" y="69938"/>
                  </a:cubicBezTo>
                  <a:lnTo>
                    <a:pt x="455540" y="80352"/>
                  </a:lnTo>
                  <a:lnTo>
                    <a:pt x="434517" y="80352"/>
                  </a:lnTo>
                  <a:lnTo>
                    <a:pt x="434517" y="128845"/>
                  </a:lnTo>
                  <a:lnTo>
                    <a:pt x="417152" y="140986"/>
                  </a:lnTo>
                  <a:cubicBezTo>
                    <a:pt x="408282" y="145860"/>
                    <a:pt x="397993" y="150393"/>
                    <a:pt x="386327" y="154549"/>
                  </a:cubicBezTo>
                  <a:cubicBezTo>
                    <a:pt x="344042" y="169599"/>
                    <a:pt x="288138" y="177886"/>
                    <a:pt x="228806" y="177886"/>
                  </a:cubicBezTo>
                  <a:cubicBezTo>
                    <a:pt x="169521" y="177886"/>
                    <a:pt x="113570" y="169599"/>
                    <a:pt x="71285" y="154549"/>
                  </a:cubicBezTo>
                  <a:cubicBezTo>
                    <a:pt x="59618" y="150393"/>
                    <a:pt x="49330" y="145860"/>
                    <a:pt x="40459" y="140986"/>
                  </a:cubicBezTo>
                  <a:lnTo>
                    <a:pt x="23240" y="128948"/>
                  </a:lnTo>
                  <a:lnTo>
                    <a:pt x="23240" y="89164"/>
                  </a:lnTo>
                  <a:lnTo>
                    <a:pt x="27003" y="100381"/>
                  </a:lnTo>
                  <a:cubicBezTo>
                    <a:pt x="34523" y="111852"/>
                    <a:pt x="52844" y="123389"/>
                    <a:pt x="79094" y="132783"/>
                  </a:cubicBezTo>
                  <a:cubicBezTo>
                    <a:pt x="118950" y="146928"/>
                    <a:pt x="172092" y="154739"/>
                    <a:pt x="228806" y="154739"/>
                  </a:cubicBezTo>
                  <a:cubicBezTo>
                    <a:pt x="285519" y="154739"/>
                    <a:pt x="338708" y="146928"/>
                    <a:pt x="378517" y="132783"/>
                  </a:cubicBezTo>
                  <a:cubicBezTo>
                    <a:pt x="413517" y="120305"/>
                    <a:pt x="434421" y="103969"/>
                    <a:pt x="434421" y="89014"/>
                  </a:cubicBezTo>
                  <a:cubicBezTo>
                    <a:pt x="434421" y="74059"/>
                    <a:pt x="413517" y="57771"/>
                    <a:pt x="378517" y="45245"/>
                  </a:cubicBezTo>
                  <a:cubicBezTo>
                    <a:pt x="338756" y="31052"/>
                    <a:pt x="285519" y="23289"/>
                    <a:pt x="228806" y="23289"/>
                  </a:cubicBezTo>
                  <a:cubicBezTo>
                    <a:pt x="172092" y="23289"/>
                    <a:pt x="118950" y="31100"/>
                    <a:pt x="79094" y="45245"/>
                  </a:cubicBezTo>
                  <a:cubicBezTo>
                    <a:pt x="52844" y="54568"/>
                    <a:pt x="34523" y="66115"/>
                    <a:pt x="27003" y="77614"/>
                  </a:cubicBezTo>
                  <a:lnTo>
                    <a:pt x="23240" y="88864"/>
                  </a:lnTo>
                  <a:lnTo>
                    <a:pt x="23240" y="80352"/>
                  </a:lnTo>
                  <a:lnTo>
                    <a:pt x="2072" y="80352"/>
                  </a:lnTo>
                  <a:lnTo>
                    <a:pt x="4576" y="69938"/>
                  </a:lnTo>
                  <a:cubicBezTo>
                    <a:pt x="13687" y="51672"/>
                    <a:pt x="36285" y="35803"/>
                    <a:pt x="71285" y="23337"/>
                  </a:cubicBezTo>
                  <a:cubicBezTo>
                    <a:pt x="113570" y="8287"/>
                    <a:pt x="169473" y="0"/>
                    <a:pt x="2288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3">
            <a:extLst>
              <a:ext uri="{FF2B5EF4-FFF2-40B4-BE49-F238E27FC236}">
                <a16:creationId xmlns:a16="http://schemas.microsoft.com/office/drawing/2014/main" id="{B302A1C2-FE6B-6869-88B3-9EB9A2E516E1}"/>
              </a:ext>
            </a:extLst>
          </p:cNvPr>
          <p:cNvGrpSpPr/>
          <p:nvPr/>
        </p:nvGrpSpPr>
        <p:grpSpPr>
          <a:xfrm>
            <a:off x="5748308" y="4855136"/>
            <a:ext cx="5696948" cy="1045893"/>
            <a:chOff x="5748308" y="3636955"/>
            <a:chExt cx="5696948" cy="1045893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D06B438A-946A-BD92-3FC2-E4B1C4F8E7F4}"/>
                </a:ext>
              </a:extLst>
            </p:cNvPr>
            <p:cNvSpPr/>
            <p:nvPr/>
          </p:nvSpPr>
          <p:spPr>
            <a:xfrm>
              <a:off x="5748308" y="3636955"/>
              <a:ext cx="5696948" cy="1045893"/>
            </a:xfrm>
            <a:prstGeom prst="roundRect">
              <a:avLst>
                <a:gd name="adj" fmla="val 11996"/>
              </a:avLst>
            </a:prstGeom>
            <a:gradFill>
              <a:gsLst>
                <a:gs pos="35000">
                  <a:schemeClr val="accent1"/>
                </a:gs>
                <a:gs pos="0">
                  <a:schemeClr val="accent2"/>
                </a:gs>
              </a:gsLst>
              <a:lin ang="8100000" scaled="0"/>
            </a:gradFill>
            <a:ln>
              <a:noFill/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文本框 35">
              <a:extLst>
                <a:ext uri="{FF2B5EF4-FFF2-40B4-BE49-F238E27FC236}">
                  <a16:creationId xmlns:a16="http://schemas.microsoft.com/office/drawing/2014/main" id="{DD95B109-4B66-49CA-FA62-C5804CBC6396}"/>
                </a:ext>
              </a:extLst>
            </p:cNvPr>
            <p:cNvSpPr txBox="1"/>
            <p:nvPr/>
          </p:nvSpPr>
          <p:spPr>
            <a:xfrm>
              <a:off x="6568963" y="4083212"/>
              <a:ext cx="4876293" cy="42832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43" name="文本框 36">
              <a:extLst>
                <a:ext uri="{FF2B5EF4-FFF2-40B4-BE49-F238E27FC236}">
                  <a16:creationId xmlns:a16="http://schemas.microsoft.com/office/drawing/2014/main" id="{7693B00F-B7E3-5B5A-A9AC-7238FB0E9B06}"/>
                </a:ext>
              </a:extLst>
            </p:cNvPr>
            <p:cNvSpPr txBox="1"/>
            <p:nvPr/>
          </p:nvSpPr>
          <p:spPr>
            <a:xfrm>
              <a:off x="6601670" y="3740295"/>
              <a:ext cx="112781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关键词</a:t>
              </a:r>
            </a:p>
          </p:txBody>
        </p:sp>
        <p:cxnSp>
          <p:nvCxnSpPr>
            <p:cNvPr id="44" name="Straight Connector 20">
              <a:extLst>
                <a:ext uri="{FF2B5EF4-FFF2-40B4-BE49-F238E27FC236}">
                  <a16:creationId xmlns:a16="http://schemas.microsoft.com/office/drawing/2014/main" id="{44225037-5BB9-D39E-97DD-10F1E5851106}"/>
                </a:ext>
              </a:extLst>
            </p:cNvPr>
            <p:cNvCxnSpPr>
              <a:cxnSpLocks/>
            </p:cNvCxnSpPr>
            <p:nvPr/>
          </p:nvCxnSpPr>
          <p:spPr>
            <a:xfrm>
              <a:off x="6438969" y="3774804"/>
              <a:ext cx="0" cy="73673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iconfont-11775-5565069">
              <a:extLst>
                <a:ext uri="{FF2B5EF4-FFF2-40B4-BE49-F238E27FC236}">
                  <a16:creationId xmlns:a16="http://schemas.microsoft.com/office/drawing/2014/main" id="{59C92F13-339C-088E-DF0A-3ABBE1FF1E24}"/>
                </a:ext>
              </a:extLst>
            </p:cNvPr>
            <p:cNvSpPr/>
            <p:nvPr/>
          </p:nvSpPr>
          <p:spPr>
            <a:xfrm>
              <a:off x="5894202" y="3988938"/>
              <a:ext cx="385772" cy="385772"/>
            </a:xfrm>
            <a:custGeom>
              <a:avLst/>
              <a:gdLst>
                <a:gd name="T0" fmla="*/ 8802 w 12802"/>
                <a:gd name="T1" fmla="*/ 0 h 12800"/>
                <a:gd name="T2" fmla="*/ 4802 w 12802"/>
                <a:gd name="T3" fmla="*/ 4000 h 12800"/>
                <a:gd name="T4" fmla="*/ 5087 w 12802"/>
                <a:gd name="T5" fmla="*/ 5452 h 12800"/>
                <a:gd name="T6" fmla="*/ 227 w 12802"/>
                <a:gd name="T7" fmla="*/ 10311 h 12800"/>
                <a:gd name="T8" fmla="*/ 0 w 12802"/>
                <a:gd name="T9" fmla="*/ 10800 h 12800"/>
                <a:gd name="T10" fmla="*/ 0 w 12802"/>
                <a:gd name="T11" fmla="*/ 12000 h 12800"/>
                <a:gd name="T12" fmla="*/ 800 w 12802"/>
                <a:gd name="T13" fmla="*/ 12800 h 12800"/>
                <a:gd name="T14" fmla="*/ 2000 w 12802"/>
                <a:gd name="T15" fmla="*/ 12800 h 12800"/>
                <a:gd name="T16" fmla="*/ 2490 w 12802"/>
                <a:gd name="T17" fmla="*/ 12574 h 12800"/>
                <a:gd name="T18" fmla="*/ 3064 w 12802"/>
                <a:gd name="T19" fmla="*/ 12000 h 12800"/>
                <a:gd name="T20" fmla="*/ 4002 w 12802"/>
                <a:gd name="T21" fmla="*/ 12000 h 12800"/>
                <a:gd name="T22" fmla="*/ 4802 w 12802"/>
                <a:gd name="T23" fmla="*/ 11200 h 12800"/>
                <a:gd name="T24" fmla="*/ 4802 w 12802"/>
                <a:gd name="T25" fmla="*/ 10400 h 12800"/>
                <a:gd name="T26" fmla="*/ 5602 w 12802"/>
                <a:gd name="T27" fmla="*/ 10400 h 12800"/>
                <a:gd name="T28" fmla="*/ 6402 w 12802"/>
                <a:gd name="T29" fmla="*/ 9600 h 12800"/>
                <a:gd name="T30" fmla="*/ 6402 w 12802"/>
                <a:gd name="T31" fmla="*/ 8662 h 12800"/>
                <a:gd name="T32" fmla="*/ 7349 w 12802"/>
                <a:gd name="T33" fmla="*/ 7714 h 12800"/>
                <a:gd name="T34" fmla="*/ 8802 w 12802"/>
                <a:gd name="T35" fmla="*/ 8000 h 12800"/>
                <a:gd name="T36" fmla="*/ 12802 w 12802"/>
                <a:gd name="T37" fmla="*/ 4000 h 12800"/>
                <a:gd name="T38" fmla="*/ 8802 w 12802"/>
                <a:gd name="T39" fmla="*/ 0 h 12800"/>
                <a:gd name="T40" fmla="*/ 8802 w 12802"/>
                <a:gd name="T41" fmla="*/ 7200 h 12800"/>
                <a:gd name="T42" fmla="*/ 7185 w 12802"/>
                <a:gd name="T43" fmla="*/ 6747 h 12800"/>
                <a:gd name="T44" fmla="*/ 7048 w 12802"/>
                <a:gd name="T45" fmla="*/ 6884 h 12800"/>
                <a:gd name="T46" fmla="*/ 6598 w 12802"/>
                <a:gd name="T47" fmla="*/ 7334 h 12800"/>
                <a:gd name="T48" fmla="*/ 5836 w 12802"/>
                <a:gd name="T49" fmla="*/ 8097 h 12800"/>
                <a:gd name="T50" fmla="*/ 5601 w 12802"/>
                <a:gd name="T51" fmla="*/ 8662 h 12800"/>
                <a:gd name="T52" fmla="*/ 5601 w 12802"/>
                <a:gd name="T53" fmla="*/ 9600 h 12800"/>
                <a:gd name="T54" fmla="*/ 4801 w 12802"/>
                <a:gd name="T55" fmla="*/ 9600 h 12800"/>
                <a:gd name="T56" fmla="*/ 4001 w 12802"/>
                <a:gd name="T57" fmla="*/ 10400 h 12800"/>
                <a:gd name="T58" fmla="*/ 4001 w 12802"/>
                <a:gd name="T59" fmla="*/ 11200 h 12800"/>
                <a:gd name="T60" fmla="*/ 3064 w 12802"/>
                <a:gd name="T61" fmla="*/ 11200 h 12800"/>
                <a:gd name="T62" fmla="*/ 2499 w 12802"/>
                <a:gd name="T63" fmla="*/ 11434 h 12800"/>
                <a:gd name="T64" fmla="*/ 1932 w 12802"/>
                <a:gd name="T65" fmla="*/ 12002 h 12800"/>
                <a:gd name="T66" fmla="*/ 801 w 12802"/>
                <a:gd name="T67" fmla="*/ 12000 h 12800"/>
                <a:gd name="T68" fmla="*/ 800 w 12802"/>
                <a:gd name="T69" fmla="*/ 10860 h 12800"/>
                <a:gd name="T70" fmla="*/ 5466 w 12802"/>
                <a:gd name="T71" fmla="*/ 6202 h 12800"/>
                <a:gd name="T72" fmla="*/ 5466 w 12802"/>
                <a:gd name="T73" fmla="*/ 6203 h 12800"/>
                <a:gd name="T74" fmla="*/ 6054 w 12802"/>
                <a:gd name="T75" fmla="*/ 5616 h 12800"/>
                <a:gd name="T76" fmla="*/ 5601 w 12802"/>
                <a:gd name="T77" fmla="*/ 4000 h 12800"/>
                <a:gd name="T78" fmla="*/ 8801 w 12802"/>
                <a:gd name="T79" fmla="*/ 800 h 12800"/>
                <a:gd name="T80" fmla="*/ 12001 w 12802"/>
                <a:gd name="T81" fmla="*/ 4000 h 12800"/>
                <a:gd name="T82" fmla="*/ 8802 w 12802"/>
                <a:gd name="T83" fmla="*/ 7200 h 12800"/>
                <a:gd name="T84" fmla="*/ 11128 w 12802"/>
                <a:gd name="T85" fmla="*/ 3296 h 12800"/>
                <a:gd name="T86" fmla="*/ 9506 w 12802"/>
                <a:gd name="T87" fmla="*/ 1674 h 12800"/>
                <a:gd name="T88" fmla="*/ 9153 w 12802"/>
                <a:gd name="T89" fmla="*/ 1623 h 12800"/>
                <a:gd name="T90" fmla="*/ 8023 w 12802"/>
                <a:gd name="T91" fmla="*/ 2754 h 12800"/>
                <a:gd name="T92" fmla="*/ 8001 w 12802"/>
                <a:gd name="T93" fmla="*/ 2882 h 12800"/>
                <a:gd name="T94" fmla="*/ 8074 w 12802"/>
                <a:gd name="T95" fmla="*/ 3107 h 12800"/>
                <a:gd name="T96" fmla="*/ 9695 w 12802"/>
                <a:gd name="T97" fmla="*/ 4728 h 12800"/>
                <a:gd name="T98" fmla="*/ 10047 w 12802"/>
                <a:gd name="T99" fmla="*/ 4780 h 12800"/>
                <a:gd name="T100" fmla="*/ 11179 w 12802"/>
                <a:gd name="T101" fmla="*/ 3648 h 12800"/>
                <a:gd name="T102" fmla="*/ 11201 w 12802"/>
                <a:gd name="T103" fmla="*/ 3521 h 12800"/>
                <a:gd name="T104" fmla="*/ 11128 w 12802"/>
                <a:gd name="T105" fmla="*/ 3296 h 12800"/>
                <a:gd name="T106" fmla="*/ 9928 w 12802"/>
                <a:gd name="T107" fmla="*/ 4404 h 12800"/>
                <a:gd name="T108" fmla="*/ 8400 w 12802"/>
                <a:gd name="T109" fmla="*/ 2887 h 12800"/>
                <a:gd name="T110" fmla="*/ 9273 w 12802"/>
                <a:gd name="T111" fmla="*/ 1998 h 12800"/>
                <a:gd name="T112" fmla="*/ 10799 w 12802"/>
                <a:gd name="T113" fmla="*/ 3523 h 12800"/>
                <a:gd name="T114" fmla="*/ 9928 w 12802"/>
                <a:gd name="T115" fmla="*/ 4404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802" h="12800">
                  <a:moveTo>
                    <a:pt x="8802" y="0"/>
                  </a:moveTo>
                  <a:cubicBezTo>
                    <a:pt x="6592" y="0"/>
                    <a:pt x="4802" y="1791"/>
                    <a:pt x="4802" y="4000"/>
                  </a:cubicBezTo>
                  <a:cubicBezTo>
                    <a:pt x="4802" y="4514"/>
                    <a:pt x="4909" y="5000"/>
                    <a:pt x="5087" y="5452"/>
                  </a:cubicBezTo>
                  <a:lnTo>
                    <a:pt x="227" y="10311"/>
                  </a:lnTo>
                  <a:cubicBezTo>
                    <a:pt x="87" y="10452"/>
                    <a:pt x="0" y="10585"/>
                    <a:pt x="0" y="10800"/>
                  </a:cubicBezTo>
                  <a:lnTo>
                    <a:pt x="0" y="12000"/>
                  </a:lnTo>
                  <a:cubicBezTo>
                    <a:pt x="0" y="12428"/>
                    <a:pt x="372" y="12800"/>
                    <a:pt x="800" y="12800"/>
                  </a:cubicBezTo>
                  <a:lnTo>
                    <a:pt x="2000" y="12800"/>
                  </a:lnTo>
                  <a:cubicBezTo>
                    <a:pt x="2214" y="12800"/>
                    <a:pt x="2350" y="12714"/>
                    <a:pt x="2490" y="12574"/>
                  </a:cubicBezTo>
                  <a:lnTo>
                    <a:pt x="3064" y="12000"/>
                  </a:lnTo>
                  <a:lnTo>
                    <a:pt x="4002" y="12000"/>
                  </a:lnTo>
                  <a:cubicBezTo>
                    <a:pt x="4443" y="12000"/>
                    <a:pt x="4802" y="11642"/>
                    <a:pt x="4802" y="11200"/>
                  </a:cubicBezTo>
                  <a:lnTo>
                    <a:pt x="4802" y="10400"/>
                  </a:lnTo>
                  <a:lnTo>
                    <a:pt x="5602" y="10400"/>
                  </a:lnTo>
                  <a:cubicBezTo>
                    <a:pt x="6043" y="10400"/>
                    <a:pt x="6402" y="10042"/>
                    <a:pt x="6402" y="9600"/>
                  </a:cubicBezTo>
                  <a:lnTo>
                    <a:pt x="6402" y="8662"/>
                  </a:lnTo>
                  <a:lnTo>
                    <a:pt x="7349" y="7714"/>
                  </a:lnTo>
                  <a:cubicBezTo>
                    <a:pt x="7801" y="7892"/>
                    <a:pt x="8287" y="8000"/>
                    <a:pt x="8802" y="8000"/>
                  </a:cubicBezTo>
                  <a:cubicBezTo>
                    <a:pt x="11010" y="8000"/>
                    <a:pt x="12802" y="6209"/>
                    <a:pt x="12802" y="4000"/>
                  </a:cubicBezTo>
                  <a:cubicBezTo>
                    <a:pt x="12802" y="1791"/>
                    <a:pt x="11010" y="0"/>
                    <a:pt x="8802" y="0"/>
                  </a:cubicBezTo>
                  <a:close/>
                  <a:moveTo>
                    <a:pt x="8802" y="7200"/>
                  </a:moveTo>
                  <a:cubicBezTo>
                    <a:pt x="8210" y="7200"/>
                    <a:pt x="7661" y="7028"/>
                    <a:pt x="7185" y="6747"/>
                  </a:cubicBezTo>
                  <a:lnTo>
                    <a:pt x="7048" y="6884"/>
                  </a:lnTo>
                  <a:lnTo>
                    <a:pt x="6598" y="7334"/>
                  </a:lnTo>
                  <a:lnTo>
                    <a:pt x="5836" y="8097"/>
                  </a:lnTo>
                  <a:cubicBezTo>
                    <a:pt x="5686" y="8247"/>
                    <a:pt x="5601" y="8450"/>
                    <a:pt x="5601" y="8662"/>
                  </a:cubicBezTo>
                  <a:lnTo>
                    <a:pt x="5601" y="9600"/>
                  </a:lnTo>
                  <a:lnTo>
                    <a:pt x="4801" y="9600"/>
                  </a:lnTo>
                  <a:cubicBezTo>
                    <a:pt x="4360" y="9600"/>
                    <a:pt x="4001" y="9958"/>
                    <a:pt x="4001" y="10400"/>
                  </a:cubicBezTo>
                  <a:lnTo>
                    <a:pt x="4001" y="11200"/>
                  </a:lnTo>
                  <a:lnTo>
                    <a:pt x="3064" y="11200"/>
                  </a:lnTo>
                  <a:cubicBezTo>
                    <a:pt x="2852" y="11200"/>
                    <a:pt x="2649" y="11284"/>
                    <a:pt x="2499" y="11434"/>
                  </a:cubicBezTo>
                  <a:lnTo>
                    <a:pt x="1932" y="12002"/>
                  </a:lnTo>
                  <a:lnTo>
                    <a:pt x="801" y="12000"/>
                  </a:lnTo>
                  <a:lnTo>
                    <a:pt x="800" y="10860"/>
                  </a:lnTo>
                  <a:lnTo>
                    <a:pt x="5466" y="6202"/>
                  </a:lnTo>
                  <a:cubicBezTo>
                    <a:pt x="5466" y="6202"/>
                    <a:pt x="5466" y="6203"/>
                    <a:pt x="5466" y="6203"/>
                  </a:cubicBezTo>
                  <a:lnTo>
                    <a:pt x="6054" y="5616"/>
                  </a:lnTo>
                  <a:cubicBezTo>
                    <a:pt x="5773" y="5140"/>
                    <a:pt x="5601" y="4592"/>
                    <a:pt x="5601" y="4000"/>
                  </a:cubicBezTo>
                  <a:cubicBezTo>
                    <a:pt x="5601" y="2232"/>
                    <a:pt x="7034" y="800"/>
                    <a:pt x="8801" y="800"/>
                  </a:cubicBezTo>
                  <a:cubicBezTo>
                    <a:pt x="10568" y="800"/>
                    <a:pt x="12001" y="2232"/>
                    <a:pt x="12001" y="4000"/>
                  </a:cubicBezTo>
                  <a:cubicBezTo>
                    <a:pt x="12001" y="5767"/>
                    <a:pt x="10569" y="7200"/>
                    <a:pt x="8802" y="7200"/>
                  </a:cubicBezTo>
                  <a:close/>
                  <a:moveTo>
                    <a:pt x="11128" y="3296"/>
                  </a:moveTo>
                  <a:cubicBezTo>
                    <a:pt x="10680" y="2671"/>
                    <a:pt x="10134" y="2126"/>
                    <a:pt x="9506" y="1674"/>
                  </a:cubicBezTo>
                  <a:cubicBezTo>
                    <a:pt x="9404" y="1600"/>
                    <a:pt x="9272" y="1582"/>
                    <a:pt x="9153" y="1623"/>
                  </a:cubicBezTo>
                  <a:cubicBezTo>
                    <a:pt x="8598" y="1819"/>
                    <a:pt x="8217" y="2199"/>
                    <a:pt x="8023" y="2754"/>
                  </a:cubicBezTo>
                  <a:cubicBezTo>
                    <a:pt x="8008" y="2796"/>
                    <a:pt x="8001" y="2839"/>
                    <a:pt x="8001" y="2882"/>
                  </a:cubicBezTo>
                  <a:cubicBezTo>
                    <a:pt x="8001" y="2962"/>
                    <a:pt x="8026" y="3040"/>
                    <a:pt x="8074" y="3107"/>
                  </a:cubicBezTo>
                  <a:cubicBezTo>
                    <a:pt x="8524" y="3733"/>
                    <a:pt x="9069" y="4278"/>
                    <a:pt x="9695" y="4728"/>
                  </a:cubicBezTo>
                  <a:cubicBezTo>
                    <a:pt x="9797" y="4802"/>
                    <a:pt x="9928" y="4821"/>
                    <a:pt x="10047" y="4780"/>
                  </a:cubicBezTo>
                  <a:cubicBezTo>
                    <a:pt x="10604" y="4585"/>
                    <a:pt x="10984" y="4204"/>
                    <a:pt x="11179" y="3648"/>
                  </a:cubicBezTo>
                  <a:cubicBezTo>
                    <a:pt x="11194" y="3607"/>
                    <a:pt x="11201" y="3564"/>
                    <a:pt x="11201" y="3521"/>
                  </a:cubicBezTo>
                  <a:cubicBezTo>
                    <a:pt x="11201" y="3441"/>
                    <a:pt x="11176" y="3362"/>
                    <a:pt x="11128" y="3296"/>
                  </a:cubicBezTo>
                  <a:close/>
                  <a:moveTo>
                    <a:pt x="9928" y="4404"/>
                  </a:moveTo>
                  <a:cubicBezTo>
                    <a:pt x="9337" y="3979"/>
                    <a:pt x="8822" y="3464"/>
                    <a:pt x="8400" y="2887"/>
                  </a:cubicBezTo>
                  <a:cubicBezTo>
                    <a:pt x="8555" y="2446"/>
                    <a:pt x="8844" y="2156"/>
                    <a:pt x="9273" y="1998"/>
                  </a:cubicBezTo>
                  <a:cubicBezTo>
                    <a:pt x="9864" y="2424"/>
                    <a:pt x="10378" y="2938"/>
                    <a:pt x="10799" y="3523"/>
                  </a:cubicBezTo>
                  <a:cubicBezTo>
                    <a:pt x="10643" y="3961"/>
                    <a:pt x="10354" y="4249"/>
                    <a:pt x="9928" y="44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948983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13368-6BC0-A3E4-58F5-07E63A3821B6}"/>
              </a:ext>
            </a:extLst>
          </p:cNvPr>
          <p:cNvSpPr txBox="1"/>
          <p:nvPr/>
        </p:nvSpPr>
        <p:spPr>
          <a:xfrm>
            <a:off x="697735" y="509530"/>
            <a:ext cx="2320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800" dirty="0">
                <a:solidFill>
                  <a:schemeClr val="bg1">
                    <a:lumMod val="75000"/>
                  </a:schemeClr>
                </a:solidFill>
              </a:rPr>
              <a:t>EXPERIENCE</a:t>
            </a:r>
            <a:endParaRPr lang="zh-CN" altLang="en-US" sz="1800" dirty="0">
              <a:solidFill>
                <a:schemeClr val="bg1">
                  <a:lumMod val="75000"/>
                </a:schemeClr>
              </a:solidFill>
            </a:endParaRPr>
          </a:p>
          <a:p>
            <a:pPr algn="dist"/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68A4FD-470F-BEEA-776A-0983AB7E1F96}"/>
              </a:ext>
            </a:extLst>
          </p:cNvPr>
          <p:cNvSpPr txBox="1"/>
          <p:nvPr/>
        </p:nvSpPr>
        <p:spPr>
          <a:xfrm>
            <a:off x="108332" y="1170275"/>
            <a:ext cx="32499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accent2"/>
                    </a:gs>
                    <a:gs pos="43000">
                      <a:schemeClr val="accent1"/>
                    </a:gs>
                  </a:gsLst>
                  <a:lin ang="7500000" scaled="0"/>
                </a:gradFill>
                <a:latin typeface="+mj-ea"/>
                <a:ea typeface="+mj-ea"/>
              </a:rPr>
              <a:t>亮点经验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55E0A8A-D3F5-6641-304E-93C3697839B3}"/>
              </a:ext>
            </a:extLst>
          </p:cNvPr>
          <p:cNvCxnSpPr>
            <a:cxnSpLocks/>
          </p:cNvCxnSpPr>
          <p:nvPr/>
        </p:nvCxnSpPr>
        <p:spPr>
          <a:xfrm>
            <a:off x="796887" y="1024568"/>
            <a:ext cx="558188" cy="0"/>
          </a:xfrm>
          <a:prstGeom prst="line">
            <a:avLst/>
          </a:prstGeom>
          <a:ln w="38100">
            <a:gradFill>
              <a:gsLst>
                <a:gs pos="0">
                  <a:schemeClr val="accent2"/>
                </a:gs>
                <a:gs pos="6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C61992-522E-3F1D-E205-B602B52F31EE}"/>
              </a:ext>
            </a:extLst>
          </p:cNvPr>
          <p:cNvGrpSpPr/>
          <p:nvPr/>
        </p:nvGrpSpPr>
        <p:grpSpPr>
          <a:xfrm>
            <a:off x="10664327" y="881349"/>
            <a:ext cx="460873" cy="472810"/>
            <a:chOff x="10300771" y="751902"/>
            <a:chExt cx="824430" cy="60225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F9B4DE5-185F-254B-C450-E11F3051A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751902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096FCB2-A6E5-1C42-A5E3-0D041798751E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053030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F992E74-E1FC-266D-CBED-39499FA2CDD2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354159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72216C8D-94CA-0B77-6644-9DCB2D5932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6748" y="3147142"/>
            <a:ext cx="10498504" cy="2913445"/>
          </a:xfrm>
          <a:prstGeom prst="rect">
            <a:avLst/>
          </a:prstGeom>
        </p:spPr>
      </p:pic>
      <p:grpSp>
        <p:nvGrpSpPr>
          <p:cNvPr id="40" name="Group 32">
            <a:extLst>
              <a:ext uri="{FF2B5EF4-FFF2-40B4-BE49-F238E27FC236}">
                <a16:creationId xmlns:a16="http://schemas.microsoft.com/office/drawing/2014/main" id="{DD499DA4-97E0-4D1B-9B23-2D6AD90539F8}"/>
              </a:ext>
            </a:extLst>
          </p:cNvPr>
          <p:cNvGrpSpPr/>
          <p:nvPr/>
        </p:nvGrpSpPr>
        <p:grpSpPr>
          <a:xfrm>
            <a:off x="1386842" y="2549027"/>
            <a:ext cx="1986243" cy="3189852"/>
            <a:chOff x="3018622" y="2524515"/>
            <a:chExt cx="2613752" cy="3866198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D76E1D43-9B2B-2699-3805-1C38E3768C6E}"/>
                </a:ext>
              </a:extLst>
            </p:cNvPr>
            <p:cNvSpPr/>
            <p:nvPr/>
          </p:nvSpPr>
          <p:spPr>
            <a:xfrm>
              <a:off x="3018622" y="2524515"/>
              <a:ext cx="2613752" cy="3866198"/>
            </a:xfrm>
            <a:prstGeom prst="roundRect">
              <a:avLst>
                <a:gd name="adj" fmla="val 11631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42" name="文本框 34">
              <a:extLst>
                <a:ext uri="{FF2B5EF4-FFF2-40B4-BE49-F238E27FC236}">
                  <a16:creationId xmlns:a16="http://schemas.microsoft.com/office/drawing/2014/main" id="{B34D929F-BC54-DE10-38C4-DB06755D65C1}"/>
                </a:ext>
              </a:extLst>
            </p:cNvPr>
            <p:cNvSpPr txBox="1"/>
            <p:nvPr/>
          </p:nvSpPr>
          <p:spPr>
            <a:xfrm>
              <a:off x="3414562" y="4297906"/>
              <a:ext cx="1892764" cy="3357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  <p:sp>
          <p:nvSpPr>
            <p:cNvPr id="59" name="文本框 35">
              <a:extLst>
                <a:ext uri="{FF2B5EF4-FFF2-40B4-BE49-F238E27FC236}">
                  <a16:creationId xmlns:a16="http://schemas.microsoft.com/office/drawing/2014/main" id="{E89702A9-75AD-6177-5839-BDBE6205A07E}"/>
                </a:ext>
              </a:extLst>
            </p:cNvPr>
            <p:cNvSpPr txBox="1"/>
            <p:nvPr/>
          </p:nvSpPr>
          <p:spPr>
            <a:xfrm>
              <a:off x="3254507" y="4691119"/>
              <a:ext cx="2212874" cy="78772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在这里输入你的正文，阐述与关键词标题相关的具体内容。</a:t>
              </a: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46F8F998-8D5E-D591-3FDE-F52290B91B88}"/>
                </a:ext>
              </a:extLst>
            </p:cNvPr>
            <p:cNvGrpSpPr/>
            <p:nvPr/>
          </p:nvGrpSpPr>
          <p:grpSpPr>
            <a:xfrm>
              <a:off x="3775884" y="2914176"/>
              <a:ext cx="1099229" cy="1011267"/>
              <a:chOff x="4568009" y="1370700"/>
              <a:chExt cx="1310994" cy="1206087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12344FE9-97AD-82E7-55A2-E2EE37944A16}"/>
                  </a:ext>
                </a:extLst>
              </p:cNvPr>
              <p:cNvSpPr/>
              <p:nvPr/>
            </p:nvSpPr>
            <p:spPr>
              <a:xfrm>
                <a:off x="4568009" y="1370700"/>
                <a:ext cx="1310994" cy="1206087"/>
              </a:xfrm>
              <a:prstGeom prst="ellipse">
                <a:avLst/>
              </a:prstGeom>
              <a:gradFill>
                <a:gsLst>
                  <a:gs pos="71000">
                    <a:schemeClr val="accent1"/>
                  </a:gs>
                  <a:gs pos="0">
                    <a:schemeClr val="accent2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63" name="iconfont-117-337961">
                <a:extLst>
                  <a:ext uri="{FF2B5EF4-FFF2-40B4-BE49-F238E27FC236}">
                    <a16:creationId xmlns:a16="http://schemas.microsoft.com/office/drawing/2014/main" id="{3320D96F-5380-6432-3871-C03840D72390}"/>
                  </a:ext>
                </a:extLst>
              </p:cNvPr>
              <p:cNvSpPr/>
              <p:nvPr/>
            </p:nvSpPr>
            <p:spPr>
              <a:xfrm>
                <a:off x="5024904" y="1713501"/>
                <a:ext cx="323028" cy="52782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35879" h="548815">
                    <a:moveTo>
                      <a:pt x="34484" y="176050"/>
                    </a:moveTo>
                    <a:lnTo>
                      <a:pt x="34484" y="375140"/>
                    </a:lnTo>
                    <a:cubicBezTo>
                      <a:pt x="15805" y="369411"/>
                      <a:pt x="0" y="360817"/>
                      <a:pt x="0" y="349359"/>
                    </a:cubicBezTo>
                    <a:lnTo>
                      <a:pt x="0" y="210425"/>
                    </a:lnTo>
                    <a:cubicBezTo>
                      <a:pt x="0" y="194670"/>
                      <a:pt x="15805" y="183212"/>
                      <a:pt x="34484" y="176050"/>
                    </a:cubicBezTo>
                    <a:close/>
                    <a:moveTo>
                      <a:pt x="330945" y="710"/>
                    </a:moveTo>
                    <a:cubicBezTo>
                      <a:pt x="333905" y="1986"/>
                      <a:pt x="335879" y="5122"/>
                      <a:pt x="335879" y="11214"/>
                    </a:cubicBezTo>
                    <a:lnTo>
                      <a:pt x="335879" y="534419"/>
                    </a:lnTo>
                    <a:cubicBezTo>
                      <a:pt x="335879" y="565954"/>
                      <a:pt x="299996" y="535852"/>
                      <a:pt x="299996" y="535852"/>
                    </a:cubicBezTo>
                    <a:lnTo>
                      <a:pt x="104790" y="389642"/>
                    </a:lnTo>
                    <a:cubicBezTo>
                      <a:pt x="104790" y="389642"/>
                      <a:pt x="86131" y="388208"/>
                      <a:pt x="64601" y="383908"/>
                    </a:cubicBezTo>
                    <a:lnTo>
                      <a:pt x="64601" y="166025"/>
                    </a:lnTo>
                    <a:cubicBezTo>
                      <a:pt x="86131" y="161725"/>
                      <a:pt x="104790" y="158858"/>
                      <a:pt x="104790" y="158858"/>
                    </a:cubicBezTo>
                    <a:lnTo>
                      <a:pt x="304302" y="9781"/>
                    </a:lnTo>
                    <a:cubicBezTo>
                      <a:pt x="304302" y="9781"/>
                      <a:pt x="322064" y="-3120"/>
                      <a:pt x="330945" y="7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BE670D5-4F5F-D802-C62A-75E9F928D584}"/>
              </a:ext>
            </a:extLst>
          </p:cNvPr>
          <p:cNvGrpSpPr/>
          <p:nvPr/>
        </p:nvGrpSpPr>
        <p:grpSpPr>
          <a:xfrm>
            <a:off x="2129653" y="5304418"/>
            <a:ext cx="523148" cy="94636"/>
            <a:chOff x="1730838" y="2157889"/>
            <a:chExt cx="820427" cy="148413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760C8162-A352-4D18-8FC8-F4B36BFCAB0F}"/>
                </a:ext>
              </a:extLst>
            </p:cNvPr>
            <p:cNvSpPr/>
            <p:nvPr/>
          </p:nvSpPr>
          <p:spPr>
            <a:xfrm>
              <a:off x="1730838" y="2157889"/>
              <a:ext cx="148413" cy="1484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81CDD4B8-BB0F-7843-D352-408C0F07BF63}"/>
                </a:ext>
              </a:extLst>
            </p:cNvPr>
            <p:cNvSpPr/>
            <p:nvPr/>
          </p:nvSpPr>
          <p:spPr>
            <a:xfrm>
              <a:off x="2066845" y="2157889"/>
              <a:ext cx="148413" cy="1484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E82B7E2C-1D92-800E-7181-BBC44B49B388}"/>
                </a:ext>
              </a:extLst>
            </p:cNvPr>
            <p:cNvSpPr/>
            <p:nvPr/>
          </p:nvSpPr>
          <p:spPr>
            <a:xfrm>
              <a:off x="2402852" y="2157889"/>
              <a:ext cx="148413" cy="1484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8" name="Group 32">
            <a:extLst>
              <a:ext uri="{FF2B5EF4-FFF2-40B4-BE49-F238E27FC236}">
                <a16:creationId xmlns:a16="http://schemas.microsoft.com/office/drawing/2014/main" id="{EF177527-808A-AD68-3B97-0056A4D526AD}"/>
              </a:ext>
            </a:extLst>
          </p:cNvPr>
          <p:cNvGrpSpPr/>
          <p:nvPr/>
        </p:nvGrpSpPr>
        <p:grpSpPr>
          <a:xfrm>
            <a:off x="3864200" y="2549027"/>
            <a:ext cx="1986243" cy="3189852"/>
            <a:chOff x="3018622" y="2524515"/>
            <a:chExt cx="2613752" cy="3866198"/>
          </a:xfrm>
        </p:grpSpPr>
        <p:sp>
          <p:nvSpPr>
            <p:cNvPr id="199" name="矩形: 圆角 198">
              <a:extLst>
                <a:ext uri="{FF2B5EF4-FFF2-40B4-BE49-F238E27FC236}">
                  <a16:creationId xmlns:a16="http://schemas.microsoft.com/office/drawing/2014/main" id="{BBA5A079-A3CA-2790-D195-76B5E0B4F0CE}"/>
                </a:ext>
              </a:extLst>
            </p:cNvPr>
            <p:cNvSpPr/>
            <p:nvPr/>
          </p:nvSpPr>
          <p:spPr>
            <a:xfrm>
              <a:off x="3018622" y="2524515"/>
              <a:ext cx="2613752" cy="3866198"/>
            </a:xfrm>
            <a:prstGeom prst="roundRect">
              <a:avLst>
                <a:gd name="adj" fmla="val 11631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00" name="文本框 34">
              <a:extLst>
                <a:ext uri="{FF2B5EF4-FFF2-40B4-BE49-F238E27FC236}">
                  <a16:creationId xmlns:a16="http://schemas.microsoft.com/office/drawing/2014/main" id="{437112B2-8BFB-FEDD-D24C-69A0E11B3B4A}"/>
                </a:ext>
              </a:extLst>
            </p:cNvPr>
            <p:cNvSpPr txBox="1"/>
            <p:nvPr/>
          </p:nvSpPr>
          <p:spPr>
            <a:xfrm>
              <a:off x="3414562" y="4297906"/>
              <a:ext cx="1892764" cy="3357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  <p:sp>
          <p:nvSpPr>
            <p:cNvPr id="201" name="文本框 35">
              <a:extLst>
                <a:ext uri="{FF2B5EF4-FFF2-40B4-BE49-F238E27FC236}">
                  <a16:creationId xmlns:a16="http://schemas.microsoft.com/office/drawing/2014/main" id="{2239E15C-E6B2-DB36-2DEC-3A3C7D83E4F3}"/>
                </a:ext>
              </a:extLst>
            </p:cNvPr>
            <p:cNvSpPr txBox="1"/>
            <p:nvPr/>
          </p:nvSpPr>
          <p:spPr>
            <a:xfrm>
              <a:off x="3254507" y="4691119"/>
              <a:ext cx="2212874" cy="78772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在这里输入你的正文，阐述与关键词标题相关的具体内容。</a:t>
              </a:r>
            </a:p>
          </p:txBody>
        </p:sp>
        <p:grpSp>
          <p:nvGrpSpPr>
            <p:cNvPr id="202" name="组合 201">
              <a:extLst>
                <a:ext uri="{FF2B5EF4-FFF2-40B4-BE49-F238E27FC236}">
                  <a16:creationId xmlns:a16="http://schemas.microsoft.com/office/drawing/2014/main" id="{1CC9D279-1CC7-1B51-89AE-5C6B60C311FF}"/>
                </a:ext>
              </a:extLst>
            </p:cNvPr>
            <p:cNvGrpSpPr/>
            <p:nvPr/>
          </p:nvGrpSpPr>
          <p:grpSpPr>
            <a:xfrm>
              <a:off x="3775884" y="2914176"/>
              <a:ext cx="1099229" cy="1011267"/>
              <a:chOff x="4568009" y="1370700"/>
              <a:chExt cx="1310994" cy="1206087"/>
            </a:xfrm>
          </p:grpSpPr>
          <p:sp>
            <p:nvSpPr>
              <p:cNvPr id="203" name="椭圆 202">
                <a:extLst>
                  <a:ext uri="{FF2B5EF4-FFF2-40B4-BE49-F238E27FC236}">
                    <a16:creationId xmlns:a16="http://schemas.microsoft.com/office/drawing/2014/main" id="{84E8BC0A-464D-CB5B-C3AA-1DDF7C5DFADC}"/>
                  </a:ext>
                </a:extLst>
              </p:cNvPr>
              <p:cNvSpPr/>
              <p:nvPr/>
            </p:nvSpPr>
            <p:spPr>
              <a:xfrm>
                <a:off x="4568009" y="1370700"/>
                <a:ext cx="1310994" cy="1206087"/>
              </a:xfrm>
              <a:prstGeom prst="ellipse">
                <a:avLst/>
              </a:prstGeom>
              <a:gradFill>
                <a:gsLst>
                  <a:gs pos="71000">
                    <a:schemeClr val="accent1"/>
                  </a:gs>
                  <a:gs pos="0">
                    <a:schemeClr val="accent2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04" name="iconfont-117-337961">
                <a:extLst>
                  <a:ext uri="{FF2B5EF4-FFF2-40B4-BE49-F238E27FC236}">
                    <a16:creationId xmlns:a16="http://schemas.microsoft.com/office/drawing/2014/main" id="{A49C6F6A-F1F7-6E42-58BC-51B93C719E7A}"/>
                  </a:ext>
                </a:extLst>
              </p:cNvPr>
              <p:cNvSpPr/>
              <p:nvPr/>
            </p:nvSpPr>
            <p:spPr>
              <a:xfrm>
                <a:off x="4956293" y="1714295"/>
                <a:ext cx="527820" cy="526233"/>
              </a:xfrm>
              <a:custGeom>
                <a:avLst/>
                <a:gdLst>
                  <a:gd name="connsiteX0" fmla="*/ 303590 w 607135"/>
                  <a:gd name="connsiteY0" fmla="*/ 483603 h 605310"/>
                  <a:gd name="connsiteX1" fmla="*/ 274296 w 607135"/>
                  <a:gd name="connsiteY1" fmla="*/ 526456 h 605310"/>
                  <a:gd name="connsiteX2" fmla="*/ 303590 w 607135"/>
                  <a:gd name="connsiteY2" fmla="*/ 569310 h 605310"/>
                  <a:gd name="connsiteX3" fmla="*/ 341180 w 607135"/>
                  <a:gd name="connsiteY3" fmla="*/ 514184 h 605310"/>
                  <a:gd name="connsiteX4" fmla="*/ 303590 w 607135"/>
                  <a:gd name="connsiteY4" fmla="*/ 483603 h 605310"/>
                  <a:gd name="connsiteX5" fmla="*/ 303590 w 607135"/>
                  <a:gd name="connsiteY5" fmla="*/ 362101 h 605310"/>
                  <a:gd name="connsiteX6" fmla="*/ 262722 w 607135"/>
                  <a:gd name="connsiteY6" fmla="*/ 392068 h 605310"/>
                  <a:gd name="connsiteX7" fmla="*/ 303590 w 607135"/>
                  <a:gd name="connsiteY7" fmla="*/ 447807 h 605310"/>
                  <a:gd name="connsiteX8" fmla="*/ 332781 w 607135"/>
                  <a:gd name="connsiteY8" fmla="*/ 404954 h 605310"/>
                  <a:gd name="connsiteX9" fmla="*/ 303590 w 607135"/>
                  <a:gd name="connsiteY9" fmla="*/ 362101 h 605310"/>
                  <a:gd name="connsiteX10" fmla="*/ 303590 w 607135"/>
                  <a:gd name="connsiteY10" fmla="*/ 240497 h 605310"/>
                  <a:gd name="connsiteX11" fmla="*/ 274296 w 607135"/>
                  <a:gd name="connsiteY11" fmla="*/ 283350 h 605310"/>
                  <a:gd name="connsiteX12" fmla="*/ 303590 w 607135"/>
                  <a:gd name="connsiteY12" fmla="*/ 326203 h 605310"/>
                  <a:gd name="connsiteX13" fmla="*/ 344457 w 607135"/>
                  <a:gd name="connsiteY13" fmla="*/ 268008 h 605310"/>
                  <a:gd name="connsiteX14" fmla="*/ 303590 w 607135"/>
                  <a:gd name="connsiteY14" fmla="*/ 240497 h 605310"/>
                  <a:gd name="connsiteX15" fmla="*/ 140428 w 607135"/>
                  <a:gd name="connsiteY15" fmla="*/ 8538 h 605310"/>
                  <a:gd name="connsiteX16" fmla="*/ 163780 w 607135"/>
                  <a:gd name="connsiteY16" fmla="*/ 64789 h 605310"/>
                  <a:gd name="connsiteX17" fmla="*/ 105706 w 607135"/>
                  <a:gd name="connsiteY17" fmla="*/ 205212 h 605310"/>
                  <a:gd name="connsiteX18" fmla="*/ 222060 w 607135"/>
                  <a:gd name="connsiteY18" fmla="*/ 214007 h 605310"/>
                  <a:gd name="connsiteX19" fmla="*/ 385120 w 607135"/>
                  <a:gd name="connsiteY19" fmla="*/ 214007 h 605310"/>
                  <a:gd name="connsiteX20" fmla="*/ 501474 w 607135"/>
                  <a:gd name="connsiteY20" fmla="*/ 205212 h 605310"/>
                  <a:gd name="connsiteX21" fmla="*/ 443399 w 607135"/>
                  <a:gd name="connsiteY21" fmla="*/ 64789 h 605310"/>
                  <a:gd name="connsiteX22" fmla="*/ 466752 w 607135"/>
                  <a:gd name="connsiteY22" fmla="*/ 8538 h 605310"/>
                  <a:gd name="connsiteX23" fmla="*/ 523086 w 607135"/>
                  <a:gd name="connsiteY23" fmla="*/ 31856 h 605310"/>
                  <a:gd name="connsiteX24" fmla="*/ 603898 w 607135"/>
                  <a:gd name="connsiteY24" fmla="*/ 227303 h 605310"/>
                  <a:gd name="connsiteX25" fmla="*/ 600723 w 607135"/>
                  <a:gd name="connsiteY25" fmla="*/ 266270 h 605310"/>
                  <a:gd name="connsiteX26" fmla="*/ 567230 w 607135"/>
                  <a:gd name="connsiteY26" fmla="*/ 286622 h 605310"/>
                  <a:gd name="connsiteX27" fmla="*/ 433054 w 607135"/>
                  <a:gd name="connsiteY27" fmla="*/ 296645 h 605310"/>
                  <a:gd name="connsiteX28" fmla="*/ 410316 w 607135"/>
                  <a:gd name="connsiteY28" fmla="*/ 377238 h 605310"/>
                  <a:gd name="connsiteX29" fmla="*/ 417383 w 607135"/>
                  <a:gd name="connsiteY29" fmla="*/ 508252 h 605310"/>
                  <a:gd name="connsiteX30" fmla="*/ 449237 w 607135"/>
                  <a:gd name="connsiteY30" fmla="*/ 587821 h 605310"/>
                  <a:gd name="connsiteX31" fmla="*/ 448008 w 607135"/>
                  <a:gd name="connsiteY31" fmla="*/ 599685 h 605310"/>
                  <a:gd name="connsiteX32" fmla="*/ 437356 w 607135"/>
                  <a:gd name="connsiteY32" fmla="*/ 605310 h 605310"/>
                  <a:gd name="connsiteX33" fmla="*/ 169721 w 607135"/>
                  <a:gd name="connsiteY33" fmla="*/ 605310 h 605310"/>
                  <a:gd name="connsiteX34" fmla="*/ 159171 w 607135"/>
                  <a:gd name="connsiteY34" fmla="*/ 599685 h 605310"/>
                  <a:gd name="connsiteX35" fmla="*/ 157840 w 607135"/>
                  <a:gd name="connsiteY35" fmla="*/ 587821 h 605310"/>
                  <a:gd name="connsiteX36" fmla="*/ 189796 w 607135"/>
                  <a:gd name="connsiteY36" fmla="*/ 508252 h 605310"/>
                  <a:gd name="connsiteX37" fmla="*/ 196761 w 607135"/>
                  <a:gd name="connsiteY37" fmla="*/ 377238 h 605310"/>
                  <a:gd name="connsiteX38" fmla="*/ 174125 w 607135"/>
                  <a:gd name="connsiteY38" fmla="*/ 296645 h 605310"/>
                  <a:gd name="connsiteX39" fmla="*/ 39847 w 607135"/>
                  <a:gd name="connsiteY39" fmla="*/ 286622 h 605310"/>
                  <a:gd name="connsiteX40" fmla="*/ 6456 w 607135"/>
                  <a:gd name="connsiteY40" fmla="*/ 266270 h 605310"/>
                  <a:gd name="connsiteX41" fmla="*/ 3281 w 607135"/>
                  <a:gd name="connsiteY41" fmla="*/ 227303 h 605310"/>
                  <a:gd name="connsiteX42" fmla="*/ 84094 w 607135"/>
                  <a:gd name="connsiteY42" fmla="*/ 31856 h 605310"/>
                  <a:gd name="connsiteX43" fmla="*/ 140428 w 607135"/>
                  <a:gd name="connsiteY43" fmla="*/ 8538 h 605310"/>
                  <a:gd name="connsiteX44" fmla="*/ 303538 w 607135"/>
                  <a:gd name="connsiteY44" fmla="*/ 0 h 605310"/>
                  <a:gd name="connsiteX45" fmla="*/ 395167 w 607135"/>
                  <a:gd name="connsiteY45" fmla="*/ 91453 h 605310"/>
                  <a:gd name="connsiteX46" fmla="*/ 303538 w 607135"/>
                  <a:gd name="connsiteY46" fmla="*/ 182906 h 605310"/>
                  <a:gd name="connsiteX47" fmla="*/ 211909 w 607135"/>
                  <a:gd name="connsiteY47" fmla="*/ 91453 h 605310"/>
                  <a:gd name="connsiteX48" fmla="*/ 303538 w 607135"/>
                  <a:gd name="connsiteY48" fmla="*/ 0 h 605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607135" h="605310">
                    <a:moveTo>
                      <a:pt x="303590" y="483603"/>
                    </a:moveTo>
                    <a:cubicBezTo>
                      <a:pt x="287407" y="483603"/>
                      <a:pt x="274296" y="502831"/>
                      <a:pt x="274296" y="526456"/>
                    </a:cubicBezTo>
                    <a:cubicBezTo>
                      <a:pt x="274296" y="550184"/>
                      <a:pt x="287407" y="569310"/>
                      <a:pt x="303590" y="569310"/>
                    </a:cubicBezTo>
                    <a:cubicBezTo>
                      <a:pt x="319773" y="569310"/>
                      <a:pt x="341180" y="537911"/>
                      <a:pt x="341180" y="514184"/>
                    </a:cubicBezTo>
                    <a:cubicBezTo>
                      <a:pt x="341180" y="490558"/>
                      <a:pt x="319773" y="483603"/>
                      <a:pt x="303590" y="483603"/>
                    </a:cubicBezTo>
                    <a:close/>
                    <a:moveTo>
                      <a:pt x="303590" y="362101"/>
                    </a:moveTo>
                    <a:cubicBezTo>
                      <a:pt x="287407" y="362101"/>
                      <a:pt x="262722" y="368340"/>
                      <a:pt x="262722" y="392068"/>
                    </a:cubicBezTo>
                    <a:cubicBezTo>
                      <a:pt x="262722" y="415693"/>
                      <a:pt x="287407" y="447807"/>
                      <a:pt x="303590" y="447807"/>
                    </a:cubicBezTo>
                    <a:cubicBezTo>
                      <a:pt x="319773" y="447807"/>
                      <a:pt x="332781" y="428580"/>
                      <a:pt x="332781" y="404954"/>
                    </a:cubicBezTo>
                    <a:cubicBezTo>
                      <a:pt x="332781" y="381226"/>
                      <a:pt x="319773" y="362101"/>
                      <a:pt x="303590" y="362101"/>
                    </a:cubicBezTo>
                    <a:close/>
                    <a:moveTo>
                      <a:pt x="303590" y="240497"/>
                    </a:moveTo>
                    <a:cubicBezTo>
                      <a:pt x="287407" y="240497"/>
                      <a:pt x="274296" y="259724"/>
                      <a:pt x="274296" y="283350"/>
                    </a:cubicBezTo>
                    <a:cubicBezTo>
                      <a:pt x="274296" y="307077"/>
                      <a:pt x="287407" y="326203"/>
                      <a:pt x="303590" y="326203"/>
                    </a:cubicBezTo>
                    <a:cubicBezTo>
                      <a:pt x="319773" y="326203"/>
                      <a:pt x="344457" y="291736"/>
                      <a:pt x="344457" y="268008"/>
                    </a:cubicBezTo>
                    <a:cubicBezTo>
                      <a:pt x="344457" y="244383"/>
                      <a:pt x="319773" y="240497"/>
                      <a:pt x="303590" y="240497"/>
                    </a:cubicBezTo>
                    <a:close/>
                    <a:moveTo>
                      <a:pt x="140428" y="8538"/>
                    </a:moveTo>
                    <a:cubicBezTo>
                      <a:pt x="162346" y="17640"/>
                      <a:pt x="172896" y="42800"/>
                      <a:pt x="163780" y="64789"/>
                    </a:cubicBezTo>
                    <a:lnTo>
                      <a:pt x="105706" y="205212"/>
                    </a:lnTo>
                    <a:lnTo>
                      <a:pt x="222060" y="214007"/>
                    </a:lnTo>
                    <a:lnTo>
                      <a:pt x="385120" y="214007"/>
                    </a:lnTo>
                    <a:lnTo>
                      <a:pt x="501474" y="205212"/>
                    </a:lnTo>
                    <a:lnTo>
                      <a:pt x="443399" y="64789"/>
                    </a:lnTo>
                    <a:cubicBezTo>
                      <a:pt x="434283" y="42800"/>
                      <a:pt x="444731" y="17640"/>
                      <a:pt x="466752" y="8538"/>
                    </a:cubicBezTo>
                    <a:cubicBezTo>
                      <a:pt x="488773" y="-462"/>
                      <a:pt x="513970" y="9970"/>
                      <a:pt x="523086" y="31856"/>
                    </a:cubicBezTo>
                    <a:lnTo>
                      <a:pt x="603898" y="227303"/>
                    </a:lnTo>
                    <a:cubicBezTo>
                      <a:pt x="609122" y="240087"/>
                      <a:pt x="607995" y="254508"/>
                      <a:pt x="600723" y="266270"/>
                    </a:cubicBezTo>
                    <a:cubicBezTo>
                      <a:pt x="593451" y="278031"/>
                      <a:pt x="581058" y="285600"/>
                      <a:pt x="567230" y="286622"/>
                    </a:cubicBezTo>
                    <a:lnTo>
                      <a:pt x="433054" y="296645"/>
                    </a:lnTo>
                    <a:lnTo>
                      <a:pt x="410316" y="377238"/>
                    </a:lnTo>
                    <a:cubicBezTo>
                      <a:pt x="398230" y="420398"/>
                      <a:pt x="400688" y="466524"/>
                      <a:pt x="417383" y="508252"/>
                    </a:cubicBezTo>
                    <a:lnTo>
                      <a:pt x="449237" y="587821"/>
                    </a:lnTo>
                    <a:cubicBezTo>
                      <a:pt x="450876" y="591708"/>
                      <a:pt x="450364" y="596208"/>
                      <a:pt x="448008" y="599685"/>
                    </a:cubicBezTo>
                    <a:cubicBezTo>
                      <a:pt x="445550" y="603162"/>
                      <a:pt x="441658" y="605310"/>
                      <a:pt x="437356" y="605310"/>
                    </a:cubicBezTo>
                    <a:lnTo>
                      <a:pt x="169721" y="605310"/>
                    </a:lnTo>
                    <a:cubicBezTo>
                      <a:pt x="165522" y="605310"/>
                      <a:pt x="161527" y="603162"/>
                      <a:pt x="159171" y="599685"/>
                    </a:cubicBezTo>
                    <a:cubicBezTo>
                      <a:pt x="156815" y="596208"/>
                      <a:pt x="156303" y="591708"/>
                      <a:pt x="157840" y="587821"/>
                    </a:cubicBezTo>
                    <a:lnTo>
                      <a:pt x="189796" y="508252"/>
                    </a:lnTo>
                    <a:cubicBezTo>
                      <a:pt x="206491" y="466524"/>
                      <a:pt x="208950" y="420398"/>
                      <a:pt x="196761" y="377238"/>
                    </a:cubicBezTo>
                    <a:lnTo>
                      <a:pt x="174125" y="296645"/>
                    </a:lnTo>
                    <a:lnTo>
                      <a:pt x="39847" y="286622"/>
                    </a:lnTo>
                    <a:cubicBezTo>
                      <a:pt x="26122" y="285600"/>
                      <a:pt x="13626" y="278031"/>
                      <a:pt x="6456" y="266270"/>
                    </a:cubicBezTo>
                    <a:cubicBezTo>
                      <a:pt x="-816" y="254508"/>
                      <a:pt x="-2045" y="240087"/>
                      <a:pt x="3281" y="227303"/>
                    </a:cubicBezTo>
                    <a:lnTo>
                      <a:pt x="84094" y="31856"/>
                    </a:lnTo>
                    <a:cubicBezTo>
                      <a:pt x="93210" y="9970"/>
                      <a:pt x="118406" y="-565"/>
                      <a:pt x="140428" y="8538"/>
                    </a:cubicBezTo>
                    <a:close/>
                    <a:moveTo>
                      <a:pt x="303538" y="0"/>
                    </a:moveTo>
                    <a:cubicBezTo>
                      <a:pt x="354143" y="0"/>
                      <a:pt x="395167" y="40945"/>
                      <a:pt x="395167" y="91453"/>
                    </a:cubicBezTo>
                    <a:cubicBezTo>
                      <a:pt x="395167" y="141961"/>
                      <a:pt x="354143" y="182906"/>
                      <a:pt x="303538" y="182906"/>
                    </a:cubicBezTo>
                    <a:cubicBezTo>
                      <a:pt x="252933" y="182906"/>
                      <a:pt x="211909" y="141961"/>
                      <a:pt x="211909" y="91453"/>
                    </a:cubicBezTo>
                    <a:cubicBezTo>
                      <a:pt x="211909" y="40945"/>
                      <a:pt x="252933" y="0"/>
                      <a:pt x="30353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</p:grpSp>
      </p:grpSp>
      <p:grpSp>
        <p:nvGrpSpPr>
          <p:cNvPr id="205" name="Group 32">
            <a:extLst>
              <a:ext uri="{FF2B5EF4-FFF2-40B4-BE49-F238E27FC236}">
                <a16:creationId xmlns:a16="http://schemas.microsoft.com/office/drawing/2014/main" id="{0ACAD890-2980-A7BA-0828-F46937EB88F5}"/>
              </a:ext>
            </a:extLst>
          </p:cNvPr>
          <p:cNvGrpSpPr/>
          <p:nvPr/>
        </p:nvGrpSpPr>
        <p:grpSpPr>
          <a:xfrm>
            <a:off x="6341558" y="2549027"/>
            <a:ext cx="1986243" cy="3189852"/>
            <a:chOff x="3018622" y="2524515"/>
            <a:chExt cx="2613752" cy="3866198"/>
          </a:xfrm>
        </p:grpSpPr>
        <p:sp>
          <p:nvSpPr>
            <p:cNvPr id="206" name="矩形: 圆角 205">
              <a:extLst>
                <a:ext uri="{FF2B5EF4-FFF2-40B4-BE49-F238E27FC236}">
                  <a16:creationId xmlns:a16="http://schemas.microsoft.com/office/drawing/2014/main" id="{20975088-B2A8-C639-95BC-6A9F15BFDF54}"/>
                </a:ext>
              </a:extLst>
            </p:cNvPr>
            <p:cNvSpPr/>
            <p:nvPr/>
          </p:nvSpPr>
          <p:spPr>
            <a:xfrm>
              <a:off x="3018622" y="2524515"/>
              <a:ext cx="2613752" cy="3866198"/>
            </a:xfrm>
            <a:prstGeom prst="roundRect">
              <a:avLst>
                <a:gd name="adj" fmla="val 11631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07" name="文本框 34">
              <a:extLst>
                <a:ext uri="{FF2B5EF4-FFF2-40B4-BE49-F238E27FC236}">
                  <a16:creationId xmlns:a16="http://schemas.microsoft.com/office/drawing/2014/main" id="{C3432B08-5E5D-378E-CA10-D2A00DC6D05A}"/>
                </a:ext>
              </a:extLst>
            </p:cNvPr>
            <p:cNvSpPr txBox="1"/>
            <p:nvPr/>
          </p:nvSpPr>
          <p:spPr>
            <a:xfrm>
              <a:off x="3414562" y="4297906"/>
              <a:ext cx="1892764" cy="3357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  <p:sp>
          <p:nvSpPr>
            <p:cNvPr id="208" name="文本框 35">
              <a:extLst>
                <a:ext uri="{FF2B5EF4-FFF2-40B4-BE49-F238E27FC236}">
                  <a16:creationId xmlns:a16="http://schemas.microsoft.com/office/drawing/2014/main" id="{B4B1F697-FDCA-16CE-02AB-DB6E67BC55E3}"/>
                </a:ext>
              </a:extLst>
            </p:cNvPr>
            <p:cNvSpPr txBox="1"/>
            <p:nvPr/>
          </p:nvSpPr>
          <p:spPr>
            <a:xfrm>
              <a:off x="3254507" y="4691119"/>
              <a:ext cx="2212874" cy="78772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在这里输入你的正文，阐述与关键词标题相关的具体内容。</a:t>
              </a:r>
            </a:p>
          </p:txBody>
        </p:sp>
        <p:grpSp>
          <p:nvGrpSpPr>
            <p:cNvPr id="209" name="组合 208">
              <a:extLst>
                <a:ext uri="{FF2B5EF4-FFF2-40B4-BE49-F238E27FC236}">
                  <a16:creationId xmlns:a16="http://schemas.microsoft.com/office/drawing/2014/main" id="{1E32FB43-EBF6-1C3E-8F02-87B7AB17E7CA}"/>
                </a:ext>
              </a:extLst>
            </p:cNvPr>
            <p:cNvGrpSpPr/>
            <p:nvPr/>
          </p:nvGrpSpPr>
          <p:grpSpPr>
            <a:xfrm>
              <a:off x="3775884" y="2914176"/>
              <a:ext cx="1099229" cy="1011267"/>
              <a:chOff x="4568009" y="1370700"/>
              <a:chExt cx="1310994" cy="1206087"/>
            </a:xfrm>
          </p:grpSpPr>
          <p:sp>
            <p:nvSpPr>
              <p:cNvPr id="210" name="椭圆 209">
                <a:extLst>
                  <a:ext uri="{FF2B5EF4-FFF2-40B4-BE49-F238E27FC236}">
                    <a16:creationId xmlns:a16="http://schemas.microsoft.com/office/drawing/2014/main" id="{A0C37BED-AA17-F704-79FF-3B61441453D6}"/>
                  </a:ext>
                </a:extLst>
              </p:cNvPr>
              <p:cNvSpPr/>
              <p:nvPr/>
            </p:nvSpPr>
            <p:spPr>
              <a:xfrm>
                <a:off x="4568009" y="1370700"/>
                <a:ext cx="1310994" cy="1206087"/>
              </a:xfrm>
              <a:prstGeom prst="ellipse">
                <a:avLst/>
              </a:prstGeom>
              <a:gradFill>
                <a:gsLst>
                  <a:gs pos="71000">
                    <a:schemeClr val="accent1"/>
                  </a:gs>
                  <a:gs pos="0">
                    <a:schemeClr val="accent2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11" name="iconfont-117-337961">
                <a:extLst>
                  <a:ext uri="{FF2B5EF4-FFF2-40B4-BE49-F238E27FC236}">
                    <a16:creationId xmlns:a16="http://schemas.microsoft.com/office/drawing/2014/main" id="{36651D36-0BC7-1E6F-0A40-2F60ED108B6F}"/>
                  </a:ext>
                </a:extLst>
              </p:cNvPr>
              <p:cNvSpPr/>
              <p:nvPr/>
            </p:nvSpPr>
            <p:spPr>
              <a:xfrm>
                <a:off x="4988481" y="1713501"/>
                <a:ext cx="461853" cy="527820"/>
              </a:xfrm>
              <a:custGeom>
                <a:avLst/>
                <a:gdLst>
                  <a:gd name="T0" fmla="*/ 0 w 11200"/>
                  <a:gd name="T1" fmla="*/ 5600 h 12800"/>
                  <a:gd name="T2" fmla="*/ 5600 w 11200"/>
                  <a:gd name="T3" fmla="*/ 0 h 12800"/>
                  <a:gd name="T4" fmla="*/ 11200 w 11200"/>
                  <a:gd name="T5" fmla="*/ 5600 h 12800"/>
                  <a:gd name="T6" fmla="*/ 0 w 11200"/>
                  <a:gd name="T7" fmla="*/ 5600 h 12800"/>
                  <a:gd name="T8" fmla="*/ 11200 w 11200"/>
                  <a:gd name="T9" fmla="*/ 7200 h 12800"/>
                  <a:gd name="T10" fmla="*/ 5600 w 11200"/>
                  <a:gd name="T11" fmla="*/ 12800 h 12800"/>
                  <a:gd name="T12" fmla="*/ 0 w 11200"/>
                  <a:gd name="T13" fmla="*/ 7200 h 12800"/>
                  <a:gd name="T14" fmla="*/ 11200 w 11200"/>
                  <a:gd name="T15" fmla="*/ 7200 h 12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00" h="12800">
                    <a:moveTo>
                      <a:pt x="0" y="5600"/>
                    </a:moveTo>
                    <a:lnTo>
                      <a:pt x="5600" y="0"/>
                    </a:lnTo>
                    <a:lnTo>
                      <a:pt x="11200" y="5600"/>
                    </a:lnTo>
                    <a:lnTo>
                      <a:pt x="0" y="5600"/>
                    </a:lnTo>
                    <a:close/>
                    <a:moveTo>
                      <a:pt x="11200" y="7200"/>
                    </a:moveTo>
                    <a:lnTo>
                      <a:pt x="5600" y="12800"/>
                    </a:lnTo>
                    <a:lnTo>
                      <a:pt x="0" y="7200"/>
                    </a:lnTo>
                    <a:lnTo>
                      <a:pt x="11200" y="7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</p:grpSp>
      </p:grpSp>
      <p:grpSp>
        <p:nvGrpSpPr>
          <p:cNvPr id="212" name="Group 32">
            <a:extLst>
              <a:ext uri="{FF2B5EF4-FFF2-40B4-BE49-F238E27FC236}">
                <a16:creationId xmlns:a16="http://schemas.microsoft.com/office/drawing/2014/main" id="{736DFC65-E76B-D9E3-B558-2F8ABBFB0EEF}"/>
              </a:ext>
            </a:extLst>
          </p:cNvPr>
          <p:cNvGrpSpPr/>
          <p:nvPr/>
        </p:nvGrpSpPr>
        <p:grpSpPr>
          <a:xfrm>
            <a:off x="8818915" y="2549027"/>
            <a:ext cx="1986243" cy="3189852"/>
            <a:chOff x="3018622" y="2524515"/>
            <a:chExt cx="2613752" cy="3866198"/>
          </a:xfrm>
        </p:grpSpPr>
        <p:sp>
          <p:nvSpPr>
            <p:cNvPr id="213" name="矩形: 圆角 212">
              <a:extLst>
                <a:ext uri="{FF2B5EF4-FFF2-40B4-BE49-F238E27FC236}">
                  <a16:creationId xmlns:a16="http://schemas.microsoft.com/office/drawing/2014/main" id="{360F1575-8D6E-1F4E-F1D6-BEAB40419628}"/>
                </a:ext>
              </a:extLst>
            </p:cNvPr>
            <p:cNvSpPr/>
            <p:nvPr/>
          </p:nvSpPr>
          <p:spPr>
            <a:xfrm>
              <a:off x="3018622" y="2524515"/>
              <a:ext cx="2613752" cy="3866198"/>
            </a:xfrm>
            <a:prstGeom prst="roundRect">
              <a:avLst>
                <a:gd name="adj" fmla="val 11631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14" name="文本框 34">
              <a:extLst>
                <a:ext uri="{FF2B5EF4-FFF2-40B4-BE49-F238E27FC236}">
                  <a16:creationId xmlns:a16="http://schemas.microsoft.com/office/drawing/2014/main" id="{2BE7D622-AA09-3579-5EB0-D8B1452FE4DB}"/>
                </a:ext>
              </a:extLst>
            </p:cNvPr>
            <p:cNvSpPr txBox="1"/>
            <p:nvPr/>
          </p:nvSpPr>
          <p:spPr>
            <a:xfrm>
              <a:off x="3414562" y="4297906"/>
              <a:ext cx="1892764" cy="3357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  <p:sp>
          <p:nvSpPr>
            <p:cNvPr id="215" name="文本框 35">
              <a:extLst>
                <a:ext uri="{FF2B5EF4-FFF2-40B4-BE49-F238E27FC236}">
                  <a16:creationId xmlns:a16="http://schemas.microsoft.com/office/drawing/2014/main" id="{C1D786A4-63BB-C7B1-C9C9-C66C8999D26F}"/>
                </a:ext>
              </a:extLst>
            </p:cNvPr>
            <p:cNvSpPr txBox="1"/>
            <p:nvPr/>
          </p:nvSpPr>
          <p:spPr>
            <a:xfrm>
              <a:off x="3254507" y="4691119"/>
              <a:ext cx="2212874" cy="78772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在这里输入你的正文，阐述与关键词标题相关的具体内容。</a:t>
              </a:r>
            </a:p>
          </p:txBody>
        </p:sp>
        <p:grpSp>
          <p:nvGrpSpPr>
            <p:cNvPr id="216" name="组合 215">
              <a:extLst>
                <a:ext uri="{FF2B5EF4-FFF2-40B4-BE49-F238E27FC236}">
                  <a16:creationId xmlns:a16="http://schemas.microsoft.com/office/drawing/2014/main" id="{0756FCDE-7D16-6B98-6DC6-35446732FD1A}"/>
                </a:ext>
              </a:extLst>
            </p:cNvPr>
            <p:cNvGrpSpPr/>
            <p:nvPr/>
          </p:nvGrpSpPr>
          <p:grpSpPr>
            <a:xfrm>
              <a:off x="3775884" y="2914176"/>
              <a:ext cx="1099229" cy="1011267"/>
              <a:chOff x="4568009" y="1370700"/>
              <a:chExt cx="1310994" cy="1206087"/>
            </a:xfrm>
          </p:grpSpPr>
          <p:sp>
            <p:nvSpPr>
              <p:cNvPr id="217" name="椭圆 216">
                <a:extLst>
                  <a:ext uri="{FF2B5EF4-FFF2-40B4-BE49-F238E27FC236}">
                    <a16:creationId xmlns:a16="http://schemas.microsoft.com/office/drawing/2014/main" id="{6458A7D9-6579-D244-1D25-BEA00DCC631A}"/>
                  </a:ext>
                </a:extLst>
              </p:cNvPr>
              <p:cNvSpPr/>
              <p:nvPr/>
            </p:nvSpPr>
            <p:spPr>
              <a:xfrm>
                <a:off x="4568009" y="1370700"/>
                <a:ext cx="1310994" cy="1206087"/>
              </a:xfrm>
              <a:prstGeom prst="ellipse">
                <a:avLst/>
              </a:prstGeom>
              <a:gradFill>
                <a:gsLst>
                  <a:gs pos="71000">
                    <a:schemeClr val="accent1"/>
                  </a:gs>
                  <a:gs pos="0">
                    <a:schemeClr val="accent2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18" name="iconfont-117-337961">
                <a:extLst>
                  <a:ext uri="{FF2B5EF4-FFF2-40B4-BE49-F238E27FC236}">
                    <a16:creationId xmlns:a16="http://schemas.microsoft.com/office/drawing/2014/main" id="{31155805-709D-5C8B-F7E6-ADFC99831B8C}"/>
                  </a:ext>
                </a:extLst>
              </p:cNvPr>
              <p:cNvSpPr/>
              <p:nvPr/>
            </p:nvSpPr>
            <p:spPr>
              <a:xfrm>
                <a:off x="5050086" y="1713501"/>
                <a:ext cx="338643" cy="527820"/>
              </a:xfrm>
              <a:custGeom>
                <a:avLst/>
                <a:gdLst>
                  <a:gd name="T0" fmla="*/ 1333 w 1847"/>
                  <a:gd name="T1" fmla="*/ 333 h 2883"/>
                  <a:gd name="T2" fmla="*/ 1333 w 1847"/>
                  <a:gd name="T3" fmla="*/ 672 h 2883"/>
                  <a:gd name="T4" fmla="*/ 514 w 1847"/>
                  <a:gd name="T5" fmla="*/ 672 h 2883"/>
                  <a:gd name="T6" fmla="*/ 514 w 1847"/>
                  <a:gd name="T7" fmla="*/ 333 h 2883"/>
                  <a:gd name="T8" fmla="*/ 643 w 1847"/>
                  <a:gd name="T9" fmla="*/ 333 h 2883"/>
                  <a:gd name="T10" fmla="*/ 639 w 1847"/>
                  <a:gd name="T11" fmla="*/ 285 h 2883"/>
                  <a:gd name="T12" fmla="*/ 924 w 1847"/>
                  <a:gd name="T13" fmla="*/ 0 h 2883"/>
                  <a:gd name="T14" fmla="*/ 1208 w 1847"/>
                  <a:gd name="T15" fmla="*/ 285 h 2883"/>
                  <a:gd name="T16" fmla="*/ 1204 w 1847"/>
                  <a:gd name="T17" fmla="*/ 333 h 2883"/>
                  <a:gd name="T18" fmla="*/ 1333 w 1847"/>
                  <a:gd name="T19" fmla="*/ 333 h 2883"/>
                  <a:gd name="T20" fmla="*/ 1847 w 1847"/>
                  <a:gd name="T21" fmla="*/ 572 h 2883"/>
                  <a:gd name="T22" fmla="*/ 1847 w 1847"/>
                  <a:gd name="T23" fmla="*/ 2816 h 2883"/>
                  <a:gd name="T24" fmla="*/ 1780 w 1847"/>
                  <a:gd name="T25" fmla="*/ 2883 h 2883"/>
                  <a:gd name="T26" fmla="*/ 67 w 1847"/>
                  <a:gd name="T27" fmla="*/ 2883 h 2883"/>
                  <a:gd name="T28" fmla="*/ 0 w 1847"/>
                  <a:gd name="T29" fmla="*/ 2816 h 2883"/>
                  <a:gd name="T30" fmla="*/ 0 w 1847"/>
                  <a:gd name="T31" fmla="*/ 572 h 2883"/>
                  <a:gd name="T32" fmla="*/ 67 w 1847"/>
                  <a:gd name="T33" fmla="*/ 505 h 2883"/>
                  <a:gd name="T34" fmla="*/ 381 w 1847"/>
                  <a:gd name="T35" fmla="*/ 505 h 2883"/>
                  <a:gd name="T36" fmla="*/ 381 w 1847"/>
                  <a:gd name="T37" fmla="*/ 739 h 2883"/>
                  <a:gd name="T38" fmla="*/ 448 w 1847"/>
                  <a:gd name="T39" fmla="*/ 806 h 2883"/>
                  <a:gd name="T40" fmla="*/ 1399 w 1847"/>
                  <a:gd name="T41" fmla="*/ 806 h 2883"/>
                  <a:gd name="T42" fmla="*/ 1466 w 1847"/>
                  <a:gd name="T43" fmla="*/ 739 h 2883"/>
                  <a:gd name="T44" fmla="*/ 1466 w 1847"/>
                  <a:gd name="T45" fmla="*/ 505 h 2883"/>
                  <a:gd name="T46" fmla="*/ 1780 w 1847"/>
                  <a:gd name="T47" fmla="*/ 505 h 2883"/>
                  <a:gd name="T48" fmla="*/ 1847 w 1847"/>
                  <a:gd name="T49" fmla="*/ 572 h 2883"/>
                  <a:gd name="T50" fmla="*/ 1551 w 1847"/>
                  <a:gd name="T51" fmla="*/ 2464 h 2883"/>
                  <a:gd name="T52" fmla="*/ 1484 w 1847"/>
                  <a:gd name="T53" fmla="*/ 2397 h 2883"/>
                  <a:gd name="T54" fmla="*/ 363 w 1847"/>
                  <a:gd name="T55" fmla="*/ 2397 h 2883"/>
                  <a:gd name="T56" fmla="*/ 296 w 1847"/>
                  <a:gd name="T57" fmla="*/ 2464 h 2883"/>
                  <a:gd name="T58" fmla="*/ 363 w 1847"/>
                  <a:gd name="T59" fmla="*/ 2531 h 2883"/>
                  <a:gd name="T60" fmla="*/ 1484 w 1847"/>
                  <a:gd name="T61" fmla="*/ 2531 h 2883"/>
                  <a:gd name="T62" fmla="*/ 1551 w 1847"/>
                  <a:gd name="T63" fmla="*/ 2464 h 2883"/>
                  <a:gd name="T64" fmla="*/ 1551 w 1847"/>
                  <a:gd name="T65" fmla="*/ 2054 h 2883"/>
                  <a:gd name="T66" fmla="*/ 1484 w 1847"/>
                  <a:gd name="T67" fmla="*/ 1987 h 2883"/>
                  <a:gd name="T68" fmla="*/ 363 w 1847"/>
                  <a:gd name="T69" fmla="*/ 1987 h 2883"/>
                  <a:gd name="T70" fmla="*/ 296 w 1847"/>
                  <a:gd name="T71" fmla="*/ 2054 h 2883"/>
                  <a:gd name="T72" fmla="*/ 363 w 1847"/>
                  <a:gd name="T73" fmla="*/ 2120 h 2883"/>
                  <a:gd name="T74" fmla="*/ 1484 w 1847"/>
                  <a:gd name="T75" fmla="*/ 2120 h 2883"/>
                  <a:gd name="T76" fmla="*/ 1551 w 1847"/>
                  <a:gd name="T77" fmla="*/ 2054 h 2883"/>
                  <a:gd name="T78" fmla="*/ 1551 w 1847"/>
                  <a:gd name="T79" fmla="*/ 1643 h 2883"/>
                  <a:gd name="T80" fmla="*/ 1484 w 1847"/>
                  <a:gd name="T81" fmla="*/ 1577 h 2883"/>
                  <a:gd name="T82" fmla="*/ 363 w 1847"/>
                  <a:gd name="T83" fmla="*/ 1577 h 2883"/>
                  <a:gd name="T84" fmla="*/ 296 w 1847"/>
                  <a:gd name="T85" fmla="*/ 1643 h 2883"/>
                  <a:gd name="T86" fmla="*/ 363 w 1847"/>
                  <a:gd name="T87" fmla="*/ 1710 h 2883"/>
                  <a:gd name="T88" fmla="*/ 1484 w 1847"/>
                  <a:gd name="T89" fmla="*/ 1710 h 2883"/>
                  <a:gd name="T90" fmla="*/ 1551 w 1847"/>
                  <a:gd name="T91" fmla="*/ 1643 h 2883"/>
                  <a:gd name="T92" fmla="*/ 1551 w 1847"/>
                  <a:gd name="T93" fmla="*/ 1233 h 2883"/>
                  <a:gd name="T94" fmla="*/ 1484 w 1847"/>
                  <a:gd name="T95" fmla="*/ 1166 h 2883"/>
                  <a:gd name="T96" fmla="*/ 363 w 1847"/>
                  <a:gd name="T97" fmla="*/ 1166 h 2883"/>
                  <a:gd name="T98" fmla="*/ 296 w 1847"/>
                  <a:gd name="T99" fmla="*/ 1233 h 2883"/>
                  <a:gd name="T100" fmla="*/ 363 w 1847"/>
                  <a:gd name="T101" fmla="*/ 1300 h 2883"/>
                  <a:gd name="T102" fmla="*/ 1484 w 1847"/>
                  <a:gd name="T103" fmla="*/ 1300 h 2883"/>
                  <a:gd name="T104" fmla="*/ 1551 w 1847"/>
                  <a:gd name="T105" fmla="*/ 1233 h 2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47" h="2883">
                    <a:moveTo>
                      <a:pt x="1333" y="333"/>
                    </a:moveTo>
                    <a:lnTo>
                      <a:pt x="1333" y="672"/>
                    </a:lnTo>
                    <a:lnTo>
                      <a:pt x="514" y="672"/>
                    </a:lnTo>
                    <a:lnTo>
                      <a:pt x="514" y="333"/>
                    </a:lnTo>
                    <a:lnTo>
                      <a:pt x="643" y="333"/>
                    </a:lnTo>
                    <a:cubicBezTo>
                      <a:pt x="641" y="317"/>
                      <a:pt x="639" y="301"/>
                      <a:pt x="639" y="285"/>
                    </a:cubicBezTo>
                    <a:cubicBezTo>
                      <a:pt x="639" y="128"/>
                      <a:pt x="767" y="0"/>
                      <a:pt x="924" y="0"/>
                    </a:cubicBezTo>
                    <a:cubicBezTo>
                      <a:pt x="1081" y="0"/>
                      <a:pt x="1208" y="128"/>
                      <a:pt x="1208" y="285"/>
                    </a:cubicBezTo>
                    <a:cubicBezTo>
                      <a:pt x="1208" y="301"/>
                      <a:pt x="1206" y="317"/>
                      <a:pt x="1204" y="333"/>
                    </a:cubicBezTo>
                    <a:lnTo>
                      <a:pt x="1333" y="333"/>
                    </a:lnTo>
                    <a:close/>
                    <a:moveTo>
                      <a:pt x="1847" y="572"/>
                    </a:moveTo>
                    <a:lnTo>
                      <a:pt x="1847" y="2816"/>
                    </a:lnTo>
                    <a:cubicBezTo>
                      <a:pt x="1847" y="2853"/>
                      <a:pt x="1817" y="2883"/>
                      <a:pt x="1780" y="2883"/>
                    </a:cubicBezTo>
                    <a:lnTo>
                      <a:pt x="67" y="2883"/>
                    </a:lnTo>
                    <a:cubicBezTo>
                      <a:pt x="30" y="2883"/>
                      <a:pt x="0" y="2853"/>
                      <a:pt x="0" y="2816"/>
                    </a:cubicBezTo>
                    <a:lnTo>
                      <a:pt x="0" y="572"/>
                    </a:lnTo>
                    <a:cubicBezTo>
                      <a:pt x="0" y="535"/>
                      <a:pt x="30" y="505"/>
                      <a:pt x="67" y="505"/>
                    </a:cubicBezTo>
                    <a:lnTo>
                      <a:pt x="381" y="505"/>
                    </a:lnTo>
                    <a:lnTo>
                      <a:pt x="381" y="739"/>
                    </a:lnTo>
                    <a:cubicBezTo>
                      <a:pt x="381" y="776"/>
                      <a:pt x="411" y="806"/>
                      <a:pt x="448" y="806"/>
                    </a:cubicBezTo>
                    <a:lnTo>
                      <a:pt x="1399" y="806"/>
                    </a:lnTo>
                    <a:cubicBezTo>
                      <a:pt x="1436" y="806"/>
                      <a:pt x="1466" y="776"/>
                      <a:pt x="1466" y="739"/>
                    </a:cubicBezTo>
                    <a:lnTo>
                      <a:pt x="1466" y="505"/>
                    </a:lnTo>
                    <a:lnTo>
                      <a:pt x="1780" y="505"/>
                    </a:lnTo>
                    <a:cubicBezTo>
                      <a:pt x="1817" y="505"/>
                      <a:pt x="1847" y="535"/>
                      <a:pt x="1847" y="572"/>
                    </a:cubicBezTo>
                    <a:close/>
                    <a:moveTo>
                      <a:pt x="1551" y="2464"/>
                    </a:moveTo>
                    <a:cubicBezTo>
                      <a:pt x="1551" y="2427"/>
                      <a:pt x="1521" y="2397"/>
                      <a:pt x="1484" y="2397"/>
                    </a:cubicBezTo>
                    <a:lnTo>
                      <a:pt x="363" y="2397"/>
                    </a:lnTo>
                    <a:cubicBezTo>
                      <a:pt x="326" y="2397"/>
                      <a:pt x="296" y="2427"/>
                      <a:pt x="296" y="2464"/>
                    </a:cubicBezTo>
                    <a:cubicBezTo>
                      <a:pt x="296" y="2501"/>
                      <a:pt x="326" y="2531"/>
                      <a:pt x="363" y="2531"/>
                    </a:cubicBezTo>
                    <a:lnTo>
                      <a:pt x="1484" y="2531"/>
                    </a:lnTo>
                    <a:cubicBezTo>
                      <a:pt x="1521" y="2531"/>
                      <a:pt x="1551" y="2501"/>
                      <a:pt x="1551" y="2464"/>
                    </a:cubicBezTo>
                    <a:close/>
                    <a:moveTo>
                      <a:pt x="1551" y="2054"/>
                    </a:moveTo>
                    <a:cubicBezTo>
                      <a:pt x="1551" y="2017"/>
                      <a:pt x="1521" y="1987"/>
                      <a:pt x="1484" y="1987"/>
                    </a:cubicBezTo>
                    <a:lnTo>
                      <a:pt x="363" y="1987"/>
                    </a:lnTo>
                    <a:cubicBezTo>
                      <a:pt x="326" y="1987"/>
                      <a:pt x="296" y="2017"/>
                      <a:pt x="296" y="2054"/>
                    </a:cubicBezTo>
                    <a:cubicBezTo>
                      <a:pt x="296" y="2090"/>
                      <a:pt x="326" y="2120"/>
                      <a:pt x="363" y="2120"/>
                    </a:cubicBezTo>
                    <a:lnTo>
                      <a:pt x="1484" y="2120"/>
                    </a:lnTo>
                    <a:cubicBezTo>
                      <a:pt x="1521" y="2120"/>
                      <a:pt x="1551" y="2090"/>
                      <a:pt x="1551" y="2054"/>
                    </a:cubicBezTo>
                    <a:close/>
                    <a:moveTo>
                      <a:pt x="1551" y="1643"/>
                    </a:moveTo>
                    <a:cubicBezTo>
                      <a:pt x="1551" y="1606"/>
                      <a:pt x="1521" y="1577"/>
                      <a:pt x="1484" y="1577"/>
                    </a:cubicBezTo>
                    <a:lnTo>
                      <a:pt x="363" y="1577"/>
                    </a:lnTo>
                    <a:cubicBezTo>
                      <a:pt x="326" y="1577"/>
                      <a:pt x="296" y="1606"/>
                      <a:pt x="296" y="1643"/>
                    </a:cubicBezTo>
                    <a:cubicBezTo>
                      <a:pt x="296" y="1680"/>
                      <a:pt x="326" y="1710"/>
                      <a:pt x="363" y="1710"/>
                    </a:cubicBezTo>
                    <a:lnTo>
                      <a:pt x="1484" y="1710"/>
                    </a:lnTo>
                    <a:cubicBezTo>
                      <a:pt x="1521" y="1710"/>
                      <a:pt x="1551" y="1680"/>
                      <a:pt x="1551" y="1643"/>
                    </a:cubicBezTo>
                    <a:close/>
                    <a:moveTo>
                      <a:pt x="1551" y="1233"/>
                    </a:moveTo>
                    <a:cubicBezTo>
                      <a:pt x="1551" y="1196"/>
                      <a:pt x="1521" y="1166"/>
                      <a:pt x="1484" y="1166"/>
                    </a:cubicBezTo>
                    <a:lnTo>
                      <a:pt x="363" y="1166"/>
                    </a:lnTo>
                    <a:cubicBezTo>
                      <a:pt x="326" y="1166"/>
                      <a:pt x="296" y="1196"/>
                      <a:pt x="296" y="1233"/>
                    </a:cubicBezTo>
                    <a:cubicBezTo>
                      <a:pt x="296" y="1270"/>
                      <a:pt x="326" y="1300"/>
                      <a:pt x="363" y="1300"/>
                    </a:cubicBezTo>
                    <a:lnTo>
                      <a:pt x="1484" y="1300"/>
                    </a:lnTo>
                    <a:cubicBezTo>
                      <a:pt x="1521" y="1300"/>
                      <a:pt x="1551" y="1270"/>
                      <a:pt x="1551" y="12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</p:grpSp>
      </p:grpSp>
      <p:grpSp>
        <p:nvGrpSpPr>
          <p:cNvPr id="219" name="组合 218">
            <a:extLst>
              <a:ext uri="{FF2B5EF4-FFF2-40B4-BE49-F238E27FC236}">
                <a16:creationId xmlns:a16="http://schemas.microsoft.com/office/drawing/2014/main" id="{87A2A813-6798-199C-ABD3-B5A6A8A300F0}"/>
              </a:ext>
            </a:extLst>
          </p:cNvPr>
          <p:cNvGrpSpPr/>
          <p:nvPr/>
        </p:nvGrpSpPr>
        <p:grpSpPr>
          <a:xfrm>
            <a:off x="4622684" y="5304418"/>
            <a:ext cx="523148" cy="94636"/>
            <a:chOff x="1730838" y="2157889"/>
            <a:chExt cx="820427" cy="148413"/>
          </a:xfrm>
        </p:grpSpPr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527FA4D2-2E46-078F-401E-A8C9FE0CACC8}"/>
                </a:ext>
              </a:extLst>
            </p:cNvPr>
            <p:cNvSpPr/>
            <p:nvPr/>
          </p:nvSpPr>
          <p:spPr>
            <a:xfrm>
              <a:off x="1730838" y="2157889"/>
              <a:ext cx="148413" cy="1484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04551377-4695-380A-0B79-1A61035AC509}"/>
                </a:ext>
              </a:extLst>
            </p:cNvPr>
            <p:cNvSpPr/>
            <p:nvPr/>
          </p:nvSpPr>
          <p:spPr>
            <a:xfrm>
              <a:off x="2066845" y="2157889"/>
              <a:ext cx="148413" cy="1484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9BA546A5-FF34-7238-3C75-017D85952F9D}"/>
                </a:ext>
              </a:extLst>
            </p:cNvPr>
            <p:cNvSpPr/>
            <p:nvPr/>
          </p:nvSpPr>
          <p:spPr>
            <a:xfrm>
              <a:off x="2402852" y="2157889"/>
              <a:ext cx="148413" cy="1484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4" name="组合 233">
            <a:extLst>
              <a:ext uri="{FF2B5EF4-FFF2-40B4-BE49-F238E27FC236}">
                <a16:creationId xmlns:a16="http://schemas.microsoft.com/office/drawing/2014/main" id="{8660CB56-9D51-1A88-516B-BC88D323B0E0}"/>
              </a:ext>
            </a:extLst>
          </p:cNvPr>
          <p:cNvGrpSpPr/>
          <p:nvPr/>
        </p:nvGrpSpPr>
        <p:grpSpPr>
          <a:xfrm>
            <a:off x="7068512" y="5304418"/>
            <a:ext cx="523148" cy="94636"/>
            <a:chOff x="1730838" y="2157889"/>
            <a:chExt cx="820427" cy="148413"/>
          </a:xfrm>
        </p:grpSpPr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74229894-8542-CFA5-444A-430AC6FF1A34}"/>
                </a:ext>
              </a:extLst>
            </p:cNvPr>
            <p:cNvSpPr/>
            <p:nvPr/>
          </p:nvSpPr>
          <p:spPr>
            <a:xfrm>
              <a:off x="1730838" y="2157889"/>
              <a:ext cx="148413" cy="1484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2B730389-2E44-04D4-6C0D-F85F208B6EB9}"/>
                </a:ext>
              </a:extLst>
            </p:cNvPr>
            <p:cNvSpPr/>
            <p:nvPr/>
          </p:nvSpPr>
          <p:spPr>
            <a:xfrm>
              <a:off x="2066845" y="2157889"/>
              <a:ext cx="148413" cy="1484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64C85848-5556-AE21-00B1-6B0CDCD4AA43}"/>
                </a:ext>
              </a:extLst>
            </p:cNvPr>
            <p:cNvSpPr/>
            <p:nvPr/>
          </p:nvSpPr>
          <p:spPr>
            <a:xfrm>
              <a:off x="2402852" y="2157889"/>
              <a:ext cx="148413" cy="1484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8" name="组合 237">
            <a:extLst>
              <a:ext uri="{FF2B5EF4-FFF2-40B4-BE49-F238E27FC236}">
                <a16:creationId xmlns:a16="http://schemas.microsoft.com/office/drawing/2014/main" id="{17A584EF-358E-E648-5D78-38EE2C758F58}"/>
              </a:ext>
            </a:extLst>
          </p:cNvPr>
          <p:cNvGrpSpPr/>
          <p:nvPr/>
        </p:nvGrpSpPr>
        <p:grpSpPr>
          <a:xfrm>
            <a:off x="9545869" y="5304418"/>
            <a:ext cx="523148" cy="94636"/>
            <a:chOff x="1730838" y="2157889"/>
            <a:chExt cx="820427" cy="148413"/>
          </a:xfrm>
        </p:grpSpPr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D8C00A0F-BB98-4710-29CD-FBE19607D8D5}"/>
                </a:ext>
              </a:extLst>
            </p:cNvPr>
            <p:cNvSpPr/>
            <p:nvPr/>
          </p:nvSpPr>
          <p:spPr>
            <a:xfrm>
              <a:off x="1730838" y="2157889"/>
              <a:ext cx="148413" cy="1484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9EE9B6BF-9649-2C21-1AB6-29B9E2102677}"/>
                </a:ext>
              </a:extLst>
            </p:cNvPr>
            <p:cNvSpPr/>
            <p:nvPr/>
          </p:nvSpPr>
          <p:spPr>
            <a:xfrm>
              <a:off x="2066845" y="2157889"/>
              <a:ext cx="148413" cy="1484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BE64370E-8853-4144-2126-B874D3A9CA3A}"/>
                </a:ext>
              </a:extLst>
            </p:cNvPr>
            <p:cNvSpPr/>
            <p:nvPr/>
          </p:nvSpPr>
          <p:spPr>
            <a:xfrm>
              <a:off x="2402852" y="2157889"/>
              <a:ext cx="148413" cy="1484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627719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13368-6BC0-A3E4-58F5-07E63A3821B6}"/>
              </a:ext>
            </a:extLst>
          </p:cNvPr>
          <p:cNvSpPr txBox="1"/>
          <p:nvPr/>
        </p:nvSpPr>
        <p:spPr>
          <a:xfrm>
            <a:off x="697735" y="509530"/>
            <a:ext cx="2320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800" dirty="0">
                <a:solidFill>
                  <a:schemeClr val="bg1">
                    <a:lumMod val="75000"/>
                  </a:schemeClr>
                </a:solidFill>
              </a:rPr>
              <a:t>EXPERIENCE</a:t>
            </a:r>
            <a:endParaRPr lang="zh-CN" altLang="en-US" sz="1800" dirty="0">
              <a:solidFill>
                <a:schemeClr val="bg1">
                  <a:lumMod val="75000"/>
                </a:schemeClr>
              </a:solidFill>
            </a:endParaRPr>
          </a:p>
          <a:p>
            <a:pPr algn="dist"/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68A4FD-470F-BEEA-776A-0983AB7E1F96}"/>
              </a:ext>
            </a:extLst>
          </p:cNvPr>
          <p:cNvSpPr txBox="1"/>
          <p:nvPr/>
        </p:nvSpPr>
        <p:spPr>
          <a:xfrm>
            <a:off x="108332" y="1170275"/>
            <a:ext cx="32499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accent2"/>
                    </a:gs>
                    <a:gs pos="43000">
                      <a:schemeClr val="accent1"/>
                    </a:gs>
                  </a:gsLst>
                  <a:lin ang="7500000" scaled="0"/>
                </a:gradFill>
                <a:latin typeface="+mj-ea"/>
                <a:ea typeface="+mj-ea"/>
              </a:rPr>
              <a:t>亮点经验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55E0A8A-D3F5-6641-304E-93C3697839B3}"/>
              </a:ext>
            </a:extLst>
          </p:cNvPr>
          <p:cNvCxnSpPr>
            <a:cxnSpLocks/>
          </p:cNvCxnSpPr>
          <p:nvPr/>
        </p:nvCxnSpPr>
        <p:spPr>
          <a:xfrm>
            <a:off x="796887" y="1024568"/>
            <a:ext cx="558188" cy="0"/>
          </a:xfrm>
          <a:prstGeom prst="line">
            <a:avLst/>
          </a:prstGeom>
          <a:ln w="38100">
            <a:gradFill>
              <a:gsLst>
                <a:gs pos="0">
                  <a:schemeClr val="accent2"/>
                </a:gs>
                <a:gs pos="6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C61992-522E-3F1D-E205-B602B52F31EE}"/>
              </a:ext>
            </a:extLst>
          </p:cNvPr>
          <p:cNvGrpSpPr/>
          <p:nvPr/>
        </p:nvGrpSpPr>
        <p:grpSpPr>
          <a:xfrm>
            <a:off x="10664327" y="881349"/>
            <a:ext cx="460873" cy="472810"/>
            <a:chOff x="10300771" y="751902"/>
            <a:chExt cx="824430" cy="60225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F9B4DE5-185F-254B-C450-E11F3051A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751902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096FCB2-A6E5-1C42-A5E3-0D041798751E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053030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F992E74-E1FC-266D-CBED-39499FA2CDD2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354159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15C97BB-42B4-5D01-27FE-4305E24F1D3E}"/>
              </a:ext>
            </a:extLst>
          </p:cNvPr>
          <p:cNvGrpSpPr/>
          <p:nvPr/>
        </p:nvGrpSpPr>
        <p:grpSpPr>
          <a:xfrm>
            <a:off x="868570" y="2254730"/>
            <a:ext cx="5798866" cy="1525143"/>
            <a:chOff x="686018" y="2275750"/>
            <a:chExt cx="5798866" cy="1525143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E2679BA6-3A01-E5B1-8D1A-CDE061FA1123}"/>
                </a:ext>
              </a:extLst>
            </p:cNvPr>
            <p:cNvGrpSpPr/>
            <p:nvPr/>
          </p:nvGrpSpPr>
          <p:grpSpPr>
            <a:xfrm>
              <a:off x="686018" y="2275750"/>
              <a:ext cx="5798866" cy="1525143"/>
              <a:chOff x="4837977" y="2329447"/>
              <a:chExt cx="7168362" cy="1525143"/>
            </a:xfrm>
          </p:grpSpPr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AFE04871-A906-5EC6-738A-9A5084426797}"/>
                  </a:ext>
                </a:extLst>
              </p:cNvPr>
              <p:cNvSpPr txBox="1"/>
              <p:nvPr/>
            </p:nvSpPr>
            <p:spPr>
              <a:xfrm>
                <a:off x="4837977" y="2329447"/>
                <a:ext cx="5766974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24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在这里输入关键词标题</a:t>
                </a: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80B642DF-B4B5-F819-8727-70C7353807C6}"/>
                  </a:ext>
                </a:extLst>
              </p:cNvPr>
              <p:cNvSpPr txBox="1"/>
              <p:nvPr/>
            </p:nvSpPr>
            <p:spPr>
              <a:xfrm>
                <a:off x="4852462" y="3096369"/>
                <a:ext cx="7153877" cy="758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在这里输入你的正文，阐述与关键词标题相关的具体内容，若字数太多酌情先删减文案，再缩小字号。灵活调整文本框宽度，保证行数和每行的字数协调，分段后可以加项目符号。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2865D7DC-A697-1D3D-A8FC-0A25F11ACC80}"/>
                </a:ext>
              </a:extLst>
            </p:cNvPr>
            <p:cNvCxnSpPr>
              <a:cxnSpLocks/>
            </p:cNvCxnSpPr>
            <p:nvPr/>
          </p:nvCxnSpPr>
          <p:spPr>
            <a:xfrm>
              <a:off x="697735" y="2850930"/>
              <a:ext cx="378246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2EF3E28-7961-262A-CED1-5C03BB3A08B7}"/>
              </a:ext>
            </a:extLst>
          </p:cNvPr>
          <p:cNvGrpSpPr/>
          <p:nvPr/>
        </p:nvGrpSpPr>
        <p:grpSpPr>
          <a:xfrm>
            <a:off x="7738499" y="1932509"/>
            <a:ext cx="2760576" cy="4116653"/>
            <a:chOff x="8768513" y="1989216"/>
            <a:chExt cx="2760576" cy="4116653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21A214A8-B8AE-F0BD-DAC8-2B59B5DB3659}"/>
                </a:ext>
              </a:extLst>
            </p:cNvPr>
            <p:cNvSpPr/>
            <p:nvPr/>
          </p:nvSpPr>
          <p:spPr>
            <a:xfrm>
              <a:off x="8768513" y="1989216"/>
              <a:ext cx="2760576" cy="4116653"/>
            </a:xfrm>
            <a:prstGeom prst="roundRect">
              <a:avLst>
                <a:gd name="adj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20FFFC03-3936-E5AC-6E57-9B5FC5D5A2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90309" y="2093342"/>
              <a:ext cx="2508299" cy="3883309"/>
            </a:xfrm>
            <a:prstGeom prst="roundRect">
              <a:avLst>
                <a:gd name="adj" fmla="val 0"/>
              </a:avLst>
            </a:prstGeom>
          </p:spPr>
        </p:pic>
      </p:grpSp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id="{7F84F175-BAFC-D62C-BC2F-7469BC7565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4953003"/>
              </p:ext>
            </p:extLst>
          </p:nvPr>
        </p:nvGraphicFramePr>
        <p:xfrm>
          <a:off x="280329" y="3971614"/>
          <a:ext cx="5602706" cy="2245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:a16="http://schemas.microsoft.com/office/drawing/2014/main" id="{17434051-77DD-2BEC-1957-6BFC4CA9C9A4}"/>
              </a:ext>
            </a:extLst>
          </p:cNvPr>
          <p:cNvGrpSpPr/>
          <p:nvPr/>
        </p:nvGrpSpPr>
        <p:grpSpPr>
          <a:xfrm>
            <a:off x="925207" y="3990836"/>
            <a:ext cx="1696531" cy="1729973"/>
            <a:chOff x="853524" y="3990836"/>
            <a:chExt cx="1696531" cy="1729973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7F4C155E-918C-773D-23B6-58665E3EEE80}"/>
                </a:ext>
              </a:extLst>
            </p:cNvPr>
            <p:cNvGrpSpPr/>
            <p:nvPr/>
          </p:nvGrpSpPr>
          <p:grpSpPr>
            <a:xfrm>
              <a:off x="853524" y="3990836"/>
              <a:ext cx="1696531" cy="338554"/>
              <a:chOff x="4909732" y="1166371"/>
              <a:chExt cx="1696531" cy="338554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CBFB3017-6290-B2B9-A9DC-983041FB5900}"/>
                  </a:ext>
                </a:extLst>
              </p:cNvPr>
              <p:cNvSpPr/>
              <p:nvPr/>
            </p:nvSpPr>
            <p:spPr>
              <a:xfrm>
                <a:off x="4909732" y="1245468"/>
                <a:ext cx="180000" cy="1800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6BBA2022-24A6-EA39-9589-3ABC2FAC1C33}"/>
                  </a:ext>
                </a:extLst>
              </p:cNvPr>
              <p:cNvSpPr txBox="1"/>
              <p:nvPr/>
            </p:nvSpPr>
            <p:spPr>
              <a:xfrm>
                <a:off x="5039710" y="1166371"/>
                <a:ext cx="1566553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  <a:endParaRPr lang="zh-CN" altLang="en-US" sz="1600" dirty="0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56D6F36A-A83E-F428-1320-406A469247FD}"/>
                </a:ext>
              </a:extLst>
            </p:cNvPr>
            <p:cNvGrpSpPr/>
            <p:nvPr/>
          </p:nvGrpSpPr>
          <p:grpSpPr>
            <a:xfrm>
              <a:off x="853524" y="4696495"/>
              <a:ext cx="1696531" cy="338554"/>
              <a:chOff x="4909732" y="1145351"/>
              <a:chExt cx="1696531" cy="338554"/>
            </a:xfrm>
          </p:grpSpPr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8E32AACB-859E-3AB3-D687-68E45EFC29D1}"/>
                  </a:ext>
                </a:extLst>
              </p:cNvPr>
              <p:cNvSpPr/>
              <p:nvPr/>
            </p:nvSpPr>
            <p:spPr>
              <a:xfrm>
                <a:off x="4909732" y="1224448"/>
                <a:ext cx="180000" cy="1800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10FA3163-495C-980D-0A1B-C6A4F39C9469}"/>
                  </a:ext>
                </a:extLst>
              </p:cNvPr>
              <p:cNvSpPr txBox="1"/>
              <p:nvPr/>
            </p:nvSpPr>
            <p:spPr>
              <a:xfrm>
                <a:off x="5039710" y="1145351"/>
                <a:ext cx="1566553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  <a:endParaRPr lang="zh-CN" altLang="en-US" sz="1600" dirty="0"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6D3E722B-1245-F630-07C6-D2477303E570}"/>
                </a:ext>
              </a:extLst>
            </p:cNvPr>
            <p:cNvGrpSpPr/>
            <p:nvPr/>
          </p:nvGrpSpPr>
          <p:grpSpPr>
            <a:xfrm>
              <a:off x="853524" y="5382255"/>
              <a:ext cx="1696531" cy="338554"/>
              <a:chOff x="4909732" y="1166371"/>
              <a:chExt cx="1696531" cy="338554"/>
            </a:xfrm>
          </p:grpSpPr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49A281D0-E9A7-9C3E-3F92-433F3758F99B}"/>
                  </a:ext>
                </a:extLst>
              </p:cNvPr>
              <p:cNvSpPr/>
              <p:nvPr/>
            </p:nvSpPr>
            <p:spPr>
              <a:xfrm>
                <a:off x="4909732" y="1245468"/>
                <a:ext cx="180000" cy="1800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F20E2E66-979F-10CC-3B5D-BBD0806D3245}"/>
                  </a:ext>
                </a:extLst>
              </p:cNvPr>
              <p:cNvSpPr txBox="1"/>
              <p:nvPr/>
            </p:nvSpPr>
            <p:spPr>
              <a:xfrm>
                <a:off x="5039710" y="1166371"/>
                <a:ext cx="1566553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  <a:endParaRPr lang="zh-CN" altLang="en-US" sz="1600" dirty="0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450691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13368-6BC0-A3E4-58F5-07E63A3821B6}"/>
              </a:ext>
            </a:extLst>
          </p:cNvPr>
          <p:cNvSpPr txBox="1"/>
          <p:nvPr/>
        </p:nvSpPr>
        <p:spPr>
          <a:xfrm>
            <a:off x="697735" y="509530"/>
            <a:ext cx="2320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800" dirty="0">
                <a:solidFill>
                  <a:schemeClr val="bg1">
                    <a:lumMod val="75000"/>
                  </a:schemeClr>
                </a:solidFill>
              </a:rPr>
              <a:t>EXPERIENCE</a:t>
            </a:r>
            <a:endParaRPr lang="zh-CN" altLang="en-US" sz="1800" dirty="0">
              <a:solidFill>
                <a:schemeClr val="bg1">
                  <a:lumMod val="75000"/>
                </a:schemeClr>
              </a:solidFill>
            </a:endParaRPr>
          </a:p>
          <a:p>
            <a:pPr algn="dist"/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68A4FD-470F-BEEA-776A-0983AB7E1F96}"/>
              </a:ext>
            </a:extLst>
          </p:cNvPr>
          <p:cNvSpPr txBox="1"/>
          <p:nvPr/>
        </p:nvSpPr>
        <p:spPr>
          <a:xfrm>
            <a:off x="108332" y="1170275"/>
            <a:ext cx="32499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accent2"/>
                    </a:gs>
                    <a:gs pos="43000">
                      <a:schemeClr val="accent1"/>
                    </a:gs>
                  </a:gsLst>
                  <a:lin ang="7500000" scaled="0"/>
                </a:gradFill>
                <a:latin typeface="+mj-ea"/>
                <a:ea typeface="+mj-ea"/>
              </a:rPr>
              <a:t>亮点经验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55E0A8A-D3F5-6641-304E-93C3697839B3}"/>
              </a:ext>
            </a:extLst>
          </p:cNvPr>
          <p:cNvCxnSpPr>
            <a:cxnSpLocks/>
          </p:cNvCxnSpPr>
          <p:nvPr/>
        </p:nvCxnSpPr>
        <p:spPr>
          <a:xfrm>
            <a:off x="796887" y="1024568"/>
            <a:ext cx="558188" cy="0"/>
          </a:xfrm>
          <a:prstGeom prst="line">
            <a:avLst/>
          </a:prstGeom>
          <a:ln w="38100">
            <a:gradFill>
              <a:gsLst>
                <a:gs pos="0">
                  <a:schemeClr val="accent2"/>
                </a:gs>
                <a:gs pos="6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C61992-522E-3F1D-E205-B602B52F31EE}"/>
              </a:ext>
            </a:extLst>
          </p:cNvPr>
          <p:cNvGrpSpPr/>
          <p:nvPr/>
        </p:nvGrpSpPr>
        <p:grpSpPr>
          <a:xfrm>
            <a:off x="10664327" y="881349"/>
            <a:ext cx="460873" cy="472810"/>
            <a:chOff x="10300771" y="751902"/>
            <a:chExt cx="824430" cy="60225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F9B4DE5-185F-254B-C450-E11F3051A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751902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096FCB2-A6E5-1C42-A5E3-0D041798751E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053030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F992E74-E1FC-266D-CBED-39499FA2CDD2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354159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ABD450C-F7F0-ECD1-CEDF-D75762D43359}"/>
              </a:ext>
            </a:extLst>
          </p:cNvPr>
          <p:cNvGrpSpPr/>
          <p:nvPr/>
        </p:nvGrpSpPr>
        <p:grpSpPr>
          <a:xfrm>
            <a:off x="1412749" y="2629846"/>
            <a:ext cx="3891117" cy="2349994"/>
            <a:chOff x="2602917" y="3715593"/>
            <a:chExt cx="3891117" cy="2349994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3591AEAF-23F2-6C2A-E2C7-130F1E3B8FAE}"/>
                </a:ext>
              </a:extLst>
            </p:cNvPr>
            <p:cNvGrpSpPr/>
            <p:nvPr/>
          </p:nvGrpSpPr>
          <p:grpSpPr>
            <a:xfrm>
              <a:off x="2602917" y="3715593"/>
              <a:ext cx="3720860" cy="929807"/>
              <a:chOff x="1836850" y="4236758"/>
              <a:chExt cx="3720860" cy="929807"/>
            </a:xfrm>
          </p:grpSpPr>
          <p:grpSp>
            <p:nvGrpSpPr>
              <p:cNvPr id="71" name="组合 70">
                <a:extLst>
                  <a:ext uri="{FF2B5EF4-FFF2-40B4-BE49-F238E27FC236}">
                    <a16:creationId xmlns:a16="http://schemas.microsoft.com/office/drawing/2014/main" id="{0A726A9F-34D8-2C05-6541-562E37413D9D}"/>
                  </a:ext>
                </a:extLst>
              </p:cNvPr>
              <p:cNvGrpSpPr/>
              <p:nvPr/>
            </p:nvGrpSpPr>
            <p:grpSpPr>
              <a:xfrm>
                <a:off x="2763521" y="4274684"/>
                <a:ext cx="2794189" cy="891881"/>
                <a:chOff x="5253357" y="2265238"/>
                <a:chExt cx="2997388" cy="891881"/>
              </a:xfrm>
            </p:grpSpPr>
            <p:cxnSp>
              <p:nvCxnSpPr>
                <p:cNvPr id="75" name="直接连接符 74">
                  <a:extLst>
                    <a:ext uri="{FF2B5EF4-FFF2-40B4-BE49-F238E27FC236}">
                      <a16:creationId xmlns:a16="http://schemas.microsoft.com/office/drawing/2014/main" id="{A937BF70-D789-1882-19C0-B576A6CF10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71981" y="2612704"/>
                  <a:ext cx="584046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文本框 75">
                  <a:extLst>
                    <a:ext uri="{FF2B5EF4-FFF2-40B4-BE49-F238E27FC236}">
                      <a16:creationId xmlns:a16="http://schemas.microsoft.com/office/drawing/2014/main" id="{7016E603-14FE-4BA1-D76F-B5324B4C8594}"/>
                    </a:ext>
                  </a:extLst>
                </p:cNvPr>
                <p:cNvSpPr txBox="1"/>
                <p:nvPr/>
              </p:nvSpPr>
              <p:spPr>
                <a:xfrm>
                  <a:off x="5253357" y="2265238"/>
                  <a:ext cx="2997388" cy="36933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zh-CN" altLang="en-US" sz="2400" spc="300" dirty="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  <p:sp>
              <p:nvSpPr>
                <p:cNvPr id="77" name="文本框 76">
                  <a:extLst>
                    <a:ext uri="{FF2B5EF4-FFF2-40B4-BE49-F238E27FC236}">
                      <a16:creationId xmlns:a16="http://schemas.microsoft.com/office/drawing/2014/main" id="{11C03E94-B957-B0A6-6800-2F5E26719E0A}"/>
                    </a:ext>
                  </a:extLst>
                </p:cNvPr>
                <p:cNvSpPr txBox="1"/>
                <p:nvPr/>
              </p:nvSpPr>
              <p:spPr>
                <a:xfrm>
                  <a:off x="5268688" y="2657430"/>
                  <a:ext cx="2982057" cy="49968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在这里输入你的正文，阐述与关键词标题相关的具体内容。</a:t>
                  </a:r>
                </a:p>
              </p:txBody>
            </p:sp>
          </p:grpSp>
          <p:grpSp>
            <p:nvGrpSpPr>
              <p:cNvPr id="72" name="组合 71">
                <a:extLst>
                  <a:ext uri="{FF2B5EF4-FFF2-40B4-BE49-F238E27FC236}">
                    <a16:creationId xmlns:a16="http://schemas.microsoft.com/office/drawing/2014/main" id="{679F5987-0FEF-AB9B-ACD6-749C876538F9}"/>
                  </a:ext>
                </a:extLst>
              </p:cNvPr>
              <p:cNvGrpSpPr/>
              <p:nvPr/>
            </p:nvGrpSpPr>
            <p:grpSpPr>
              <a:xfrm>
                <a:off x="1836850" y="4236758"/>
                <a:ext cx="770400" cy="770784"/>
                <a:chOff x="4408911" y="2398605"/>
                <a:chExt cx="770400" cy="770784"/>
              </a:xfrm>
            </p:grpSpPr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81ECF6F0-A966-5DF1-8140-9FBD23DD1273}"/>
                    </a:ext>
                  </a:extLst>
                </p:cNvPr>
                <p:cNvSpPr/>
                <p:nvPr/>
              </p:nvSpPr>
              <p:spPr>
                <a:xfrm>
                  <a:off x="4408911" y="2398605"/>
                  <a:ext cx="770400" cy="77078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4" name="iconfont-117-337961">
                  <a:extLst>
                    <a:ext uri="{FF2B5EF4-FFF2-40B4-BE49-F238E27FC236}">
                      <a16:creationId xmlns:a16="http://schemas.microsoft.com/office/drawing/2014/main" id="{455FF723-0301-ECCE-C16D-356F8FE9A61D}"/>
                    </a:ext>
                  </a:extLst>
                </p:cNvPr>
                <p:cNvSpPr/>
                <p:nvPr/>
              </p:nvSpPr>
              <p:spPr>
                <a:xfrm>
                  <a:off x="4615545" y="2578873"/>
                  <a:ext cx="358330" cy="364734"/>
                </a:xfrm>
                <a:custGeom>
                  <a:avLst/>
                  <a:gdLst>
                    <a:gd name="T0" fmla="*/ 10166 w 12800"/>
                    <a:gd name="T1" fmla="*/ 234 h 12000"/>
                    <a:gd name="T2" fmla="*/ 1200 w 12800"/>
                    <a:gd name="T3" fmla="*/ 0 h 12000"/>
                    <a:gd name="T4" fmla="*/ 0 w 12800"/>
                    <a:gd name="T5" fmla="*/ 10800 h 12000"/>
                    <a:gd name="T6" fmla="*/ 11600 w 12800"/>
                    <a:gd name="T7" fmla="*/ 12000 h 12000"/>
                    <a:gd name="T8" fmla="*/ 12800 w 12800"/>
                    <a:gd name="T9" fmla="*/ 3200 h 12000"/>
                    <a:gd name="T10" fmla="*/ 12000 w 12800"/>
                    <a:gd name="T11" fmla="*/ 10800 h 12000"/>
                    <a:gd name="T12" fmla="*/ 1200 w 12800"/>
                    <a:gd name="T13" fmla="*/ 11200 h 12000"/>
                    <a:gd name="T14" fmla="*/ 800 w 12800"/>
                    <a:gd name="T15" fmla="*/ 1200 h 12000"/>
                    <a:gd name="T16" fmla="*/ 9200 w 12800"/>
                    <a:gd name="T17" fmla="*/ 800 h 12000"/>
                    <a:gd name="T18" fmla="*/ 9199 w 12800"/>
                    <a:gd name="T19" fmla="*/ 2400 h 12000"/>
                    <a:gd name="T20" fmla="*/ 10799 w 12800"/>
                    <a:gd name="T21" fmla="*/ 3600 h 12000"/>
                    <a:gd name="T22" fmla="*/ 12000 w 12800"/>
                    <a:gd name="T23" fmla="*/ 10800 h 12000"/>
                    <a:gd name="T24" fmla="*/ 10399 w 12800"/>
                    <a:gd name="T25" fmla="*/ 3200 h 12000"/>
                    <a:gd name="T26" fmla="*/ 9600 w 12800"/>
                    <a:gd name="T27" fmla="*/ 2400 h 12000"/>
                    <a:gd name="T28" fmla="*/ 12000 w 12800"/>
                    <a:gd name="T29" fmla="*/ 3200 h 12000"/>
                    <a:gd name="T30" fmla="*/ 6200 w 12800"/>
                    <a:gd name="T31" fmla="*/ 2800 h 12000"/>
                    <a:gd name="T32" fmla="*/ 8400 w 12800"/>
                    <a:gd name="T33" fmla="*/ 2600 h 12000"/>
                    <a:gd name="T34" fmla="*/ 6200 w 12800"/>
                    <a:gd name="T35" fmla="*/ 2400 h 12000"/>
                    <a:gd name="T36" fmla="*/ 6200 w 12800"/>
                    <a:gd name="T37" fmla="*/ 2800 h 12000"/>
                    <a:gd name="T38" fmla="*/ 8200 w 12800"/>
                    <a:gd name="T39" fmla="*/ 4000 h 12000"/>
                    <a:gd name="T40" fmla="*/ 8200 w 12800"/>
                    <a:gd name="T41" fmla="*/ 3600 h 12000"/>
                    <a:gd name="T42" fmla="*/ 6000 w 12800"/>
                    <a:gd name="T43" fmla="*/ 3800 h 12000"/>
                    <a:gd name="T44" fmla="*/ 6000 w 12800"/>
                    <a:gd name="T45" fmla="*/ 5000 h 12000"/>
                    <a:gd name="T46" fmla="*/ 11000 w 12800"/>
                    <a:gd name="T47" fmla="*/ 5200 h 12000"/>
                    <a:gd name="T48" fmla="*/ 11000 w 12800"/>
                    <a:gd name="T49" fmla="*/ 4800 h 12000"/>
                    <a:gd name="T50" fmla="*/ 6000 w 12800"/>
                    <a:gd name="T51" fmla="*/ 5000 h 12000"/>
                    <a:gd name="T52" fmla="*/ 1800 w 12800"/>
                    <a:gd name="T53" fmla="*/ 7200 h 12000"/>
                    <a:gd name="T54" fmla="*/ 1800 w 12800"/>
                    <a:gd name="T55" fmla="*/ 7600 h 12000"/>
                    <a:gd name="T56" fmla="*/ 11200 w 12800"/>
                    <a:gd name="T57" fmla="*/ 7400 h 12000"/>
                    <a:gd name="T58" fmla="*/ 11000 w 12800"/>
                    <a:gd name="T59" fmla="*/ 8400 h 12000"/>
                    <a:gd name="T60" fmla="*/ 1600 w 12800"/>
                    <a:gd name="T61" fmla="*/ 8600 h 12000"/>
                    <a:gd name="T62" fmla="*/ 11000 w 12800"/>
                    <a:gd name="T63" fmla="*/ 8800 h 12000"/>
                    <a:gd name="T64" fmla="*/ 11000 w 12800"/>
                    <a:gd name="T65" fmla="*/ 8400 h 12000"/>
                    <a:gd name="T66" fmla="*/ 1800 w 12800"/>
                    <a:gd name="T67" fmla="*/ 9600 h 12000"/>
                    <a:gd name="T68" fmla="*/ 1800 w 12800"/>
                    <a:gd name="T69" fmla="*/ 10000 h 12000"/>
                    <a:gd name="T70" fmla="*/ 11200 w 12800"/>
                    <a:gd name="T71" fmla="*/ 9800 h 12000"/>
                    <a:gd name="T72" fmla="*/ 11000 w 12800"/>
                    <a:gd name="T73" fmla="*/ 6000 h 12000"/>
                    <a:gd name="T74" fmla="*/ 1600 w 12800"/>
                    <a:gd name="T75" fmla="*/ 6200 h 12000"/>
                    <a:gd name="T76" fmla="*/ 11000 w 12800"/>
                    <a:gd name="T77" fmla="*/ 6400 h 12000"/>
                    <a:gd name="T78" fmla="*/ 11000 w 12800"/>
                    <a:gd name="T79" fmla="*/ 6000 h 12000"/>
                    <a:gd name="T80" fmla="*/ 4800 w 12800"/>
                    <a:gd name="T81" fmla="*/ 5200 h 12000"/>
                    <a:gd name="T82" fmla="*/ 5200 w 12800"/>
                    <a:gd name="T83" fmla="*/ 2400 h 12000"/>
                    <a:gd name="T84" fmla="*/ 2000 w 12800"/>
                    <a:gd name="T85" fmla="*/ 2000 h 12000"/>
                    <a:gd name="T86" fmla="*/ 1600 w 12800"/>
                    <a:gd name="T87" fmla="*/ 4800 h 12000"/>
                    <a:gd name="T88" fmla="*/ 2400 w 12800"/>
                    <a:gd name="T89" fmla="*/ 2800 h 12000"/>
                    <a:gd name="T90" fmla="*/ 4400 w 12800"/>
                    <a:gd name="T91" fmla="*/ 4400 h 12000"/>
                    <a:gd name="T92" fmla="*/ 2400 w 12800"/>
                    <a:gd name="T93" fmla="*/ 2800 h 120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2800" h="12000">
                      <a:moveTo>
                        <a:pt x="12566" y="2634"/>
                      </a:moveTo>
                      <a:lnTo>
                        <a:pt x="10166" y="234"/>
                      </a:lnTo>
                      <a:cubicBezTo>
                        <a:pt x="10016" y="84"/>
                        <a:pt x="9812" y="0"/>
                        <a:pt x="9600" y="0"/>
                      </a:cubicBezTo>
                      <a:lnTo>
                        <a:pt x="1200" y="0"/>
                      </a:lnTo>
                      <a:cubicBezTo>
                        <a:pt x="538" y="0"/>
                        <a:pt x="0" y="538"/>
                        <a:pt x="0" y="1200"/>
                      </a:cubicBezTo>
                      <a:lnTo>
                        <a:pt x="0" y="10800"/>
                      </a:lnTo>
                      <a:cubicBezTo>
                        <a:pt x="0" y="11462"/>
                        <a:pt x="538" y="12000"/>
                        <a:pt x="1200" y="12000"/>
                      </a:cubicBezTo>
                      <a:lnTo>
                        <a:pt x="11600" y="12000"/>
                      </a:lnTo>
                      <a:cubicBezTo>
                        <a:pt x="12262" y="12000"/>
                        <a:pt x="12800" y="11462"/>
                        <a:pt x="12800" y="10800"/>
                      </a:cubicBezTo>
                      <a:lnTo>
                        <a:pt x="12800" y="3200"/>
                      </a:lnTo>
                      <a:cubicBezTo>
                        <a:pt x="12800" y="2988"/>
                        <a:pt x="12716" y="2784"/>
                        <a:pt x="12566" y="2634"/>
                      </a:cubicBezTo>
                      <a:close/>
                      <a:moveTo>
                        <a:pt x="12000" y="10800"/>
                      </a:moveTo>
                      <a:cubicBezTo>
                        <a:pt x="12000" y="11021"/>
                        <a:pt x="11821" y="11200"/>
                        <a:pt x="11600" y="11200"/>
                      </a:cubicBezTo>
                      <a:lnTo>
                        <a:pt x="1200" y="11200"/>
                      </a:lnTo>
                      <a:cubicBezTo>
                        <a:pt x="979" y="11200"/>
                        <a:pt x="800" y="11021"/>
                        <a:pt x="800" y="10800"/>
                      </a:cubicBezTo>
                      <a:lnTo>
                        <a:pt x="800" y="1200"/>
                      </a:lnTo>
                      <a:cubicBezTo>
                        <a:pt x="800" y="979"/>
                        <a:pt x="979" y="800"/>
                        <a:pt x="1200" y="800"/>
                      </a:cubicBezTo>
                      <a:lnTo>
                        <a:pt x="9200" y="800"/>
                      </a:lnTo>
                      <a:lnTo>
                        <a:pt x="9200" y="2400"/>
                      </a:lnTo>
                      <a:lnTo>
                        <a:pt x="9199" y="2400"/>
                      </a:lnTo>
                      <a:cubicBezTo>
                        <a:pt x="9199" y="3063"/>
                        <a:pt x="9737" y="3600"/>
                        <a:pt x="10399" y="3600"/>
                      </a:cubicBezTo>
                      <a:lnTo>
                        <a:pt x="10799" y="3600"/>
                      </a:lnTo>
                      <a:lnTo>
                        <a:pt x="12000" y="3600"/>
                      </a:lnTo>
                      <a:lnTo>
                        <a:pt x="12000" y="10800"/>
                      </a:lnTo>
                      <a:close/>
                      <a:moveTo>
                        <a:pt x="10799" y="3200"/>
                      </a:moveTo>
                      <a:lnTo>
                        <a:pt x="10399" y="3200"/>
                      </a:lnTo>
                      <a:cubicBezTo>
                        <a:pt x="9958" y="3200"/>
                        <a:pt x="9599" y="2841"/>
                        <a:pt x="9599" y="2400"/>
                      </a:cubicBezTo>
                      <a:lnTo>
                        <a:pt x="9600" y="2400"/>
                      </a:lnTo>
                      <a:lnTo>
                        <a:pt x="9600" y="800"/>
                      </a:lnTo>
                      <a:lnTo>
                        <a:pt x="12000" y="3200"/>
                      </a:lnTo>
                      <a:lnTo>
                        <a:pt x="10799" y="3200"/>
                      </a:lnTo>
                      <a:close/>
                      <a:moveTo>
                        <a:pt x="6200" y="2800"/>
                      </a:moveTo>
                      <a:lnTo>
                        <a:pt x="8200" y="2800"/>
                      </a:lnTo>
                      <a:cubicBezTo>
                        <a:pt x="8310" y="2800"/>
                        <a:pt x="8400" y="2710"/>
                        <a:pt x="8400" y="2600"/>
                      </a:cubicBezTo>
                      <a:cubicBezTo>
                        <a:pt x="8400" y="2490"/>
                        <a:pt x="8310" y="2400"/>
                        <a:pt x="8200" y="2400"/>
                      </a:cubicBezTo>
                      <a:lnTo>
                        <a:pt x="6200" y="2400"/>
                      </a:lnTo>
                      <a:cubicBezTo>
                        <a:pt x="6090" y="2400"/>
                        <a:pt x="6000" y="2489"/>
                        <a:pt x="6000" y="2600"/>
                      </a:cubicBezTo>
                      <a:cubicBezTo>
                        <a:pt x="6000" y="2711"/>
                        <a:pt x="6090" y="2800"/>
                        <a:pt x="6200" y="2800"/>
                      </a:cubicBezTo>
                      <a:close/>
                      <a:moveTo>
                        <a:pt x="6200" y="4000"/>
                      </a:moveTo>
                      <a:lnTo>
                        <a:pt x="8200" y="4000"/>
                      </a:lnTo>
                      <a:cubicBezTo>
                        <a:pt x="8310" y="4000"/>
                        <a:pt x="8400" y="3910"/>
                        <a:pt x="8400" y="3800"/>
                      </a:cubicBezTo>
                      <a:cubicBezTo>
                        <a:pt x="8400" y="3690"/>
                        <a:pt x="8310" y="3600"/>
                        <a:pt x="8200" y="3600"/>
                      </a:cubicBezTo>
                      <a:lnTo>
                        <a:pt x="6200" y="3600"/>
                      </a:lnTo>
                      <a:cubicBezTo>
                        <a:pt x="6090" y="3600"/>
                        <a:pt x="6000" y="3690"/>
                        <a:pt x="6000" y="3800"/>
                      </a:cubicBezTo>
                      <a:cubicBezTo>
                        <a:pt x="6000" y="3910"/>
                        <a:pt x="6090" y="4000"/>
                        <a:pt x="6200" y="4000"/>
                      </a:cubicBezTo>
                      <a:close/>
                      <a:moveTo>
                        <a:pt x="6000" y="5000"/>
                      </a:moveTo>
                      <a:cubicBezTo>
                        <a:pt x="6000" y="5110"/>
                        <a:pt x="6090" y="5200"/>
                        <a:pt x="6200" y="5200"/>
                      </a:cubicBezTo>
                      <a:lnTo>
                        <a:pt x="11000" y="5200"/>
                      </a:lnTo>
                      <a:cubicBezTo>
                        <a:pt x="11110" y="5200"/>
                        <a:pt x="11200" y="5110"/>
                        <a:pt x="11200" y="5000"/>
                      </a:cubicBezTo>
                      <a:cubicBezTo>
                        <a:pt x="11200" y="4890"/>
                        <a:pt x="11110" y="4800"/>
                        <a:pt x="11000" y="4800"/>
                      </a:cubicBezTo>
                      <a:lnTo>
                        <a:pt x="6200" y="4800"/>
                      </a:lnTo>
                      <a:cubicBezTo>
                        <a:pt x="6090" y="4800"/>
                        <a:pt x="6000" y="4889"/>
                        <a:pt x="6000" y="5000"/>
                      </a:cubicBezTo>
                      <a:close/>
                      <a:moveTo>
                        <a:pt x="11000" y="7200"/>
                      </a:moveTo>
                      <a:lnTo>
                        <a:pt x="1800" y="7200"/>
                      </a:lnTo>
                      <a:cubicBezTo>
                        <a:pt x="1690" y="7200"/>
                        <a:pt x="1600" y="7289"/>
                        <a:pt x="1600" y="7400"/>
                      </a:cubicBezTo>
                      <a:cubicBezTo>
                        <a:pt x="1600" y="7510"/>
                        <a:pt x="1690" y="7600"/>
                        <a:pt x="1800" y="7600"/>
                      </a:cubicBezTo>
                      <a:lnTo>
                        <a:pt x="11000" y="7600"/>
                      </a:lnTo>
                      <a:cubicBezTo>
                        <a:pt x="11110" y="7600"/>
                        <a:pt x="11200" y="7510"/>
                        <a:pt x="11200" y="7400"/>
                      </a:cubicBezTo>
                      <a:cubicBezTo>
                        <a:pt x="11200" y="7289"/>
                        <a:pt x="11110" y="7200"/>
                        <a:pt x="11000" y="7200"/>
                      </a:cubicBezTo>
                      <a:close/>
                      <a:moveTo>
                        <a:pt x="11000" y="8400"/>
                      </a:moveTo>
                      <a:lnTo>
                        <a:pt x="1800" y="8400"/>
                      </a:lnTo>
                      <a:cubicBezTo>
                        <a:pt x="1690" y="8400"/>
                        <a:pt x="1600" y="8489"/>
                        <a:pt x="1600" y="8600"/>
                      </a:cubicBezTo>
                      <a:cubicBezTo>
                        <a:pt x="1600" y="8710"/>
                        <a:pt x="1690" y="8800"/>
                        <a:pt x="1800" y="8800"/>
                      </a:cubicBezTo>
                      <a:lnTo>
                        <a:pt x="11000" y="8800"/>
                      </a:lnTo>
                      <a:cubicBezTo>
                        <a:pt x="11110" y="8800"/>
                        <a:pt x="11200" y="8710"/>
                        <a:pt x="11200" y="8600"/>
                      </a:cubicBezTo>
                      <a:cubicBezTo>
                        <a:pt x="11200" y="8489"/>
                        <a:pt x="11110" y="8400"/>
                        <a:pt x="11000" y="8400"/>
                      </a:cubicBezTo>
                      <a:close/>
                      <a:moveTo>
                        <a:pt x="11000" y="9600"/>
                      </a:moveTo>
                      <a:lnTo>
                        <a:pt x="1800" y="9600"/>
                      </a:lnTo>
                      <a:cubicBezTo>
                        <a:pt x="1690" y="9600"/>
                        <a:pt x="1600" y="9689"/>
                        <a:pt x="1600" y="9800"/>
                      </a:cubicBezTo>
                      <a:cubicBezTo>
                        <a:pt x="1600" y="9910"/>
                        <a:pt x="1690" y="10000"/>
                        <a:pt x="1800" y="10000"/>
                      </a:cubicBezTo>
                      <a:lnTo>
                        <a:pt x="11000" y="10000"/>
                      </a:lnTo>
                      <a:cubicBezTo>
                        <a:pt x="11110" y="10000"/>
                        <a:pt x="11200" y="9910"/>
                        <a:pt x="11200" y="9800"/>
                      </a:cubicBezTo>
                      <a:cubicBezTo>
                        <a:pt x="11200" y="9689"/>
                        <a:pt x="11110" y="9600"/>
                        <a:pt x="11000" y="9600"/>
                      </a:cubicBezTo>
                      <a:close/>
                      <a:moveTo>
                        <a:pt x="11000" y="6000"/>
                      </a:moveTo>
                      <a:lnTo>
                        <a:pt x="1800" y="6000"/>
                      </a:lnTo>
                      <a:cubicBezTo>
                        <a:pt x="1690" y="6000"/>
                        <a:pt x="1600" y="6089"/>
                        <a:pt x="1600" y="6200"/>
                      </a:cubicBezTo>
                      <a:cubicBezTo>
                        <a:pt x="1600" y="6311"/>
                        <a:pt x="1690" y="6400"/>
                        <a:pt x="1800" y="6400"/>
                      </a:cubicBezTo>
                      <a:lnTo>
                        <a:pt x="11000" y="6400"/>
                      </a:lnTo>
                      <a:cubicBezTo>
                        <a:pt x="11110" y="6400"/>
                        <a:pt x="11200" y="6310"/>
                        <a:pt x="11200" y="6200"/>
                      </a:cubicBezTo>
                      <a:cubicBezTo>
                        <a:pt x="11200" y="6090"/>
                        <a:pt x="11110" y="6000"/>
                        <a:pt x="11000" y="6000"/>
                      </a:cubicBezTo>
                      <a:close/>
                      <a:moveTo>
                        <a:pt x="2000" y="5200"/>
                      </a:moveTo>
                      <a:lnTo>
                        <a:pt x="4800" y="5200"/>
                      </a:lnTo>
                      <a:cubicBezTo>
                        <a:pt x="5021" y="5200"/>
                        <a:pt x="5200" y="5021"/>
                        <a:pt x="5200" y="4800"/>
                      </a:cubicBezTo>
                      <a:lnTo>
                        <a:pt x="5200" y="2400"/>
                      </a:lnTo>
                      <a:cubicBezTo>
                        <a:pt x="5200" y="2179"/>
                        <a:pt x="5021" y="2000"/>
                        <a:pt x="4800" y="2000"/>
                      </a:cubicBezTo>
                      <a:lnTo>
                        <a:pt x="2000" y="2000"/>
                      </a:lnTo>
                      <a:cubicBezTo>
                        <a:pt x="1779" y="2000"/>
                        <a:pt x="1600" y="2179"/>
                        <a:pt x="1600" y="2400"/>
                      </a:cubicBezTo>
                      <a:lnTo>
                        <a:pt x="1600" y="4800"/>
                      </a:lnTo>
                      <a:cubicBezTo>
                        <a:pt x="1600" y="5021"/>
                        <a:pt x="1779" y="5200"/>
                        <a:pt x="2000" y="5200"/>
                      </a:cubicBezTo>
                      <a:close/>
                      <a:moveTo>
                        <a:pt x="2400" y="2800"/>
                      </a:moveTo>
                      <a:lnTo>
                        <a:pt x="4400" y="2800"/>
                      </a:lnTo>
                      <a:lnTo>
                        <a:pt x="4400" y="4400"/>
                      </a:lnTo>
                      <a:lnTo>
                        <a:pt x="2400" y="4400"/>
                      </a:lnTo>
                      <a:lnTo>
                        <a:pt x="2400" y="28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23F85A6B-7532-20F4-E565-2CAE2450C0AF}"/>
                </a:ext>
              </a:extLst>
            </p:cNvPr>
            <p:cNvGrpSpPr/>
            <p:nvPr/>
          </p:nvGrpSpPr>
          <p:grpSpPr>
            <a:xfrm>
              <a:off x="2602917" y="5135780"/>
              <a:ext cx="3735150" cy="929807"/>
              <a:chOff x="1836850" y="4236758"/>
              <a:chExt cx="3735150" cy="929807"/>
            </a:xfrm>
          </p:grpSpPr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ECBCA2CC-0C7E-C3BA-9784-4EAE3772CAD9}"/>
                  </a:ext>
                </a:extLst>
              </p:cNvPr>
              <p:cNvGrpSpPr/>
              <p:nvPr/>
            </p:nvGrpSpPr>
            <p:grpSpPr>
              <a:xfrm>
                <a:off x="2763520" y="4274684"/>
                <a:ext cx="2808480" cy="891881"/>
                <a:chOff x="5253357" y="2265238"/>
                <a:chExt cx="3012719" cy="891881"/>
              </a:xfrm>
            </p:grpSpPr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id="{A66C794F-01AC-9552-DB8A-860390FAD4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71981" y="2612704"/>
                  <a:ext cx="584046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9" name="文本框 68">
                  <a:extLst>
                    <a:ext uri="{FF2B5EF4-FFF2-40B4-BE49-F238E27FC236}">
                      <a16:creationId xmlns:a16="http://schemas.microsoft.com/office/drawing/2014/main" id="{0FE65C4F-ED38-F709-92C7-87381B54BC13}"/>
                    </a:ext>
                  </a:extLst>
                </p:cNvPr>
                <p:cNvSpPr txBox="1"/>
                <p:nvPr/>
              </p:nvSpPr>
              <p:spPr>
                <a:xfrm>
                  <a:off x="5253357" y="2265238"/>
                  <a:ext cx="2997388" cy="36933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zh-CN" altLang="en-US" sz="2400" spc="300" dirty="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  <p:sp>
              <p:nvSpPr>
                <p:cNvPr id="70" name="文本框 69">
                  <a:extLst>
                    <a:ext uri="{FF2B5EF4-FFF2-40B4-BE49-F238E27FC236}">
                      <a16:creationId xmlns:a16="http://schemas.microsoft.com/office/drawing/2014/main" id="{13A47AF2-5871-7B04-2A9B-787E3F879D99}"/>
                    </a:ext>
                  </a:extLst>
                </p:cNvPr>
                <p:cNvSpPr txBox="1"/>
                <p:nvPr/>
              </p:nvSpPr>
              <p:spPr>
                <a:xfrm>
                  <a:off x="5268688" y="2657430"/>
                  <a:ext cx="2997388" cy="49968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在这里输入你的正文，阐述与关键词标题相关的具体内容。</a:t>
                  </a:r>
                </a:p>
              </p:txBody>
            </p:sp>
          </p:grp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4A85D931-1184-4DE9-B131-02F46BEF3F8C}"/>
                  </a:ext>
                </a:extLst>
              </p:cNvPr>
              <p:cNvGrpSpPr/>
              <p:nvPr/>
            </p:nvGrpSpPr>
            <p:grpSpPr>
              <a:xfrm>
                <a:off x="1836850" y="4236758"/>
                <a:ext cx="770400" cy="770784"/>
                <a:chOff x="4408911" y="2398605"/>
                <a:chExt cx="770400" cy="770784"/>
              </a:xfrm>
            </p:grpSpPr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2401A62E-5D5C-121D-3879-5CA4A9D4BDB8}"/>
                    </a:ext>
                  </a:extLst>
                </p:cNvPr>
                <p:cNvSpPr/>
                <p:nvPr/>
              </p:nvSpPr>
              <p:spPr>
                <a:xfrm>
                  <a:off x="4408911" y="2398605"/>
                  <a:ext cx="770400" cy="77078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66" name="iconfont-117-337961">
                  <a:extLst>
                    <a:ext uri="{FF2B5EF4-FFF2-40B4-BE49-F238E27FC236}">
                      <a16:creationId xmlns:a16="http://schemas.microsoft.com/office/drawing/2014/main" id="{AFD50C9B-1F29-8371-26DF-8587F47711FA}"/>
                    </a:ext>
                  </a:extLst>
                </p:cNvPr>
                <p:cNvSpPr/>
                <p:nvPr/>
              </p:nvSpPr>
              <p:spPr>
                <a:xfrm>
                  <a:off x="4615545" y="2578873"/>
                  <a:ext cx="358330" cy="364734"/>
                </a:xfrm>
                <a:custGeom>
                  <a:avLst/>
                  <a:gdLst>
                    <a:gd name="T0" fmla="*/ 10166 w 12800"/>
                    <a:gd name="T1" fmla="*/ 234 h 12000"/>
                    <a:gd name="T2" fmla="*/ 1200 w 12800"/>
                    <a:gd name="T3" fmla="*/ 0 h 12000"/>
                    <a:gd name="T4" fmla="*/ 0 w 12800"/>
                    <a:gd name="T5" fmla="*/ 10800 h 12000"/>
                    <a:gd name="T6" fmla="*/ 11600 w 12800"/>
                    <a:gd name="T7" fmla="*/ 12000 h 12000"/>
                    <a:gd name="T8" fmla="*/ 12800 w 12800"/>
                    <a:gd name="T9" fmla="*/ 3200 h 12000"/>
                    <a:gd name="T10" fmla="*/ 12000 w 12800"/>
                    <a:gd name="T11" fmla="*/ 10800 h 12000"/>
                    <a:gd name="T12" fmla="*/ 1200 w 12800"/>
                    <a:gd name="T13" fmla="*/ 11200 h 12000"/>
                    <a:gd name="T14" fmla="*/ 800 w 12800"/>
                    <a:gd name="T15" fmla="*/ 1200 h 12000"/>
                    <a:gd name="T16" fmla="*/ 9200 w 12800"/>
                    <a:gd name="T17" fmla="*/ 800 h 12000"/>
                    <a:gd name="T18" fmla="*/ 9199 w 12800"/>
                    <a:gd name="T19" fmla="*/ 2400 h 12000"/>
                    <a:gd name="T20" fmla="*/ 10799 w 12800"/>
                    <a:gd name="T21" fmla="*/ 3600 h 12000"/>
                    <a:gd name="T22" fmla="*/ 12000 w 12800"/>
                    <a:gd name="T23" fmla="*/ 10800 h 12000"/>
                    <a:gd name="T24" fmla="*/ 10399 w 12800"/>
                    <a:gd name="T25" fmla="*/ 3200 h 12000"/>
                    <a:gd name="T26" fmla="*/ 9600 w 12800"/>
                    <a:gd name="T27" fmla="*/ 2400 h 12000"/>
                    <a:gd name="T28" fmla="*/ 12000 w 12800"/>
                    <a:gd name="T29" fmla="*/ 3200 h 12000"/>
                    <a:gd name="T30" fmla="*/ 6200 w 12800"/>
                    <a:gd name="T31" fmla="*/ 2800 h 12000"/>
                    <a:gd name="T32" fmla="*/ 8400 w 12800"/>
                    <a:gd name="T33" fmla="*/ 2600 h 12000"/>
                    <a:gd name="T34" fmla="*/ 6200 w 12800"/>
                    <a:gd name="T35" fmla="*/ 2400 h 12000"/>
                    <a:gd name="T36" fmla="*/ 6200 w 12800"/>
                    <a:gd name="T37" fmla="*/ 2800 h 12000"/>
                    <a:gd name="T38" fmla="*/ 8200 w 12800"/>
                    <a:gd name="T39" fmla="*/ 4000 h 12000"/>
                    <a:gd name="T40" fmla="*/ 8200 w 12800"/>
                    <a:gd name="T41" fmla="*/ 3600 h 12000"/>
                    <a:gd name="T42" fmla="*/ 6000 w 12800"/>
                    <a:gd name="T43" fmla="*/ 3800 h 12000"/>
                    <a:gd name="T44" fmla="*/ 6000 w 12800"/>
                    <a:gd name="T45" fmla="*/ 5000 h 12000"/>
                    <a:gd name="T46" fmla="*/ 11000 w 12800"/>
                    <a:gd name="T47" fmla="*/ 5200 h 12000"/>
                    <a:gd name="T48" fmla="*/ 11000 w 12800"/>
                    <a:gd name="T49" fmla="*/ 4800 h 12000"/>
                    <a:gd name="T50" fmla="*/ 6000 w 12800"/>
                    <a:gd name="T51" fmla="*/ 5000 h 12000"/>
                    <a:gd name="T52" fmla="*/ 1800 w 12800"/>
                    <a:gd name="T53" fmla="*/ 7200 h 12000"/>
                    <a:gd name="T54" fmla="*/ 1800 w 12800"/>
                    <a:gd name="T55" fmla="*/ 7600 h 12000"/>
                    <a:gd name="T56" fmla="*/ 11200 w 12800"/>
                    <a:gd name="T57" fmla="*/ 7400 h 12000"/>
                    <a:gd name="T58" fmla="*/ 11000 w 12800"/>
                    <a:gd name="T59" fmla="*/ 8400 h 12000"/>
                    <a:gd name="T60" fmla="*/ 1600 w 12800"/>
                    <a:gd name="T61" fmla="*/ 8600 h 12000"/>
                    <a:gd name="T62" fmla="*/ 11000 w 12800"/>
                    <a:gd name="T63" fmla="*/ 8800 h 12000"/>
                    <a:gd name="T64" fmla="*/ 11000 w 12800"/>
                    <a:gd name="T65" fmla="*/ 8400 h 12000"/>
                    <a:gd name="T66" fmla="*/ 1800 w 12800"/>
                    <a:gd name="T67" fmla="*/ 9600 h 12000"/>
                    <a:gd name="T68" fmla="*/ 1800 w 12800"/>
                    <a:gd name="T69" fmla="*/ 10000 h 12000"/>
                    <a:gd name="T70" fmla="*/ 11200 w 12800"/>
                    <a:gd name="T71" fmla="*/ 9800 h 12000"/>
                    <a:gd name="T72" fmla="*/ 11000 w 12800"/>
                    <a:gd name="T73" fmla="*/ 6000 h 12000"/>
                    <a:gd name="T74" fmla="*/ 1600 w 12800"/>
                    <a:gd name="T75" fmla="*/ 6200 h 12000"/>
                    <a:gd name="T76" fmla="*/ 11000 w 12800"/>
                    <a:gd name="T77" fmla="*/ 6400 h 12000"/>
                    <a:gd name="T78" fmla="*/ 11000 w 12800"/>
                    <a:gd name="T79" fmla="*/ 6000 h 12000"/>
                    <a:gd name="T80" fmla="*/ 4800 w 12800"/>
                    <a:gd name="T81" fmla="*/ 5200 h 12000"/>
                    <a:gd name="T82" fmla="*/ 5200 w 12800"/>
                    <a:gd name="T83" fmla="*/ 2400 h 12000"/>
                    <a:gd name="T84" fmla="*/ 2000 w 12800"/>
                    <a:gd name="T85" fmla="*/ 2000 h 12000"/>
                    <a:gd name="T86" fmla="*/ 1600 w 12800"/>
                    <a:gd name="T87" fmla="*/ 4800 h 12000"/>
                    <a:gd name="T88" fmla="*/ 2400 w 12800"/>
                    <a:gd name="T89" fmla="*/ 2800 h 12000"/>
                    <a:gd name="T90" fmla="*/ 4400 w 12800"/>
                    <a:gd name="T91" fmla="*/ 4400 h 12000"/>
                    <a:gd name="T92" fmla="*/ 2400 w 12800"/>
                    <a:gd name="T93" fmla="*/ 2800 h 120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2800" h="12000">
                      <a:moveTo>
                        <a:pt x="12566" y="2634"/>
                      </a:moveTo>
                      <a:lnTo>
                        <a:pt x="10166" y="234"/>
                      </a:lnTo>
                      <a:cubicBezTo>
                        <a:pt x="10016" y="84"/>
                        <a:pt x="9812" y="0"/>
                        <a:pt x="9600" y="0"/>
                      </a:cubicBezTo>
                      <a:lnTo>
                        <a:pt x="1200" y="0"/>
                      </a:lnTo>
                      <a:cubicBezTo>
                        <a:pt x="538" y="0"/>
                        <a:pt x="0" y="538"/>
                        <a:pt x="0" y="1200"/>
                      </a:cubicBezTo>
                      <a:lnTo>
                        <a:pt x="0" y="10800"/>
                      </a:lnTo>
                      <a:cubicBezTo>
                        <a:pt x="0" y="11462"/>
                        <a:pt x="538" y="12000"/>
                        <a:pt x="1200" y="12000"/>
                      </a:cubicBezTo>
                      <a:lnTo>
                        <a:pt x="11600" y="12000"/>
                      </a:lnTo>
                      <a:cubicBezTo>
                        <a:pt x="12262" y="12000"/>
                        <a:pt x="12800" y="11462"/>
                        <a:pt x="12800" y="10800"/>
                      </a:cubicBezTo>
                      <a:lnTo>
                        <a:pt x="12800" y="3200"/>
                      </a:lnTo>
                      <a:cubicBezTo>
                        <a:pt x="12800" y="2988"/>
                        <a:pt x="12716" y="2784"/>
                        <a:pt x="12566" y="2634"/>
                      </a:cubicBezTo>
                      <a:close/>
                      <a:moveTo>
                        <a:pt x="12000" y="10800"/>
                      </a:moveTo>
                      <a:cubicBezTo>
                        <a:pt x="12000" y="11021"/>
                        <a:pt x="11821" y="11200"/>
                        <a:pt x="11600" y="11200"/>
                      </a:cubicBezTo>
                      <a:lnTo>
                        <a:pt x="1200" y="11200"/>
                      </a:lnTo>
                      <a:cubicBezTo>
                        <a:pt x="979" y="11200"/>
                        <a:pt x="800" y="11021"/>
                        <a:pt x="800" y="10800"/>
                      </a:cubicBezTo>
                      <a:lnTo>
                        <a:pt x="800" y="1200"/>
                      </a:lnTo>
                      <a:cubicBezTo>
                        <a:pt x="800" y="979"/>
                        <a:pt x="979" y="800"/>
                        <a:pt x="1200" y="800"/>
                      </a:cubicBezTo>
                      <a:lnTo>
                        <a:pt x="9200" y="800"/>
                      </a:lnTo>
                      <a:lnTo>
                        <a:pt x="9200" y="2400"/>
                      </a:lnTo>
                      <a:lnTo>
                        <a:pt x="9199" y="2400"/>
                      </a:lnTo>
                      <a:cubicBezTo>
                        <a:pt x="9199" y="3063"/>
                        <a:pt x="9737" y="3600"/>
                        <a:pt x="10399" y="3600"/>
                      </a:cubicBezTo>
                      <a:lnTo>
                        <a:pt x="10799" y="3600"/>
                      </a:lnTo>
                      <a:lnTo>
                        <a:pt x="12000" y="3600"/>
                      </a:lnTo>
                      <a:lnTo>
                        <a:pt x="12000" y="10800"/>
                      </a:lnTo>
                      <a:close/>
                      <a:moveTo>
                        <a:pt x="10799" y="3200"/>
                      </a:moveTo>
                      <a:lnTo>
                        <a:pt x="10399" y="3200"/>
                      </a:lnTo>
                      <a:cubicBezTo>
                        <a:pt x="9958" y="3200"/>
                        <a:pt x="9599" y="2841"/>
                        <a:pt x="9599" y="2400"/>
                      </a:cubicBezTo>
                      <a:lnTo>
                        <a:pt x="9600" y="2400"/>
                      </a:lnTo>
                      <a:lnTo>
                        <a:pt x="9600" y="800"/>
                      </a:lnTo>
                      <a:lnTo>
                        <a:pt x="12000" y="3200"/>
                      </a:lnTo>
                      <a:lnTo>
                        <a:pt x="10799" y="3200"/>
                      </a:lnTo>
                      <a:close/>
                      <a:moveTo>
                        <a:pt x="6200" y="2800"/>
                      </a:moveTo>
                      <a:lnTo>
                        <a:pt x="8200" y="2800"/>
                      </a:lnTo>
                      <a:cubicBezTo>
                        <a:pt x="8310" y="2800"/>
                        <a:pt x="8400" y="2710"/>
                        <a:pt x="8400" y="2600"/>
                      </a:cubicBezTo>
                      <a:cubicBezTo>
                        <a:pt x="8400" y="2490"/>
                        <a:pt x="8310" y="2400"/>
                        <a:pt x="8200" y="2400"/>
                      </a:cubicBezTo>
                      <a:lnTo>
                        <a:pt x="6200" y="2400"/>
                      </a:lnTo>
                      <a:cubicBezTo>
                        <a:pt x="6090" y="2400"/>
                        <a:pt x="6000" y="2489"/>
                        <a:pt x="6000" y="2600"/>
                      </a:cubicBezTo>
                      <a:cubicBezTo>
                        <a:pt x="6000" y="2711"/>
                        <a:pt x="6090" y="2800"/>
                        <a:pt x="6200" y="2800"/>
                      </a:cubicBezTo>
                      <a:close/>
                      <a:moveTo>
                        <a:pt x="6200" y="4000"/>
                      </a:moveTo>
                      <a:lnTo>
                        <a:pt x="8200" y="4000"/>
                      </a:lnTo>
                      <a:cubicBezTo>
                        <a:pt x="8310" y="4000"/>
                        <a:pt x="8400" y="3910"/>
                        <a:pt x="8400" y="3800"/>
                      </a:cubicBezTo>
                      <a:cubicBezTo>
                        <a:pt x="8400" y="3690"/>
                        <a:pt x="8310" y="3600"/>
                        <a:pt x="8200" y="3600"/>
                      </a:cubicBezTo>
                      <a:lnTo>
                        <a:pt x="6200" y="3600"/>
                      </a:lnTo>
                      <a:cubicBezTo>
                        <a:pt x="6090" y="3600"/>
                        <a:pt x="6000" y="3690"/>
                        <a:pt x="6000" y="3800"/>
                      </a:cubicBezTo>
                      <a:cubicBezTo>
                        <a:pt x="6000" y="3910"/>
                        <a:pt x="6090" y="4000"/>
                        <a:pt x="6200" y="4000"/>
                      </a:cubicBezTo>
                      <a:close/>
                      <a:moveTo>
                        <a:pt x="6000" y="5000"/>
                      </a:moveTo>
                      <a:cubicBezTo>
                        <a:pt x="6000" y="5110"/>
                        <a:pt x="6090" y="5200"/>
                        <a:pt x="6200" y="5200"/>
                      </a:cubicBezTo>
                      <a:lnTo>
                        <a:pt x="11000" y="5200"/>
                      </a:lnTo>
                      <a:cubicBezTo>
                        <a:pt x="11110" y="5200"/>
                        <a:pt x="11200" y="5110"/>
                        <a:pt x="11200" y="5000"/>
                      </a:cubicBezTo>
                      <a:cubicBezTo>
                        <a:pt x="11200" y="4890"/>
                        <a:pt x="11110" y="4800"/>
                        <a:pt x="11000" y="4800"/>
                      </a:cubicBezTo>
                      <a:lnTo>
                        <a:pt x="6200" y="4800"/>
                      </a:lnTo>
                      <a:cubicBezTo>
                        <a:pt x="6090" y="4800"/>
                        <a:pt x="6000" y="4889"/>
                        <a:pt x="6000" y="5000"/>
                      </a:cubicBezTo>
                      <a:close/>
                      <a:moveTo>
                        <a:pt x="11000" y="7200"/>
                      </a:moveTo>
                      <a:lnTo>
                        <a:pt x="1800" y="7200"/>
                      </a:lnTo>
                      <a:cubicBezTo>
                        <a:pt x="1690" y="7200"/>
                        <a:pt x="1600" y="7289"/>
                        <a:pt x="1600" y="7400"/>
                      </a:cubicBezTo>
                      <a:cubicBezTo>
                        <a:pt x="1600" y="7510"/>
                        <a:pt x="1690" y="7600"/>
                        <a:pt x="1800" y="7600"/>
                      </a:cubicBezTo>
                      <a:lnTo>
                        <a:pt x="11000" y="7600"/>
                      </a:lnTo>
                      <a:cubicBezTo>
                        <a:pt x="11110" y="7600"/>
                        <a:pt x="11200" y="7510"/>
                        <a:pt x="11200" y="7400"/>
                      </a:cubicBezTo>
                      <a:cubicBezTo>
                        <a:pt x="11200" y="7289"/>
                        <a:pt x="11110" y="7200"/>
                        <a:pt x="11000" y="7200"/>
                      </a:cubicBezTo>
                      <a:close/>
                      <a:moveTo>
                        <a:pt x="11000" y="8400"/>
                      </a:moveTo>
                      <a:lnTo>
                        <a:pt x="1800" y="8400"/>
                      </a:lnTo>
                      <a:cubicBezTo>
                        <a:pt x="1690" y="8400"/>
                        <a:pt x="1600" y="8489"/>
                        <a:pt x="1600" y="8600"/>
                      </a:cubicBezTo>
                      <a:cubicBezTo>
                        <a:pt x="1600" y="8710"/>
                        <a:pt x="1690" y="8800"/>
                        <a:pt x="1800" y="8800"/>
                      </a:cubicBezTo>
                      <a:lnTo>
                        <a:pt x="11000" y="8800"/>
                      </a:lnTo>
                      <a:cubicBezTo>
                        <a:pt x="11110" y="8800"/>
                        <a:pt x="11200" y="8710"/>
                        <a:pt x="11200" y="8600"/>
                      </a:cubicBezTo>
                      <a:cubicBezTo>
                        <a:pt x="11200" y="8489"/>
                        <a:pt x="11110" y="8400"/>
                        <a:pt x="11000" y="8400"/>
                      </a:cubicBezTo>
                      <a:close/>
                      <a:moveTo>
                        <a:pt x="11000" y="9600"/>
                      </a:moveTo>
                      <a:lnTo>
                        <a:pt x="1800" y="9600"/>
                      </a:lnTo>
                      <a:cubicBezTo>
                        <a:pt x="1690" y="9600"/>
                        <a:pt x="1600" y="9689"/>
                        <a:pt x="1600" y="9800"/>
                      </a:cubicBezTo>
                      <a:cubicBezTo>
                        <a:pt x="1600" y="9910"/>
                        <a:pt x="1690" y="10000"/>
                        <a:pt x="1800" y="10000"/>
                      </a:cubicBezTo>
                      <a:lnTo>
                        <a:pt x="11000" y="10000"/>
                      </a:lnTo>
                      <a:cubicBezTo>
                        <a:pt x="11110" y="10000"/>
                        <a:pt x="11200" y="9910"/>
                        <a:pt x="11200" y="9800"/>
                      </a:cubicBezTo>
                      <a:cubicBezTo>
                        <a:pt x="11200" y="9689"/>
                        <a:pt x="11110" y="9600"/>
                        <a:pt x="11000" y="9600"/>
                      </a:cubicBezTo>
                      <a:close/>
                      <a:moveTo>
                        <a:pt x="11000" y="6000"/>
                      </a:moveTo>
                      <a:lnTo>
                        <a:pt x="1800" y="6000"/>
                      </a:lnTo>
                      <a:cubicBezTo>
                        <a:pt x="1690" y="6000"/>
                        <a:pt x="1600" y="6089"/>
                        <a:pt x="1600" y="6200"/>
                      </a:cubicBezTo>
                      <a:cubicBezTo>
                        <a:pt x="1600" y="6311"/>
                        <a:pt x="1690" y="6400"/>
                        <a:pt x="1800" y="6400"/>
                      </a:cubicBezTo>
                      <a:lnTo>
                        <a:pt x="11000" y="6400"/>
                      </a:lnTo>
                      <a:cubicBezTo>
                        <a:pt x="11110" y="6400"/>
                        <a:pt x="11200" y="6310"/>
                        <a:pt x="11200" y="6200"/>
                      </a:cubicBezTo>
                      <a:cubicBezTo>
                        <a:pt x="11200" y="6090"/>
                        <a:pt x="11110" y="6000"/>
                        <a:pt x="11000" y="6000"/>
                      </a:cubicBezTo>
                      <a:close/>
                      <a:moveTo>
                        <a:pt x="2000" y="5200"/>
                      </a:moveTo>
                      <a:lnTo>
                        <a:pt x="4800" y="5200"/>
                      </a:lnTo>
                      <a:cubicBezTo>
                        <a:pt x="5021" y="5200"/>
                        <a:pt x="5200" y="5021"/>
                        <a:pt x="5200" y="4800"/>
                      </a:cubicBezTo>
                      <a:lnTo>
                        <a:pt x="5200" y="2400"/>
                      </a:lnTo>
                      <a:cubicBezTo>
                        <a:pt x="5200" y="2179"/>
                        <a:pt x="5021" y="2000"/>
                        <a:pt x="4800" y="2000"/>
                      </a:cubicBezTo>
                      <a:lnTo>
                        <a:pt x="2000" y="2000"/>
                      </a:lnTo>
                      <a:cubicBezTo>
                        <a:pt x="1779" y="2000"/>
                        <a:pt x="1600" y="2179"/>
                        <a:pt x="1600" y="2400"/>
                      </a:cubicBezTo>
                      <a:lnTo>
                        <a:pt x="1600" y="4800"/>
                      </a:lnTo>
                      <a:cubicBezTo>
                        <a:pt x="1600" y="5021"/>
                        <a:pt x="1779" y="5200"/>
                        <a:pt x="2000" y="5200"/>
                      </a:cubicBezTo>
                      <a:close/>
                      <a:moveTo>
                        <a:pt x="2400" y="2800"/>
                      </a:moveTo>
                      <a:lnTo>
                        <a:pt x="4400" y="2800"/>
                      </a:lnTo>
                      <a:lnTo>
                        <a:pt x="4400" y="4400"/>
                      </a:lnTo>
                      <a:lnTo>
                        <a:pt x="2400" y="4400"/>
                      </a:lnTo>
                      <a:lnTo>
                        <a:pt x="2400" y="28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606D8F14-AC4D-BC85-353C-F5D0DB85542D}"/>
                </a:ext>
              </a:extLst>
            </p:cNvPr>
            <p:cNvCxnSpPr>
              <a:cxnSpLocks/>
            </p:cNvCxnSpPr>
            <p:nvPr/>
          </p:nvCxnSpPr>
          <p:spPr>
            <a:xfrm>
              <a:off x="2642864" y="4878635"/>
              <a:ext cx="385117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171C2BC7-C44D-9E44-DDA8-6CD052D641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262957"/>
              </p:ext>
            </p:extLst>
          </p:nvPr>
        </p:nvGraphicFramePr>
        <p:xfrm>
          <a:off x="5510500" y="2245993"/>
          <a:ext cx="5525895" cy="36839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1845586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13368-6BC0-A3E4-58F5-07E63A3821B6}"/>
              </a:ext>
            </a:extLst>
          </p:cNvPr>
          <p:cNvSpPr txBox="1"/>
          <p:nvPr/>
        </p:nvSpPr>
        <p:spPr>
          <a:xfrm>
            <a:off x="697735" y="509530"/>
            <a:ext cx="2320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800" dirty="0">
                <a:solidFill>
                  <a:schemeClr val="bg1">
                    <a:lumMod val="75000"/>
                  </a:schemeClr>
                </a:solidFill>
              </a:rPr>
              <a:t>EXPERIENCE</a:t>
            </a:r>
            <a:endParaRPr lang="zh-CN" altLang="en-US" sz="1800" dirty="0">
              <a:solidFill>
                <a:schemeClr val="bg1">
                  <a:lumMod val="75000"/>
                </a:schemeClr>
              </a:solidFill>
            </a:endParaRPr>
          </a:p>
          <a:p>
            <a:pPr algn="dist"/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68A4FD-470F-BEEA-776A-0983AB7E1F96}"/>
              </a:ext>
            </a:extLst>
          </p:cNvPr>
          <p:cNvSpPr txBox="1"/>
          <p:nvPr/>
        </p:nvSpPr>
        <p:spPr>
          <a:xfrm>
            <a:off x="108332" y="1170275"/>
            <a:ext cx="32499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accent2"/>
                    </a:gs>
                    <a:gs pos="43000">
                      <a:schemeClr val="accent1"/>
                    </a:gs>
                  </a:gsLst>
                  <a:lin ang="7500000" scaled="0"/>
                </a:gradFill>
                <a:latin typeface="+mj-ea"/>
                <a:ea typeface="+mj-ea"/>
              </a:rPr>
              <a:t>亮点经验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55E0A8A-D3F5-6641-304E-93C3697839B3}"/>
              </a:ext>
            </a:extLst>
          </p:cNvPr>
          <p:cNvCxnSpPr>
            <a:cxnSpLocks/>
          </p:cNvCxnSpPr>
          <p:nvPr/>
        </p:nvCxnSpPr>
        <p:spPr>
          <a:xfrm>
            <a:off x="796887" y="1024568"/>
            <a:ext cx="558188" cy="0"/>
          </a:xfrm>
          <a:prstGeom prst="line">
            <a:avLst/>
          </a:prstGeom>
          <a:ln w="38100">
            <a:gradFill>
              <a:gsLst>
                <a:gs pos="0">
                  <a:schemeClr val="accent2"/>
                </a:gs>
                <a:gs pos="6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C61992-522E-3F1D-E205-B602B52F31EE}"/>
              </a:ext>
            </a:extLst>
          </p:cNvPr>
          <p:cNvGrpSpPr/>
          <p:nvPr/>
        </p:nvGrpSpPr>
        <p:grpSpPr>
          <a:xfrm>
            <a:off x="10664327" y="881349"/>
            <a:ext cx="460873" cy="472810"/>
            <a:chOff x="10300771" y="751902"/>
            <a:chExt cx="824430" cy="60225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F9B4DE5-185F-254B-C450-E11F3051A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751902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096FCB2-A6E5-1C42-A5E3-0D041798751E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053030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F992E74-E1FC-266D-CBED-39499FA2CDD2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354159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39B9A18-CE60-3723-526A-5E4028226FAA}"/>
              </a:ext>
            </a:extLst>
          </p:cNvPr>
          <p:cNvGrpSpPr/>
          <p:nvPr/>
        </p:nvGrpSpPr>
        <p:grpSpPr>
          <a:xfrm>
            <a:off x="1257534" y="2334360"/>
            <a:ext cx="9676932" cy="3384896"/>
            <a:chOff x="1257534" y="2302830"/>
            <a:chExt cx="9676932" cy="338489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98547B12-D946-D535-DFF3-098E0A4334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57534" y="2302830"/>
              <a:ext cx="9676932" cy="3384896"/>
            </a:xfrm>
            <a:prstGeom prst="roundRect">
              <a:avLst>
                <a:gd name="adj" fmla="val 10231"/>
              </a:avLst>
            </a:prstGeom>
          </p:spPr>
        </p:pic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2AE1239-3704-9AD6-75DF-103F33697D67}"/>
                </a:ext>
              </a:extLst>
            </p:cNvPr>
            <p:cNvSpPr/>
            <p:nvPr/>
          </p:nvSpPr>
          <p:spPr>
            <a:xfrm>
              <a:off x="1257534" y="4376223"/>
              <a:ext cx="9676932" cy="1311502"/>
            </a:xfrm>
            <a:custGeom>
              <a:avLst/>
              <a:gdLst>
                <a:gd name="connsiteX0" fmla="*/ 0 w 8447617"/>
                <a:gd name="connsiteY0" fmla="*/ 0 h 1576549"/>
                <a:gd name="connsiteX1" fmla="*/ 8447617 w 8447617"/>
                <a:gd name="connsiteY1" fmla="*/ 0 h 1576549"/>
                <a:gd name="connsiteX2" fmla="*/ 8447617 w 8447617"/>
                <a:gd name="connsiteY2" fmla="*/ 1307610 h 1576549"/>
                <a:gd name="connsiteX3" fmla="*/ 8178678 w 8447617"/>
                <a:gd name="connsiteY3" fmla="*/ 1576549 h 1576549"/>
                <a:gd name="connsiteX4" fmla="*/ 268939 w 8447617"/>
                <a:gd name="connsiteY4" fmla="*/ 1576549 h 1576549"/>
                <a:gd name="connsiteX5" fmla="*/ 0 w 8447617"/>
                <a:gd name="connsiteY5" fmla="*/ 1307610 h 1576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47617" h="1576549">
                  <a:moveTo>
                    <a:pt x="0" y="0"/>
                  </a:moveTo>
                  <a:lnTo>
                    <a:pt x="8447617" y="0"/>
                  </a:lnTo>
                  <a:lnTo>
                    <a:pt x="8447617" y="1307610"/>
                  </a:lnTo>
                  <a:cubicBezTo>
                    <a:pt x="8447617" y="1456141"/>
                    <a:pt x="8327209" y="1576549"/>
                    <a:pt x="8178678" y="1576549"/>
                  </a:cubicBezTo>
                  <a:lnTo>
                    <a:pt x="268939" y="1576549"/>
                  </a:lnTo>
                  <a:cubicBezTo>
                    <a:pt x="120408" y="1576549"/>
                    <a:pt x="0" y="1456141"/>
                    <a:pt x="0" y="1307610"/>
                  </a:cubicBez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63703EC-AB85-7901-777B-501C38C83299}"/>
              </a:ext>
            </a:extLst>
          </p:cNvPr>
          <p:cNvGrpSpPr/>
          <p:nvPr/>
        </p:nvGrpSpPr>
        <p:grpSpPr>
          <a:xfrm>
            <a:off x="3018622" y="4557011"/>
            <a:ext cx="7611432" cy="940238"/>
            <a:chOff x="5652625" y="2149700"/>
            <a:chExt cx="7611432" cy="94023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867C3B1-373F-BC76-F4F6-749F6164566D}"/>
                </a:ext>
              </a:extLst>
            </p:cNvPr>
            <p:cNvSpPr txBox="1"/>
            <p:nvPr/>
          </p:nvSpPr>
          <p:spPr>
            <a:xfrm>
              <a:off x="5652625" y="2149700"/>
              <a:ext cx="3823612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4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在这里输入关键词标题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2EB3EEC-BF67-1D7C-3AD1-6CCF9A2A14A4}"/>
                </a:ext>
              </a:extLst>
            </p:cNvPr>
            <p:cNvSpPr txBox="1"/>
            <p:nvPr/>
          </p:nvSpPr>
          <p:spPr>
            <a:xfrm>
              <a:off x="5677390" y="2590249"/>
              <a:ext cx="7586667" cy="49968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在这里输入你的正文，阐述与关键词标题相关的具体内容，若字数太多酌情先删减文案，再缩小字号。灵活调整文本框宽度，保证行数和每行的字数协调，分段后可以加项目符号。</a:t>
              </a:r>
            </a:p>
          </p:txBody>
        </p:sp>
      </p:grp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77C79061-0A6A-DDE5-B307-29E9995F6CB9}"/>
              </a:ext>
            </a:extLst>
          </p:cNvPr>
          <p:cNvSpPr/>
          <p:nvPr/>
        </p:nvSpPr>
        <p:spPr>
          <a:xfrm>
            <a:off x="697735" y="2702504"/>
            <a:ext cx="2016475" cy="264860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22BB187-89FE-4B9E-4ABB-E1A278AAFEE2}"/>
              </a:ext>
            </a:extLst>
          </p:cNvPr>
          <p:cNvGrpSpPr/>
          <p:nvPr/>
        </p:nvGrpSpPr>
        <p:grpSpPr>
          <a:xfrm>
            <a:off x="931019" y="3192671"/>
            <a:ext cx="1648460" cy="276999"/>
            <a:chOff x="4069167" y="881349"/>
            <a:chExt cx="1648460" cy="276999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1526ED08-FC31-C4BA-68A8-B1EA1215CACB}"/>
                </a:ext>
              </a:extLst>
            </p:cNvPr>
            <p:cNvSpPr/>
            <p:nvPr/>
          </p:nvSpPr>
          <p:spPr>
            <a:xfrm>
              <a:off x="4069167" y="939702"/>
              <a:ext cx="143219" cy="143219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201D13D-F27C-1E7E-8298-BD29145205F1}"/>
                </a:ext>
              </a:extLst>
            </p:cNvPr>
            <p:cNvSpPr txBox="1"/>
            <p:nvPr/>
          </p:nvSpPr>
          <p:spPr>
            <a:xfrm>
              <a:off x="4314375" y="881349"/>
              <a:ext cx="1403252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02E4835-E085-FCF7-1682-D899A80D649A}"/>
              </a:ext>
            </a:extLst>
          </p:cNvPr>
          <p:cNvGrpSpPr/>
          <p:nvPr/>
        </p:nvGrpSpPr>
        <p:grpSpPr>
          <a:xfrm>
            <a:off x="931019" y="3701968"/>
            <a:ext cx="1648460" cy="276999"/>
            <a:chOff x="4069167" y="881349"/>
            <a:chExt cx="1648460" cy="276999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33DDFCB-D137-5435-2009-320F280F27C0}"/>
                </a:ext>
              </a:extLst>
            </p:cNvPr>
            <p:cNvSpPr/>
            <p:nvPr/>
          </p:nvSpPr>
          <p:spPr>
            <a:xfrm>
              <a:off x="4069167" y="939702"/>
              <a:ext cx="143219" cy="143219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5AD28E0-35CC-651D-EBFC-AEFAE62A9C36}"/>
                </a:ext>
              </a:extLst>
            </p:cNvPr>
            <p:cNvSpPr txBox="1"/>
            <p:nvPr/>
          </p:nvSpPr>
          <p:spPr>
            <a:xfrm>
              <a:off x="4314375" y="881349"/>
              <a:ext cx="1403252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D0188C1-7D0F-C0F2-48EA-DE3B9E9A3B2F}"/>
              </a:ext>
            </a:extLst>
          </p:cNvPr>
          <p:cNvGrpSpPr/>
          <p:nvPr/>
        </p:nvGrpSpPr>
        <p:grpSpPr>
          <a:xfrm>
            <a:off x="931019" y="4211265"/>
            <a:ext cx="1648460" cy="276999"/>
            <a:chOff x="4069167" y="881349"/>
            <a:chExt cx="1648460" cy="276999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D2B871C2-1996-B73C-1462-BEEAB153AAF6}"/>
                </a:ext>
              </a:extLst>
            </p:cNvPr>
            <p:cNvSpPr/>
            <p:nvPr/>
          </p:nvSpPr>
          <p:spPr>
            <a:xfrm>
              <a:off x="4069167" y="939702"/>
              <a:ext cx="143219" cy="143219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0655F23-2633-D645-7DA7-1B0E526FF7F3}"/>
                </a:ext>
              </a:extLst>
            </p:cNvPr>
            <p:cNvSpPr txBox="1"/>
            <p:nvPr/>
          </p:nvSpPr>
          <p:spPr>
            <a:xfrm>
              <a:off x="4314375" y="881349"/>
              <a:ext cx="1403252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E7D425F-2300-1856-6F97-EEAE8E455AE1}"/>
              </a:ext>
            </a:extLst>
          </p:cNvPr>
          <p:cNvGrpSpPr/>
          <p:nvPr/>
        </p:nvGrpSpPr>
        <p:grpSpPr>
          <a:xfrm>
            <a:off x="931019" y="4720561"/>
            <a:ext cx="1648460" cy="276999"/>
            <a:chOff x="4069167" y="881349"/>
            <a:chExt cx="1648460" cy="276999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048438F1-EB06-C3FB-50A2-A8139B7330BE}"/>
                </a:ext>
              </a:extLst>
            </p:cNvPr>
            <p:cNvSpPr/>
            <p:nvPr/>
          </p:nvSpPr>
          <p:spPr>
            <a:xfrm>
              <a:off x="4069167" y="939702"/>
              <a:ext cx="143219" cy="143219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8C4101C-BA6D-1B0E-42FC-B9445F6275A4}"/>
                </a:ext>
              </a:extLst>
            </p:cNvPr>
            <p:cNvSpPr txBox="1"/>
            <p:nvPr/>
          </p:nvSpPr>
          <p:spPr>
            <a:xfrm>
              <a:off x="4314375" y="881349"/>
              <a:ext cx="1403252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78770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191A1150-A8FF-5D0C-9812-3FEBD104CB15}"/>
              </a:ext>
            </a:extLst>
          </p:cNvPr>
          <p:cNvSpPr txBox="1"/>
          <p:nvPr/>
        </p:nvSpPr>
        <p:spPr>
          <a:xfrm>
            <a:off x="4471012" y="2494653"/>
            <a:ext cx="3249976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问题分析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E99213E-53BB-9D97-6484-B7AEB1CC71EE}"/>
              </a:ext>
            </a:extLst>
          </p:cNvPr>
          <p:cNvSpPr txBox="1"/>
          <p:nvPr/>
        </p:nvSpPr>
        <p:spPr>
          <a:xfrm>
            <a:off x="4586689" y="3462051"/>
            <a:ext cx="3018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</a:rPr>
              <a:t>ANALYSIS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2C03359C-99B4-CF36-0C83-9BCBA50C4E7B}"/>
              </a:ext>
            </a:extLst>
          </p:cNvPr>
          <p:cNvSpPr/>
          <p:nvPr/>
        </p:nvSpPr>
        <p:spPr>
          <a:xfrm>
            <a:off x="5241974" y="4247944"/>
            <a:ext cx="1708051" cy="45953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15900" dist="381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POSans H" panose="00020600040101010101" pitchFamily="18" charset="-122"/>
              </a:rPr>
              <a:t>第三部分</a:t>
            </a:r>
          </a:p>
        </p:txBody>
      </p:sp>
    </p:spTree>
    <p:extLst>
      <p:ext uri="{BB962C8B-B14F-4D97-AF65-F5344CB8AC3E}">
        <p14:creationId xmlns:p14="http://schemas.microsoft.com/office/powerpoint/2010/main" val="29227248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13368-6BC0-A3E4-58F5-07E63A3821B6}"/>
              </a:ext>
            </a:extLst>
          </p:cNvPr>
          <p:cNvSpPr txBox="1"/>
          <p:nvPr/>
        </p:nvSpPr>
        <p:spPr>
          <a:xfrm>
            <a:off x="697735" y="509530"/>
            <a:ext cx="2320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800" dirty="0">
                <a:solidFill>
                  <a:schemeClr val="bg1">
                    <a:lumMod val="75000"/>
                  </a:schemeClr>
                </a:solidFill>
              </a:rPr>
              <a:t>ANALYSIS</a:t>
            </a:r>
            <a:endParaRPr lang="zh-CN" altLang="en-US" sz="1800" dirty="0">
              <a:solidFill>
                <a:schemeClr val="bg1">
                  <a:lumMod val="75000"/>
                </a:schemeClr>
              </a:solidFill>
            </a:endParaRPr>
          </a:p>
          <a:p>
            <a:pPr algn="dist"/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68A4FD-470F-BEEA-776A-0983AB7E1F96}"/>
              </a:ext>
            </a:extLst>
          </p:cNvPr>
          <p:cNvSpPr txBox="1"/>
          <p:nvPr/>
        </p:nvSpPr>
        <p:spPr>
          <a:xfrm>
            <a:off x="108332" y="1170275"/>
            <a:ext cx="32499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accent2"/>
                    </a:gs>
                    <a:gs pos="43000">
                      <a:schemeClr val="accent1"/>
                    </a:gs>
                  </a:gsLst>
                  <a:lin ang="7500000" scaled="0"/>
                </a:gradFill>
                <a:latin typeface="+mj-ea"/>
                <a:ea typeface="+mj-ea"/>
              </a:rPr>
              <a:t>问题分析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55E0A8A-D3F5-6641-304E-93C3697839B3}"/>
              </a:ext>
            </a:extLst>
          </p:cNvPr>
          <p:cNvCxnSpPr>
            <a:cxnSpLocks/>
          </p:cNvCxnSpPr>
          <p:nvPr/>
        </p:nvCxnSpPr>
        <p:spPr>
          <a:xfrm>
            <a:off x="796887" y="1024568"/>
            <a:ext cx="558188" cy="0"/>
          </a:xfrm>
          <a:prstGeom prst="line">
            <a:avLst/>
          </a:prstGeom>
          <a:ln w="38100">
            <a:gradFill>
              <a:gsLst>
                <a:gs pos="0">
                  <a:schemeClr val="accent2"/>
                </a:gs>
                <a:gs pos="6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C61992-522E-3F1D-E205-B602B52F31EE}"/>
              </a:ext>
            </a:extLst>
          </p:cNvPr>
          <p:cNvGrpSpPr/>
          <p:nvPr/>
        </p:nvGrpSpPr>
        <p:grpSpPr>
          <a:xfrm>
            <a:off x="10664327" y="881349"/>
            <a:ext cx="460873" cy="472810"/>
            <a:chOff x="10300771" y="751902"/>
            <a:chExt cx="824430" cy="60225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F9B4DE5-185F-254B-C450-E11F3051A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751902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096FCB2-A6E5-1C42-A5E3-0D041798751E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053030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F992E74-E1FC-266D-CBED-39499FA2CDD2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354159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73EC110-88C7-3ACD-0289-CFC67E89EEBE}"/>
              </a:ext>
            </a:extLst>
          </p:cNvPr>
          <p:cNvGrpSpPr/>
          <p:nvPr/>
        </p:nvGrpSpPr>
        <p:grpSpPr>
          <a:xfrm>
            <a:off x="1467559" y="2158276"/>
            <a:ext cx="9256882" cy="3589290"/>
            <a:chOff x="1399577" y="1953402"/>
            <a:chExt cx="9256882" cy="3589290"/>
          </a:xfrm>
        </p:grpSpPr>
        <p:grpSp>
          <p:nvGrpSpPr>
            <p:cNvPr id="39" name="Group 47">
              <a:extLst>
                <a:ext uri="{FF2B5EF4-FFF2-40B4-BE49-F238E27FC236}">
                  <a16:creationId xmlns:a16="http://schemas.microsoft.com/office/drawing/2014/main" id="{B9B3B9E0-DA22-2833-1462-F302F6E7DE83}"/>
                </a:ext>
              </a:extLst>
            </p:cNvPr>
            <p:cNvGrpSpPr/>
            <p:nvPr/>
          </p:nvGrpSpPr>
          <p:grpSpPr>
            <a:xfrm>
              <a:off x="6128112" y="4675189"/>
              <a:ext cx="1139059" cy="867503"/>
              <a:chOff x="7080391" y="1999517"/>
              <a:chExt cx="1416422" cy="1078741"/>
            </a:xfrm>
          </p:grpSpPr>
          <p:sp>
            <p:nvSpPr>
              <p:cNvPr id="80" name="文本框 49">
                <a:extLst>
                  <a:ext uri="{FF2B5EF4-FFF2-40B4-BE49-F238E27FC236}">
                    <a16:creationId xmlns:a16="http://schemas.microsoft.com/office/drawing/2014/main" id="{82204339-FF03-520C-336C-CAD0A5AA3C19}"/>
                  </a:ext>
                </a:extLst>
              </p:cNvPr>
              <p:cNvSpPr txBox="1"/>
              <p:nvPr/>
            </p:nvSpPr>
            <p:spPr>
              <a:xfrm>
                <a:off x="7080391" y="2542449"/>
                <a:ext cx="1416422" cy="53580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400" spc="3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</a:t>
                </a:r>
                <a:endParaRPr lang="en-US" altLang="zh-CN" sz="14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1400" spc="3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81" name="purse_162235">
                <a:extLst>
                  <a:ext uri="{FF2B5EF4-FFF2-40B4-BE49-F238E27FC236}">
                    <a16:creationId xmlns:a16="http://schemas.microsoft.com/office/drawing/2014/main" id="{56C05555-6F75-7DB3-E586-800B69FA42F1}"/>
                  </a:ext>
                </a:extLst>
              </p:cNvPr>
              <p:cNvSpPr/>
              <p:nvPr/>
            </p:nvSpPr>
            <p:spPr>
              <a:xfrm>
                <a:off x="7627166" y="1999517"/>
                <a:ext cx="278892" cy="434692"/>
              </a:xfrm>
              <a:custGeom>
                <a:avLst/>
                <a:gdLst>
                  <a:gd name="T0" fmla="*/ 1333 w 1847"/>
                  <a:gd name="T1" fmla="*/ 333 h 2883"/>
                  <a:gd name="T2" fmla="*/ 1333 w 1847"/>
                  <a:gd name="T3" fmla="*/ 672 h 2883"/>
                  <a:gd name="T4" fmla="*/ 514 w 1847"/>
                  <a:gd name="T5" fmla="*/ 672 h 2883"/>
                  <a:gd name="T6" fmla="*/ 514 w 1847"/>
                  <a:gd name="T7" fmla="*/ 333 h 2883"/>
                  <a:gd name="T8" fmla="*/ 643 w 1847"/>
                  <a:gd name="T9" fmla="*/ 333 h 2883"/>
                  <a:gd name="T10" fmla="*/ 639 w 1847"/>
                  <a:gd name="T11" fmla="*/ 285 h 2883"/>
                  <a:gd name="T12" fmla="*/ 924 w 1847"/>
                  <a:gd name="T13" fmla="*/ 0 h 2883"/>
                  <a:gd name="T14" fmla="*/ 1208 w 1847"/>
                  <a:gd name="T15" fmla="*/ 285 h 2883"/>
                  <a:gd name="T16" fmla="*/ 1204 w 1847"/>
                  <a:gd name="T17" fmla="*/ 333 h 2883"/>
                  <a:gd name="T18" fmla="*/ 1333 w 1847"/>
                  <a:gd name="T19" fmla="*/ 333 h 2883"/>
                  <a:gd name="T20" fmla="*/ 1847 w 1847"/>
                  <a:gd name="T21" fmla="*/ 572 h 2883"/>
                  <a:gd name="T22" fmla="*/ 1847 w 1847"/>
                  <a:gd name="T23" fmla="*/ 2816 h 2883"/>
                  <a:gd name="T24" fmla="*/ 1780 w 1847"/>
                  <a:gd name="T25" fmla="*/ 2883 h 2883"/>
                  <a:gd name="T26" fmla="*/ 67 w 1847"/>
                  <a:gd name="T27" fmla="*/ 2883 h 2883"/>
                  <a:gd name="T28" fmla="*/ 0 w 1847"/>
                  <a:gd name="T29" fmla="*/ 2816 h 2883"/>
                  <a:gd name="T30" fmla="*/ 0 w 1847"/>
                  <a:gd name="T31" fmla="*/ 572 h 2883"/>
                  <a:gd name="T32" fmla="*/ 67 w 1847"/>
                  <a:gd name="T33" fmla="*/ 505 h 2883"/>
                  <a:gd name="T34" fmla="*/ 381 w 1847"/>
                  <a:gd name="T35" fmla="*/ 505 h 2883"/>
                  <a:gd name="T36" fmla="*/ 381 w 1847"/>
                  <a:gd name="T37" fmla="*/ 739 h 2883"/>
                  <a:gd name="T38" fmla="*/ 448 w 1847"/>
                  <a:gd name="T39" fmla="*/ 806 h 2883"/>
                  <a:gd name="T40" fmla="*/ 1399 w 1847"/>
                  <a:gd name="T41" fmla="*/ 806 h 2883"/>
                  <a:gd name="T42" fmla="*/ 1466 w 1847"/>
                  <a:gd name="T43" fmla="*/ 739 h 2883"/>
                  <a:gd name="T44" fmla="*/ 1466 w 1847"/>
                  <a:gd name="T45" fmla="*/ 505 h 2883"/>
                  <a:gd name="T46" fmla="*/ 1780 w 1847"/>
                  <a:gd name="T47" fmla="*/ 505 h 2883"/>
                  <a:gd name="T48" fmla="*/ 1847 w 1847"/>
                  <a:gd name="T49" fmla="*/ 572 h 2883"/>
                  <a:gd name="T50" fmla="*/ 1551 w 1847"/>
                  <a:gd name="T51" fmla="*/ 2464 h 2883"/>
                  <a:gd name="T52" fmla="*/ 1484 w 1847"/>
                  <a:gd name="T53" fmla="*/ 2397 h 2883"/>
                  <a:gd name="T54" fmla="*/ 363 w 1847"/>
                  <a:gd name="T55" fmla="*/ 2397 h 2883"/>
                  <a:gd name="T56" fmla="*/ 296 w 1847"/>
                  <a:gd name="T57" fmla="*/ 2464 h 2883"/>
                  <a:gd name="T58" fmla="*/ 363 w 1847"/>
                  <a:gd name="T59" fmla="*/ 2531 h 2883"/>
                  <a:gd name="T60" fmla="*/ 1484 w 1847"/>
                  <a:gd name="T61" fmla="*/ 2531 h 2883"/>
                  <a:gd name="T62" fmla="*/ 1551 w 1847"/>
                  <a:gd name="T63" fmla="*/ 2464 h 2883"/>
                  <a:gd name="T64" fmla="*/ 1551 w 1847"/>
                  <a:gd name="T65" fmla="*/ 2054 h 2883"/>
                  <a:gd name="T66" fmla="*/ 1484 w 1847"/>
                  <a:gd name="T67" fmla="*/ 1987 h 2883"/>
                  <a:gd name="T68" fmla="*/ 363 w 1847"/>
                  <a:gd name="T69" fmla="*/ 1987 h 2883"/>
                  <a:gd name="T70" fmla="*/ 296 w 1847"/>
                  <a:gd name="T71" fmla="*/ 2054 h 2883"/>
                  <a:gd name="T72" fmla="*/ 363 w 1847"/>
                  <a:gd name="T73" fmla="*/ 2120 h 2883"/>
                  <a:gd name="T74" fmla="*/ 1484 w 1847"/>
                  <a:gd name="T75" fmla="*/ 2120 h 2883"/>
                  <a:gd name="T76" fmla="*/ 1551 w 1847"/>
                  <a:gd name="T77" fmla="*/ 2054 h 2883"/>
                  <a:gd name="T78" fmla="*/ 1551 w 1847"/>
                  <a:gd name="T79" fmla="*/ 1643 h 2883"/>
                  <a:gd name="T80" fmla="*/ 1484 w 1847"/>
                  <a:gd name="T81" fmla="*/ 1577 h 2883"/>
                  <a:gd name="T82" fmla="*/ 363 w 1847"/>
                  <a:gd name="T83" fmla="*/ 1577 h 2883"/>
                  <a:gd name="T84" fmla="*/ 296 w 1847"/>
                  <a:gd name="T85" fmla="*/ 1643 h 2883"/>
                  <a:gd name="T86" fmla="*/ 363 w 1847"/>
                  <a:gd name="T87" fmla="*/ 1710 h 2883"/>
                  <a:gd name="T88" fmla="*/ 1484 w 1847"/>
                  <a:gd name="T89" fmla="*/ 1710 h 2883"/>
                  <a:gd name="T90" fmla="*/ 1551 w 1847"/>
                  <a:gd name="T91" fmla="*/ 1643 h 2883"/>
                  <a:gd name="T92" fmla="*/ 1551 w 1847"/>
                  <a:gd name="T93" fmla="*/ 1233 h 2883"/>
                  <a:gd name="T94" fmla="*/ 1484 w 1847"/>
                  <a:gd name="T95" fmla="*/ 1166 h 2883"/>
                  <a:gd name="T96" fmla="*/ 363 w 1847"/>
                  <a:gd name="T97" fmla="*/ 1166 h 2883"/>
                  <a:gd name="T98" fmla="*/ 296 w 1847"/>
                  <a:gd name="T99" fmla="*/ 1233 h 2883"/>
                  <a:gd name="T100" fmla="*/ 363 w 1847"/>
                  <a:gd name="T101" fmla="*/ 1300 h 2883"/>
                  <a:gd name="T102" fmla="*/ 1484 w 1847"/>
                  <a:gd name="T103" fmla="*/ 1300 h 2883"/>
                  <a:gd name="T104" fmla="*/ 1551 w 1847"/>
                  <a:gd name="T105" fmla="*/ 1233 h 2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47" h="2883">
                    <a:moveTo>
                      <a:pt x="1333" y="333"/>
                    </a:moveTo>
                    <a:lnTo>
                      <a:pt x="1333" y="672"/>
                    </a:lnTo>
                    <a:lnTo>
                      <a:pt x="514" y="672"/>
                    </a:lnTo>
                    <a:lnTo>
                      <a:pt x="514" y="333"/>
                    </a:lnTo>
                    <a:lnTo>
                      <a:pt x="643" y="333"/>
                    </a:lnTo>
                    <a:cubicBezTo>
                      <a:pt x="641" y="317"/>
                      <a:pt x="639" y="301"/>
                      <a:pt x="639" y="285"/>
                    </a:cubicBezTo>
                    <a:cubicBezTo>
                      <a:pt x="639" y="128"/>
                      <a:pt x="767" y="0"/>
                      <a:pt x="924" y="0"/>
                    </a:cubicBezTo>
                    <a:cubicBezTo>
                      <a:pt x="1081" y="0"/>
                      <a:pt x="1208" y="128"/>
                      <a:pt x="1208" y="285"/>
                    </a:cubicBezTo>
                    <a:cubicBezTo>
                      <a:pt x="1208" y="301"/>
                      <a:pt x="1206" y="317"/>
                      <a:pt x="1204" y="333"/>
                    </a:cubicBezTo>
                    <a:lnTo>
                      <a:pt x="1333" y="333"/>
                    </a:lnTo>
                    <a:close/>
                    <a:moveTo>
                      <a:pt x="1847" y="572"/>
                    </a:moveTo>
                    <a:lnTo>
                      <a:pt x="1847" y="2816"/>
                    </a:lnTo>
                    <a:cubicBezTo>
                      <a:pt x="1847" y="2853"/>
                      <a:pt x="1817" y="2883"/>
                      <a:pt x="1780" y="2883"/>
                    </a:cubicBezTo>
                    <a:lnTo>
                      <a:pt x="67" y="2883"/>
                    </a:lnTo>
                    <a:cubicBezTo>
                      <a:pt x="30" y="2883"/>
                      <a:pt x="0" y="2853"/>
                      <a:pt x="0" y="2816"/>
                    </a:cubicBezTo>
                    <a:lnTo>
                      <a:pt x="0" y="572"/>
                    </a:lnTo>
                    <a:cubicBezTo>
                      <a:pt x="0" y="535"/>
                      <a:pt x="30" y="505"/>
                      <a:pt x="67" y="505"/>
                    </a:cubicBezTo>
                    <a:lnTo>
                      <a:pt x="381" y="505"/>
                    </a:lnTo>
                    <a:lnTo>
                      <a:pt x="381" y="739"/>
                    </a:lnTo>
                    <a:cubicBezTo>
                      <a:pt x="381" y="776"/>
                      <a:pt x="411" y="806"/>
                      <a:pt x="448" y="806"/>
                    </a:cubicBezTo>
                    <a:lnTo>
                      <a:pt x="1399" y="806"/>
                    </a:lnTo>
                    <a:cubicBezTo>
                      <a:pt x="1436" y="806"/>
                      <a:pt x="1466" y="776"/>
                      <a:pt x="1466" y="739"/>
                    </a:cubicBezTo>
                    <a:lnTo>
                      <a:pt x="1466" y="505"/>
                    </a:lnTo>
                    <a:lnTo>
                      <a:pt x="1780" y="505"/>
                    </a:lnTo>
                    <a:cubicBezTo>
                      <a:pt x="1817" y="505"/>
                      <a:pt x="1847" y="535"/>
                      <a:pt x="1847" y="572"/>
                    </a:cubicBezTo>
                    <a:close/>
                    <a:moveTo>
                      <a:pt x="1551" y="2464"/>
                    </a:moveTo>
                    <a:cubicBezTo>
                      <a:pt x="1551" y="2427"/>
                      <a:pt x="1521" y="2397"/>
                      <a:pt x="1484" y="2397"/>
                    </a:cubicBezTo>
                    <a:lnTo>
                      <a:pt x="363" y="2397"/>
                    </a:lnTo>
                    <a:cubicBezTo>
                      <a:pt x="326" y="2397"/>
                      <a:pt x="296" y="2427"/>
                      <a:pt x="296" y="2464"/>
                    </a:cubicBezTo>
                    <a:cubicBezTo>
                      <a:pt x="296" y="2501"/>
                      <a:pt x="326" y="2531"/>
                      <a:pt x="363" y="2531"/>
                    </a:cubicBezTo>
                    <a:lnTo>
                      <a:pt x="1484" y="2531"/>
                    </a:lnTo>
                    <a:cubicBezTo>
                      <a:pt x="1521" y="2531"/>
                      <a:pt x="1551" y="2501"/>
                      <a:pt x="1551" y="2464"/>
                    </a:cubicBezTo>
                    <a:close/>
                    <a:moveTo>
                      <a:pt x="1551" y="2054"/>
                    </a:moveTo>
                    <a:cubicBezTo>
                      <a:pt x="1551" y="2017"/>
                      <a:pt x="1521" y="1987"/>
                      <a:pt x="1484" y="1987"/>
                    </a:cubicBezTo>
                    <a:lnTo>
                      <a:pt x="363" y="1987"/>
                    </a:lnTo>
                    <a:cubicBezTo>
                      <a:pt x="326" y="1987"/>
                      <a:pt x="296" y="2017"/>
                      <a:pt x="296" y="2054"/>
                    </a:cubicBezTo>
                    <a:cubicBezTo>
                      <a:pt x="296" y="2090"/>
                      <a:pt x="326" y="2120"/>
                      <a:pt x="363" y="2120"/>
                    </a:cubicBezTo>
                    <a:lnTo>
                      <a:pt x="1484" y="2120"/>
                    </a:lnTo>
                    <a:cubicBezTo>
                      <a:pt x="1521" y="2120"/>
                      <a:pt x="1551" y="2090"/>
                      <a:pt x="1551" y="2054"/>
                    </a:cubicBezTo>
                    <a:close/>
                    <a:moveTo>
                      <a:pt x="1551" y="1643"/>
                    </a:moveTo>
                    <a:cubicBezTo>
                      <a:pt x="1551" y="1606"/>
                      <a:pt x="1521" y="1577"/>
                      <a:pt x="1484" y="1577"/>
                    </a:cubicBezTo>
                    <a:lnTo>
                      <a:pt x="363" y="1577"/>
                    </a:lnTo>
                    <a:cubicBezTo>
                      <a:pt x="326" y="1577"/>
                      <a:pt x="296" y="1606"/>
                      <a:pt x="296" y="1643"/>
                    </a:cubicBezTo>
                    <a:cubicBezTo>
                      <a:pt x="296" y="1680"/>
                      <a:pt x="326" y="1710"/>
                      <a:pt x="363" y="1710"/>
                    </a:cubicBezTo>
                    <a:lnTo>
                      <a:pt x="1484" y="1710"/>
                    </a:lnTo>
                    <a:cubicBezTo>
                      <a:pt x="1521" y="1710"/>
                      <a:pt x="1551" y="1680"/>
                      <a:pt x="1551" y="1643"/>
                    </a:cubicBezTo>
                    <a:close/>
                    <a:moveTo>
                      <a:pt x="1551" y="1233"/>
                    </a:moveTo>
                    <a:cubicBezTo>
                      <a:pt x="1551" y="1196"/>
                      <a:pt x="1521" y="1166"/>
                      <a:pt x="1484" y="1166"/>
                    </a:cubicBezTo>
                    <a:lnTo>
                      <a:pt x="363" y="1166"/>
                    </a:lnTo>
                    <a:cubicBezTo>
                      <a:pt x="326" y="1166"/>
                      <a:pt x="296" y="1196"/>
                      <a:pt x="296" y="1233"/>
                    </a:cubicBezTo>
                    <a:cubicBezTo>
                      <a:pt x="296" y="1270"/>
                      <a:pt x="326" y="1300"/>
                      <a:pt x="363" y="1300"/>
                    </a:cubicBezTo>
                    <a:lnTo>
                      <a:pt x="1484" y="1300"/>
                    </a:lnTo>
                    <a:cubicBezTo>
                      <a:pt x="1521" y="1300"/>
                      <a:pt x="1551" y="1270"/>
                      <a:pt x="1551" y="12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6C303BFA-56C3-ED29-C51D-061D2E4C7912}"/>
                </a:ext>
              </a:extLst>
            </p:cNvPr>
            <p:cNvGrpSpPr/>
            <p:nvPr/>
          </p:nvGrpSpPr>
          <p:grpSpPr>
            <a:xfrm>
              <a:off x="6574615" y="2933386"/>
              <a:ext cx="849452" cy="962146"/>
              <a:chOff x="7363281" y="2039672"/>
              <a:chExt cx="849452" cy="962146"/>
            </a:xfrm>
          </p:grpSpPr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5E988EE4-8ED9-93B3-2CE3-EBEE1036986E}"/>
                  </a:ext>
                </a:extLst>
              </p:cNvPr>
              <p:cNvSpPr txBox="1"/>
              <p:nvPr/>
            </p:nvSpPr>
            <p:spPr>
              <a:xfrm>
                <a:off x="7363281" y="2509375"/>
                <a:ext cx="849452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600" spc="3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  <p:sp>
            <p:nvSpPr>
              <p:cNvPr id="79" name="purse_162235">
                <a:extLst>
                  <a:ext uri="{FF2B5EF4-FFF2-40B4-BE49-F238E27FC236}">
                    <a16:creationId xmlns:a16="http://schemas.microsoft.com/office/drawing/2014/main" id="{F887BD4C-163F-C38A-A588-05BC5E484B8E}"/>
                  </a:ext>
                </a:extLst>
              </p:cNvPr>
              <p:cNvSpPr/>
              <p:nvPr/>
            </p:nvSpPr>
            <p:spPr>
              <a:xfrm>
                <a:off x="7549267" y="2039672"/>
                <a:ext cx="434692" cy="354385"/>
              </a:xfrm>
              <a:custGeom>
                <a:avLst/>
                <a:gdLst>
                  <a:gd name="T0" fmla="*/ 6708 w 7014"/>
                  <a:gd name="T1" fmla="*/ 4444 h 5728"/>
                  <a:gd name="T2" fmla="*/ 6092 w 7014"/>
                  <a:gd name="T3" fmla="*/ 2941 h 5728"/>
                  <a:gd name="T4" fmla="*/ 6306 w 7014"/>
                  <a:gd name="T5" fmla="*/ 1527 h 5728"/>
                  <a:gd name="T6" fmla="*/ 6028 w 7014"/>
                  <a:gd name="T7" fmla="*/ 1207 h 5728"/>
                  <a:gd name="T8" fmla="*/ 4982 w 7014"/>
                  <a:gd name="T9" fmla="*/ 1207 h 5728"/>
                  <a:gd name="T10" fmla="*/ 4478 w 7014"/>
                  <a:gd name="T11" fmla="*/ 447 h 5728"/>
                  <a:gd name="T12" fmla="*/ 4472 w 7014"/>
                  <a:gd name="T13" fmla="*/ 167 h 5728"/>
                  <a:gd name="T14" fmla="*/ 4098 w 7014"/>
                  <a:gd name="T15" fmla="*/ 83 h 5728"/>
                  <a:gd name="T16" fmla="*/ 3890 w 7014"/>
                  <a:gd name="T17" fmla="*/ 221 h 5728"/>
                  <a:gd name="T18" fmla="*/ 3806 w 7014"/>
                  <a:gd name="T19" fmla="*/ 596 h 5728"/>
                  <a:gd name="T20" fmla="*/ 4012 w 7014"/>
                  <a:gd name="T21" fmla="*/ 720 h 5728"/>
                  <a:gd name="T22" fmla="*/ 4335 w 7014"/>
                  <a:gd name="T23" fmla="*/ 1207 h 5728"/>
                  <a:gd name="T24" fmla="*/ 2696 w 7014"/>
                  <a:gd name="T25" fmla="*/ 1207 h 5728"/>
                  <a:gd name="T26" fmla="*/ 3019 w 7014"/>
                  <a:gd name="T27" fmla="*/ 720 h 5728"/>
                  <a:gd name="T28" fmla="*/ 3235 w 7014"/>
                  <a:gd name="T29" fmla="*/ 609 h 5728"/>
                  <a:gd name="T30" fmla="*/ 3151 w 7014"/>
                  <a:gd name="T31" fmla="*/ 235 h 5728"/>
                  <a:gd name="T32" fmla="*/ 2944 w 7014"/>
                  <a:gd name="T33" fmla="*/ 96 h 5728"/>
                  <a:gd name="T34" fmla="*/ 2555 w 7014"/>
                  <a:gd name="T35" fmla="*/ 165 h 5728"/>
                  <a:gd name="T36" fmla="*/ 2550 w 7014"/>
                  <a:gd name="T37" fmla="*/ 445 h 5728"/>
                  <a:gd name="T38" fmla="*/ 2042 w 7014"/>
                  <a:gd name="T39" fmla="*/ 1207 h 5728"/>
                  <a:gd name="T40" fmla="*/ 1055 w 7014"/>
                  <a:gd name="T41" fmla="*/ 1207 h 5728"/>
                  <a:gd name="T42" fmla="*/ 778 w 7014"/>
                  <a:gd name="T43" fmla="*/ 1527 h 5728"/>
                  <a:gd name="T44" fmla="*/ 963 w 7014"/>
                  <a:gd name="T45" fmla="*/ 2839 h 5728"/>
                  <a:gd name="T46" fmla="*/ 304 w 7014"/>
                  <a:gd name="T47" fmla="*/ 4444 h 5728"/>
                  <a:gd name="T48" fmla="*/ 1304 w 7014"/>
                  <a:gd name="T49" fmla="*/ 5695 h 5728"/>
                  <a:gd name="T50" fmla="*/ 5722 w 7014"/>
                  <a:gd name="T51" fmla="*/ 5695 h 5728"/>
                  <a:gd name="T52" fmla="*/ 6708 w 7014"/>
                  <a:gd name="T53" fmla="*/ 4444 h 5728"/>
                  <a:gd name="T54" fmla="*/ 5708 w 7014"/>
                  <a:gd name="T55" fmla="*/ 1763 h 5728"/>
                  <a:gd name="T56" fmla="*/ 5586 w 7014"/>
                  <a:gd name="T57" fmla="*/ 2583 h 5728"/>
                  <a:gd name="T58" fmla="*/ 1470 w 7014"/>
                  <a:gd name="T59" fmla="*/ 2583 h 5728"/>
                  <a:gd name="T60" fmla="*/ 1347 w 7014"/>
                  <a:gd name="T61" fmla="*/ 1763 h 5728"/>
                  <a:gd name="T62" fmla="*/ 5708 w 7014"/>
                  <a:gd name="T63" fmla="*/ 1763 h 5728"/>
                  <a:gd name="T64" fmla="*/ 5708 w 7014"/>
                  <a:gd name="T65" fmla="*/ 5167 h 5728"/>
                  <a:gd name="T66" fmla="*/ 1304 w 7014"/>
                  <a:gd name="T67" fmla="*/ 5167 h 5728"/>
                  <a:gd name="T68" fmla="*/ 818 w 7014"/>
                  <a:gd name="T69" fmla="*/ 4667 h 5728"/>
                  <a:gd name="T70" fmla="*/ 1443 w 7014"/>
                  <a:gd name="T71" fmla="*/ 3139 h 5728"/>
                  <a:gd name="T72" fmla="*/ 5568 w 7014"/>
                  <a:gd name="T73" fmla="*/ 3139 h 5728"/>
                  <a:gd name="T74" fmla="*/ 6194 w 7014"/>
                  <a:gd name="T75" fmla="*/ 4667 h 5728"/>
                  <a:gd name="T76" fmla="*/ 5708 w 7014"/>
                  <a:gd name="T77" fmla="*/ 5167 h 5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014" h="5728">
                    <a:moveTo>
                      <a:pt x="6708" y="4444"/>
                    </a:moveTo>
                    <a:lnTo>
                      <a:pt x="6092" y="2941"/>
                    </a:lnTo>
                    <a:cubicBezTo>
                      <a:pt x="6099" y="2928"/>
                      <a:pt x="6306" y="1527"/>
                      <a:pt x="6306" y="1527"/>
                    </a:cubicBezTo>
                    <a:cubicBezTo>
                      <a:pt x="6316" y="1431"/>
                      <a:pt x="6266" y="1207"/>
                      <a:pt x="6028" y="1207"/>
                    </a:cubicBezTo>
                    <a:lnTo>
                      <a:pt x="4982" y="1207"/>
                    </a:lnTo>
                    <a:lnTo>
                      <a:pt x="4478" y="447"/>
                    </a:lnTo>
                    <a:cubicBezTo>
                      <a:pt x="4527" y="361"/>
                      <a:pt x="4531" y="253"/>
                      <a:pt x="4472" y="167"/>
                    </a:cubicBezTo>
                    <a:cubicBezTo>
                      <a:pt x="4388" y="41"/>
                      <a:pt x="4222" y="0"/>
                      <a:pt x="4098" y="83"/>
                    </a:cubicBezTo>
                    <a:lnTo>
                      <a:pt x="3890" y="221"/>
                    </a:lnTo>
                    <a:cubicBezTo>
                      <a:pt x="3764" y="305"/>
                      <a:pt x="3723" y="472"/>
                      <a:pt x="3806" y="596"/>
                    </a:cubicBezTo>
                    <a:cubicBezTo>
                      <a:pt x="3844" y="675"/>
                      <a:pt x="3934" y="716"/>
                      <a:pt x="4012" y="720"/>
                    </a:cubicBezTo>
                    <a:lnTo>
                      <a:pt x="4335" y="1207"/>
                    </a:lnTo>
                    <a:lnTo>
                      <a:pt x="2696" y="1207"/>
                    </a:lnTo>
                    <a:lnTo>
                      <a:pt x="3019" y="720"/>
                    </a:lnTo>
                    <a:cubicBezTo>
                      <a:pt x="3108" y="715"/>
                      <a:pt x="3183" y="675"/>
                      <a:pt x="3235" y="609"/>
                    </a:cubicBezTo>
                    <a:cubicBezTo>
                      <a:pt x="3319" y="484"/>
                      <a:pt x="3276" y="317"/>
                      <a:pt x="3151" y="235"/>
                    </a:cubicBezTo>
                    <a:lnTo>
                      <a:pt x="2944" y="96"/>
                    </a:lnTo>
                    <a:cubicBezTo>
                      <a:pt x="2819" y="12"/>
                      <a:pt x="2652" y="40"/>
                      <a:pt x="2555" y="165"/>
                    </a:cubicBezTo>
                    <a:cubicBezTo>
                      <a:pt x="2496" y="252"/>
                      <a:pt x="2500" y="360"/>
                      <a:pt x="2550" y="445"/>
                    </a:cubicBezTo>
                    <a:lnTo>
                      <a:pt x="2042" y="1207"/>
                    </a:lnTo>
                    <a:lnTo>
                      <a:pt x="1055" y="1207"/>
                    </a:lnTo>
                    <a:cubicBezTo>
                      <a:pt x="818" y="1221"/>
                      <a:pt x="756" y="1444"/>
                      <a:pt x="778" y="1527"/>
                    </a:cubicBezTo>
                    <a:lnTo>
                      <a:pt x="963" y="2839"/>
                    </a:lnTo>
                    <a:lnTo>
                      <a:pt x="304" y="4444"/>
                    </a:lnTo>
                    <a:cubicBezTo>
                      <a:pt x="0" y="5335"/>
                      <a:pt x="867" y="5695"/>
                      <a:pt x="1304" y="5695"/>
                    </a:cubicBezTo>
                    <a:lnTo>
                      <a:pt x="5722" y="5695"/>
                    </a:lnTo>
                    <a:cubicBezTo>
                      <a:pt x="6134" y="5728"/>
                      <a:pt x="7014" y="5323"/>
                      <a:pt x="6708" y="4444"/>
                    </a:cubicBezTo>
                    <a:close/>
                    <a:moveTo>
                      <a:pt x="5708" y="1763"/>
                    </a:moveTo>
                    <a:lnTo>
                      <a:pt x="5586" y="2583"/>
                    </a:lnTo>
                    <a:lnTo>
                      <a:pt x="1470" y="2583"/>
                    </a:lnTo>
                    <a:lnTo>
                      <a:pt x="1347" y="1763"/>
                    </a:lnTo>
                    <a:lnTo>
                      <a:pt x="5708" y="1763"/>
                    </a:lnTo>
                    <a:close/>
                    <a:moveTo>
                      <a:pt x="5708" y="5167"/>
                    </a:moveTo>
                    <a:lnTo>
                      <a:pt x="1304" y="5167"/>
                    </a:lnTo>
                    <a:cubicBezTo>
                      <a:pt x="1102" y="5184"/>
                      <a:pt x="710" y="5027"/>
                      <a:pt x="818" y="4667"/>
                    </a:cubicBezTo>
                    <a:lnTo>
                      <a:pt x="1443" y="3139"/>
                    </a:lnTo>
                    <a:lnTo>
                      <a:pt x="5568" y="3139"/>
                    </a:lnTo>
                    <a:lnTo>
                      <a:pt x="6194" y="4667"/>
                    </a:lnTo>
                    <a:cubicBezTo>
                      <a:pt x="6318" y="4968"/>
                      <a:pt x="5956" y="5181"/>
                      <a:pt x="5708" y="51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C9B664C3-D54B-9D2D-4246-3A4921656BC4}"/>
                </a:ext>
              </a:extLst>
            </p:cNvPr>
            <p:cNvGrpSpPr/>
            <p:nvPr/>
          </p:nvGrpSpPr>
          <p:grpSpPr>
            <a:xfrm>
              <a:off x="1399577" y="2255961"/>
              <a:ext cx="2572798" cy="1042942"/>
              <a:chOff x="1949744" y="2141670"/>
              <a:chExt cx="2572798" cy="1042942"/>
            </a:xfrm>
          </p:grpSpPr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id="{E4604752-43DA-E86B-3DD0-6046D27AD7DF}"/>
                  </a:ext>
                </a:extLst>
              </p:cNvPr>
              <p:cNvGrpSpPr/>
              <p:nvPr/>
            </p:nvGrpSpPr>
            <p:grpSpPr>
              <a:xfrm flipH="1">
                <a:off x="1949744" y="2219228"/>
                <a:ext cx="2572798" cy="965384"/>
                <a:chOff x="8683717" y="1519593"/>
                <a:chExt cx="2572798" cy="965384"/>
              </a:xfrm>
            </p:grpSpPr>
            <p:sp>
              <p:nvSpPr>
                <p:cNvPr id="76" name="文本框 75">
                  <a:extLst>
                    <a:ext uri="{FF2B5EF4-FFF2-40B4-BE49-F238E27FC236}">
                      <a16:creationId xmlns:a16="http://schemas.microsoft.com/office/drawing/2014/main" id="{57A9CB98-AD28-0C4B-DAC4-679A7AFFD7E0}"/>
                    </a:ext>
                  </a:extLst>
                </p:cNvPr>
                <p:cNvSpPr txBox="1"/>
                <p:nvPr/>
              </p:nvSpPr>
              <p:spPr>
                <a:xfrm>
                  <a:off x="8727998" y="1961757"/>
                  <a:ext cx="2528517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/>
                  <a:r>
                    <a:rPr lang="zh-CN" altLang="en-US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在这里输入你的正文，阐述与关键词标题相关的具体内容。</a:t>
                  </a:r>
                  <a:endPara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77" name="文本框 76">
                  <a:extLst>
                    <a:ext uri="{FF2B5EF4-FFF2-40B4-BE49-F238E27FC236}">
                      <a16:creationId xmlns:a16="http://schemas.microsoft.com/office/drawing/2014/main" id="{06BA2056-63B3-4582-5A04-5B9C4DEE68AA}"/>
                    </a:ext>
                  </a:extLst>
                </p:cNvPr>
                <p:cNvSpPr txBox="1"/>
                <p:nvPr/>
              </p:nvSpPr>
              <p:spPr>
                <a:xfrm>
                  <a:off x="8683717" y="1519593"/>
                  <a:ext cx="1892765" cy="33855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2200" spc="300" dirty="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</p:grp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36245C57-B207-7CA6-5BD1-BCEFAC8529E1}"/>
                  </a:ext>
                </a:extLst>
              </p:cNvPr>
              <p:cNvSpPr txBox="1"/>
              <p:nvPr/>
            </p:nvSpPr>
            <p:spPr>
              <a:xfrm>
                <a:off x="2039132" y="2141670"/>
                <a:ext cx="6096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01.</a:t>
                </a:r>
                <a:endParaRPr lang="zh-CN" altLang="en-US" sz="28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B7FE48A2-B2B5-5D49-C67C-5F9C448E9484}"/>
                </a:ext>
              </a:extLst>
            </p:cNvPr>
            <p:cNvGrpSpPr/>
            <p:nvPr/>
          </p:nvGrpSpPr>
          <p:grpSpPr>
            <a:xfrm>
              <a:off x="4392447" y="1953402"/>
              <a:ext cx="3470166" cy="3470166"/>
              <a:chOff x="4392447" y="1953402"/>
              <a:chExt cx="3470166" cy="3470166"/>
            </a:xfrm>
          </p:grpSpPr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06ED8D8B-B34D-7F99-1BF7-00EB1B60E17E}"/>
                  </a:ext>
                </a:extLst>
              </p:cNvPr>
              <p:cNvGrpSpPr/>
              <p:nvPr/>
            </p:nvGrpSpPr>
            <p:grpSpPr>
              <a:xfrm>
                <a:off x="4903010" y="2458983"/>
                <a:ext cx="2459005" cy="2459005"/>
                <a:chOff x="5182692" y="2412905"/>
                <a:chExt cx="2459005" cy="2459005"/>
              </a:xfrm>
            </p:grpSpPr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E8459801-1F32-035D-466A-6FE9238A7800}"/>
                    </a:ext>
                  </a:extLst>
                </p:cNvPr>
                <p:cNvSpPr/>
                <p:nvPr/>
              </p:nvSpPr>
              <p:spPr>
                <a:xfrm>
                  <a:off x="5182692" y="2412905"/>
                  <a:ext cx="2459005" cy="2459005"/>
                </a:xfrm>
                <a:prstGeom prst="ellipse">
                  <a:avLst/>
                </a:prstGeom>
                <a:gradFill>
                  <a:gsLst>
                    <a:gs pos="100000">
                      <a:schemeClr val="accent2"/>
                    </a:gs>
                    <a:gs pos="40000">
                      <a:schemeClr val="accent1"/>
                    </a:gs>
                  </a:gsLst>
                  <a:lin ang="16800000" scaled="0"/>
                </a:gradFill>
                <a:ln>
                  <a:noFill/>
                </a:ln>
                <a:effectLst>
                  <a:outerShdw blurRad="88900" dist="38100" dir="2700000" algn="tl" rotWithShape="0">
                    <a:schemeClr val="bg2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3" name="文本框 72">
                  <a:extLst>
                    <a:ext uri="{FF2B5EF4-FFF2-40B4-BE49-F238E27FC236}">
                      <a16:creationId xmlns:a16="http://schemas.microsoft.com/office/drawing/2014/main" id="{33DB2588-6286-1F1B-B5A6-95AF0DA88A44}"/>
                    </a:ext>
                  </a:extLst>
                </p:cNvPr>
                <p:cNvSpPr txBox="1"/>
                <p:nvPr/>
              </p:nvSpPr>
              <p:spPr>
                <a:xfrm>
                  <a:off x="5454212" y="3414318"/>
                  <a:ext cx="1915963" cy="492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3200" spc="300" dirty="0">
                      <a:solidFill>
                        <a:schemeClr val="bg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</a:t>
                  </a:r>
                </a:p>
              </p:txBody>
            </p:sp>
          </p:grp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E771F28A-3B9E-AB8C-2B61-3752A2B278B4}"/>
                  </a:ext>
                </a:extLst>
              </p:cNvPr>
              <p:cNvSpPr/>
              <p:nvPr/>
            </p:nvSpPr>
            <p:spPr>
              <a:xfrm>
                <a:off x="4392447" y="1953402"/>
                <a:ext cx="3470166" cy="3470166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799482C6-530D-42B2-880A-F6B3DD516598}"/>
                </a:ext>
              </a:extLst>
            </p:cNvPr>
            <p:cNvGrpSpPr/>
            <p:nvPr/>
          </p:nvGrpSpPr>
          <p:grpSpPr>
            <a:xfrm>
              <a:off x="4351946" y="2204748"/>
              <a:ext cx="770400" cy="770784"/>
              <a:chOff x="2284416" y="3517335"/>
              <a:chExt cx="606436" cy="606738"/>
            </a:xfrm>
          </p:grpSpPr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C57B6D66-03A3-EF64-53ED-414E2D0C0F48}"/>
                  </a:ext>
                </a:extLst>
              </p:cNvPr>
              <p:cNvSpPr/>
              <p:nvPr/>
            </p:nvSpPr>
            <p:spPr>
              <a:xfrm>
                <a:off x="2284416" y="3517335"/>
                <a:ext cx="606436" cy="6067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9" name="iconfont-117-337961">
                <a:extLst>
                  <a:ext uri="{FF2B5EF4-FFF2-40B4-BE49-F238E27FC236}">
                    <a16:creationId xmlns:a16="http://schemas.microsoft.com/office/drawing/2014/main" id="{EED53E43-0889-C830-C6A7-5FE475A52B03}"/>
                  </a:ext>
                </a:extLst>
              </p:cNvPr>
              <p:cNvSpPr/>
              <p:nvPr/>
            </p:nvSpPr>
            <p:spPr>
              <a:xfrm>
                <a:off x="2438400" y="3650564"/>
                <a:ext cx="282067" cy="287108"/>
              </a:xfrm>
              <a:custGeom>
                <a:avLst/>
                <a:gdLst>
                  <a:gd name="T0" fmla="*/ 10166 w 12800"/>
                  <a:gd name="T1" fmla="*/ 234 h 12000"/>
                  <a:gd name="T2" fmla="*/ 1200 w 12800"/>
                  <a:gd name="T3" fmla="*/ 0 h 12000"/>
                  <a:gd name="T4" fmla="*/ 0 w 12800"/>
                  <a:gd name="T5" fmla="*/ 10800 h 12000"/>
                  <a:gd name="T6" fmla="*/ 11600 w 12800"/>
                  <a:gd name="T7" fmla="*/ 12000 h 12000"/>
                  <a:gd name="T8" fmla="*/ 12800 w 12800"/>
                  <a:gd name="T9" fmla="*/ 3200 h 12000"/>
                  <a:gd name="T10" fmla="*/ 12000 w 12800"/>
                  <a:gd name="T11" fmla="*/ 10800 h 12000"/>
                  <a:gd name="T12" fmla="*/ 1200 w 12800"/>
                  <a:gd name="T13" fmla="*/ 11200 h 12000"/>
                  <a:gd name="T14" fmla="*/ 800 w 12800"/>
                  <a:gd name="T15" fmla="*/ 1200 h 12000"/>
                  <a:gd name="T16" fmla="*/ 9200 w 12800"/>
                  <a:gd name="T17" fmla="*/ 800 h 12000"/>
                  <a:gd name="T18" fmla="*/ 9199 w 12800"/>
                  <a:gd name="T19" fmla="*/ 2400 h 12000"/>
                  <a:gd name="T20" fmla="*/ 10799 w 12800"/>
                  <a:gd name="T21" fmla="*/ 3600 h 12000"/>
                  <a:gd name="T22" fmla="*/ 12000 w 12800"/>
                  <a:gd name="T23" fmla="*/ 10800 h 12000"/>
                  <a:gd name="T24" fmla="*/ 10399 w 12800"/>
                  <a:gd name="T25" fmla="*/ 3200 h 12000"/>
                  <a:gd name="T26" fmla="*/ 9600 w 12800"/>
                  <a:gd name="T27" fmla="*/ 2400 h 12000"/>
                  <a:gd name="T28" fmla="*/ 12000 w 12800"/>
                  <a:gd name="T29" fmla="*/ 3200 h 12000"/>
                  <a:gd name="T30" fmla="*/ 6200 w 12800"/>
                  <a:gd name="T31" fmla="*/ 2800 h 12000"/>
                  <a:gd name="T32" fmla="*/ 8400 w 12800"/>
                  <a:gd name="T33" fmla="*/ 2600 h 12000"/>
                  <a:gd name="T34" fmla="*/ 6200 w 12800"/>
                  <a:gd name="T35" fmla="*/ 2400 h 12000"/>
                  <a:gd name="T36" fmla="*/ 6200 w 12800"/>
                  <a:gd name="T37" fmla="*/ 2800 h 12000"/>
                  <a:gd name="T38" fmla="*/ 8200 w 12800"/>
                  <a:gd name="T39" fmla="*/ 4000 h 12000"/>
                  <a:gd name="T40" fmla="*/ 8200 w 12800"/>
                  <a:gd name="T41" fmla="*/ 3600 h 12000"/>
                  <a:gd name="T42" fmla="*/ 6000 w 12800"/>
                  <a:gd name="T43" fmla="*/ 3800 h 12000"/>
                  <a:gd name="T44" fmla="*/ 6000 w 12800"/>
                  <a:gd name="T45" fmla="*/ 5000 h 12000"/>
                  <a:gd name="T46" fmla="*/ 11000 w 12800"/>
                  <a:gd name="T47" fmla="*/ 5200 h 12000"/>
                  <a:gd name="T48" fmla="*/ 11000 w 12800"/>
                  <a:gd name="T49" fmla="*/ 4800 h 12000"/>
                  <a:gd name="T50" fmla="*/ 6000 w 12800"/>
                  <a:gd name="T51" fmla="*/ 5000 h 12000"/>
                  <a:gd name="T52" fmla="*/ 1800 w 12800"/>
                  <a:gd name="T53" fmla="*/ 7200 h 12000"/>
                  <a:gd name="T54" fmla="*/ 1800 w 12800"/>
                  <a:gd name="T55" fmla="*/ 7600 h 12000"/>
                  <a:gd name="T56" fmla="*/ 11200 w 12800"/>
                  <a:gd name="T57" fmla="*/ 7400 h 12000"/>
                  <a:gd name="T58" fmla="*/ 11000 w 12800"/>
                  <a:gd name="T59" fmla="*/ 8400 h 12000"/>
                  <a:gd name="T60" fmla="*/ 1600 w 12800"/>
                  <a:gd name="T61" fmla="*/ 8600 h 12000"/>
                  <a:gd name="T62" fmla="*/ 11000 w 12800"/>
                  <a:gd name="T63" fmla="*/ 8800 h 12000"/>
                  <a:gd name="T64" fmla="*/ 11000 w 12800"/>
                  <a:gd name="T65" fmla="*/ 8400 h 12000"/>
                  <a:gd name="T66" fmla="*/ 1800 w 12800"/>
                  <a:gd name="T67" fmla="*/ 9600 h 12000"/>
                  <a:gd name="T68" fmla="*/ 1800 w 12800"/>
                  <a:gd name="T69" fmla="*/ 10000 h 12000"/>
                  <a:gd name="T70" fmla="*/ 11200 w 12800"/>
                  <a:gd name="T71" fmla="*/ 9800 h 12000"/>
                  <a:gd name="T72" fmla="*/ 11000 w 12800"/>
                  <a:gd name="T73" fmla="*/ 6000 h 12000"/>
                  <a:gd name="T74" fmla="*/ 1600 w 12800"/>
                  <a:gd name="T75" fmla="*/ 6200 h 12000"/>
                  <a:gd name="T76" fmla="*/ 11000 w 12800"/>
                  <a:gd name="T77" fmla="*/ 6400 h 12000"/>
                  <a:gd name="T78" fmla="*/ 11000 w 12800"/>
                  <a:gd name="T79" fmla="*/ 6000 h 12000"/>
                  <a:gd name="T80" fmla="*/ 4800 w 12800"/>
                  <a:gd name="T81" fmla="*/ 5200 h 12000"/>
                  <a:gd name="T82" fmla="*/ 5200 w 12800"/>
                  <a:gd name="T83" fmla="*/ 2400 h 12000"/>
                  <a:gd name="T84" fmla="*/ 2000 w 12800"/>
                  <a:gd name="T85" fmla="*/ 2000 h 12000"/>
                  <a:gd name="T86" fmla="*/ 1600 w 12800"/>
                  <a:gd name="T87" fmla="*/ 4800 h 12000"/>
                  <a:gd name="T88" fmla="*/ 2400 w 12800"/>
                  <a:gd name="T89" fmla="*/ 2800 h 12000"/>
                  <a:gd name="T90" fmla="*/ 4400 w 12800"/>
                  <a:gd name="T91" fmla="*/ 4400 h 12000"/>
                  <a:gd name="T92" fmla="*/ 2400 w 12800"/>
                  <a:gd name="T93" fmla="*/ 2800 h 1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800" h="12000">
                    <a:moveTo>
                      <a:pt x="12566" y="2634"/>
                    </a:moveTo>
                    <a:lnTo>
                      <a:pt x="10166" y="234"/>
                    </a:lnTo>
                    <a:cubicBezTo>
                      <a:pt x="10016" y="84"/>
                      <a:pt x="9812" y="0"/>
                      <a:pt x="9600" y="0"/>
                    </a:cubicBezTo>
                    <a:lnTo>
                      <a:pt x="1200" y="0"/>
                    </a:lnTo>
                    <a:cubicBezTo>
                      <a:pt x="538" y="0"/>
                      <a:pt x="0" y="538"/>
                      <a:pt x="0" y="1200"/>
                    </a:cubicBezTo>
                    <a:lnTo>
                      <a:pt x="0" y="10800"/>
                    </a:lnTo>
                    <a:cubicBezTo>
                      <a:pt x="0" y="11462"/>
                      <a:pt x="538" y="12000"/>
                      <a:pt x="1200" y="12000"/>
                    </a:cubicBezTo>
                    <a:lnTo>
                      <a:pt x="11600" y="12000"/>
                    </a:lnTo>
                    <a:cubicBezTo>
                      <a:pt x="12262" y="12000"/>
                      <a:pt x="12800" y="11462"/>
                      <a:pt x="12800" y="10800"/>
                    </a:cubicBezTo>
                    <a:lnTo>
                      <a:pt x="12800" y="3200"/>
                    </a:lnTo>
                    <a:cubicBezTo>
                      <a:pt x="12800" y="2988"/>
                      <a:pt x="12716" y="2784"/>
                      <a:pt x="12566" y="2634"/>
                    </a:cubicBezTo>
                    <a:close/>
                    <a:moveTo>
                      <a:pt x="12000" y="10800"/>
                    </a:moveTo>
                    <a:cubicBezTo>
                      <a:pt x="12000" y="11021"/>
                      <a:pt x="11821" y="11200"/>
                      <a:pt x="11600" y="11200"/>
                    </a:cubicBezTo>
                    <a:lnTo>
                      <a:pt x="1200" y="11200"/>
                    </a:lnTo>
                    <a:cubicBezTo>
                      <a:pt x="979" y="11200"/>
                      <a:pt x="800" y="11021"/>
                      <a:pt x="800" y="10800"/>
                    </a:cubicBezTo>
                    <a:lnTo>
                      <a:pt x="800" y="1200"/>
                    </a:lnTo>
                    <a:cubicBezTo>
                      <a:pt x="800" y="979"/>
                      <a:pt x="979" y="800"/>
                      <a:pt x="1200" y="800"/>
                    </a:cubicBezTo>
                    <a:lnTo>
                      <a:pt x="9200" y="800"/>
                    </a:lnTo>
                    <a:lnTo>
                      <a:pt x="9200" y="2400"/>
                    </a:lnTo>
                    <a:lnTo>
                      <a:pt x="9199" y="2400"/>
                    </a:lnTo>
                    <a:cubicBezTo>
                      <a:pt x="9199" y="3063"/>
                      <a:pt x="9737" y="3600"/>
                      <a:pt x="10399" y="3600"/>
                    </a:cubicBezTo>
                    <a:lnTo>
                      <a:pt x="10799" y="3600"/>
                    </a:lnTo>
                    <a:lnTo>
                      <a:pt x="12000" y="3600"/>
                    </a:lnTo>
                    <a:lnTo>
                      <a:pt x="12000" y="10800"/>
                    </a:lnTo>
                    <a:close/>
                    <a:moveTo>
                      <a:pt x="10799" y="3200"/>
                    </a:moveTo>
                    <a:lnTo>
                      <a:pt x="10399" y="3200"/>
                    </a:lnTo>
                    <a:cubicBezTo>
                      <a:pt x="9958" y="3200"/>
                      <a:pt x="9599" y="2841"/>
                      <a:pt x="9599" y="2400"/>
                    </a:cubicBezTo>
                    <a:lnTo>
                      <a:pt x="9600" y="2400"/>
                    </a:lnTo>
                    <a:lnTo>
                      <a:pt x="9600" y="800"/>
                    </a:lnTo>
                    <a:lnTo>
                      <a:pt x="12000" y="3200"/>
                    </a:lnTo>
                    <a:lnTo>
                      <a:pt x="10799" y="3200"/>
                    </a:lnTo>
                    <a:close/>
                    <a:moveTo>
                      <a:pt x="6200" y="2800"/>
                    </a:moveTo>
                    <a:lnTo>
                      <a:pt x="8200" y="2800"/>
                    </a:lnTo>
                    <a:cubicBezTo>
                      <a:pt x="8310" y="2800"/>
                      <a:pt x="8400" y="2710"/>
                      <a:pt x="8400" y="2600"/>
                    </a:cubicBezTo>
                    <a:cubicBezTo>
                      <a:pt x="8400" y="2490"/>
                      <a:pt x="8310" y="2400"/>
                      <a:pt x="8200" y="2400"/>
                    </a:cubicBezTo>
                    <a:lnTo>
                      <a:pt x="6200" y="2400"/>
                    </a:lnTo>
                    <a:cubicBezTo>
                      <a:pt x="6090" y="2400"/>
                      <a:pt x="6000" y="2489"/>
                      <a:pt x="6000" y="2600"/>
                    </a:cubicBezTo>
                    <a:cubicBezTo>
                      <a:pt x="6000" y="2711"/>
                      <a:pt x="6090" y="2800"/>
                      <a:pt x="6200" y="2800"/>
                    </a:cubicBezTo>
                    <a:close/>
                    <a:moveTo>
                      <a:pt x="6200" y="4000"/>
                    </a:moveTo>
                    <a:lnTo>
                      <a:pt x="8200" y="4000"/>
                    </a:lnTo>
                    <a:cubicBezTo>
                      <a:pt x="8310" y="4000"/>
                      <a:pt x="8400" y="3910"/>
                      <a:pt x="8400" y="3800"/>
                    </a:cubicBezTo>
                    <a:cubicBezTo>
                      <a:pt x="8400" y="3690"/>
                      <a:pt x="8310" y="3600"/>
                      <a:pt x="8200" y="3600"/>
                    </a:cubicBezTo>
                    <a:lnTo>
                      <a:pt x="6200" y="3600"/>
                    </a:lnTo>
                    <a:cubicBezTo>
                      <a:pt x="6090" y="3600"/>
                      <a:pt x="6000" y="3690"/>
                      <a:pt x="6000" y="3800"/>
                    </a:cubicBezTo>
                    <a:cubicBezTo>
                      <a:pt x="6000" y="3910"/>
                      <a:pt x="6090" y="4000"/>
                      <a:pt x="6200" y="4000"/>
                    </a:cubicBezTo>
                    <a:close/>
                    <a:moveTo>
                      <a:pt x="6000" y="5000"/>
                    </a:moveTo>
                    <a:cubicBezTo>
                      <a:pt x="6000" y="5110"/>
                      <a:pt x="6090" y="5200"/>
                      <a:pt x="6200" y="5200"/>
                    </a:cubicBezTo>
                    <a:lnTo>
                      <a:pt x="11000" y="5200"/>
                    </a:lnTo>
                    <a:cubicBezTo>
                      <a:pt x="11110" y="5200"/>
                      <a:pt x="11200" y="5110"/>
                      <a:pt x="11200" y="5000"/>
                    </a:cubicBezTo>
                    <a:cubicBezTo>
                      <a:pt x="11200" y="4890"/>
                      <a:pt x="11110" y="4800"/>
                      <a:pt x="11000" y="4800"/>
                    </a:cubicBezTo>
                    <a:lnTo>
                      <a:pt x="6200" y="4800"/>
                    </a:lnTo>
                    <a:cubicBezTo>
                      <a:pt x="6090" y="4800"/>
                      <a:pt x="6000" y="4889"/>
                      <a:pt x="6000" y="5000"/>
                    </a:cubicBezTo>
                    <a:close/>
                    <a:moveTo>
                      <a:pt x="11000" y="7200"/>
                    </a:moveTo>
                    <a:lnTo>
                      <a:pt x="1800" y="7200"/>
                    </a:lnTo>
                    <a:cubicBezTo>
                      <a:pt x="1690" y="7200"/>
                      <a:pt x="1600" y="7289"/>
                      <a:pt x="1600" y="7400"/>
                    </a:cubicBezTo>
                    <a:cubicBezTo>
                      <a:pt x="1600" y="7510"/>
                      <a:pt x="1690" y="7600"/>
                      <a:pt x="1800" y="7600"/>
                    </a:cubicBezTo>
                    <a:lnTo>
                      <a:pt x="11000" y="7600"/>
                    </a:lnTo>
                    <a:cubicBezTo>
                      <a:pt x="11110" y="7600"/>
                      <a:pt x="11200" y="7510"/>
                      <a:pt x="11200" y="7400"/>
                    </a:cubicBezTo>
                    <a:cubicBezTo>
                      <a:pt x="11200" y="7289"/>
                      <a:pt x="11110" y="7200"/>
                      <a:pt x="11000" y="7200"/>
                    </a:cubicBezTo>
                    <a:close/>
                    <a:moveTo>
                      <a:pt x="11000" y="8400"/>
                    </a:moveTo>
                    <a:lnTo>
                      <a:pt x="1800" y="8400"/>
                    </a:lnTo>
                    <a:cubicBezTo>
                      <a:pt x="1690" y="8400"/>
                      <a:pt x="1600" y="8489"/>
                      <a:pt x="1600" y="8600"/>
                    </a:cubicBezTo>
                    <a:cubicBezTo>
                      <a:pt x="1600" y="8710"/>
                      <a:pt x="1690" y="8800"/>
                      <a:pt x="1800" y="8800"/>
                    </a:cubicBezTo>
                    <a:lnTo>
                      <a:pt x="11000" y="8800"/>
                    </a:lnTo>
                    <a:cubicBezTo>
                      <a:pt x="11110" y="8800"/>
                      <a:pt x="11200" y="8710"/>
                      <a:pt x="11200" y="8600"/>
                    </a:cubicBezTo>
                    <a:cubicBezTo>
                      <a:pt x="11200" y="8489"/>
                      <a:pt x="11110" y="8400"/>
                      <a:pt x="11000" y="8400"/>
                    </a:cubicBezTo>
                    <a:close/>
                    <a:moveTo>
                      <a:pt x="11000" y="9600"/>
                    </a:moveTo>
                    <a:lnTo>
                      <a:pt x="1800" y="9600"/>
                    </a:lnTo>
                    <a:cubicBezTo>
                      <a:pt x="1690" y="9600"/>
                      <a:pt x="1600" y="9689"/>
                      <a:pt x="1600" y="9800"/>
                    </a:cubicBezTo>
                    <a:cubicBezTo>
                      <a:pt x="1600" y="9910"/>
                      <a:pt x="1690" y="10000"/>
                      <a:pt x="1800" y="10000"/>
                    </a:cubicBezTo>
                    <a:lnTo>
                      <a:pt x="11000" y="10000"/>
                    </a:lnTo>
                    <a:cubicBezTo>
                      <a:pt x="11110" y="10000"/>
                      <a:pt x="11200" y="9910"/>
                      <a:pt x="11200" y="9800"/>
                    </a:cubicBezTo>
                    <a:cubicBezTo>
                      <a:pt x="11200" y="9689"/>
                      <a:pt x="11110" y="9600"/>
                      <a:pt x="11000" y="9600"/>
                    </a:cubicBezTo>
                    <a:close/>
                    <a:moveTo>
                      <a:pt x="11000" y="6000"/>
                    </a:moveTo>
                    <a:lnTo>
                      <a:pt x="1800" y="6000"/>
                    </a:lnTo>
                    <a:cubicBezTo>
                      <a:pt x="1690" y="6000"/>
                      <a:pt x="1600" y="6089"/>
                      <a:pt x="1600" y="6200"/>
                    </a:cubicBezTo>
                    <a:cubicBezTo>
                      <a:pt x="1600" y="6311"/>
                      <a:pt x="1690" y="6400"/>
                      <a:pt x="1800" y="6400"/>
                    </a:cubicBezTo>
                    <a:lnTo>
                      <a:pt x="11000" y="6400"/>
                    </a:lnTo>
                    <a:cubicBezTo>
                      <a:pt x="11110" y="6400"/>
                      <a:pt x="11200" y="6310"/>
                      <a:pt x="11200" y="6200"/>
                    </a:cubicBezTo>
                    <a:cubicBezTo>
                      <a:pt x="11200" y="6090"/>
                      <a:pt x="11110" y="6000"/>
                      <a:pt x="11000" y="6000"/>
                    </a:cubicBezTo>
                    <a:close/>
                    <a:moveTo>
                      <a:pt x="2000" y="5200"/>
                    </a:moveTo>
                    <a:lnTo>
                      <a:pt x="4800" y="5200"/>
                    </a:lnTo>
                    <a:cubicBezTo>
                      <a:pt x="5021" y="5200"/>
                      <a:pt x="5200" y="5021"/>
                      <a:pt x="5200" y="4800"/>
                    </a:cubicBezTo>
                    <a:lnTo>
                      <a:pt x="5200" y="2400"/>
                    </a:lnTo>
                    <a:cubicBezTo>
                      <a:pt x="5200" y="2179"/>
                      <a:pt x="5021" y="2000"/>
                      <a:pt x="4800" y="2000"/>
                    </a:cubicBezTo>
                    <a:lnTo>
                      <a:pt x="2000" y="2000"/>
                    </a:lnTo>
                    <a:cubicBezTo>
                      <a:pt x="1779" y="2000"/>
                      <a:pt x="1600" y="2179"/>
                      <a:pt x="1600" y="2400"/>
                    </a:cubicBezTo>
                    <a:lnTo>
                      <a:pt x="1600" y="4800"/>
                    </a:lnTo>
                    <a:cubicBezTo>
                      <a:pt x="1600" y="5021"/>
                      <a:pt x="1779" y="5200"/>
                      <a:pt x="2000" y="5200"/>
                    </a:cubicBezTo>
                    <a:close/>
                    <a:moveTo>
                      <a:pt x="2400" y="2800"/>
                    </a:moveTo>
                    <a:lnTo>
                      <a:pt x="4400" y="2800"/>
                    </a:lnTo>
                    <a:lnTo>
                      <a:pt x="4400" y="4400"/>
                    </a:lnTo>
                    <a:lnTo>
                      <a:pt x="2400" y="4400"/>
                    </a:lnTo>
                    <a:lnTo>
                      <a:pt x="2400" y="28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1B500C85-3221-2790-1B3B-6ACD75B3E9E5}"/>
                </a:ext>
              </a:extLst>
            </p:cNvPr>
            <p:cNvGrpSpPr/>
            <p:nvPr/>
          </p:nvGrpSpPr>
          <p:grpSpPr>
            <a:xfrm>
              <a:off x="1399577" y="4366524"/>
              <a:ext cx="2572798" cy="1042942"/>
              <a:chOff x="1949744" y="2141670"/>
              <a:chExt cx="2572798" cy="1042942"/>
            </a:xfrm>
          </p:grpSpPr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D8200597-49A4-F3D1-A29C-C5DB6B98DCD6}"/>
                  </a:ext>
                </a:extLst>
              </p:cNvPr>
              <p:cNvGrpSpPr/>
              <p:nvPr/>
            </p:nvGrpSpPr>
            <p:grpSpPr>
              <a:xfrm flipH="1">
                <a:off x="1949744" y="2219228"/>
                <a:ext cx="2572798" cy="965384"/>
                <a:chOff x="8683717" y="1519593"/>
                <a:chExt cx="2572798" cy="965384"/>
              </a:xfrm>
            </p:grpSpPr>
            <p:sp>
              <p:nvSpPr>
                <p:cNvPr id="64" name="文本框 63">
                  <a:extLst>
                    <a:ext uri="{FF2B5EF4-FFF2-40B4-BE49-F238E27FC236}">
                      <a16:creationId xmlns:a16="http://schemas.microsoft.com/office/drawing/2014/main" id="{059E0ED5-8037-80B5-FBD8-EE01FEDCDBDB}"/>
                    </a:ext>
                  </a:extLst>
                </p:cNvPr>
                <p:cNvSpPr txBox="1"/>
                <p:nvPr/>
              </p:nvSpPr>
              <p:spPr>
                <a:xfrm>
                  <a:off x="8727998" y="1961757"/>
                  <a:ext cx="2528517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/>
                  <a:r>
                    <a:rPr lang="zh-CN" altLang="en-US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在这里输入你的正文，阐述与关键词标题相关的具体内容。</a:t>
                  </a:r>
                  <a:endPara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65" name="文本框 64">
                  <a:extLst>
                    <a:ext uri="{FF2B5EF4-FFF2-40B4-BE49-F238E27FC236}">
                      <a16:creationId xmlns:a16="http://schemas.microsoft.com/office/drawing/2014/main" id="{516C6982-E18A-EFD1-0F1D-80F290DB485E}"/>
                    </a:ext>
                  </a:extLst>
                </p:cNvPr>
                <p:cNvSpPr txBox="1"/>
                <p:nvPr/>
              </p:nvSpPr>
              <p:spPr>
                <a:xfrm>
                  <a:off x="8683717" y="1519593"/>
                  <a:ext cx="1892765" cy="33855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2200" spc="300" dirty="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</p:grp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79A2762C-4E98-D62B-03A1-F00483952F62}"/>
                  </a:ext>
                </a:extLst>
              </p:cNvPr>
              <p:cNvSpPr txBox="1"/>
              <p:nvPr/>
            </p:nvSpPr>
            <p:spPr>
              <a:xfrm>
                <a:off x="2039131" y="2141670"/>
                <a:ext cx="74268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03.</a:t>
                </a:r>
                <a:endParaRPr lang="zh-CN" altLang="en-US" sz="28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663C4476-1D33-107A-40AF-08AFE7120699}"/>
                </a:ext>
              </a:extLst>
            </p:cNvPr>
            <p:cNvSpPr/>
            <p:nvPr/>
          </p:nvSpPr>
          <p:spPr>
            <a:xfrm>
              <a:off x="4351946" y="4315311"/>
              <a:ext cx="770400" cy="7707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769DB30B-CF9F-FEBF-C258-57D43FBE8F43}"/>
                </a:ext>
              </a:extLst>
            </p:cNvPr>
            <p:cNvSpPr/>
            <p:nvPr/>
          </p:nvSpPr>
          <p:spPr>
            <a:xfrm>
              <a:off x="7167029" y="2204748"/>
              <a:ext cx="770400" cy="7707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525F48D5-16E9-714B-B9FD-24945B1C9B09}"/>
                </a:ext>
              </a:extLst>
            </p:cNvPr>
            <p:cNvSpPr/>
            <p:nvPr/>
          </p:nvSpPr>
          <p:spPr>
            <a:xfrm>
              <a:off x="7167029" y="4370856"/>
              <a:ext cx="770400" cy="7707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F083AEEE-01C0-FD65-F4B1-825EA441FBCA}"/>
                </a:ext>
              </a:extLst>
            </p:cNvPr>
            <p:cNvGrpSpPr/>
            <p:nvPr/>
          </p:nvGrpSpPr>
          <p:grpSpPr>
            <a:xfrm>
              <a:off x="8083661" y="2255961"/>
              <a:ext cx="2572798" cy="1042942"/>
              <a:chOff x="1949744" y="2141670"/>
              <a:chExt cx="2572798" cy="1042942"/>
            </a:xfrm>
          </p:grpSpPr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AE96D207-E4DE-E9AB-5222-4B3D5DBD8E2E}"/>
                  </a:ext>
                </a:extLst>
              </p:cNvPr>
              <p:cNvGrpSpPr/>
              <p:nvPr/>
            </p:nvGrpSpPr>
            <p:grpSpPr>
              <a:xfrm flipH="1">
                <a:off x="1949744" y="2219228"/>
                <a:ext cx="2572798" cy="965384"/>
                <a:chOff x="8683717" y="1519593"/>
                <a:chExt cx="2572798" cy="965384"/>
              </a:xfrm>
            </p:grpSpPr>
            <p:sp>
              <p:nvSpPr>
                <p:cNvPr id="59" name="文本框 58">
                  <a:extLst>
                    <a:ext uri="{FF2B5EF4-FFF2-40B4-BE49-F238E27FC236}">
                      <a16:creationId xmlns:a16="http://schemas.microsoft.com/office/drawing/2014/main" id="{ED9B0ABD-41C3-6D47-E102-30486E4A66B0}"/>
                    </a:ext>
                  </a:extLst>
                </p:cNvPr>
                <p:cNvSpPr txBox="1"/>
                <p:nvPr/>
              </p:nvSpPr>
              <p:spPr>
                <a:xfrm>
                  <a:off x="8727998" y="1961757"/>
                  <a:ext cx="2528517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/>
                  <a:r>
                    <a:rPr lang="zh-CN" altLang="en-US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在这里输入你的正文，阐述与关键词标题相关的具体内容。</a:t>
                  </a:r>
                  <a:endPara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61" name="文本框 60">
                  <a:extLst>
                    <a:ext uri="{FF2B5EF4-FFF2-40B4-BE49-F238E27FC236}">
                      <a16:creationId xmlns:a16="http://schemas.microsoft.com/office/drawing/2014/main" id="{04FA709F-F869-97A3-FB52-8842A251F873}"/>
                    </a:ext>
                  </a:extLst>
                </p:cNvPr>
                <p:cNvSpPr txBox="1"/>
                <p:nvPr/>
              </p:nvSpPr>
              <p:spPr>
                <a:xfrm>
                  <a:off x="8683717" y="1519593"/>
                  <a:ext cx="1892765" cy="33855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2200" spc="300" dirty="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</p:grp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4483A48E-4E57-3AE1-A48F-7F701F9C0924}"/>
                  </a:ext>
                </a:extLst>
              </p:cNvPr>
              <p:cNvSpPr txBox="1"/>
              <p:nvPr/>
            </p:nvSpPr>
            <p:spPr>
              <a:xfrm>
                <a:off x="2039132" y="2141670"/>
                <a:ext cx="7426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02.</a:t>
                </a:r>
                <a:endParaRPr lang="zh-CN" altLang="en-US" sz="28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D547E846-A7BD-F16D-4A20-F67D9AD0017C}"/>
                </a:ext>
              </a:extLst>
            </p:cNvPr>
            <p:cNvGrpSpPr/>
            <p:nvPr/>
          </p:nvGrpSpPr>
          <p:grpSpPr>
            <a:xfrm>
              <a:off x="8083661" y="4366524"/>
              <a:ext cx="2572798" cy="1042942"/>
              <a:chOff x="1949744" y="2141670"/>
              <a:chExt cx="2572798" cy="1042942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12367496-7E51-B473-87C4-8EEBC0C27543}"/>
                  </a:ext>
                </a:extLst>
              </p:cNvPr>
              <p:cNvGrpSpPr/>
              <p:nvPr/>
            </p:nvGrpSpPr>
            <p:grpSpPr>
              <a:xfrm flipH="1">
                <a:off x="1949744" y="2219228"/>
                <a:ext cx="2572798" cy="965384"/>
                <a:chOff x="8683717" y="1519593"/>
                <a:chExt cx="2572798" cy="965384"/>
              </a:xfrm>
            </p:grpSpPr>
            <p:sp>
              <p:nvSpPr>
                <p:cNvPr id="55" name="文本框 54">
                  <a:extLst>
                    <a:ext uri="{FF2B5EF4-FFF2-40B4-BE49-F238E27FC236}">
                      <a16:creationId xmlns:a16="http://schemas.microsoft.com/office/drawing/2014/main" id="{1F16660E-69B9-946B-227D-079F9601DA4A}"/>
                    </a:ext>
                  </a:extLst>
                </p:cNvPr>
                <p:cNvSpPr txBox="1"/>
                <p:nvPr/>
              </p:nvSpPr>
              <p:spPr>
                <a:xfrm>
                  <a:off x="8727998" y="1961757"/>
                  <a:ext cx="2528517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/>
                  <a:r>
                    <a:rPr lang="zh-CN" altLang="en-US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在这里输入你的正文，阐述与关键词标题相关的具体内容。</a:t>
                  </a:r>
                  <a:endPara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EE1604E2-2F07-A73D-AA44-110F8B3B5FA9}"/>
                    </a:ext>
                  </a:extLst>
                </p:cNvPr>
                <p:cNvSpPr txBox="1"/>
                <p:nvPr/>
              </p:nvSpPr>
              <p:spPr>
                <a:xfrm>
                  <a:off x="8683717" y="1519593"/>
                  <a:ext cx="1892765" cy="33855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2200" spc="300" dirty="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</p:grp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78E9822D-AC26-56C6-B13C-5D658265879B}"/>
                  </a:ext>
                </a:extLst>
              </p:cNvPr>
              <p:cNvSpPr txBox="1"/>
              <p:nvPr/>
            </p:nvSpPr>
            <p:spPr>
              <a:xfrm>
                <a:off x="2039131" y="2141670"/>
                <a:ext cx="69144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04.</a:t>
                </a:r>
                <a:endParaRPr lang="zh-CN" altLang="en-US" sz="28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0" name="iconfont-117-337961">
              <a:extLst>
                <a:ext uri="{FF2B5EF4-FFF2-40B4-BE49-F238E27FC236}">
                  <a16:creationId xmlns:a16="http://schemas.microsoft.com/office/drawing/2014/main" id="{9190125C-6F33-13E9-BBF2-541612593A68}"/>
                </a:ext>
              </a:extLst>
            </p:cNvPr>
            <p:cNvSpPr/>
            <p:nvPr/>
          </p:nvSpPr>
          <p:spPr>
            <a:xfrm>
              <a:off x="7389173" y="2396621"/>
              <a:ext cx="336311" cy="364042"/>
            </a:xfrm>
            <a:custGeom>
              <a:avLst/>
              <a:gdLst>
                <a:gd name="connsiteX0" fmla="*/ 303590 w 607135"/>
                <a:gd name="connsiteY0" fmla="*/ 483603 h 605310"/>
                <a:gd name="connsiteX1" fmla="*/ 274296 w 607135"/>
                <a:gd name="connsiteY1" fmla="*/ 526456 h 605310"/>
                <a:gd name="connsiteX2" fmla="*/ 303590 w 607135"/>
                <a:gd name="connsiteY2" fmla="*/ 569310 h 605310"/>
                <a:gd name="connsiteX3" fmla="*/ 341180 w 607135"/>
                <a:gd name="connsiteY3" fmla="*/ 514184 h 605310"/>
                <a:gd name="connsiteX4" fmla="*/ 303590 w 607135"/>
                <a:gd name="connsiteY4" fmla="*/ 483603 h 605310"/>
                <a:gd name="connsiteX5" fmla="*/ 303590 w 607135"/>
                <a:gd name="connsiteY5" fmla="*/ 362101 h 605310"/>
                <a:gd name="connsiteX6" fmla="*/ 262722 w 607135"/>
                <a:gd name="connsiteY6" fmla="*/ 392068 h 605310"/>
                <a:gd name="connsiteX7" fmla="*/ 303590 w 607135"/>
                <a:gd name="connsiteY7" fmla="*/ 447807 h 605310"/>
                <a:gd name="connsiteX8" fmla="*/ 332781 w 607135"/>
                <a:gd name="connsiteY8" fmla="*/ 404954 h 605310"/>
                <a:gd name="connsiteX9" fmla="*/ 303590 w 607135"/>
                <a:gd name="connsiteY9" fmla="*/ 362101 h 605310"/>
                <a:gd name="connsiteX10" fmla="*/ 303590 w 607135"/>
                <a:gd name="connsiteY10" fmla="*/ 240497 h 605310"/>
                <a:gd name="connsiteX11" fmla="*/ 274296 w 607135"/>
                <a:gd name="connsiteY11" fmla="*/ 283350 h 605310"/>
                <a:gd name="connsiteX12" fmla="*/ 303590 w 607135"/>
                <a:gd name="connsiteY12" fmla="*/ 326203 h 605310"/>
                <a:gd name="connsiteX13" fmla="*/ 344457 w 607135"/>
                <a:gd name="connsiteY13" fmla="*/ 268008 h 605310"/>
                <a:gd name="connsiteX14" fmla="*/ 303590 w 607135"/>
                <a:gd name="connsiteY14" fmla="*/ 240497 h 605310"/>
                <a:gd name="connsiteX15" fmla="*/ 140428 w 607135"/>
                <a:gd name="connsiteY15" fmla="*/ 8538 h 605310"/>
                <a:gd name="connsiteX16" fmla="*/ 163780 w 607135"/>
                <a:gd name="connsiteY16" fmla="*/ 64789 h 605310"/>
                <a:gd name="connsiteX17" fmla="*/ 105706 w 607135"/>
                <a:gd name="connsiteY17" fmla="*/ 205212 h 605310"/>
                <a:gd name="connsiteX18" fmla="*/ 222060 w 607135"/>
                <a:gd name="connsiteY18" fmla="*/ 214007 h 605310"/>
                <a:gd name="connsiteX19" fmla="*/ 385120 w 607135"/>
                <a:gd name="connsiteY19" fmla="*/ 214007 h 605310"/>
                <a:gd name="connsiteX20" fmla="*/ 501474 w 607135"/>
                <a:gd name="connsiteY20" fmla="*/ 205212 h 605310"/>
                <a:gd name="connsiteX21" fmla="*/ 443399 w 607135"/>
                <a:gd name="connsiteY21" fmla="*/ 64789 h 605310"/>
                <a:gd name="connsiteX22" fmla="*/ 466752 w 607135"/>
                <a:gd name="connsiteY22" fmla="*/ 8538 h 605310"/>
                <a:gd name="connsiteX23" fmla="*/ 523086 w 607135"/>
                <a:gd name="connsiteY23" fmla="*/ 31856 h 605310"/>
                <a:gd name="connsiteX24" fmla="*/ 603898 w 607135"/>
                <a:gd name="connsiteY24" fmla="*/ 227303 h 605310"/>
                <a:gd name="connsiteX25" fmla="*/ 600723 w 607135"/>
                <a:gd name="connsiteY25" fmla="*/ 266270 h 605310"/>
                <a:gd name="connsiteX26" fmla="*/ 567230 w 607135"/>
                <a:gd name="connsiteY26" fmla="*/ 286622 h 605310"/>
                <a:gd name="connsiteX27" fmla="*/ 433054 w 607135"/>
                <a:gd name="connsiteY27" fmla="*/ 296645 h 605310"/>
                <a:gd name="connsiteX28" fmla="*/ 410316 w 607135"/>
                <a:gd name="connsiteY28" fmla="*/ 377238 h 605310"/>
                <a:gd name="connsiteX29" fmla="*/ 417383 w 607135"/>
                <a:gd name="connsiteY29" fmla="*/ 508252 h 605310"/>
                <a:gd name="connsiteX30" fmla="*/ 449237 w 607135"/>
                <a:gd name="connsiteY30" fmla="*/ 587821 h 605310"/>
                <a:gd name="connsiteX31" fmla="*/ 448008 w 607135"/>
                <a:gd name="connsiteY31" fmla="*/ 599685 h 605310"/>
                <a:gd name="connsiteX32" fmla="*/ 437356 w 607135"/>
                <a:gd name="connsiteY32" fmla="*/ 605310 h 605310"/>
                <a:gd name="connsiteX33" fmla="*/ 169721 w 607135"/>
                <a:gd name="connsiteY33" fmla="*/ 605310 h 605310"/>
                <a:gd name="connsiteX34" fmla="*/ 159171 w 607135"/>
                <a:gd name="connsiteY34" fmla="*/ 599685 h 605310"/>
                <a:gd name="connsiteX35" fmla="*/ 157840 w 607135"/>
                <a:gd name="connsiteY35" fmla="*/ 587821 h 605310"/>
                <a:gd name="connsiteX36" fmla="*/ 189796 w 607135"/>
                <a:gd name="connsiteY36" fmla="*/ 508252 h 605310"/>
                <a:gd name="connsiteX37" fmla="*/ 196761 w 607135"/>
                <a:gd name="connsiteY37" fmla="*/ 377238 h 605310"/>
                <a:gd name="connsiteX38" fmla="*/ 174125 w 607135"/>
                <a:gd name="connsiteY38" fmla="*/ 296645 h 605310"/>
                <a:gd name="connsiteX39" fmla="*/ 39847 w 607135"/>
                <a:gd name="connsiteY39" fmla="*/ 286622 h 605310"/>
                <a:gd name="connsiteX40" fmla="*/ 6456 w 607135"/>
                <a:gd name="connsiteY40" fmla="*/ 266270 h 605310"/>
                <a:gd name="connsiteX41" fmla="*/ 3281 w 607135"/>
                <a:gd name="connsiteY41" fmla="*/ 227303 h 605310"/>
                <a:gd name="connsiteX42" fmla="*/ 84094 w 607135"/>
                <a:gd name="connsiteY42" fmla="*/ 31856 h 605310"/>
                <a:gd name="connsiteX43" fmla="*/ 140428 w 607135"/>
                <a:gd name="connsiteY43" fmla="*/ 8538 h 605310"/>
                <a:gd name="connsiteX44" fmla="*/ 303538 w 607135"/>
                <a:gd name="connsiteY44" fmla="*/ 0 h 605310"/>
                <a:gd name="connsiteX45" fmla="*/ 395167 w 607135"/>
                <a:gd name="connsiteY45" fmla="*/ 91453 h 605310"/>
                <a:gd name="connsiteX46" fmla="*/ 303538 w 607135"/>
                <a:gd name="connsiteY46" fmla="*/ 182906 h 605310"/>
                <a:gd name="connsiteX47" fmla="*/ 211909 w 607135"/>
                <a:gd name="connsiteY47" fmla="*/ 91453 h 605310"/>
                <a:gd name="connsiteX48" fmla="*/ 303538 w 607135"/>
                <a:gd name="connsiteY48" fmla="*/ 0 h 605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7135" h="605310">
                  <a:moveTo>
                    <a:pt x="303590" y="483603"/>
                  </a:moveTo>
                  <a:cubicBezTo>
                    <a:pt x="287407" y="483603"/>
                    <a:pt x="274296" y="502831"/>
                    <a:pt x="274296" y="526456"/>
                  </a:cubicBezTo>
                  <a:cubicBezTo>
                    <a:pt x="274296" y="550184"/>
                    <a:pt x="287407" y="569310"/>
                    <a:pt x="303590" y="569310"/>
                  </a:cubicBezTo>
                  <a:cubicBezTo>
                    <a:pt x="319773" y="569310"/>
                    <a:pt x="341180" y="537911"/>
                    <a:pt x="341180" y="514184"/>
                  </a:cubicBezTo>
                  <a:cubicBezTo>
                    <a:pt x="341180" y="490558"/>
                    <a:pt x="319773" y="483603"/>
                    <a:pt x="303590" y="483603"/>
                  </a:cubicBezTo>
                  <a:close/>
                  <a:moveTo>
                    <a:pt x="303590" y="362101"/>
                  </a:moveTo>
                  <a:cubicBezTo>
                    <a:pt x="287407" y="362101"/>
                    <a:pt x="262722" y="368340"/>
                    <a:pt x="262722" y="392068"/>
                  </a:cubicBezTo>
                  <a:cubicBezTo>
                    <a:pt x="262722" y="415693"/>
                    <a:pt x="287407" y="447807"/>
                    <a:pt x="303590" y="447807"/>
                  </a:cubicBezTo>
                  <a:cubicBezTo>
                    <a:pt x="319773" y="447807"/>
                    <a:pt x="332781" y="428580"/>
                    <a:pt x="332781" y="404954"/>
                  </a:cubicBezTo>
                  <a:cubicBezTo>
                    <a:pt x="332781" y="381226"/>
                    <a:pt x="319773" y="362101"/>
                    <a:pt x="303590" y="362101"/>
                  </a:cubicBezTo>
                  <a:close/>
                  <a:moveTo>
                    <a:pt x="303590" y="240497"/>
                  </a:moveTo>
                  <a:cubicBezTo>
                    <a:pt x="287407" y="240497"/>
                    <a:pt x="274296" y="259724"/>
                    <a:pt x="274296" y="283350"/>
                  </a:cubicBezTo>
                  <a:cubicBezTo>
                    <a:pt x="274296" y="307077"/>
                    <a:pt x="287407" y="326203"/>
                    <a:pt x="303590" y="326203"/>
                  </a:cubicBezTo>
                  <a:cubicBezTo>
                    <a:pt x="319773" y="326203"/>
                    <a:pt x="344457" y="291736"/>
                    <a:pt x="344457" y="268008"/>
                  </a:cubicBezTo>
                  <a:cubicBezTo>
                    <a:pt x="344457" y="244383"/>
                    <a:pt x="319773" y="240497"/>
                    <a:pt x="303590" y="240497"/>
                  </a:cubicBezTo>
                  <a:close/>
                  <a:moveTo>
                    <a:pt x="140428" y="8538"/>
                  </a:moveTo>
                  <a:cubicBezTo>
                    <a:pt x="162346" y="17640"/>
                    <a:pt x="172896" y="42800"/>
                    <a:pt x="163780" y="64789"/>
                  </a:cubicBezTo>
                  <a:lnTo>
                    <a:pt x="105706" y="205212"/>
                  </a:lnTo>
                  <a:lnTo>
                    <a:pt x="222060" y="214007"/>
                  </a:lnTo>
                  <a:lnTo>
                    <a:pt x="385120" y="214007"/>
                  </a:lnTo>
                  <a:lnTo>
                    <a:pt x="501474" y="205212"/>
                  </a:lnTo>
                  <a:lnTo>
                    <a:pt x="443399" y="64789"/>
                  </a:lnTo>
                  <a:cubicBezTo>
                    <a:pt x="434283" y="42800"/>
                    <a:pt x="444731" y="17640"/>
                    <a:pt x="466752" y="8538"/>
                  </a:cubicBezTo>
                  <a:cubicBezTo>
                    <a:pt x="488773" y="-462"/>
                    <a:pt x="513970" y="9970"/>
                    <a:pt x="523086" y="31856"/>
                  </a:cubicBezTo>
                  <a:lnTo>
                    <a:pt x="603898" y="227303"/>
                  </a:lnTo>
                  <a:cubicBezTo>
                    <a:pt x="609122" y="240087"/>
                    <a:pt x="607995" y="254508"/>
                    <a:pt x="600723" y="266270"/>
                  </a:cubicBezTo>
                  <a:cubicBezTo>
                    <a:pt x="593451" y="278031"/>
                    <a:pt x="581058" y="285600"/>
                    <a:pt x="567230" y="286622"/>
                  </a:cubicBezTo>
                  <a:lnTo>
                    <a:pt x="433054" y="296645"/>
                  </a:lnTo>
                  <a:lnTo>
                    <a:pt x="410316" y="377238"/>
                  </a:lnTo>
                  <a:cubicBezTo>
                    <a:pt x="398230" y="420398"/>
                    <a:pt x="400688" y="466524"/>
                    <a:pt x="417383" y="508252"/>
                  </a:cubicBezTo>
                  <a:lnTo>
                    <a:pt x="449237" y="587821"/>
                  </a:lnTo>
                  <a:cubicBezTo>
                    <a:pt x="450876" y="591708"/>
                    <a:pt x="450364" y="596208"/>
                    <a:pt x="448008" y="599685"/>
                  </a:cubicBezTo>
                  <a:cubicBezTo>
                    <a:pt x="445550" y="603162"/>
                    <a:pt x="441658" y="605310"/>
                    <a:pt x="437356" y="605310"/>
                  </a:cubicBezTo>
                  <a:lnTo>
                    <a:pt x="169721" y="605310"/>
                  </a:lnTo>
                  <a:cubicBezTo>
                    <a:pt x="165522" y="605310"/>
                    <a:pt x="161527" y="603162"/>
                    <a:pt x="159171" y="599685"/>
                  </a:cubicBezTo>
                  <a:cubicBezTo>
                    <a:pt x="156815" y="596208"/>
                    <a:pt x="156303" y="591708"/>
                    <a:pt x="157840" y="587821"/>
                  </a:cubicBezTo>
                  <a:lnTo>
                    <a:pt x="189796" y="508252"/>
                  </a:lnTo>
                  <a:cubicBezTo>
                    <a:pt x="206491" y="466524"/>
                    <a:pt x="208950" y="420398"/>
                    <a:pt x="196761" y="377238"/>
                  </a:cubicBezTo>
                  <a:lnTo>
                    <a:pt x="174125" y="296645"/>
                  </a:lnTo>
                  <a:lnTo>
                    <a:pt x="39847" y="286622"/>
                  </a:lnTo>
                  <a:cubicBezTo>
                    <a:pt x="26122" y="285600"/>
                    <a:pt x="13626" y="278031"/>
                    <a:pt x="6456" y="266270"/>
                  </a:cubicBezTo>
                  <a:cubicBezTo>
                    <a:pt x="-816" y="254508"/>
                    <a:pt x="-2045" y="240087"/>
                    <a:pt x="3281" y="227303"/>
                  </a:cubicBezTo>
                  <a:lnTo>
                    <a:pt x="84094" y="31856"/>
                  </a:lnTo>
                  <a:cubicBezTo>
                    <a:pt x="93210" y="9970"/>
                    <a:pt x="118406" y="-565"/>
                    <a:pt x="140428" y="8538"/>
                  </a:cubicBezTo>
                  <a:close/>
                  <a:moveTo>
                    <a:pt x="303538" y="0"/>
                  </a:moveTo>
                  <a:cubicBezTo>
                    <a:pt x="354143" y="0"/>
                    <a:pt x="395167" y="40945"/>
                    <a:pt x="395167" y="91453"/>
                  </a:cubicBezTo>
                  <a:cubicBezTo>
                    <a:pt x="395167" y="141961"/>
                    <a:pt x="354143" y="182906"/>
                    <a:pt x="303538" y="182906"/>
                  </a:cubicBezTo>
                  <a:cubicBezTo>
                    <a:pt x="252933" y="182906"/>
                    <a:pt x="211909" y="141961"/>
                    <a:pt x="211909" y="91453"/>
                  </a:cubicBezTo>
                  <a:cubicBezTo>
                    <a:pt x="211909" y="40945"/>
                    <a:pt x="252933" y="0"/>
                    <a:pt x="30353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51" name="purse_162235">
              <a:extLst>
                <a:ext uri="{FF2B5EF4-FFF2-40B4-BE49-F238E27FC236}">
                  <a16:creationId xmlns:a16="http://schemas.microsoft.com/office/drawing/2014/main" id="{44329F58-6B92-C879-225D-1379B94458EC}"/>
                </a:ext>
              </a:extLst>
            </p:cNvPr>
            <p:cNvSpPr/>
            <p:nvPr/>
          </p:nvSpPr>
          <p:spPr>
            <a:xfrm>
              <a:off x="7437341" y="4556341"/>
              <a:ext cx="224280" cy="349571"/>
            </a:xfrm>
            <a:custGeom>
              <a:avLst/>
              <a:gdLst>
                <a:gd name="T0" fmla="*/ 1333 w 1847"/>
                <a:gd name="T1" fmla="*/ 333 h 2883"/>
                <a:gd name="T2" fmla="*/ 1333 w 1847"/>
                <a:gd name="T3" fmla="*/ 672 h 2883"/>
                <a:gd name="T4" fmla="*/ 514 w 1847"/>
                <a:gd name="T5" fmla="*/ 672 h 2883"/>
                <a:gd name="T6" fmla="*/ 514 w 1847"/>
                <a:gd name="T7" fmla="*/ 333 h 2883"/>
                <a:gd name="T8" fmla="*/ 643 w 1847"/>
                <a:gd name="T9" fmla="*/ 333 h 2883"/>
                <a:gd name="T10" fmla="*/ 639 w 1847"/>
                <a:gd name="T11" fmla="*/ 285 h 2883"/>
                <a:gd name="T12" fmla="*/ 924 w 1847"/>
                <a:gd name="T13" fmla="*/ 0 h 2883"/>
                <a:gd name="T14" fmla="*/ 1208 w 1847"/>
                <a:gd name="T15" fmla="*/ 285 h 2883"/>
                <a:gd name="T16" fmla="*/ 1204 w 1847"/>
                <a:gd name="T17" fmla="*/ 333 h 2883"/>
                <a:gd name="T18" fmla="*/ 1333 w 1847"/>
                <a:gd name="T19" fmla="*/ 333 h 2883"/>
                <a:gd name="T20" fmla="*/ 1847 w 1847"/>
                <a:gd name="T21" fmla="*/ 572 h 2883"/>
                <a:gd name="T22" fmla="*/ 1847 w 1847"/>
                <a:gd name="T23" fmla="*/ 2816 h 2883"/>
                <a:gd name="T24" fmla="*/ 1780 w 1847"/>
                <a:gd name="T25" fmla="*/ 2883 h 2883"/>
                <a:gd name="T26" fmla="*/ 67 w 1847"/>
                <a:gd name="T27" fmla="*/ 2883 h 2883"/>
                <a:gd name="T28" fmla="*/ 0 w 1847"/>
                <a:gd name="T29" fmla="*/ 2816 h 2883"/>
                <a:gd name="T30" fmla="*/ 0 w 1847"/>
                <a:gd name="T31" fmla="*/ 572 h 2883"/>
                <a:gd name="T32" fmla="*/ 67 w 1847"/>
                <a:gd name="T33" fmla="*/ 505 h 2883"/>
                <a:gd name="T34" fmla="*/ 381 w 1847"/>
                <a:gd name="T35" fmla="*/ 505 h 2883"/>
                <a:gd name="T36" fmla="*/ 381 w 1847"/>
                <a:gd name="T37" fmla="*/ 739 h 2883"/>
                <a:gd name="T38" fmla="*/ 448 w 1847"/>
                <a:gd name="T39" fmla="*/ 806 h 2883"/>
                <a:gd name="T40" fmla="*/ 1399 w 1847"/>
                <a:gd name="T41" fmla="*/ 806 h 2883"/>
                <a:gd name="T42" fmla="*/ 1466 w 1847"/>
                <a:gd name="T43" fmla="*/ 739 h 2883"/>
                <a:gd name="T44" fmla="*/ 1466 w 1847"/>
                <a:gd name="T45" fmla="*/ 505 h 2883"/>
                <a:gd name="T46" fmla="*/ 1780 w 1847"/>
                <a:gd name="T47" fmla="*/ 505 h 2883"/>
                <a:gd name="T48" fmla="*/ 1847 w 1847"/>
                <a:gd name="T49" fmla="*/ 572 h 2883"/>
                <a:gd name="T50" fmla="*/ 1551 w 1847"/>
                <a:gd name="T51" fmla="*/ 2464 h 2883"/>
                <a:gd name="T52" fmla="*/ 1484 w 1847"/>
                <a:gd name="T53" fmla="*/ 2397 h 2883"/>
                <a:gd name="T54" fmla="*/ 363 w 1847"/>
                <a:gd name="T55" fmla="*/ 2397 h 2883"/>
                <a:gd name="T56" fmla="*/ 296 w 1847"/>
                <a:gd name="T57" fmla="*/ 2464 h 2883"/>
                <a:gd name="T58" fmla="*/ 363 w 1847"/>
                <a:gd name="T59" fmla="*/ 2531 h 2883"/>
                <a:gd name="T60" fmla="*/ 1484 w 1847"/>
                <a:gd name="T61" fmla="*/ 2531 h 2883"/>
                <a:gd name="T62" fmla="*/ 1551 w 1847"/>
                <a:gd name="T63" fmla="*/ 2464 h 2883"/>
                <a:gd name="T64" fmla="*/ 1551 w 1847"/>
                <a:gd name="T65" fmla="*/ 2054 h 2883"/>
                <a:gd name="T66" fmla="*/ 1484 w 1847"/>
                <a:gd name="T67" fmla="*/ 1987 h 2883"/>
                <a:gd name="T68" fmla="*/ 363 w 1847"/>
                <a:gd name="T69" fmla="*/ 1987 h 2883"/>
                <a:gd name="T70" fmla="*/ 296 w 1847"/>
                <a:gd name="T71" fmla="*/ 2054 h 2883"/>
                <a:gd name="T72" fmla="*/ 363 w 1847"/>
                <a:gd name="T73" fmla="*/ 2120 h 2883"/>
                <a:gd name="T74" fmla="*/ 1484 w 1847"/>
                <a:gd name="T75" fmla="*/ 2120 h 2883"/>
                <a:gd name="T76" fmla="*/ 1551 w 1847"/>
                <a:gd name="T77" fmla="*/ 2054 h 2883"/>
                <a:gd name="T78" fmla="*/ 1551 w 1847"/>
                <a:gd name="T79" fmla="*/ 1643 h 2883"/>
                <a:gd name="T80" fmla="*/ 1484 w 1847"/>
                <a:gd name="T81" fmla="*/ 1577 h 2883"/>
                <a:gd name="T82" fmla="*/ 363 w 1847"/>
                <a:gd name="T83" fmla="*/ 1577 h 2883"/>
                <a:gd name="T84" fmla="*/ 296 w 1847"/>
                <a:gd name="T85" fmla="*/ 1643 h 2883"/>
                <a:gd name="T86" fmla="*/ 363 w 1847"/>
                <a:gd name="T87" fmla="*/ 1710 h 2883"/>
                <a:gd name="T88" fmla="*/ 1484 w 1847"/>
                <a:gd name="T89" fmla="*/ 1710 h 2883"/>
                <a:gd name="T90" fmla="*/ 1551 w 1847"/>
                <a:gd name="T91" fmla="*/ 1643 h 2883"/>
                <a:gd name="T92" fmla="*/ 1551 w 1847"/>
                <a:gd name="T93" fmla="*/ 1233 h 2883"/>
                <a:gd name="T94" fmla="*/ 1484 w 1847"/>
                <a:gd name="T95" fmla="*/ 1166 h 2883"/>
                <a:gd name="T96" fmla="*/ 363 w 1847"/>
                <a:gd name="T97" fmla="*/ 1166 h 2883"/>
                <a:gd name="T98" fmla="*/ 296 w 1847"/>
                <a:gd name="T99" fmla="*/ 1233 h 2883"/>
                <a:gd name="T100" fmla="*/ 363 w 1847"/>
                <a:gd name="T101" fmla="*/ 1300 h 2883"/>
                <a:gd name="T102" fmla="*/ 1484 w 1847"/>
                <a:gd name="T103" fmla="*/ 1300 h 2883"/>
                <a:gd name="T104" fmla="*/ 1551 w 1847"/>
                <a:gd name="T105" fmla="*/ 1233 h 2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47" h="2883">
                  <a:moveTo>
                    <a:pt x="1333" y="333"/>
                  </a:moveTo>
                  <a:lnTo>
                    <a:pt x="1333" y="672"/>
                  </a:lnTo>
                  <a:lnTo>
                    <a:pt x="514" y="672"/>
                  </a:lnTo>
                  <a:lnTo>
                    <a:pt x="514" y="333"/>
                  </a:lnTo>
                  <a:lnTo>
                    <a:pt x="643" y="333"/>
                  </a:lnTo>
                  <a:cubicBezTo>
                    <a:pt x="641" y="317"/>
                    <a:pt x="639" y="301"/>
                    <a:pt x="639" y="285"/>
                  </a:cubicBezTo>
                  <a:cubicBezTo>
                    <a:pt x="639" y="128"/>
                    <a:pt x="767" y="0"/>
                    <a:pt x="924" y="0"/>
                  </a:cubicBezTo>
                  <a:cubicBezTo>
                    <a:pt x="1081" y="0"/>
                    <a:pt x="1208" y="128"/>
                    <a:pt x="1208" y="285"/>
                  </a:cubicBezTo>
                  <a:cubicBezTo>
                    <a:pt x="1208" y="301"/>
                    <a:pt x="1206" y="317"/>
                    <a:pt x="1204" y="333"/>
                  </a:cubicBezTo>
                  <a:lnTo>
                    <a:pt x="1333" y="333"/>
                  </a:lnTo>
                  <a:close/>
                  <a:moveTo>
                    <a:pt x="1847" y="572"/>
                  </a:moveTo>
                  <a:lnTo>
                    <a:pt x="1847" y="2816"/>
                  </a:lnTo>
                  <a:cubicBezTo>
                    <a:pt x="1847" y="2853"/>
                    <a:pt x="1817" y="2883"/>
                    <a:pt x="1780" y="2883"/>
                  </a:cubicBezTo>
                  <a:lnTo>
                    <a:pt x="67" y="2883"/>
                  </a:lnTo>
                  <a:cubicBezTo>
                    <a:pt x="30" y="2883"/>
                    <a:pt x="0" y="2853"/>
                    <a:pt x="0" y="2816"/>
                  </a:cubicBezTo>
                  <a:lnTo>
                    <a:pt x="0" y="572"/>
                  </a:lnTo>
                  <a:cubicBezTo>
                    <a:pt x="0" y="535"/>
                    <a:pt x="30" y="505"/>
                    <a:pt x="67" y="505"/>
                  </a:cubicBezTo>
                  <a:lnTo>
                    <a:pt x="381" y="505"/>
                  </a:lnTo>
                  <a:lnTo>
                    <a:pt x="381" y="739"/>
                  </a:lnTo>
                  <a:cubicBezTo>
                    <a:pt x="381" y="776"/>
                    <a:pt x="411" y="806"/>
                    <a:pt x="448" y="806"/>
                  </a:cubicBezTo>
                  <a:lnTo>
                    <a:pt x="1399" y="806"/>
                  </a:lnTo>
                  <a:cubicBezTo>
                    <a:pt x="1436" y="806"/>
                    <a:pt x="1466" y="776"/>
                    <a:pt x="1466" y="739"/>
                  </a:cubicBezTo>
                  <a:lnTo>
                    <a:pt x="1466" y="505"/>
                  </a:lnTo>
                  <a:lnTo>
                    <a:pt x="1780" y="505"/>
                  </a:lnTo>
                  <a:cubicBezTo>
                    <a:pt x="1817" y="505"/>
                    <a:pt x="1847" y="535"/>
                    <a:pt x="1847" y="572"/>
                  </a:cubicBezTo>
                  <a:close/>
                  <a:moveTo>
                    <a:pt x="1551" y="2464"/>
                  </a:moveTo>
                  <a:cubicBezTo>
                    <a:pt x="1551" y="2427"/>
                    <a:pt x="1521" y="2397"/>
                    <a:pt x="1484" y="2397"/>
                  </a:cubicBezTo>
                  <a:lnTo>
                    <a:pt x="363" y="2397"/>
                  </a:lnTo>
                  <a:cubicBezTo>
                    <a:pt x="326" y="2397"/>
                    <a:pt x="296" y="2427"/>
                    <a:pt x="296" y="2464"/>
                  </a:cubicBezTo>
                  <a:cubicBezTo>
                    <a:pt x="296" y="2501"/>
                    <a:pt x="326" y="2531"/>
                    <a:pt x="363" y="2531"/>
                  </a:cubicBezTo>
                  <a:lnTo>
                    <a:pt x="1484" y="2531"/>
                  </a:lnTo>
                  <a:cubicBezTo>
                    <a:pt x="1521" y="2531"/>
                    <a:pt x="1551" y="2501"/>
                    <a:pt x="1551" y="2464"/>
                  </a:cubicBezTo>
                  <a:close/>
                  <a:moveTo>
                    <a:pt x="1551" y="2054"/>
                  </a:moveTo>
                  <a:cubicBezTo>
                    <a:pt x="1551" y="2017"/>
                    <a:pt x="1521" y="1987"/>
                    <a:pt x="1484" y="1987"/>
                  </a:cubicBezTo>
                  <a:lnTo>
                    <a:pt x="363" y="1987"/>
                  </a:lnTo>
                  <a:cubicBezTo>
                    <a:pt x="326" y="1987"/>
                    <a:pt x="296" y="2017"/>
                    <a:pt x="296" y="2054"/>
                  </a:cubicBezTo>
                  <a:cubicBezTo>
                    <a:pt x="296" y="2090"/>
                    <a:pt x="326" y="2120"/>
                    <a:pt x="363" y="2120"/>
                  </a:cubicBezTo>
                  <a:lnTo>
                    <a:pt x="1484" y="2120"/>
                  </a:lnTo>
                  <a:cubicBezTo>
                    <a:pt x="1521" y="2120"/>
                    <a:pt x="1551" y="2090"/>
                    <a:pt x="1551" y="2054"/>
                  </a:cubicBezTo>
                  <a:close/>
                  <a:moveTo>
                    <a:pt x="1551" y="1643"/>
                  </a:moveTo>
                  <a:cubicBezTo>
                    <a:pt x="1551" y="1606"/>
                    <a:pt x="1521" y="1577"/>
                    <a:pt x="1484" y="1577"/>
                  </a:cubicBezTo>
                  <a:lnTo>
                    <a:pt x="363" y="1577"/>
                  </a:lnTo>
                  <a:cubicBezTo>
                    <a:pt x="326" y="1577"/>
                    <a:pt x="296" y="1606"/>
                    <a:pt x="296" y="1643"/>
                  </a:cubicBezTo>
                  <a:cubicBezTo>
                    <a:pt x="296" y="1680"/>
                    <a:pt x="326" y="1710"/>
                    <a:pt x="363" y="1710"/>
                  </a:cubicBezTo>
                  <a:lnTo>
                    <a:pt x="1484" y="1710"/>
                  </a:lnTo>
                  <a:cubicBezTo>
                    <a:pt x="1521" y="1710"/>
                    <a:pt x="1551" y="1680"/>
                    <a:pt x="1551" y="1643"/>
                  </a:cubicBezTo>
                  <a:close/>
                  <a:moveTo>
                    <a:pt x="1551" y="1233"/>
                  </a:moveTo>
                  <a:cubicBezTo>
                    <a:pt x="1551" y="1196"/>
                    <a:pt x="1521" y="1166"/>
                    <a:pt x="1484" y="1166"/>
                  </a:cubicBezTo>
                  <a:lnTo>
                    <a:pt x="363" y="1166"/>
                  </a:lnTo>
                  <a:cubicBezTo>
                    <a:pt x="326" y="1166"/>
                    <a:pt x="296" y="1196"/>
                    <a:pt x="296" y="1233"/>
                  </a:cubicBezTo>
                  <a:cubicBezTo>
                    <a:pt x="296" y="1270"/>
                    <a:pt x="326" y="1300"/>
                    <a:pt x="363" y="1300"/>
                  </a:cubicBezTo>
                  <a:lnTo>
                    <a:pt x="1484" y="1300"/>
                  </a:lnTo>
                  <a:cubicBezTo>
                    <a:pt x="1521" y="1300"/>
                    <a:pt x="1551" y="1270"/>
                    <a:pt x="1551" y="12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52" name="purse_162235">
              <a:extLst>
                <a:ext uri="{FF2B5EF4-FFF2-40B4-BE49-F238E27FC236}">
                  <a16:creationId xmlns:a16="http://schemas.microsoft.com/office/drawing/2014/main" id="{47D6F2C0-43B4-BCE2-437C-56077967805F}"/>
                </a:ext>
              </a:extLst>
            </p:cNvPr>
            <p:cNvSpPr/>
            <p:nvPr/>
          </p:nvSpPr>
          <p:spPr>
            <a:xfrm>
              <a:off x="4547563" y="4556341"/>
              <a:ext cx="370304" cy="276689"/>
            </a:xfrm>
            <a:custGeom>
              <a:avLst/>
              <a:gdLst>
                <a:gd name="T0" fmla="*/ 5884 w 10028"/>
                <a:gd name="T1" fmla="*/ 5007 h 7492"/>
                <a:gd name="T2" fmla="*/ 5773 w 10028"/>
                <a:gd name="T3" fmla="*/ 4254 h 7492"/>
                <a:gd name="T4" fmla="*/ 6513 w 10028"/>
                <a:gd name="T5" fmla="*/ 2484 h 7492"/>
                <a:gd name="T6" fmla="*/ 5071 w 10028"/>
                <a:gd name="T7" fmla="*/ 941 h 7492"/>
                <a:gd name="T8" fmla="*/ 3628 w 10028"/>
                <a:gd name="T9" fmla="*/ 2484 h 7492"/>
                <a:gd name="T10" fmla="*/ 4331 w 10028"/>
                <a:gd name="T11" fmla="*/ 4254 h 7492"/>
                <a:gd name="T12" fmla="*/ 4146 w 10028"/>
                <a:gd name="T13" fmla="*/ 5007 h 7492"/>
                <a:gd name="T14" fmla="*/ 2407 w 10028"/>
                <a:gd name="T15" fmla="*/ 6400 h 7492"/>
                <a:gd name="T16" fmla="*/ 2407 w 10028"/>
                <a:gd name="T17" fmla="*/ 6588 h 7492"/>
                <a:gd name="T18" fmla="*/ 5071 w 10028"/>
                <a:gd name="T19" fmla="*/ 7492 h 7492"/>
                <a:gd name="T20" fmla="*/ 7697 w 10028"/>
                <a:gd name="T21" fmla="*/ 6588 h 7492"/>
                <a:gd name="T22" fmla="*/ 7697 w 10028"/>
                <a:gd name="T23" fmla="*/ 6400 h 7492"/>
                <a:gd name="T24" fmla="*/ 5884 w 10028"/>
                <a:gd name="T25" fmla="*/ 5007 h 7492"/>
                <a:gd name="T26" fmla="*/ 5884 w 10028"/>
                <a:gd name="T27" fmla="*/ 5007 h 7492"/>
                <a:gd name="T28" fmla="*/ 8326 w 10028"/>
                <a:gd name="T29" fmla="*/ 3652 h 7492"/>
                <a:gd name="T30" fmla="*/ 8214 w 10028"/>
                <a:gd name="T31" fmla="*/ 3125 h 7492"/>
                <a:gd name="T32" fmla="*/ 8843 w 10028"/>
                <a:gd name="T33" fmla="*/ 1468 h 7492"/>
                <a:gd name="T34" fmla="*/ 7512 w 10028"/>
                <a:gd name="T35" fmla="*/ 0 h 7492"/>
                <a:gd name="T36" fmla="*/ 6328 w 10028"/>
                <a:gd name="T37" fmla="*/ 790 h 7492"/>
                <a:gd name="T38" fmla="*/ 7068 w 10028"/>
                <a:gd name="T39" fmla="*/ 2483 h 7492"/>
                <a:gd name="T40" fmla="*/ 6292 w 10028"/>
                <a:gd name="T41" fmla="*/ 4516 h 7492"/>
                <a:gd name="T42" fmla="*/ 8142 w 10028"/>
                <a:gd name="T43" fmla="*/ 5985 h 7492"/>
                <a:gd name="T44" fmla="*/ 9992 w 10028"/>
                <a:gd name="T45" fmla="*/ 5156 h 7492"/>
                <a:gd name="T46" fmla="*/ 9992 w 10028"/>
                <a:gd name="T47" fmla="*/ 4967 h 7492"/>
                <a:gd name="T48" fmla="*/ 8326 w 10028"/>
                <a:gd name="T49" fmla="*/ 3652 h 7492"/>
                <a:gd name="T50" fmla="*/ 1667 w 10028"/>
                <a:gd name="T51" fmla="*/ 3652 h 7492"/>
                <a:gd name="T52" fmla="*/ 1778 w 10028"/>
                <a:gd name="T53" fmla="*/ 3125 h 7492"/>
                <a:gd name="T54" fmla="*/ 1149 w 10028"/>
                <a:gd name="T55" fmla="*/ 1468 h 7492"/>
                <a:gd name="T56" fmla="*/ 2480 w 10028"/>
                <a:gd name="T57" fmla="*/ 0 h 7492"/>
                <a:gd name="T58" fmla="*/ 3664 w 10028"/>
                <a:gd name="T59" fmla="*/ 790 h 7492"/>
                <a:gd name="T60" fmla="*/ 2924 w 10028"/>
                <a:gd name="T61" fmla="*/ 2483 h 7492"/>
                <a:gd name="T62" fmla="*/ 3700 w 10028"/>
                <a:gd name="T63" fmla="*/ 4516 h 7492"/>
                <a:gd name="T64" fmla="*/ 1850 w 10028"/>
                <a:gd name="T65" fmla="*/ 5985 h 7492"/>
                <a:gd name="T66" fmla="*/ 0 w 10028"/>
                <a:gd name="T67" fmla="*/ 5156 h 7492"/>
                <a:gd name="T68" fmla="*/ 0 w 10028"/>
                <a:gd name="T69" fmla="*/ 4967 h 7492"/>
                <a:gd name="T70" fmla="*/ 1667 w 10028"/>
                <a:gd name="T71" fmla="*/ 3652 h 7492"/>
                <a:gd name="T72" fmla="*/ 1667 w 10028"/>
                <a:gd name="T73" fmla="*/ 3652 h 7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28" h="7492">
                  <a:moveTo>
                    <a:pt x="5884" y="5007"/>
                  </a:moveTo>
                  <a:cubicBezTo>
                    <a:pt x="5847" y="5007"/>
                    <a:pt x="5588" y="4743"/>
                    <a:pt x="5773" y="4254"/>
                  </a:cubicBezTo>
                  <a:cubicBezTo>
                    <a:pt x="6181" y="3841"/>
                    <a:pt x="6513" y="3163"/>
                    <a:pt x="6513" y="2484"/>
                  </a:cubicBezTo>
                  <a:cubicBezTo>
                    <a:pt x="6513" y="1468"/>
                    <a:pt x="5811" y="941"/>
                    <a:pt x="5071" y="941"/>
                  </a:cubicBezTo>
                  <a:cubicBezTo>
                    <a:pt x="4294" y="941"/>
                    <a:pt x="3628" y="1468"/>
                    <a:pt x="3628" y="2484"/>
                  </a:cubicBezTo>
                  <a:cubicBezTo>
                    <a:pt x="3628" y="3162"/>
                    <a:pt x="3924" y="3839"/>
                    <a:pt x="4331" y="4254"/>
                  </a:cubicBezTo>
                  <a:cubicBezTo>
                    <a:pt x="4478" y="4668"/>
                    <a:pt x="4219" y="4970"/>
                    <a:pt x="4146" y="5007"/>
                  </a:cubicBezTo>
                  <a:cubicBezTo>
                    <a:pt x="3332" y="5308"/>
                    <a:pt x="2407" y="5836"/>
                    <a:pt x="2407" y="6400"/>
                  </a:cubicBezTo>
                  <a:lnTo>
                    <a:pt x="2407" y="6588"/>
                  </a:lnTo>
                  <a:cubicBezTo>
                    <a:pt x="2407" y="7303"/>
                    <a:pt x="3776" y="7492"/>
                    <a:pt x="5071" y="7492"/>
                  </a:cubicBezTo>
                  <a:cubicBezTo>
                    <a:pt x="6328" y="7492"/>
                    <a:pt x="7697" y="7342"/>
                    <a:pt x="7697" y="6588"/>
                  </a:cubicBezTo>
                  <a:lnTo>
                    <a:pt x="7697" y="6400"/>
                  </a:lnTo>
                  <a:cubicBezTo>
                    <a:pt x="7661" y="5836"/>
                    <a:pt x="6698" y="5271"/>
                    <a:pt x="5884" y="5007"/>
                  </a:cubicBezTo>
                  <a:close/>
                  <a:moveTo>
                    <a:pt x="5884" y="5007"/>
                  </a:moveTo>
                  <a:close/>
                  <a:moveTo>
                    <a:pt x="8326" y="3652"/>
                  </a:moveTo>
                  <a:cubicBezTo>
                    <a:pt x="8288" y="3652"/>
                    <a:pt x="8067" y="3577"/>
                    <a:pt x="8214" y="3125"/>
                  </a:cubicBezTo>
                  <a:cubicBezTo>
                    <a:pt x="8584" y="2748"/>
                    <a:pt x="8843" y="2108"/>
                    <a:pt x="8843" y="1468"/>
                  </a:cubicBezTo>
                  <a:cubicBezTo>
                    <a:pt x="8843" y="527"/>
                    <a:pt x="8252" y="0"/>
                    <a:pt x="7512" y="0"/>
                  </a:cubicBezTo>
                  <a:cubicBezTo>
                    <a:pt x="6994" y="0"/>
                    <a:pt x="6513" y="263"/>
                    <a:pt x="6328" y="790"/>
                  </a:cubicBezTo>
                  <a:cubicBezTo>
                    <a:pt x="6772" y="1166"/>
                    <a:pt x="7068" y="1731"/>
                    <a:pt x="7068" y="2483"/>
                  </a:cubicBezTo>
                  <a:cubicBezTo>
                    <a:pt x="7068" y="3275"/>
                    <a:pt x="6698" y="4027"/>
                    <a:pt x="6292" y="4516"/>
                  </a:cubicBezTo>
                  <a:cubicBezTo>
                    <a:pt x="6920" y="4742"/>
                    <a:pt x="7883" y="5231"/>
                    <a:pt x="8142" y="5985"/>
                  </a:cubicBezTo>
                  <a:cubicBezTo>
                    <a:pt x="9103" y="5947"/>
                    <a:pt x="9992" y="5721"/>
                    <a:pt x="9992" y="5156"/>
                  </a:cubicBezTo>
                  <a:lnTo>
                    <a:pt x="9992" y="4967"/>
                  </a:lnTo>
                  <a:cubicBezTo>
                    <a:pt x="10028" y="4405"/>
                    <a:pt x="9139" y="3916"/>
                    <a:pt x="8326" y="3652"/>
                  </a:cubicBezTo>
                  <a:close/>
                  <a:moveTo>
                    <a:pt x="1667" y="3652"/>
                  </a:moveTo>
                  <a:cubicBezTo>
                    <a:pt x="1704" y="3652"/>
                    <a:pt x="1925" y="3577"/>
                    <a:pt x="1778" y="3125"/>
                  </a:cubicBezTo>
                  <a:cubicBezTo>
                    <a:pt x="1408" y="2748"/>
                    <a:pt x="1149" y="2108"/>
                    <a:pt x="1149" y="1468"/>
                  </a:cubicBezTo>
                  <a:cubicBezTo>
                    <a:pt x="1187" y="527"/>
                    <a:pt x="1778" y="0"/>
                    <a:pt x="2480" y="0"/>
                  </a:cubicBezTo>
                  <a:cubicBezTo>
                    <a:pt x="2998" y="0"/>
                    <a:pt x="3479" y="263"/>
                    <a:pt x="3664" y="790"/>
                  </a:cubicBezTo>
                  <a:cubicBezTo>
                    <a:pt x="3220" y="1166"/>
                    <a:pt x="2924" y="1731"/>
                    <a:pt x="2924" y="2483"/>
                  </a:cubicBezTo>
                  <a:cubicBezTo>
                    <a:pt x="2924" y="3275"/>
                    <a:pt x="3294" y="4027"/>
                    <a:pt x="3700" y="4516"/>
                  </a:cubicBezTo>
                  <a:cubicBezTo>
                    <a:pt x="3072" y="4742"/>
                    <a:pt x="2109" y="5231"/>
                    <a:pt x="1850" y="5985"/>
                  </a:cubicBezTo>
                  <a:cubicBezTo>
                    <a:pt x="889" y="5947"/>
                    <a:pt x="0" y="5721"/>
                    <a:pt x="0" y="5156"/>
                  </a:cubicBezTo>
                  <a:lnTo>
                    <a:pt x="0" y="4967"/>
                  </a:lnTo>
                  <a:cubicBezTo>
                    <a:pt x="3" y="4405"/>
                    <a:pt x="890" y="3916"/>
                    <a:pt x="1667" y="3652"/>
                  </a:cubicBezTo>
                  <a:close/>
                  <a:moveTo>
                    <a:pt x="1667" y="3652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44813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13368-6BC0-A3E4-58F5-07E63A3821B6}"/>
              </a:ext>
            </a:extLst>
          </p:cNvPr>
          <p:cNvSpPr txBox="1"/>
          <p:nvPr/>
        </p:nvSpPr>
        <p:spPr>
          <a:xfrm>
            <a:off x="697735" y="509530"/>
            <a:ext cx="2320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800" dirty="0">
                <a:solidFill>
                  <a:schemeClr val="bg1">
                    <a:lumMod val="75000"/>
                  </a:schemeClr>
                </a:solidFill>
              </a:rPr>
              <a:t>ANALYSIS</a:t>
            </a:r>
            <a:endParaRPr lang="zh-CN" altLang="en-US" sz="1800" dirty="0">
              <a:solidFill>
                <a:schemeClr val="bg1">
                  <a:lumMod val="75000"/>
                </a:schemeClr>
              </a:solidFill>
            </a:endParaRPr>
          </a:p>
          <a:p>
            <a:pPr algn="dist"/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68A4FD-470F-BEEA-776A-0983AB7E1F96}"/>
              </a:ext>
            </a:extLst>
          </p:cNvPr>
          <p:cNvSpPr txBox="1"/>
          <p:nvPr/>
        </p:nvSpPr>
        <p:spPr>
          <a:xfrm>
            <a:off x="108332" y="1170275"/>
            <a:ext cx="32499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accent2"/>
                    </a:gs>
                    <a:gs pos="43000">
                      <a:schemeClr val="accent1"/>
                    </a:gs>
                  </a:gsLst>
                  <a:lin ang="7500000" scaled="0"/>
                </a:gradFill>
                <a:latin typeface="+mj-ea"/>
                <a:ea typeface="+mj-ea"/>
              </a:rPr>
              <a:t>问题分析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55E0A8A-D3F5-6641-304E-93C3697839B3}"/>
              </a:ext>
            </a:extLst>
          </p:cNvPr>
          <p:cNvCxnSpPr>
            <a:cxnSpLocks/>
          </p:cNvCxnSpPr>
          <p:nvPr/>
        </p:nvCxnSpPr>
        <p:spPr>
          <a:xfrm>
            <a:off x="796887" y="1024568"/>
            <a:ext cx="558188" cy="0"/>
          </a:xfrm>
          <a:prstGeom prst="line">
            <a:avLst/>
          </a:prstGeom>
          <a:ln w="38100">
            <a:gradFill>
              <a:gsLst>
                <a:gs pos="0">
                  <a:schemeClr val="accent2"/>
                </a:gs>
                <a:gs pos="6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C61992-522E-3F1D-E205-B602B52F31EE}"/>
              </a:ext>
            </a:extLst>
          </p:cNvPr>
          <p:cNvGrpSpPr/>
          <p:nvPr/>
        </p:nvGrpSpPr>
        <p:grpSpPr>
          <a:xfrm>
            <a:off x="10664327" y="881349"/>
            <a:ext cx="460873" cy="472810"/>
            <a:chOff x="10300771" y="751902"/>
            <a:chExt cx="824430" cy="60225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F9B4DE5-185F-254B-C450-E11F3051A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751902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096FCB2-A6E5-1C42-A5E3-0D041798751E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053030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F992E74-E1FC-266D-CBED-39499FA2CDD2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354159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72E50CA8-C613-8BB4-1F7D-6A22B2E3008E}"/>
              </a:ext>
            </a:extLst>
          </p:cNvPr>
          <p:cNvSpPr/>
          <p:nvPr/>
        </p:nvSpPr>
        <p:spPr>
          <a:xfrm>
            <a:off x="739872" y="2114564"/>
            <a:ext cx="10506198" cy="3862085"/>
          </a:xfrm>
          <a:prstGeom prst="rect">
            <a:avLst/>
          </a:prstGeom>
          <a:solidFill>
            <a:srgbClr val="27C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630B87A-440F-A52A-69C7-908BDF402718}"/>
              </a:ext>
            </a:extLst>
          </p:cNvPr>
          <p:cNvSpPr/>
          <p:nvPr/>
        </p:nvSpPr>
        <p:spPr>
          <a:xfrm>
            <a:off x="11241792" y="2102887"/>
            <a:ext cx="304140" cy="38620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5435B82-3472-1405-17A3-ADA93A9E740B}"/>
              </a:ext>
            </a:extLst>
          </p:cNvPr>
          <p:cNvGrpSpPr/>
          <p:nvPr/>
        </p:nvGrpSpPr>
        <p:grpSpPr>
          <a:xfrm>
            <a:off x="1039734" y="2500392"/>
            <a:ext cx="4665209" cy="1796708"/>
            <a:chOff x="686018" y="2275750"/>
            <a:chExt cx="4665209" cy="179670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AA8D541B-9611-7549-05F0-228F102470D6}"/>
                </a:ext>
              </a:extLst>
            </p:cNvPr>
            <p:cNvGrpSpPr/>
            <p:nvPr/>
          </p:nvGrpSpPr>
          <p:grpSpPr>
            <a:xfrm>
              <a:off x="686018" y="2275750"/>
              <a:ext cx="4665209" cy="1796708"/>
              <a:chOff x="4837977" y="2329447"/>
              <a:chExt cx="5766974" cy="1796708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3D9CC772-98D8-FFC9-6E33-78420E218001}"/>
                  </a:ext>
                </a:extLst>
              </p:cNvPr>
              <p:cNvSpPr txBox="1"/>
              <p:nvPr/>
            </p:nvSpPr>
            <p:spPr>
              <a:xfrm>
                <a:off x="4837977" y="2329447"/>
                <a:ext cx="5766974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2400" spc="3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在这里输入关键词标题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37FB6354-0FE9-E882-187B-0DFF51011B86}"/>
                  </a:ext>
                </a:extLst>
              </p:cNvPr>
              <p:cNvSpPr txBox="1"/>
              <p:nvPr/>
            </p:nvSpPr>
            <p:spPr>
              <a:xfrm>
                <a:off x="4852462" y="3109402"/>
                <a:ext cx="5534302" cy="101675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在这里输入你的正文，阐述与关键词标题相关的具体内容，若字数太多酌情先删减文案，再缩小字号。灵活调整文本框宽度，保证行数和每行的字数协调，分段后可以加项目符号。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208E01FC-50FD-0218-AE50-36E5811BDB82}"/>
                </a:ext>
              </a:extLst>
            </p:cNvPr>
            <p:cNvCxnSpPr>
              <a:cxnSpLocks/>
            </p:cNvCxnSpPr>
            <p:nvPr/>
          </p:nvCxnSpPr>
          <p:spPr>
            <a:xfrm>
              <a:off x="697735" y="2850930"/>
              <a:ext cx="37824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19BCC33-18AD-79E5-FBBC-622F4258B8F6}"/>
              </a:ext>
            </a:extLst>
          </p:cNvPr>
          <p:cNvGrpSpPr/>
          <p:nvPr/>
        </p:nvGrpSpPr>
        <p:grpSpPr>
          <a:xfrm>
            <a:off x="1246358" y="4477759"/>
            <a:ext cx="592951" cy="592264"/>
            <a:chOff x="4568009" y="1370700"/>
            <a:chExt cx="1310994" cy="1206087"/>
          </a:xfrm>
          <a:solidFill>
            <a:schemeClr val="bg1"/>
          </a:solidFill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F9F026D0-EAA9-3830-D14D-104425050DE6}"/>
                </a:ext>
              </a:extLst>
            </p:cNvPr>
            <p:cNvSpPr/>
            <p:nvPr/>
          </p:nvSpPr>
          <p:spPr>
            <a:xfrm>
              <a:off x="4568009" y="1370700"/>
              <a:ext cx="1310994" cy="12060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7" name="iconfont-117-337961">
              <a:extLst>
                <a:ext uri="{FF2B5EF4-FFF2-40B4-BE49-F238E27FC236}">
                  <a16:creationId xmlns:a16="http://schemas.microsoft.com/office/drawing/2014/main" id="{C05C714C-5769-393D-7FE6-B387EE37DDA5}"/>
                </a:ext>
              </a:extLst>
            </p:cNvPr>
            <p:cNvSpPr/>
            <p:nvPr/>
          </p:nvSpPr>
          <p:spPr>
            <a:xfrm>
              <a:off x="4950128" y="1629402"/>
              <a:ext cx="435817" cy="712113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5879" h="548815">
                  <a:moveTo>
                    <a:pt x="34484" y="176050"/>
                  </a:moveTo>
                  <a:lnTo>
                    <a:pt x="34484" y="375140"/>
                  </a:lnTo>
                  <a:cubicBezTo>
                    <a:pt x="15805" y="369411"/>
                    <a:pt x="0" y="360817"/>
                    <a:pt x="0" y="349359"/>
                  </a:cubicBezTo>
                  <a:lnTo>
                    <a:pt x="0" y="210425"/>
                  </a:lnTo>
                  <a:cubicBezTo>
                    <a:pt x="0" y="194670"/>
                    <a:pt x="15805" y="183212"/>
                    <a:pt x="34484" y="176050"/>
                  </a:cubicBezTo>
                  <a:close/>
                  <a:moveTo>
                    <a:pt x="330945" y="710"/>
                  </a:moveTo>
                  <a:cubicBezTo>
                    <a:pt x="333905" y="1986"/>
                    <a:pt x="335879" y="5122"/>
                    <a:pt x="335879" y="11214"/>
                  </a:cubicBezTo>
                  <a:lnTo>
                    <a:pt x="335879" y="534419"/>
                  </a:lnTo>
                  <a:cubicBezTo>
                    <a:pt x="335879" y="565954"/>
                    <a:pt x="299996" y="535852"/>
                    <a:pt x="299996" y="535852"/>
                  </a:cubicBezTo>
                  <a:lnTo>
                    <a:pt x="104790" y="389642"/>
                  </a:lnTo>
                  <a:cubicBezTo>
                    <a:pt x="104790" y="389642"/>
                    <a:pt x="86131" y="388208"/>
                    <a:pt x="64601" y="383908"/>
                  </a:cubicBezTo>
                  <a:lnTo>
                    <a:pt x="64601" y="166025"/>
                  </a:lnTo>
                  <a:cubicBezTo>
                    <a:pt x="86131" y="161725"/>
                    <a:pt x="104790" y="158858"/>
                    <a:pt x="104790" y="158858"/>
                  </a:cubicBezTo>
                  <a:lnTo>
                    <a:pt x="304302" y="9781"/>
                  </a:lnTo>
                  <a:cubicBezTo>
                    <a:pt x="304302" y="9781"/>
                    <a:pt x="322064" y="-3120"/>
                    <a:pt x="330945" y="7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ADDA023A-B73D-EDF4-4F7D-C595500033D9}"/>
              </a:ext>
            </a:extLst>
          </p:cNvPr>
          <p:cNvSpPr/>
          <p:nvPr/>
        </p:nvSpPr>
        <p:spPr>
          <a:xfrm>
            <a:off x="2995414" y="4477759"/>
            <a:ext cx="592951" cy="5922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1B412CF3-95EF-C7E9-1743-0230B4BD6B60}"/>
              </a:ext>
            </a:extLst>
          </p:cNvPr>
          <p:cNvSpPr/>
          <p:nvPr/>
        </p:nvSpPr>
        <p:spPr>
          <a:xfrm>
            <a:off x="4705681" y="4477759"/>
            <a:ext cx="592951" cy="5922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DE9B9F7-0DA9-65B9-9C31-0E72409E1510}"/>
              </a:ext>
            </a:extLst>
          </p:cNvPr>
          <p:cNvGrpSpPr/>
          <p:nvPr/>
        </p:nvGrpSpPr>
        <p:grpSpPr>
          <a:xfrm>
            <a:off x="5806738" y="2529450"/>
            <a:ext cx="1775918" cy="3020010"/>
            <a:chOff x="5859288" y="2308734"/>
            <a:chExt cx="1775918" cy="3020010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3072AF9F-A290-F31B-461B-F4C7540A4EBB}"/>
                </a:ext>
              </a:extLst>
            </p:cNvPr>
            <p:cNvSpPr/>
            <p:nvPr/>
          </p:nvSpPr>
          <p:spPr>
            <a:xfrm>
              <a:off x="5859288" y="2308734"/>
              <a:ext cx="1775918" cy="3020010"/>
            </a:xfrm>
            <a:prstGeom prst="roundRect">
              <a:avLst>
                <a:gd name="adj" fmla="val 11631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3" name="文本框 34">
              <a:extLst>
                <a:ext uri="{FF2B5EF4-FFF2-40B4-BE49-F238E27FC236}">
                  <a16:creationId xmlns:a16="http://schemas.microsoft.com/office/drawing/2014/main" id="{839315B9-51D8-376D-DEF9-D7E72FE24D4F}"/>
                </a:ext>
              </a:extLst>
            </p:cNvPr>
            <p:cNvSpPr txBox="1"/>
            <p:nvPr/>
          </p:nvSpPr>
          <p:spPr>
            <a:xfrm>
              <a:off x="6025519" y="4120197"/>
              <a:ext cx="143835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  <p:sp>
          <p:nvSpPr>
            <p:cNvPr id="24" name="文本框 35">
              <a:extLst>
                <a:ext uri="{FF2B5EF4-FFF2-40B4-BE49-F238E27FC236}">
                  <a16:creationId xmlns:a16="http://schemas.microsoft.com/office/drawing/2014/main" id="{D71BADD8-7042-FB08-05BB-440AC9703F47}"/>
                </a:ext>
              </a:extLst>
            </p:cNvPr>
            <p:cNvSpPr txBox="1"/>
            <p:nvPr/>
          </p:nvSpPr>
          <p:spPr>
            <a:xfrm>
              <a:off x="6067358" y="4507678"/>
              <a:ext cx="1437132" cy="64992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在这里输入你的正文，阐述与关键词标题相关的具体内容。</a:t>
              </a: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747FA887-F8AF-79F8-21F8-5D5C4E5B4F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22350" y="2371794"/>
              <a:ext cx="1644688" cy="1512000"/>
            </a:xfrm>
            <a:prstGeom prst="round2SameRect">
              <a:avLst>
                <a:gd name="adj1" fmla="val 9404"/>
                <a:gd name="adj2" fmla="val 0"/>
              </a:avLst>
            </a:prstGeom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5A1ACCA-2087-590B-43C0-D88D8E60428F}"/>
              </a:ext>
            </a:extLst>
          </p:cNvPr>
          <p:cNvGrpSpPr/>
          <p:nvPr/>
        </p:nvGrpSpPr>
        <p:grpSpPr>
          <a:xfrm>
            <a:off x="7688165" y="2529450"/>
            <a:ext cx="1775918" cy="3020010"/>
            <a:chOff x="5859288" y="2308734"/>
            <a:chExt cx="1775918" cy="3020010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E0922EC8-69CB-753B-AEBD-CB2644954ACD}"/>
                </a:ext>
              </a:extLst>
            </p:cNvPr>
            <p:cNvSpPr/>
            <p:nvPr/>
          </p:nvSpPr>
          <p:spPr>
            <a:xfrm>
              <a:off x="5859288" y="2308734"/>
              <a:ext cx="1775918" cy="3020010"/>
            </a:xfrm>
            <a:prstGeom prst="roundRect">
              <a:avLst>
                <a:gd name="adj" fmla="val 11631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38" name="文本框 34">
              <a:extLst>
                <a:ext uri="{FF2B5EF4-FFF2-40B4-BE49-F238E27FC236}">
                  <a16:creationId xmlns:a16="http://schemas.microsoft.com/office/drawing/2014/main" id="{B2204645-E185-830E-08CD-AF6866B52474}"/>
                </a:ext>
              </a:extLst>
            </p:cNvPr>
            <p:cNvSpPr txBox="1"/>
            <p:nvPr/>
          </p:nvSpPr>
          <p:spPr>
            <a:xfrm>
              <a:off x="6025519" y="4120197"/>
              <a:ext cx="143835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  <p:sp>
          <p:nvSpPr>
            <p:cNvPr id="39" name="文本框 35">
              <a:extLst>
                <a:ext uri="{FF2B5EF4-FFF2-40B4-BE49-F238E27FC236}">
                  <a16:creationId xmlns:a16="http://schemas.microsoft.com/office/drawing/2014/main" id="{167AA80A-5609-4D03-2BFE-19DEA5597D7A}"/>
                </a:ext>
              </a:extLst>
            </p:cNvPr>
            <p:cNvSpPr txBox="1"/>
            <p:nvPr/>
          </p:nvSpPr>
          <p:spPr>
            <a:xfrm>
              <a:off x="6067358" y="4507678"/>
              <a:ext cx="1437132" cy="64992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在这里输入你的正文，阐述与关键词标题相关的具体内容。</a:t>
              </a:r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03174414-203B-9F92-4033-17F30A376F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22350" y="2371794"/>
              <a:ext cx="1644688" cy="1512000"/>
            </a:xfrm>
            <a:prstGeom prst="round2SameRect">
              <a:avLst>
                <a:gd name="adj1" fmla="val 9404"/>
                <a:gd name="adj2" fmla="val 0"/>
              </a:avLst>
            </a:prstGeom>
          </p:spPr>
        </p:pic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7E183DA-6ED2-E6F7-B0E9-07FC857759A6}"/>
              </a:ext>
            </a:extLst>
          </p:cNvPr>
          <p:cNvGrpSpPr/>
          <p:nvPr/>
        </p:nvGrpSpPr>
        <p:grpSpPr>
          <a:xfrm>
            <a:off x="9581311" y="2529450"/>
            <a:ext cx="1775918" cy="3020010"/>
            <a:chOff x="5859288" y="2308734"/>
            <a:chExt cx="1775918" cy="3020010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7462CF51-C540-2407-D088-10246C70AC9C}"/>
                </a:ext>
              </a:extLst>
            </p:cNvPr>
            <p:cNvSpPr/>
            <p:nvPr/>
          </p:nvSpPr>
          <p:spPr>
            <a:xfrm>
              <a:off x="5859288" y="2308734"/>
              <a:ext cx="1775918" cy="3020010"/>
            </a:xfrm>
            <a:prstGeom prst="roundRect">
              <a:avLst>
                <a:gd name="adj" fmla="val 11631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43" name="文本框 34">
              <a:extLst>
                <a:ext uri="{FF2B5EF4-FFF2-40B4-BE49-F238E27FC236}">
                  <a16:creationId xmlns:a16="http://schemas.microsoft.com/office/drawing/2014/main" id="{F9981DC3-9960-E2E8-1DA3-2510E3955FB6}"/>
                </a:ext>
              </a:extLst>
            </p:cNvPr>
            <p:cNvSpPr txBox="1"/>
            <p:nvPr/>
          </p:nvSpPr>
          <p:spPr>
            <a:xfrm>
              <a:off x="6025519" y="4120197"/>
              <a:ext cx="143835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  <p:sp>
          <p:nvSpPr>
            <p:cNvPr id="44" name="文本框 35">
              <a:extLst>
                <a:ext uri="{FF2B5EF4-FFF2-40B4-BE49-F238E27FC236}">
                  <a16:creationId xmlns:a16="http://schemas.microsoft.com/office/drawing/2014/main" id="{81586DD7-E4B2-381B-BD38-2D3CB675B568}"/>
                </a:ext>
              </a:extLst>
            </p:cNvPr>
            <p:cNvSpPr txBox="1"/>
            <p:nvPr/>
          </p:nvSpPr>
          <p:spPr>
            <a:xfrm>
              <a:off x="6067358" y="4507678"/>
              <a:ext cx="1437132" cy="64992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在这里输入你的正文，阐述与关键词标题相关的具体内容。</a:t>
              </a:r>
            </a:p>
          </p:txBody>
        </p: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D2570624-C28F-B25E-D10A-036A64D59F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22350" y="2371794"/>
              <a:ext cx="1644688" cy="1512000"/>
            </a:xfrm>
            <a:prstGeom prst="round2SameRect">
              <a:avLst>
                <a:gd name="adj1" fmla="val 9404"/>
                <a:gd name="adj2" fmla="val 0"/>
              </a:avLst>
            </a:prstGeom>
          </p:spPr>
        </p:pic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34CEF64A-47C5-8057-0B04-0D5F6CD2E081}"/>
              </a:ext>
            </a:extLst>
          </p:cNvPr>
          <p:cNvSpPr txBox="1"/>
          <p:nvPr/>
        </p:nvSpPr>
        <p:spPr>
          <a:xfrm>
            <a:off x="945930" y="5306426"/>
            <a:ext cx="13300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关键词标题</a:t>
            </a:r>
            <a:endParaRPr lang="zh-CN" altLang="en-US" sz="1400" dirty="0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C0A30437-F8AD-8317-B5CA-8CE1C38A859A}"/>
              </a:ext>
            </a:extLst>
          </p:cNvPr>
          <p:cNvSpPr txBox="1"/>
          <p:nvPr/>
        </p:nvSpPr>
        <p:spPr>
          <a:xfrm>
            <a:off x="2663267" y="5306426"/>
            <a:ext cx="13300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关键词标题</a:t>
            </a:r>
            <a:endParaRPr lang="zh-CN" altLang="en-US" sz="1400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FAB550CD-009F-5879-E91B-CEB3F53B08DA}"/>
              </a:ext>
            </a:extLst>
          </p:cNvPr>
          <p:cNvSpPr txBox="1"/>
          <p:nvPr/>
        </p:nvSpPr>
        <p:spPr>
          <a:xfrm>
            <a:off x="4380604" y="5306426"/>
            <a:ext cx="13300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关键词标题</a:t>
            </a:r>
            <a:endParaRPr lang="zh-CN" altLang="en-US" sz="1400" dirty="0"/>
          </a:p>
        </p:txBody>
      </p:sp>
      <p:sp>
        <p:nvSpPr>
          <p:cNvPr id="50" name="iconfont-117-337961">
            <a:extLst>
              <a:ext uri="{FF2B5EF4-FFF2-40B4-BE49-F238E27FC236}">
                <a16:creationId xmlns:a16="http://schemas.microsoft.com/office/drawing/2014/main" id="{8688BD9D-2F12-D5CE-556A-80D17CBEC787}"/>
              </a:ext>
            </a:extLst>
          </p:cNvPr>
          <p:cNvSpPr/>
          <p:nvPr/>
        </p:nvSpPr>
        <p:spPr>
          <a:xfrm>
            <a:off x="3126431" y="4588575"/>
            <a:ext cx="336311" cy="364042"/>
          </a:xfrm>
          <a:custGeom>
            <a:avLst/>
            <a:gdLst>
              <a:gd name="connsiteX0" fmla="*/ 303590 w 607135"/>
              <a:gd name="connsiteY0" fmla="*/ 483603 h 605310"/>
              <a:gd name="connsiteX1" fmla="*/ 274296 w 607135"/>
              <a:gd name="connsiteY1" fmla="*/ 526456 h 605310"/>
              <a:gd name="connsiteX2" fmla="*/ 303590 w 607135"/>
              <a:gd name="connsiteY2" fmla="*/ 569310 h 605310"/>
              <a:gd name="connsiteX3" fmla="*/ 341180 w 607135"/>
              <a:gd name="connsiteY3" fmla="*/ 514184 h 605310"/>
              <a:gd name="connsiteX4" fmla="*/ 303590 w 607135"/>
              <a:gd name="connsiteY4" fmla="*/ 483603 h 605310"/>
              <a:gd name="connsiteX5" fmla="*/ 303590 w 607135"/>
              <a:gd name="connsiteY5" fmla="*/ 362101 h 605310"/>
              <a:gd name="connsiteX6" fmla="*/ 262722 w 607135"/>
              <a:gd name="connsiteY6" fmla="*/ 392068 h 605310"/>
              <a:gd name="connsiteX7" fmla="*/ 303590 w 607135"/>
              <a:gd name="connsiteY7" fmla="*/ 447807 h 605310"/>
              <a:gd name="connsiteX8" fmla="*/ 332781 w 607135"/>
              <a:gd name="connsiteY8" fmla="*/ 404954 h 605310"/>
              <a:gd name="connsiteX9" fmla="*/ 303590 w 607135"/>
              <a:gd name="connsiteY9" fmla="*/ 362101 h 605310"/>
              <a:gd name="connsiteX10" fmla="*/ 303590 w 607135"/>
              <a:gd name="connsiteY10" fmla="*/ 240497 h 605310"/>
              <a:gd name="connsiteX11" fmla="*/ 274296 w 607135"/>
              <a:gd name="connsiteY11" fmla="*/ 283350 h 605310"/>
              <a:gd name="connsiteX12" fmla="*/ 303590 w 607135"/>
              <a:gd name="connsiteY12" fmla="*/ 326203 h 605310"/>
              <a:gd name="connsiteX13" fmla="*/ 344457 w 607135"/>
              <a:gd name="connsiteY13" fmla="*/ 268008 h 605310"/>
              <a:gd name="connsiteX14" fmla="*/ 303590 w 607135"/>
              <a:gd name="connsiteY14" fmla="*/ 240497 h 605310"/>
              <a:gd name="connsiteX15" fmla="*/ 140428 w 607135"/>
              <a:gd name="connsiteY15" fmla="*/ 8538 h 605310"/>
              <a:gd name="connsiteX16" fmla="*/ 163780 w 607135"/>
              <a:gd name="connsiteY16" fmla="*/ 64789 h 605310"/>
              <a:gd name="connsiteX17" fmla="*/ 105706 w 607135"/>
              <a:gd name="connsiteY17" fmla="*/ 205212 h 605310"/>
              <a:gd name="connsiteX18" fmla="*/ 222060 w 607135"/>
              <a:gd name="connsiteY18" fmla="*/ 214007 h 605310"/>
              <a:gd name="connsiteX19" fmla="*/ 385120 w 607135"/>
              <a:gd name="connsiteY19" fmla="*/ 214007 h 605310"/>
              <a:gd name="connsiteX20" fmla="*/ 501474 w 607135"/>
              <a:gd name="connsiteY20" fmla="*/ 205212 h 605310"/>
              <a:gd name="connsiteX21" fmla="*/ 443399 w 607135"/>
              <a:gd name="connsiteY21" fmla="*/ 64789 h 605310"/>
              <a:gd name="connsiteX22" fmla="*/ 466752 w 607135"/>
              <a:gd name="connsiteY22" fmla="*/ 8538 h 605310"/>
              <a:gd name="connsiteX23" fmla="*/ 523086 w 607135"/>
              <a:gd name="connsiteY23" fmla="*/ 31856 h 605310"/>
              <a:gd name="connsiteX24" fmla="*/ 603898 w 607135"/>
              <a:gd name="connsiteY24" fmla="*/ 227303 h 605310"/>
              <a:gd name="connsiteX25" fmla="*/ 600723 w 607135"/>
              <a:gd name="connsiteY25" fmla="*/ 266270 h 605310"/>
              <a:gd name="connsiteX26" fmla="*/ 567230 w 607135"/>
              <a:gd name="connsiteY26" fmla="*/ 286622 h 605310"/>
              <a:gd name="connsiteX27" fmla="*/ 433054 w 607135"/>
              <a:gd name="connsiteY27" fmla="*/ 296645 h 605310"/>
              <a:gd name="connsiteX28" fmla="*/ 410316 w 607135"/>
              <a:gd name="connsiteY28" fmla="*/ 377238 h 605310"/>
              <a:gd name="connsiteX29" fmla="*/ 417383 w 607135"/>
              <a:gd name="connsiteY29" fmla="*/ 508252 h 605310"/>
              <a:gd name="connsiteX30" fmla="*/ 449237 w 607135"/>
              <a:gd name="connsiteY30" fmla="*/ 587821 h 605310"/>
              <a:gd name="connsiteX31" fmla="*/ 448008 w 607135"/>
              <a:gd name="connsiteY31" fmla="*/ 599685 h 605310"/>
              <a:gd name="connsiteX32" fmla="*/ 437356 w 607135"/>
              <a:gd name="connsiteY32" fmla="*/ 605310 h 605310"/>
              <a:gd name="connsiteX33" fmla="*/ 169721 w 607135"/>
              <a:gd name="connsiteY33" fmla="*/ 605310 h 605310"/>
              <a:gd name="connsiteX34" fmla="*/ 159171 w 607135"/>
              <a:gd name="connsiteY34" fmla="*/ 599685 h 605310"/>
              <a:gd name="connsiteX35" fmla="*/ 157840 w 607135"/>
              <a:gd name="connsiteY35" fmla="*/ 587821 h 605310"/>
              <a:gd name="connsiteX36" fmla="*/ 189796 w 607135"/>
              <a:gd name="connsiteY36" fmla="*/ 508252 h 605310"/>
              <a:gd name="connsiteX37" fmla="*/ 196761 w 607135"/>
              <a:gd name="connsiteY37" fmla="*/ 377238 h 605310"/>
              <a:gd name="connsiteX38" fmla="*/ 174125 w 607135"/>
              <a:gd name="connsiteY38" fmla="*/ 296645 h 605310"/>
              <a:gd name="connsiteX39" fmla="*/ 39847 w 607135"/>
              <a:gd name="connsiteY39" fmla="*/ 286622 h 605310"/>
              <a:gd name="connsiteX40" fmla="*/ 6456 w 607135"/>
              <a:gd name="connsiteY40" fmla="*/ 266270 h 605310"/>
              <a:gd name="connsiteX41" fmla="*/ 3281 w 607135"/>
              <a:gd name="connsiteY41" fmla="*/ 227303 h 605310"/>
              <a:gd name="connsiteX42" fmla="*/ 84094 w 607135"/>
              <a:gd name="connsiteY42" fmla="*/ 31856 h 605310"/>
              <a:gd name="connsiteX43" fmla="*/ 140428 w 607135"/>
              <a:gd name="connsiteY43" fmla="*/ 8538 h 605310"/>
              <a:gd name="connsiteX44" fmla="*/ 303538 w 607135"/>
              <a:gd name="connsiteY44" fmla="*/ 0 h 605310"/>
              <a:gd name="connsiteX45" fmla="*/ 395167 w 607135"/>
              <a:gd name="connsiteY45" fmla="*/ 91453 h 605310"/>
              <a:gd name="connsiteX46" fmla="*/ 303538 w 607135"/>
              <a:gd name="connsiteY46" fmla="*/ 182906 h 605310"/>
              <a:gd name="connsiteX47" fmla="*/ 211909 w 607135"/>
              <a:gd name="connsiteY47" fmla="*/ 91453 h 605310"/>
              <a:gd name="connsiteX48" fmla="*/ 303538 w 607135"/>
              <a:gd name="connsiteY48" fmla="*/ 0 h 60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07135" h="605310">
                <a:moveTo>
                  <a:pt x="303590" y="483603"/>
                </a:moveTo>
                <a:cubicBezTo>
                  <a:pt x="287407" y="483603"/>
                  <a:pt x="274296" y="502831"/>
                  <a:pt x="274296" y="526456"/>
                </a:cubicBezTo>
                <a:cubicBezTo>
                  <a:pt x="274296" y="550184"/>
                  <a:pt x="287407" y="569310"/>
                  <a:pt x="303590" y="569310"/>
                </a:cubicBezTo>
                <a:cubicBezTo>
                  <a:pt x="319773" y="569310"/>
                  <a:pt x="341180" y="537911"/>
                  <a:pt x="341180" y="514184"/>
                </a:cubicBezTo>
                <a:cubicBezTo>
                  <a:pt x="341180" y="490558"/>
                  <a:pt x="319773" y="483603"/>
                  <a:pt x="303590" y="483603"/>
                </a:cubicBezTo>
                <a:close/>
                <a:moveTo>
                  <a:pt x="303590" y="362101"/>
                </a:moveTo>
                <a:cubicBezTo>
                  <a:pt x="287407" y="362101"/>
                  <a:pt x="262722" y="368340"/>
                  <a:pt x="262722" y="392068"/>
                </a:cubicBezTo>
                <a:cubicBezTo>
                  <a:pt x="262722" y="415693"/>
                  <a:pt x="287407" y="447807"/>
                  <a:pt x="303590" y="447807"/>
                </a:cubicBezTo>
                <a:cubicBezTo>
                  <a:pt x="319773" y="447807"/>
                  <a:pt x="332781" y="428580"/>
                  <a:pt x="332781" y="404954"/>
                </a:cubicBezTo>
                <a:cubicBezTo>
                  <a:pt x="332781" y="381226"/>
                  <a:pt x="319773" y="362101"/>
                  <a:pt x="303590" y="362101"/>
                </a:cubicBezTo>
                <a:close/>
                <a:moveTo>
                  <a:pt x="303590" y="240497"/>
                </a:moveTo>
                <a:cubicBezTo>
                  <a:pt x="287407" y="240497"/>
                  <a:pt x="274296" y="259724"/>
                  <a:pt x="274296" y="283350"/>
                </a:cubicBezTo>
                <a:cubicBezTo>
                  <a:pt x="274296" y="307077"/>
                  <a:pt x="287407" y="326203"/>
                  <a:pt x="303590" y="326203"/>
                </a:cubicBezTo>
                <a:cubicBezTo>
                  <a:pt x="319773" y="326203"/>
                  <a:pt x="344457" y="291736"/>
                  <a:pt x="344457" y="268008"/>
                </a:cubicBezTo>
                <a:cubicBezTo>
                  <a:pt x="344457" y="244383"/>
                  <a:pt x="319773" y="240497"/>
                  <a:pt x="303590" y="240497"/>
                </a:cubicBezTo>
                <a:close/>
                <a:moveTo>
                  <a:pt x="140428" y="8538"/>
                </a:moveTo>
                <a:cubicBezTo>
                  <a:pt x="162346" y="17640"/>
                  <a:pt x="172896" y="42800"/>
                  <a:pt x="163780" y="64789"/>
                </a:cubicBezTo>
                <a:lnTo>
                  <a:pt x="105706" y="205212"/>
                </a:lnTo>
                <a:lnTo>
                  <a:pt x="222060" y="214007"/>
                </a:lnTo>
                <a:lnTo>
                  <a:pt x="385120" y="214007"/>
                </a:lnTo>
                <a:lnTo>
                  <a:pt x="501474" y="205212"/>
                </a:lnTo>
                <a:lnTo>
                  <a:pt x="443399" y="64789"/>
                </a:lnTo>
                <a:cubicBezTo>
                  <a:pt x="434283" y="42800"/>
                  <a:pt x="444731" y="17640"/>
                  <a:pt x="466752" y="8538"/>
                </a:cubicBezTo>
                <a:cubicBezTo>
                  <a:pt x="488773" y="-462"/>
                  <a:pt x="513970" y="9970"/>
                  <a:pt x="523086" y="31856"/>
                </a:cubicBezTo>
                <a:lnTo>
                  <a:pt x="603898" y="227303"/>
                </a:lnTo>
                <a:cubicBezTo>
                  <a:pt x="609122" y="240087"/>
                  <a:pt x="607995" y="254508"/>
                  <a:pt x="600723" y="266270"/>
                </a:cubicBezTo>
                <a:cubicBezTo>
                  <a:pt x="593451" y="278031"/>
                  <a:pt x="581058" y="285600"/>
                  <a:pt x="567230" y="286622"/>
                </a:cubicBezTo>
                <a:lnTo>
                  <a:pt x="433054" y="296645"/>
                </a:lnTo>
                <a:lnTo>
                  <a:pt x="410316" y="377238"/>
                </a:lnTo>
                <a:cubicBezTo>
                  <a:pt x="398230" y="420398"/>
                  <a:pt x="400688" y="466524"/>
                  <a:pt x="417383" y="508252"/>
                </a:cubicBezTo>
                <a:lnTo>
                  <a:pt x="449237" y="587821"/>
                </a:lnTo>
                <a:cubicBezTo>
                  <a:pt x="450876" y="591708"/>
                  <a:pt x="450364" y="596208"/>
                  <a:pt x="448008" y="599685"/>
                </a:cubicBezTo>
                <a:cubicBezTo>
                  <a:pt x="445550" y="603162"/>
                  <a:pt x="441658" y="605310"/>
                  <a:pt x="437356" y="605310"/>
                </a:cubicBezTo>
                <a:lnTo>
                  <a:pt x="169721" y="605310"/>
                </a:lnTo>
                <a:cubicBezTo>
                  <a:pt x="165522" y="605310"/>
                  <a:pt x="161527" y="603162"/>
                  <a:pt x="159171" y="599685"/>
                </a:cubicBezTo>
                <a:cubicBezTo>
                  <a:pt x="156815" y="596208"/>
                  <a:pt x="156303" y="591708"/>
                  <a:pt x="157840" y="587821"/>
                </a:cubicBezTo>
                <a:lnTo>
                  <a:pt x="189796" y="508252"/>
                </a:lnTo>
                <a:cubicBezTo>
                  <a:pt x="206491" y="466524"/>
                  <a:pt x="208950" y="420398"/>
                  <a:pt x="196761" y="377238"/>
                </a:cubicBezTo>
                <a:lnTo>
                  <a:pt x="174125" y="296645"/>
                </a:lnTo>
                <a:lnTo>
                  <a:pt x="39847" y="286622"/>
                </a:lnTo>
                <a:cubicBezTo>
                  <a:pt x="26122" y="285600"/>
                  <a:pt x="13626" y="278031"/>
                  <a:pt x="6456" y="266270"/>
                </a:cubicBezTo>
                <a:cubicBezTo>
                  <a:pt x="-816" y="254508"/>
                  <a:pt x="-2045" y="240087"/>
                  <a:pt x="3281" y="227303"/>
                </a:cubicBezTo>
                <a:lnTo>
                  <a:pt x="84094" y="31856"/>
                </a:lnTo>
                <a:cubicBezTo>
                  <a:pt x="93210" y="9970"/>
                  <a:pt x="118406" y="-565"/>
                  <a:pt x="140428" y="8538"/>
                </a:cubicBezTo>
                <a:close/>
                <a:moveTo>
                  <a:pt x="303538" y="0"/>
                </a:moveTo>
                <a:cubicBezTo>
                  <a:pt x="354143" y="0"/>
                  <a:pt x="395167" y="40945"/>
                  <a:pt x="395167" y="91453"/>
                </a:cubicBezTo>
                <a:cubicBezTo>
                  <a:pt x="395167" y="141961"/>
                  <a:pt x="354143" y="182906"/>
                  <a:pt x="303538" y="182906"/>
                </a:cubicBezTo>
                <a:cubicBezTo>
                  <a:pt x="252933" y="182906"/>
                  <a:pt x="211909" y="141961"/>
                  <a:pt x="211909" y="91453"/>
                </a:cubicBezTo>
                <a:cubicBezTo>
                  <a:pt x="211909" y="40945"/>
                  <a:pt x="252933" y="0"/>
                  <a:pt x="30353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51" name="purse_162235">
            <a:extLst>
              <a:ext uri="{FF2B5EF4-FFF2-40B4-BE49-F238E27FC236}">
                <a16:creationId xmlns:a16="http://schemas.microsoft.com/office/drawing/2014/main" id="{2590662B-F5E2-A524-B14E-2D82B677B233}"/>
              </a:ext>
            </a:extLst>
          </p:cNvPr>
          <p:cNvSpPr/>
          <p:nvPr/>
        </p:nvSpPr>
        <p:spPr>
          <a:xfrm>
            <a:off x="4900425" y="4594409"/>
            <a:ext cx="224280" cy="349571"/>
          </a:xfrm>
          <a:custGeom>
            <a:avLst/>
            <a:gdLst>
              <a:gd name="T0" fmla="*/ 1333 w 1847"/>
              <a:gd name="T1" fmla="*/ 333 h 2883"/>
              <a:gd name="T2" fmla="*/ 1333 w 1847"/>
              <a:gd name="T3" fmla="*/ 672 h 2883"/>
              <a:gd name="T4" fmla="*/ 514 w 1847"/>
              <a:gd name="T5" fmla="*/ 672 h 2883"/>
              <a:gd name="T6" fmla="*/ 514 w 1847"/>
              <a:gd name="T7" fmla="*/ 333 h 2883"/>
              <a:gd name="T8" fmla="*/ 643 w 1847"/>
              <a:gd name="T9" fmla="*/ 333 h 2883"/>
              <a:gd name="T10" fmla="*/ 639 w 1847"/>
              <a:gd name="T11" fmla="*/ 285 h 2883"/>
              <a:gd name="T12" fmla="*/ 924 w 1847"/>
              <a:gd name="T13" fmla="*/ 0 h 2883"/>
              <a:gd name="T14" fmla="*/ 1208 w 1847"/>
              <a:gd name="T15" fmla="*/ 285 h 2883"/>
              <a:gd name="T16" fmla="*/ 1204 w 1847"/>
              <a:gd name="T17" fmla="*/ 333 h 2883"/>
              <a:gd name="T18" fmla="*/ 1333 w 1847"/>
              <a:gd name="T19" fmla="*/ 333 h 2883"/>
              <a:gd name="T20" fmla="*/ 1847 w 1847"/>
              <a:gd name="T21" fmla="*/ 572 h 2883"/>
              <a:gd name="T22" fmla="*/ 1847 w 1847"/>
              <a:gd name="T23" fmla="*/ 2816 h 2883"/>
              <a:gd name="T24" fmla="*/ 1780 w 1847"/>
              <a:gd name="T25" fmla="*/ 2883 h 2883"/>
              <a:gd name="T26" fmla="*/ 67 w 1847"/>
              <a:gd name="T27" fmla="*/ 2883 h 2883"/>
              <a:gd name="T28" fmla="*/ 0 w 1847"/>
              <a:gd name="T29" fmla="*/ 2816 h 2883"/>
              <a:gd name="T30" fmla="*/ 0 w 1847"/>
              <a:gd name="T31" fmla="*/ 572 h 2883"/>
              <a:gd name="T32" fmla="*/ 67 w 1847"/>
              <a:gd name="T33" fmla="*/ 505 h 2883"/>
              <a:gd name="T34" fmla="*/ 381 w 1847"/>
              <a:gd name="T35" fmla="*/ 505 h 2883"/>
              <a:gd name="T36" fmla="*/ 381 w 1847"/>
              <a:gd name="T37" fmla="*/ 739 h 2883"/>
              <a:gd name="T38" fmla="*/ 448 w 1847"/>
              <a:gd name="T39" fmla="*/ 806 h 2883"/>
              <a:gd name="T40" fmla="*/ 1399 w 1847"/>
              <a:gd name="T41" fmla="*/ 806 h 2883"/>
              <a:gd name="T42" fmla="*/ 1466 w 1847"/>
              <a:gd name="T43" fmla="*/ 739 h 2883"/>
              <a:gd name="T44" fmla="*/ 1466 w 1847"/>
              <a:gd name="T45" fmla="*/ 505 h 2883"/>
              <a:gd name="T46" fmla="*/ 1780 w 1847"/>
              <a:gd name="T47" fmla="*/ 505 h 2883"/>
              <a:gd name="T48" fmla="*/ 1847 w 1847"/>
              <a:gd name="T49" fmla="*/ 572 h 2883"/>
              <a:gd name="T50" fmla="*/ 1551 w 1847"/>
              <a:gd name="T51" fmla="*/ 2464 h 2883"/>
              <a:gd name="T52" fmla="*/ 1484 w 1847"/>
              <a:gd name="T53" fmla="*/ 2397 h 2883"/>
              <a:gd name="T54" fmla="*/ 363 w 1847"/>
              <a:gd name="T55" fmla="*/ 2397 h 2883"/>
              <a:gd name="T56" fmla="*/ 296 w 1847"/>
              <a:gd name="T57" fmla="*/ 2464 h 2883"/>
              <a:gd name="T58" fmla="*/ 363 w 1847"/>
              <a:gd name="T59" fmla="*/ 2531 h 2883"/>
              <a:gd name="T60" fmla="*/ 1484 w 1847"/>
              <a:gd name="T61" fmla="*/ 2531 h 2883"/>
              <a:gd name="T62" fmla="*/ 1551 w 1847"/>
              <a:gd name="T63" fmla="*/ 2464 h 2883"/>
              <a:gd name="T64" fmla="*/ 1551 w 1847"/>
              <a:gd name="T65" fmla="*/ 2054 h 2883"/>
              <a:gd name="T66" fmla="*/ 1484 w 1847"/>
              <a:gd name="T67" fmla="*/ 1987 h 2883"/>
              <a:gd name="T68" fmla="*/ 363 w 1847"/>
              <a:gd name="T69" fmla="*/ 1987 h 2883"/>
              <a:gd name="T70" fmla="*/ 296 w 1847"/>
              <a:gd name="T71" fmla="*/ 2054 h 2883"/>
              <a:gd name="T72" fmla="*/ 363 w 1847"/>
              <a:gd name="T73" fmla="*/ 2120 h 2883"/>
              <a:gd name="T74" fmla="*/ 1484 w 1847"/>
              <a:gd name="T75" fmla="*/ 2120 h 2883"/>
              <a:gd name="T76" fmla="*/ 1551 w 1847"/>
              <a:gd name="T77" fmla="*/ 2054 h 2883"/>
              <a:gd name="T78" fmla="*/ 1551 w 1847"/>
              <a:gd name="T79" fmla="*/ 1643 h 2883"/>
              <a:gd name="T80" fmla="*/ 1484 w 1847"/>
              <a:gd name="T81" fmla="*/ 1577 h 2883"/>
              <a:gd name="T82" fmla="*/ 363 w 1847"/>
              <a:gd name="T83" fmla="*/ 1577 h 2883"/>
              <a:gd name="T84" fmla="*/ 296 w 1847"/>
              <a:gd name="T85" fmla="*/ 1643 h 2883"/>
              <a:gd name="T86" fmla="*/ 363 w 1847"/>
              <a:gd name="T87" fmla="*/ 1710 h 2883"/>
              <a:gd name="T88" fmla="*/ 1484 w 1847"/>
              <a:gd name="T89" fmla="*/ 1710 h 2883"/>
              <a:gd name="T90" fmla="*/ 1551 w 1847"/>
              <a:gd name="T91" fmla="*/ 1643 h 2883"/>
              <a:gd name="T92" fmla="*/ 1551 w 1847"/>
              <a:gd name="T93" fmla="*/ 1233 h 2883"/>
              <a:gd name="T94" fmla="*/ 1484 w 1847"/>
              <a:gd name="T95" fmla="*/ 1166 h 2883"/>
              <a:gd name="T96" fmla="*/ 363 w 1847"/>
              <a:gd name="T97" fmla="*/ 1166 h 2883"/>
              <a:gd name="T98" fmla="*/ 296 w 1847"/>
              <a:gd name="T99" fmla="*/ 1233 h 2883"/>
              <a:gd name="T100" fmla="*/ 363 w 1847"/>
              <a:gd name="T101" fmla="*/ 1300 h 2883"/>
              <a:gd name="T102" fmla="*/ 1484 w 1847"/>
              <a:gd name="T103" fmla="*/ 1300 h 2883"/>
              <a:gd name="T104" fmla="*/ 1551 w 1847"/>
              <a:gd name="T105" fmla="*/ 1233 h 2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47" h="2883">
                <a:moveTo>
                  <a:pt x="1333" y="333"/>
                </a:moveTo>
                <a:lnTo>
                  <a:pt x="1333" y="672"/>
                </a:lnTo>
                <a:lnTo>
                  <a:pt x="514" y="672"/>
                </a:lnTo>
                <a:lnTo>
                  <a:pt x="514" y="333"/>
                </a:lnTo>
                <a:lnTo>
                  <a:pt x="643" y="333"/>
                </a:lnTo>
                <a:cubicBezTo>
                  <a:pt x="641" y="317"/>
                  <a:pt x="639" y="301"/>
                  <a:pt x="639" y="285"/>
                </a:cubicBezTo>
                <a:cubicBezTo>
                  <a:pt x="639" y="128"/>
                  <a:pt x="767" y="0"/>
                  <a:pt x="924" y="0"/>
                </a:cubicBezTo>
                <a:cubicBezTo>
                  <a:pt x="1081" y="0"/>
                  <a:pt x="1208" y="128"/>
                  <a:pt x="1208" y="285"/>
                </a:cubicBezTo>
                <a:cubicBezTo>
                  <a:pt x="1208" y="301"/>
                  <a:pt x="1206" y="317"/>
                  <a:pt x="1204" y="333"/>
                </a:cubicBezTo>
                <a:lnTo>
                  <a:pt x="1333" y="333"/>
                </a:lnTo>
                <a:close/>
                <a:moveTo>
                  <a:pt x="1847" y="572"/>
                </a:moveTo>
                <a:lnTo>
                  <a:pt x="1847" y="2816"/>
                </a:lnTo>
                <a:cubicBezTo>
                  <a:pt x="1847" y="2853"/>
                  <a:pt x="1817" y="2883"/>
                  <a:pt x="1780" y="2883"/>
                </a:cubicBezTo>
                <a:lnTo>
                  <a:pt x="67" y="2883"/>
                </a:lnTo>
                <a:cubicBezTo>
                  <a:pt x="30" y="2883"/>
                  <a:pt x="0" y="2853"/>
                  <a:pt x="0" y="2816"/>
                </a:cubicBezTo>
                <a:lnTo>
                  <a:pt x="0" y="572"/>
                </a:lnTo>
                <a:cubicBezTo>
                  <a:pt x="0" y="535"/>
                  <a:pt x="30" y="505"/>
                  <a:pt x="67" y="505"/>
                </a:cubicBezTo>
                <a:lnTo>
                  <a:pt x="381" y="505"/>
                </a:lnTo>
                <a:lnTo>
                  <a:pt x="381" y="739"/>
                </a:lnTo>
                <a:cubicBezTo>
                  <a:pt x="381" y="776"/>
                  <a:pt x="411" y="806"/>
                  <a:pt x="448" y="806"/>
                </a:cubicBezTo>
                <a:lnTo>
                  <a:pt x="1399" y="806"/>
                </a:lnTo>
                <a:cubicBezTo>
                  <a:pt x="1436" y="806"/>
                  <a:pt x="1466" y="776"/>
                  <a:pt x="1466" y="739"/>
                </a:cubicBezTo>
                <a:lnTo>
                  <a:pt x="1466" y="505"/>
                </a:lnTo>
                <a:lnTo>
                  <a:pt x="1780" y="505"/>
                </a:lnTo>
                <a:cubicBezTo>
                  <a:pt x="1817" y="505"/>
                  <a:pt x="1847" y="535"/>
                  <a:pt x="1847" y="572"/>
                </a:cubicBezTo>
                <a:close/>
                <a:moveTo>
                  <a:pt x="1551" y="2464"/>
                </a:moveTo>
                <a:cubicBezTo>
                  <a:pt x="1551" y="2427"/>
                  <a:pt x="1521" y="2397"/>
                  <a:pt x="1484" y="2397"/>
                </a:cubicBezTo>
                <a:lnTo>
                  <a:pt x="363" y="2397"/>
                </a:lnTo>
                <a:cubicBezTo>
                  <a:pt x="326" y="2397"/>
                  <a:pt x="296" y="2427"/>
                  <a:pt x="296" y="2464"/>
                </a:cubicBezTo>
                <a:cubicBezTo>
                  <a:pt x="296" y="2501"/>
                  <a:pt x="326" y="2531"/>
                  <a:pt x="363" y="2531"/>
                </a:cubicBezTo>
                <a:lnTo>
                  <a:pt x="1484" y="2531"/>
                </a:lnTo>
                <a:cubicBezTo>
                  <a:pt x="1521" y="2531"/>
                  <a:pt x="1551" y="2501"/>
                  <a:pt x="1551" y="2464"/>
                </a:cubicBezTo>
                <a:close/>
                <a:moveTo>
                  <a:pt x="1551" y="2054"/>
                </a:moveTo>
                <a:cubicBezTo>
                  <a:pt x="1551" y="2017"/>
                  <a:pt x="1521" y="1987"/>
                  <a:pt x="1484" y="1987"/>
                </a:cubicBezTo>
                <a:lnTo>
                  <a:pt x="363" y="1987"/>
                </a:lnTo>
                <a:cubicBezTo>
                  <a:pt x="326" y="1987"/>
                  <a:pt x="296" y="2017"/>
                  <a:pt x="296" y="2054"/>
                </a:cubicBezTo>
                <a:cubicBezTo>
                  <a:pt x="296" y="2090"/>
                  <a:pt x="326" y="2120"/>
                  <a:pt x="363" y="2120"/>
                </a:cubicBezTo>
                <a:lnTo>
                  <a:pt x="1484" y="2120"/>
                </a:lnTo>
                <a:cubicBezTo>
                  <a:pt x="1521" y="2120"/>
                  <a:pt x="1551" y="2090"/>
                  <a:pt x="1551" y="2054"/>
                </a:cubicBezTo>
                <a:close/>
                <a:moveTo>
                  <a:pt x="1551" y="1643"/>
                </a:moveTo>
                <a:cubicBezTo>
                  <a:pt x="1551" y="1606"/>
                  <a:pt x="1521" y="1577"/>
                  <a:pt x="1484" y="1577"/>
                </a:cubicBezTo>
                <a:lnTo>
                  <a:pt x="363" y="1577"/>
                </a:lnTo>
                <a:cubicBezTo>
                  <a:pt x="326" y="1577"/>
                  <a:pt x="296" y="1606"/>
                  <a:pt x="296" y="1643"/>
                </a:cubicBezTo>
                <a:cubicBezTo>
                  <a:pt x="296" y="1680"/>
                  <a:pt x="326" y="1710"/>
                  <a:pt x="363" y="1710"/>
                </a:cubicBezTo>
                <a:lnTo>
                  <a:pt x="1484" y="1710"/>
                </a:lnTo>
                <a:cubicBezTo>
                  <a:pt x="1521" y="1710"/>
                  <a:pt x="1551" y="1680"/>
                  <a:pt x="1551" y="1643"/>
                </a:cubicBezTo>
                <a:close/>
                <a:moveTo>
                  <a:pt x="1551" y="1233"/>
                </a:moveTo>
                <a:cubicBezTo>
                  <a:pt x="1551" y="1196"/>
                  <a:pt x="1521" y="1166"/>
                  <a:pt x="1484" y="1166"/>
                </a:cubicBezTo>
                <a:lnTo>
                  <a:pt x="363" y="1166"/>
                </a:lnTo>
                <a:cubicBezTo>
                  <a:pt x="326" y="1166"/>
                  <a:pt x="296" y="1196"/>
                  <a:pt x="296" y="1233"/>
                </a:cubicBezTo>
                <a:cubicBezTo>
                  <a:pt x="296" y="1270"/>
                  <a:pt x="326" y="1300"/>
                  <a:pt x="363" y="1300"/>
                </a:cubicBezTo>
                <a:lnTo>
                  <a:pt x="1484" y="1300"/>
                </a:lnTo>
                <a:cubicBezTo>
                  <a:pt x="1521" y="1300"/>
                  <a:pt x="1551" y="1270"/>
                  <a:pt x="1551" y="12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02499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13368-6BC0-A3E4-58F5-07E63A3821B6}"/>
              </a:ext>
            </a:extLst>
          </p:cNvPr>
          <p:cNvSpPr txBox="1"/>
          <p:nvPr/>
        </p:nvSpPr>
        <p:spPr>
          <a:xfrm>
            <a:off x="697735" y="509530"/>
            <a:ext cx="2320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800" dirty="0">
                <a:solidFill>
                  <a:schemeClr val="bg1">
                    <a:lumMod val="75000"/>
                  </a:schemeClr>
                </a:solidFill>
              </a:rPr>
              <a:t>ANALYSIS</a:t>
            </a:r>
            <a:endParaRPr lang="zh-CN" altLang="en-US" sz="1800" dirty="0">
              <a:solidFill>
                <a:schemeClr val="bg1">
                  <a:lumMod val="75000"/>
                </a:schemeClr>
              </a:solidFill>
            </a:endParaRPr>
          </a:p>
          <a:p>
            <a:pPr algn="dist"/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68A4FD-470F-BEEA-776A-0983AB7E1F96}"/>
              </a:ext>
            </a:extLst>
          </p:cNvPr>
          <p:cNvSpPr txBox="1"/>
          <p:nvPr/>
        </p:nvSpPr>
        <p:spPr>
          <a:xfrm>
            <a:off x="108332" y="1170275"/>
            <a:ext cx="32499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accent2"/>
                    </a:gs>
                    <a:gs pos="43000">
                      <a:schemeClr val="accent1"/>
                    </a:gs>
                  </a:gsLst>
                  <a:lin ang="7500000" scaled="0"/>
                </a:gradFill>
                <a:latin typeface="+mj-ea"/>
                <a:ea typeface="+mj-ea"/>
              </a:rPr>
              <a:t>问题分析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55E0A8A-D3F5-6641-304E-93C3697839B3}"/>
              </a:ext>
            </a:extLst>
          </p:cNvPr>
          <p:cNvCxnSpPr>
            <a:cxnSpLocks/>
          </p:cNvCxnSpPr>
          <p:nvPr/>
        </p:nvCxnSpPr>
        <p:spPr>
          <a:xfrm>
            <a:off x="796887" y="1024568"/>
            <a:ext cx="558188" cy="0"/>
          </a:xfrm>
          <a:prstGeom prst="line">
            <a:avLst/>
          </a:prstGeom>
          <a:ln w="38100">
            <a:gradFill>
              <a:gsLst>
                <a:gs pos="0">
                  <a:schemeClr val="accent2"/>
                </a:gs>
                <a:gs pos="6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C61992-522E-3F1D-E205-B602B52F31EE}"/>
              </a:ext>
            </a:extLst>
          </p:cNvPr>
          <p:cNvGrpSpPr/>
          <p:nvPr/>
        </p:nvGrpSpPr>
        <p:grpSpPr>
          <a:xfrm>
            <a:off x="10664327" y="881349"/>
            <a:ext cx="460873" cy="472810"/>
            <a:chOff x="10300771" y="751902"/>
            <a:chExt cx="824430" cy="60225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F9B4DE5-185F-254B-C450-E11F3051A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751902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096FCB2-A6E5-1C42-A5E3-0D041798751E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053030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F992E74-E1FC-266D-CBED-39499FA2CDD2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354159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A28C9B8-9E85-9F07-E187-9DDC9253F3CF}"/>
              </a:ext>
            </a:extLst>
          </p:cNvPr>
          <p:cNvGrpSpPr/>
          <p:nvPr/>
        </p:nvGrpSpPr>
        <p:grpSpPr>
          <a:xfrm>
            <a:off x="752440" y="2129823"/>
            <a:ext cx="10687120" cy="2159112"/>
            <a:chOff x="752440" y="2329519"/>
            <a:chExt cx="10687120" cy="2159112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4B42B53-8304-0DA7-DC0B-FC63AFDB50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440" y="2329520"/>
              <a:ext cx="3351562" cy="2159111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CC4140E4-46F7-6733-07FE-2608D1FE6B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48822" y="2329519"/>
              <a:ext cx="3351561" cy="2159111"/>
            </a:xfrm>
            <a:prstGeom prst="rect">
              <a:avLst/>
            </a:prstGeom>
          </p:spPr>
        </p:pic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41A5D29-B686-E339-BD25-A072392D1453}"/>
                </a:ext>
              </a:extLst>
            </p:cNvPr>
            <p:cNvSpPr/>
            <p:nvPr/>
          </p:nvSpPr>
          <p:spPr>
            <a:xfrm>
              <a:off x="7734693" y="2329520"/>
              <a:ext cx="3704867" cy="2159111"/>
            </a:xfrm>
            <a:prstGeom prst="rect">
              <a:avLst/>
            </a:prstGeom>
            <a:solidFill>
              <a:srgbClr val="27CF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FD245A2F-731E-970D-53D2-D4D589C7164D}"/>
                </a:ext>
              </a:extLst>
            </p:cNvPr>
            <p:cNvGrpSpPr/>
            <p:nvPr/>
          </p:nvGrpSpPr>
          <p:grpSpPr>
            <a:xfrm>
              <a:off x="7981186" y="2769575"/>
              <a:ext cx="3211880" cy="1318850"/>
              <a:chOff x="5652625" y="2149700"/>
              <a:chExt cx="3211880" cy="1318850"/>
            </a:xfrm>
          </p:grpSpPr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A63A1D35-92C2-234E-55EA-39850C9409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71981" y="2612704"/>
                <a:ext cx="584046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5CF0B89E-AE13-81F9-5DDE-BDFE448B9740}"/>
                  </a:ext>
                </a:extLst>
              </p:cNvPr>
              <p:cNvSpPr txBox="1"/>
              <p:nvPr/>
            </p:nvSpPr>
            <p:spPr>
              <a:xfrm>
                <a:off x="5652625" y="2149700"/>
                <a:ext cx="2997388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400" spc="3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在这里关键词标题</a:t>
                </a: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1EF6187E-031B-588C-B4EA-ACF48A766D14}"/>
                  </a:ext>
                </a:extLst>
              </p:cNvPr>
              <p:cNvSpPr txBox="1"/>
              <p:nvPr/>
            </p:nvSpPr>
            <p:spPr>
              <a:xfrm>
                <a:off x="5740450" y="2710329"/>
                <a:ext cx="3124055" cy="758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在这里输入你的正文，阐述与关键词标题相关的具体内容，若字数太多酌情先删减文案，再缩小字号。</a:t>
                </a: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35D85D3-7F31-B77D-D918-1FAB5B48702D}"/>
              </a:ext>
            </a:extLst>
          </p:cNvPr>
          <p:cNvGrpSpPr/>
          <p:nvPr/>
        </p:nvGrpSpPr>
        <p:grpSpPr>
          <a:xfrm>
            <a:off x="796888" y="4661267"/>
            <a:ext cx="10642672" cy="1237870"/>
            <a:chOff x="796888" y="4860963"/>
            <a:chExt cx="10642672" cy="1237870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6F454D88-9944-3461-965F-75CCF9E0EB0A}"/>
                </a:ext>
              </a:extLst>
            </p:cNvPr>
            <p:cNvSpPr/>
            <p:nvPr/>
          </p:nvSpPr>
          <p:spPr>
            <a:xfrm>
              <a:off x="796888" y="4860963"/>
              <a:ext cx="2485496" cy="1237870"/>
            </a:xfrm>
            <a:prstGeom prst="roundRect">
              <a:avLst>
                <a:gd name="adj" fmla="val 11631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437280DD-A2C8-8437-7029-44D82BDB37F2}"/>
                </a:ext>
              </a:extLst>
            </p:cNvPr>
            <p:cNvGrpSpPr/>
            <p:nvPr/>
          </p:nvGrpSpPr>
          <p:grpSpPr>
            <a:xfrm>
              <a:off x="1041487" y="5107566"/>
              <a:ext cx="1996297" cy="800654"/>
              <a:chOff x="1041487" y="5107566"/>
              <a:chExt cx="1996297" cy="800654"/>
            </a:xfrm>
          </p:grpSpPr>
          <p:sp>
            <p:nvSpPr>
              <p:cNvPr id="86" name="文本框 34">
                <a:extLst>
                  <a:ext uri="{FF2B5EF4-FFF2-40B4-BE49-F238E27FC236}">
                    <a16:creationId xmlns:a16="http://schemas.microsoft.com/office/drawing/2014/main" id="{43482DFB-7AF3-FC2E-E741-AFBE64C4C2E8}"/>
                  </a:ext>
                </a:extLst>
              </p:cNvPr>
              <p:cNvSpPr txBox="1"/>
              <p:nvPr/>
            </p:nvSpPr>
            <p:spPr>
              <a:xfrm>
                <a:off x="1320460" y="5107566"/>
                <a:ext cx="1438350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  <p:sp>
            <p:nvSpPr>
              <p:cNvPr id="87" name="文本框 35">
                <a:extLst>
                  <a:ext uri="{FF2B5EF4-FFF2-40B4-BE49-F238E27FC236}">
                    <a16:creationId xmlns:a16="http://schemas.microsoft.com/office/drawing/2014/main" id="{08017678-BC63-72F0-DBB2-D7F2FB89AD35}"/>
                  </a:ext>
                </a:extLst>
              </p:cNvPr>
              <p:cNvSpPr txBox="1"/>
              <p:nvPr/>
            </p:nvSpPr>
            <p:spPr>
              <a:xfrm>
                <a:off x="1041487" y="5479898"/>
                <a:ext cx="1996297" cy="42832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在这里输入你的正文，阐述与关键词标题相关的具体内容。</a:t>
                </a:r>
              </a:p>
            </p:txBody>
          </p:sp>
        </p:grpSp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id="{CB9E58DF-73E6-7F1D-5D12-9D53AE00E68D}"/>
                </a:ext>
              </a:extLst>
            </p:cNvPr>
            <p:cNvSpPr/>
            <p:nvPr/>
          </p:nvSpPr>
          <p:spPr>
            <a:xfrm>
              <a:off x="3515947" y="4860963"/>
              <a:ext cx="2485496" cy="1237870"/>
            </a:xfrm>
            <a:prstGeom prst="roundRect">
              <a:avLst>
                <a:gd name="adj" fmla="val 11631"/>
              </a:avLst>
            </a:prstGeom>
            <a:gradFill>
              <a:gsLst>
                <a:gs pos="53000">
                  <a:schemeClr val="accent1"/>
                </a:gs>
                <a:gs pos="0">
                  <a:schemeClr val="accent2"/>
                </a:gs>
              </a:gsLst>
              <a:lin ang="8100000" scaled="0"/>
            </a:gradFill>
            <a:ln>
              <a:noFill/>
            </a:ln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00" name="矩形: 圆角 99">
              <a:extLst>
                <a:ext uri="{FF2B5EF4-FFF2-40B4-BE49-F238E27FC236}">
                  <a16:creationId xmlns:a16="http://schemas.microsoft.com/office/drawing/2014/main" id="{09FE3C82-034B-4B9E-7250-7DEF63F68B70}"/>
                </a:ext>
              </a:extLst>
            </p:cNvPr>
            <p:cNvSpPr/>
            <p:nvPr/>
          </p:nvSpPr>
          <p:spPr>
            <a:xfrm>
              <a:off x="6235006" y="4860963"/>
              <a:ext cx="2485496" cy="1237870"/>
            </a:xfrm>
            <a:prstGeom prst="roundRect">
              <a:avLst>
                <a:gd name="adj" fmla="val 11631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01" name="矩形: 圆角 100">
              <a:extLst>
                <a:ext uri="{FF2B5EF4-FFF2-40B4-BE49-F238E27FC236}">
                  <a16:creationId xmlns:a16="http://schemas.microsoft.com/office/drawing/2014/main" id="{C59EC0AF-9924-DEC8-66EC-454D75FB345C}"/>
                </a:ext>
              </a:extLst>
            </p:cNvPr>
            <p:cNvSpPr/>
            <p:nvPr/>
          </p:nvSpPr>
          <p:spPr>
            <a:xfrm>
              <a:off x="8954064" y="4860963"/>
              <a:ext cx="2485496" cy="1237870"/>
            </a:xfrm>
            <a:prstGeom prst="roundRect">
              <a:avLst>
                <a:gd name="adj" fmla="val 11631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639AD184-1B17-A1BD-CE4C-079930F15C26}"/>
                </a:ext>
              </a:extLst>
            </p:cNvPr>
            <p:cNvGrpSpPr/>
            <p:nvPr/>
          </p:nvGrpSpPr>
          <p:grpSpPr>
            <a:xfrm>
              <a:off x="6479605" y="5107566"/>
              <a:ext cx="1996297" cy="800654"/>
              <a:chOff x="1041487" y="5107566"/>
              <a:chExt cx="1996297" cy="800654"/>
            </a:xfrm>
          </p:grpSpPr>
          <p:sp>
            <p:nvSpPr>
              <p:cNvPr id="103" name="文本框 34">
                <a:extLst>
                  <a:ext uri="{FF2B5EF4-FFF2-40B4-BE49-F238E27FC236}">
                    <a16:creationId xmlns:a16="http://schemas.microsoft.com/office/drawing/2014/main" id="{B7571F06-DA33-4F76-70F1-C513CA94E242}"/>
                  </a:ext>
                </a:extLst>
              </p:cNvPr>
              <p:cNvSpPr txBox="1"/>
              <p:nvPr/>
            </p:nvSpPr>
            <p:spPr>
              <a:xfrm>
                <a:off x="1320460" y="5107566"/>
                <a:ext cx="1438350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  <p:sp>
            <p:nvSpPr>
              <p:cNvPr id="104" name="文本框 35">
                <a:extLst>
                  <a:ext uri="{FF2B5EF4-FFF2-40B4-BE49-F238E27FC236}">
                    <a16:creationId xmlns:a16="http://schemas.microsoft.com/office/drawing/2014/main" id="{F8B43B03-D658-0091-0CF8-67834080023B}"/>
                  </a:ext>
                </a:extLst>
              </p:cNvPr>
              <p:cNvSpPr txBox="1"/>
              <p:nvPr/>
            </p:nvSpPr>
            <p:spPr>
              <a:xfrm>
                <a:off x="1041487" y="5479898"/>
                <a:ext cx="1996297" cy="42832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在这里输入你的正文，阐述与关键词标题相关的具体内容。</a:t>
                </a:r>
              </a:p>
            </p:txBody>
          </p:sp>
        </p:grp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3E172D12-AB2A-8423-8D5F-B9A4AF816EBF}"/>
                </a:ext>
              </a:extLst>
            </p:cNvPr>
            <p:cNvGrpSpPr/>
            <p:nvPr/>
          </p:nvGrpSpPr>
          <p:grpSpPr>
            <a:xfrm>
              <a:off x="9173654" y="5107566"/>
              <a:ext cx="1996297" cy="800654"/>
              <a:chOff x="1041487" y="5107566"/>
              <a:chExt cx="1996297" cy="800654"/>
            </a:xfrm>
          </p:grpSpPr>
          <p:sp>
            <p:nvSpPr>
              <p:cNvPr id="106" name="文本框 34">
                <a:extLst>
                  <a:ext uri="{FF2B5EF4-FFF2-40B4-BE49-F238E27FC236}">
                    <a16:creationId xmlns:a16="http://schemas.microsoft.com/office/drawing/2014/main" id="{91B0D757-C154-9202-1154-06F7EFEAAE03}"/>
                  </a:ext>
                </a:extLst>
              </p:cNvPr>
              <p:cNvSpPr txBox="1"/>
              <p:nvPr/>
            </p:nvSpPr>
            <p:spPr>
              <a:xfrm>
                <a:off x="1320460" y="5107566"/>
                <a:ext cx="1438350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  <p:sp>
            <p:nvSpPr>
              <p:cNvPr id="107" name="文本框 35">
                <a:extLst>
                  <a:ext uri="{FF2B5EF4-FFF2-40B4-BE49-F238E27FC236}">
                    <a16:creationId xmlns:a16="http://schemas.microsoft.com/office/drawing/2014/main" id="{016D32C6-CFAC-46CE-6F28-B7DE4A2104AD}"/>
                  </a:ext>
                </a:extLst>
              </p:cNvPr>
              <p:cNvSpPr txBox="1"/>
              <p:nvPr/>
            </p:nvSpPr>
            <p:spPr>
              <a:xfrm>
                <a:off x="1041487" y="5479898"/>
                <a:ext cx="1996297" cy="42832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在这里输入你的正文，阐述与关键词标题相关的具体内容。</a:t>
                </a:r>
              </a:p>
            </p:txBody>
          </p: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E806A3FA-C34A-7C43-594F-EA8D28D03FD4}"/>
                </a:ext>
              </a:extLst>
            </p:cNvPr>
            <p:cNvGrpSpPr/>
            <p:nvPr/>
          </p:nvGrpSpPr>
          <p:grpSpPr>
            <a:xfrm>
              <a:off x="3760546" y="5107566"/>
              <a:ext cx="1996297" cy="800654"/>
              <a:chOff x="1041487" y="5107566"/>
              <a:chExt cx="1996297" cy="800654"/>
            </a:xfrm>
          </p:grpSpPr>
          <p:sp>
            <p:nvSpPr>
              <p:cNvPr id="110" name="文本框 34">
                <a:extLst>
                  <a:ext uri="{FF2B5EF4-FFF2-40B4-BE49-F238E27FC236}">
                    <a16:creationId xmlns:a16="http://schemas.microsoft.com/office/drawing/2014/main" id="{BCE55DD5-31C4-35F0-FA56-54526F66DCA3}"/>
                  </a:ext>
                </a:extLst>
              </p:cNvPr>
              <p:cNvSpPr txBox="1"/>
              <p:nvPr/>
            </p:nvSpPr>
            <p:spPr>
              <a:xfrm>
                <a:off x="1320460" y="5107566"/>
                <a:ext cx="1438350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pc="3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  <p:sp>
            <p:nvSpPr>
              <p:cNvPr id="111" name="文本框 35">
                <a:extLst>
                  <a:ext uri="{FF2B5EF4-FFF2-40B4-BE49-F238E27FC236}">
                    <a16:creationId xmlns:a16="http://schemas.microsoft.com/office/drawing/2014/main" id="{D64B9AF8-8DF7-FADD-6A1C-EA78637FD8DE}"/>
                  </a:ext>
                </a:extLst>
              </p:cNvPr>
              <p:cNvSpPr txBox="1"/>
              <p:nvPr/>
            </p:nvSpPr>
            <p:spPr>
              <a:xfrm>
                <a:off x="1041487" y="5479898"/>
                <a:ext cx="1996297" cy="42832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在这里输入你的正文，阐述与关键词标题相关的具体内容。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691705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13368-6BC0-A3E4-58F5-07E63A3821B6}"/>
              </a:ext>
            </a:extLst>
          </p:cNvPr>
          <p:cNvSpPr txBox="1"/>
          <p:nvPr/>
        </p:nvSpPr>
        <p:spPr>
          <a:xfrm>
            <a:off x="697735" y="509530"/>
            <a:ext cx="2320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800" dirty="0">
                <a:solidFill>
                  <a:schemeClr val="bg1">
                    <a:lumMod val="75000"/>
                  </a:schemeClr>
                </a:solidFill>
              </a:rPr>
              <a:t>ANALYSIS</a:t>
            </a:r>
            <a:endParaRPr lang="zh-CN" altLang="en-US" sz="1800" dirty="0">
              <a:solidFill>
                <a:schemeClr val="bg1">
                  <a:lumMod val="75000"/>
                </a:schemeClr>
              </a:solidFill>
            </a:endParaRPr>
          </a:p>
          <a:p>
            <a:pPr algn="dist"/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68A4FD-470F-BEEA-776A-0983AB7E1F96}"/>
              </a:ext>
            </a:extLst>
          </p:cNvPr>
          <p:cNvSpPr txBox="1"/>
          <p:nvPr/>
        </p:nvSpPr>
        <p:spPr>
          <a:xfrm>
            <a:off x="108332" y="1170275"/>
            <a:ext cx="32499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accent2"/>
                    </a:gs>
                    <a:gs pos="43000">
                      <a:schemeClr val="accent1"/>
                    </a:gs>
                  </a:gsLst>
                  <a:lin ang="7500000" scaled="0"/>
                </a:gradFill>
                <a:latin typeface="+mj-ea"/>
                <a:ea typeface="+mj-ea"/>
              </a:rPr>
              <a:t>问题分析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55E0A8A-D3F5-6641-304E-93C3697839B3}"/>
              </a:ext>
            </a:extLst>
          </p:cNvPr>
          <p:cNvCxnSpPr>
            <a:cxnSpLocks/>
          </p:cNvCxnSpPr>
          <p:nvPr/>
        </p:nvCxnSpPr>
        <p:spPr>
          <a:xfrm>
            <a:off x="796887" y="1024568"/>
            <a:ext cx="558188" cy="0"/>
          </a:xfrm>
          <a:prstGeom prst="line">
            <a:avLst/>
          </a:prstGeom>
          <a:ln w="38100">
            <a:gradFill>
              <a:gsLst>
                <a:gs pos="0">
                  <a:schemeClr val="accent2"/>
                </a:gs>
                <a:gs pos="6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C61992-522E-3F1D-E205-B602B52F31EE}"/>
              </a:ext>
            </a:extLst>
          </p:cNvPr>
          <p:cNvGrpSpPr/>
          <p:nvPr/>
        </p:nvGrpSpPr>
        <p:grpSpPr>
          <a:xfrm>
            <a:off x="10664327" y="881349"/>
            <a:ext cx="460873" cy="472810"/>
            <a:chOff x="10300771" y="751902"/>
            <a:chExt cx="824430" cy="60225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F9B4DE5-185F-254B-C450-E11F3051A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751902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096FCB2-A6E5-1C42-A5E3-0D041798751E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053030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F992E74-E1FC-266D-CBED-39499FA2CDD2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354159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D245A2F-731E-970D-53D2-D4D589C7164D}"/>
              </a:ext>
            </a:extLst>
          </p:cNvPr>
          <p:cNvGrpSpPr/>
          <p:nvPr/>
        </p:nvGrpSpPr>
        <p:grpSpPr>
          <a:xfrm>
            <a:off x="4904791" y="2014785"/>
            <a:ext cx="6524778" cy="906123"/>
            <a:chOff x="5652625" y="2149700"/>
            <a:chExt cx="6524778" cy="906123"/>
          </a:xfrm>
        </p:grpSpPr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A63A1D35-92C2-234E-55EA-39850C94090B}"/>
                </a:ext>
              </a:extLst>
            </p:cNvPr>
            <p:cNvCxnSpPr>
              <a:cxnSpLocks/>
            </p:cNvCxnSpPr>
            <p:nvPr/>
          </p:nvCxnSpPr>
          <p:spPr>
            <a:xfrm>
              <a:off x="5771981" y="2612704"/>
              <a:ext cx="58404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5CF0B89E-AE13-81F9-5DDE-BDFE448B9740}"/>
                </a:ext>
              </a:extLst>
            </p:cNvPr>
            <p:cNvSpPr txBox="1"/>
            <p:nvPr/>
          </p:nvSpPr>
          <p:spPr>
            <a:xfrm>
              <a:off x="5652625" y="2149700"/>
              <a:ext cx="299738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在这里关键词标题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1EF6187E-031B-588C-B4EA-ACF48A766D14}"/>
                </a:ext>
              </a:extLst>
            </p:cNvPr>
            <p:cNvSpPr txBox="1"/>
            <p:nvPr/>
          </p:nvSpPr>
          <p:spPr>
            <a:xfrm>
              <a:off x="5771981" y="2556134"/>
              <a:ext cx="6405422" cy="49968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87D82AE-F744-E710-D37D-CA03269CA1D6}"/>
              </a:ext>
            </a:extLst>
          </p:cNvPr>
          <p:cNvGrpSpPr/>
          <p:nvPr/>
        </p:nvGrpSpPr>
        <p:grpSpPr>
          <a:xfrm>
            <a:off x="4984978" y="3350877"/>
            <a:ext cx="6444591" cy="2369314"/>
            <a:chOff x="4984978" y="3350877"/>
            <a:chExt cx="6444591" cy="236931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35D85D3-7F31-B77D-D918-1FAB5B48702D}"/>
                </a:ext>
              </a:extLst>
            </p:cNvPr>
            <p:cNvGrpSpPr/>
            <p:nvPr/>
          </p:nvGrpSpPr>
          <p:grpSpPr>
            <a:xfrm>
              <a:off x="4984978" y="3350877"/>
              <a:ext cx="6444591" cy="2369314"/>
              <a:chOff x="2366565" y="4432602"/>
              <a:chExt cx="6444591" cy="2369314"/>
            </a:xfrm>
          </p:grpSpPr>
          <p:sp>
            <p:nvSpPr>
              <p:cNvPr id="100" name="矩形: 圆角 99">
                <a:extLst>
                  <a:ext uri="{FF2B5EF4-FFF2-40B4-BE49-F238E27FC236}">
                    <a16:creationId xmlns:a16="http://schemas.microsoft.com/office/drawing/2014/main" id="{09FE3C82-034B-4B9E-7250-7DEF63F68B70}"/>
                  </a:ext>
                </a:extLst>
              </p:cNvPr>
              <p:cNvSpPr/>
              <p:nvPr/>
            </p:nvSpPr>
            <p:spPr>
              <a:xfrm>
                <a:off x="6771385" y="4432602"/>
                <a:ext cx="2039771" cy="2369314"/>
              </a:xfrm>
              <a:prstGeom prst="roundRect">
                <a:avLst>
                  <a:gd name="adj" fmla="val 1163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85" name="矩形: 圆角 84">
                <a:extLst>
                  <a:ext uri="{FF2B5EF4-FFF2-40B4-BE49-F238E27FC236}">
                    <a16:creationId xmlns:a16="http://schemas.microsoft.com/office/drawing/2014/main" id="{6F454D88-9944-3461-965F-75CCF9E0EB0A}"/>
                  </a:ext>
                </a:extLst>
              </p:cNvPr>
              <p:cNvSpPr/>
              <p:nvPr/>
            </p:nvSpPr>
            <p:spPr>
              <a:xfrm>
                <a:off x="2366565" y="4432602"/>
                <a:ext cx="2039771" cy="2369314"/>
              </a:xfrm>
              <a:prstGeom prst="roundRect">
                <a:avLst>
                  <a:gd name="adj" fmla="val 1163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437280DD-A2C8-8437-7029-44D82BDB37F2}"/>
                  </a:ext>
                </a:extLst>
              </p:cNvPr>
              <p:cNvGrpSpPr/>
              <p:nvPr/>
            </p:nvGrpSpPr>
            <p:grpSpPr>
              <a:xfrm>
                <a:off x="2488482" y="5404002"/>
                <a:ext cx="6161350" cy="1050779"/>
                <a:chOff x="2488482" y="5404002"/>
                <a:chExt cx="6161350" cy="1050779"/>
              </a:xfrm>
            </p:grpSpPr>
            <p:sp>
              <p:nvSpPr>
                <p:cNvPr id="86" name="文本框 34">
                  <a:extLst>
                    <a:ext uri="{FF2B5EF4-FFF2-40B4-BE49-F238E27FC236}">
                      <a16:creationId xmlns:a16="http://schemas.microsoft.com/office/drawing/2014/main" id="{43482DFB-7AF3-FC2E-E741-AFBE64C4C2E8}"/>
                    </a:ext>
                  </a:extLst>
                </p:cNvPr>
                <p:cNvSpPr txBox="1"/>
                <p:nvPr/>
              </p:nvSpPr>
              <p:spPr>
                <a:xfrm>
                  <a:off x="2694586" y="5404002"/>
                  <a:ext cx="1438350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pc="300" dirty="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  <p:sp>
              <p:nvSpPr>
                <p:cNvPr id="87" name="文本框 35">
                  <a:extLst>
                    <a:ext uri="{FF2B5EF4-FFF2-40B4-BE49-F238E27FC236}">
                      <a16:creationId xmlns:a16="http://schemas.microsoft.com/office/drawing/2014/main" id="{08017678-BC63-72F0-DBB2-D7F2FB89AD35}"/>
                    </a:ext>
                  </a:extLst>
                </p:cNvPr>
                <p:cNvSpPr txBox="1"/>
                <p:nvPr/>
              </p:nvSpPr>
              <p:spPr>
                <a:xfrm>
                  <a:off x="2488482" y="5804859"/>
                  <a:ext cx="1787499" cy="64992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在这里输入你的正文，阐述与关键词标题相关的具体内容。</a:t>
                  </a:r>
                </a:p>
              </p:txBody>
            </p:sp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id="{B95ED0B3-638F-8421-323B-167F36597131}"/>
                    </a:ext>
                  </a:extLst>
                </p:cNvPr>
                <p:cNvSpPr txBox="1"/>
                <p:nvPr/>
              </p:nvSpPr>
              <p:spPr>
                <a:xfrm>
                  <a:off x="7068437" y="5404002"/>
                  <a:ext cx="1438350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pc="300" dirty="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62B6BB83-9275-3632-BA00-BBA59DE30DE8}"/>
                    </a:ext>
                  </a:extLst>
                </p:cNvPr>
                <p:cNvSpPr txBox="1"/>
                <p:nvPr/>
              </p:nvSpPr>
              <p:spPr>
                <a:xfrm>
                  <a:off x="6862333" y="5804859"/>
                  <a:ext cx="1787499" cy="64992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在这里输入你的正文，阐述与关键词标题相关的具体内容。</a:t>
                  </a:r>
                </a:p>
              </p:txBody>
            </p:sp>
          </p:grpSp>
          <p:sp>
            <p:nvSpPr>
              <p:cNvPr id="99" name="矩形: 圆角 98">
                <a:extLst>
                  <a:ext uri="{FF2B5EF4-FFF2-40B4-BE49-F238E27FC236}">
                    <a16:creationId xmlns:a16="http://schemas.microsoft.com/office/drawing/2014/main" id="{CB9E58DF-73E6-7F1D-5D12-9D53AE00E68D}"/>
                  </a:ext>
                </a:extLst>
              </p:cNvPr>
              <p:cNvSpPr/>
              <p:nvPr/>
            </p:nvSpPr>
            <p:spPr>
              <a:xfrm>
                <a:off x="4568975" y="4432602"/>
                <a:ext cx="2039771" cy="2369314"/>
              </a:xfrm>
              <a:prstGeom prst="roundRect">
                <a:avLst>
                  <a:gd name="adj" fmla="val 11631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grpSp>
            <p:nvGrpSpPr>
              <p:cNvPr id="109" name="组合 108">
                <a:extLst>
                  <a:ext uri="{FF2B5EF4-FFF2-40B4-BE49-F238E27FC236}">
                    <a16:creationId xmlns:a16="http://schemas.microsoft.com/office/drawing/2014/main" id="{E806A3FA-C34A-7C43-594F-EA8D28D03FD4}"/>
                  </a:ext>
                </a:extLst>
              </p:cNvPr>
              <p:cNvGrpSpPr/>
              <p:nvPr/>
            </p:nvGrpSpPr>
            <p:grpSpPr>
              <a:xfrm>
                <a:off x="4726809" y="5422748"/>
                <a:ext cx="1724101" cy="1032033"/>
                <a:chOff x="2007750" y="5422748"/>
                <a:chExt cx="1724101" cy="1032033"/>
              </a:xfrm>
            </p:grpSpPr>
            <p:sp>
              <p:nvSpPr>
                <p:cNvPr id="110" name="文本框 34">
                  <a:extLst>
                    <a:ext uri="{FF2B5EF4-FFF2-40B4-BE49-F238E27FC236}">
                      <a16:creationId xmlns:a16="http://schemas.microsoft.com/office/drawing/2014/main" id="{BCE55DD5-31C4-35F0-FA56-54526F66DCA3}"/>
                    </a:ext>
                  </a:extLst>
                </p:cNvPr>
                <p:cNvSpPr txBox="1"/>
                <p:nvPr/>
              </p:nvSpPr>
              <p:spPr>
                <a:xfrm>
                  <a:off x="2128164" y="5422748"/>
                  <a:ext cx="152244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pc="300" dirty="0">
                      <a:solidFill>
                        <a:schemeClr val="bg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  <p:sp>
              <p:nvSpPr>
                <p:cNvPr id="111" name="文本框 35">
                  <a:extLst>
                    <a:ext uri="{FF2B5EF4-FFF2-40B4-BE49-F238E27FC236}">
                      <a16:creationId xmlns:a16="http://schemas.microsoft.com/office/drawing/2014/main" id="{D64B9AF8-8DF7-FADD-6A1C-EA78637FD8DE}"/>
                    </a:ext>
                  </a:extLst>
                </p:cNvPr>
                <p:cNvSpPr txBox="1"/>
                <p:nvPr/>
              </p:nvSpPr>
              <p:spPr>
                <a:xfrm>
                  <a:off x="2007750" y="5804859"/>
                  <a:ext cx="1724101" cy="64992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bg1"/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在这里输入你的正文，阐述与关键词标题相关的具体内容。</a:t>
                  </a:r>
                </a:p>
              </p:txBody>
            </p:sp>
          </p:grpSp>
        </p:grpSp>
        <p:sp>
          <p:nvSpPr>
            <p:cNvPr id="37" name="iconfont-117-337961">
              <a:extLst>
                <a:ext uri="{FF2B5EF4-FFF2-40B4-BE49-F238E27FC236}">
                  <a16:creationId xmlns:a16="http://schemas.microsoft.com/office/drawing/2014/main" id="{CFE135CF-66C9-A06C-BF12-7E1F4FD94EBF}"/>
                </a:ext>
              </a:extLst>
            </p:cNvPr>
            <p:cNvSpPr/>
            <p:nvPr/>
          </p:nvSpPr>
          <p:spPr>
            <a:xfrm>
              <a:off x="5769441" y="3682451"/>
              <a:ext cx="483425" cy="492065"/>
            </a:xfrm>
            <a:custGeom>
              <a:avLst/>
              <a:gdLst>
                <a:gd name="T0" fmla="*/ 10166 w 12800"/>
                <a:gd name="T1" fmla="*/ 234 h 12000"/>
                <a:gd name="T2" fmla="*/ 1200 w 12800"/>
                <a:gd name="T3" fmla="*/ 0 h 12000"/>
                <a:gd name="T4" fmla="*/ 0 w 12800"/>
                <a:gd name="T5" fmla="*/ 10800 h 12000"/>
                <a:gd name="T6" fmla="*/ 11600 w 12800"/>
                <a:gd name="T7" fmla="*/ 12000 h 12000"/>
                <a:gd name="T8" fmla="*/ 12800 w 12800"/>
                <a:gd name="T9" fmla="*/ 3200 h 12000"/>
                <a:gd name="T10" fmla="*/ 12000 w 12800"/>
                <a:gd name="T11" fmla="*/ 10800 h 12000"/>
                <a:gd name="T12" fmla="*/ 1200 w 12800"/>
                <a:gd name="T13" fmla="*/ 11200 h 12000"/>
                <a:gd name="T14" fmla="*/ 800 w 12800"/>
                <a:gd name="T15" fmla="*/ 1200 h 12000"/>
                <a:gd name="T16" fmla="*/ 9200 w 12800"/>
                <a:gd name="T17" fmla="*/ 800 h 12000"/>
                <a:gd name="T18" fmla="*/ 9199 w 12800"/>
                <a:gd name="T19" fmla="*/ 2400 h 12000"/>
                <a:gd name="T20" fmla="*/ 10799 w 12800"/>
                <a:gd name="T21" fmla="*/ 3600 h 12000"/>
                <a:gd name="T22" fmla="*/ 12000 w 12800"/>
                <a:gd name="T23" fmla="*/ 10800 h 12000"/>
                <a:gd name="T24" fmla="*/ 10399 w 12800"/>
                <a:gd name="T25" fmla="*/ 3200 h 12000"/>
                <a:gd name="T26" fmla="*/ 9600 w 12800"/>
                <a:gd name="T27" fmla="*/ 2400 h 12000"/>
                <a:gd name="T28" fmla="*/ 12000 w 12800"/>
                <a:gd name="T29" fmla="*/ 3200 h 12000"/>
                <a:gd name="T30" fmla="*/ 6200 w 12800"/>
                <a:gd name="T31" fmla="*/ 2800 h 12000"/>
                <a:gd name="T32" fmla="*/ 8400 w 12800"/>
                <a:gd name="T33" fmla="*/ 2600 h 12000"/>
                <a:gd name="T34" fmla="*/ 6200 w 12800"/>
                <a:gd name="T35" fmla="*/ 2400 h 12000"/>
                <a:gd name="T36" fmla="*/ 6200 w 12800"/>
                <a:gd name="T37" fmla="*/ 2800 h 12000"/>
                <a:gd name="T38" fmla="*/ 8200 w 12800"/>
                <a:gd name="T39" fmla="*/ 4000 h 12000"/>
                <a:gd name="T40" fmla="*/ 8200 w 12800"/>
                <a:gd name="T41" fmla="*/ 3600 h 12000"/>
                <a:gd name="T42" fmla="*/ 6000 w 12800"/>
                <a:gd name="T43" fmla="*/ 3800 h 12000"/>
                <a:gd name="T44" fmla="*/ 6000 w 12800"/>
                <a:gd name="T45" fmla="*/ 5000 h 12000"/>
                <a:gd name="T46" fmla="*/ 11000 w 12800"/>
                <a:gd name="T47" fmla="*/ 5200 h 12000"/>
                <a:gd name="T48" fmla="*/ 11000 w 12800"/>
                <a:gd name="T49" fmla="*/ 4800 h 12000"/>
                <a:gd name="T50" fmla="*/ 6000 w 12800"/>
                <a:gd name="T51" fmla="*/ 5000 h 12000"/>
                <a:gd name="T52" fmla="*/ 1800 w 12800"/>
                <a:gd name="T53" fmla="*/ 7200 h 12000"/>
                <a:gd name="T54" fmla="*/ 1800 w 12800"/>
                <a:gd name="T55" fmla="*/ 7600 h 12000"/>
                <a:gd name="T56" fmla="*/ 11200 w 12800"/>
                <a:gd name="T57" fmla="*/ 7400 h 12000"/>
                <a:gd name="T58" fmla="*/ 11000 w 12800"/>
                <a:gd name="T59" fmla="*/ 8400 h 12000"/>
                <a:gd name="T60" fmla="*/ 1600 w 12800"/>
                <a:gd name="T61" fmla="*/ 8600 h 12000"/>
                <a:gd name="T62" fmla="*/ 11000 w 12800"/>
                <a:gd name="T63" fmla="*/ 8800 h 12000"/>
                <a:gd name="T64" fmla="*/ 11000 w 12800"/>
                <a:gd name="T65" fmla="*/ 8400 h 12000"/>
                <a:gd name="T66" fmla="*/ 1800 w 12800"/>
                <a:gd name="T67" fmla="*/ 9600 h 12000"/>
                <a:gd name="T68" fmla="*/ 1800 w 12800"/>
                <a:gd name="T69" fmla="*/ 10000 h 12000"/>
                <a:gd name="T70" fmla="*/ 11200 w 12800"/>
                <a:gd name="T71" fmla="*/ 9800 h 12000"/>
                <a:gd name="T72" fmla="*/ 11000 w 12800"/>
                <a:gd name="T73" fmla="*/ 6000 h 12000"/>
                <a:gd name="T74" fmla="*/ 1600 w 12800"/>
                <a:gd name="T75" fmla="*/ 6200 h 12000"/>
                <a:gd name="T76" fmla="*/ 11000 w 12800"/>
                <a:gd name="T77" fmla="*/ 6400 h 12000"/>
                <a:gd name="T78" fmla="*/ 11000 w 12800"/>
                <a:gd name="T79" fmla="*/ 6000 h 12000"/>
                <a:gd name="T80" fmla="*/ 4800 w 12800"/>
                <a:gd name="T81" fmla="*/ 5200 h 12000"/>
                <a:gd name="T82" fmla="*/ 5200 w 12800"/>
                <a:gd name="T83" fmla="*/ 2400 h 12000"/>
                <a:gd name="T84" fmla="*/ 2000 w 12800"/>
                <a:gd name="T85" fmla="*/ 2000 h 12000"/>
                <a:gd name="T86" fmla="*/ 1600 w 12800"/>
                <a:gd name="T87" fmla="*/ 4800 h 12000"/>
                <a:gd name="T88" fmla="*/ 2400 w 12800"/>
                <a:gd name="T89" fmla="*/ 2800 h 12000"/>
                <a:gd name="T90" fmla="*/ 4400 w 12800"/>
                <a:gd name="T91" fmla="*/ 4400 h 12000"/>
                <a:gd name="T92" fmla="*/ 2400 w 12800"/>
                <a:gd name="T93" fmla="*/ 280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800" h="12000">
                  <a:moveTo>
                    <a:pt x="12566" y="2634"/>
                  </a:moveTo>
                  <a:lnTo>
                    <a:pt x="10166" y="234"/>
                  </a:lnTo>
                  <a:cubicBezTo>
                    <a:pt x="10016" y="84"/>
                    <a:pt x="9812" y="0"/>
                    <a:pt x="9600" y="0"/>
                  </a:cubicBezTo>
                  <a:lnTo>
                    <a:pt x="1200" y="0"/>
                  </a:lnTo>
                  <a:cubicBezTo>
                    <a:pt x="538" y="0"/>
                    <a:pt x="0" y="538"/>
                    <a:pt x="0" y="1200"/>
                  </a:cubicBezTo>
                  <a:lnTo>
                    <a:pt x="0" y="10800"/>
                  </a:lnTo>
                  <a:cubicBezTo>
                    <a:pt x="0" y="11462"/>
                    <a:pt x="538" y="12000"/>
                    <a:pt x="1200" y="12000"/>
                  </a:cubicBezTo>
                  <a:lnTo>
                    <a:pt x="11600" y="12000"/>
                  </a:lnTo>
                  <a:cubicBezTo>
                    <a:pt x="12262" y="12000"/>
                    <a:pt x="12800" y="11462"/>
                    <a:pt x="12800" y="10800"/>
                  </a:cubicBezTo>
                  <a:lnTo>
                    <a:pt x="12800" y="3200"/>
                  </a:lnTo>
                  <a:cubicBezTo>
                    <a:pt x="12800" y="2988"/>
                    <a:pt x="12716" y="2784"/>
                    <a:pt x="12566" y="2634"/>
                  </a:cubicBezTo>
                  <a:close/>
                  <a:moveTo>
                    <a:pt x="12000" y="10800"/>
                  </a:moveTo>
                  <a:cubicBezTo>
                    <a:pt x="12000" y="11021"/>
                    <a:pt x="11821" y="11200"/>
                    <a:pt x="11600" y="11200"/>
                  </a:cubicBezTo>
                  <a:lnTo>
                    <a:pt x="1200" y="11200"/>
                  </a:lnTo>
                  <a:cubicBezTo>
                    <a:pt x="979" y="11200"/>
                    <a:pt x="800" y="11021"/>
                    <a:pt x="800" y="10800"/>
                  </a:cubicBezTo>
                  <a:lnTo>
                    <a:pt x="800" y="1200"/>
                  </a:lnTo>
                  <a:cubicBezTo>
                    <a:pt x="800" y="979"/>
                    <a:pt x="979" y="800"/>
                    <a:pt x="1200" y="800"/>
                  </a:cubicBezTo>
                  <a:lnTo>
                    <a:pt x="9200" y="800"/>
                  </a:lnTo>
                  <a:lnTo>
                    <a:pt x="9200" y="2400"/>
                  </a:lnTo>
                  <a:lnTo>
                    <a:pt x="9199" y="2400"/>
                  </a:lnTo>
                  <a:cubicBezTo>
                    <a:pt x="9199" y="3063"/>
                    <a:pt x="9737" y="3600"/>
                    <a:pt x="10399" y="3600"/>
                  </a:cubicBezTo>
                  <a:lnTo>
                    <a:pt x="10799" y="3600"/>
                  </a:lnTo>
                  <a:lnTo>
                    <a:pt x="12000" y="3600"/>
                  </a:lnTo>
                  <a:lnTo>
                    <a:pt x="12000" y="10800"/>
                  </a:lnTo>
                  <a:close/>
                  <a:moveTo>
                    <a:pt x="10799" y="3200"/>
                  </a:moveTo>
                  <a:lnTo>
                    <a:pt x="10399" y="3200"/>
                  </a:lnTo>
                  <a:cubicBezTo>
                    <a:pt x="9958" y="3200"/>
                    <a:pt x="9599" y="2841"/>
                    <a:pt x="9599" y="2400"/>
                  </a:cubicBezTo>
                  <a:lnTo>
                    <a:pt x="9600" y="2400"/>
                  </a:lnTo>
                  <a:lnTo>
                    <a:pt x="9600" y="800"/>
                  </a:lnTo>
                  <a:lnTo>
                    <a:pt x="12000" y="3200"/>
                  </a:lnTo>
                  <a:lnTo>
                    <a:pt x="10799" y="3200"/>
                  </a:lnTo>
                  <a:close/>
                  <a:moveTo>
                    <a:pt x="6200" y="2800"/>
                  </a:moveTo>
                  <a:lnTo>
                    <a:pt x="8200" y="2800"/>
                  </a:lnTo>
                  <a:cubicBezTo>
                    <a:pt x="8310" y="2800"/>
                    <a:pt x="8400" y="2710"/>
                    <a:pt x="8400" y="2600"/>
                  </a:cubicBezTo>
                  <a:cubicBezTo>
                    <a:pt x="8400" y="2490"/>
                    <a:pt x="8310" y="2400"/>
                    <a:pt x="8200" y="2400"/>
                  </a:cubicBezTo>
                  <a:lnTo>
                    <a:pt x="6200" y="2400"/>
                  </a:lnTo>
                  <a:cubicBezTo>
                    <a:pt x="6090" y="2400"/>
                    <a:pt x="6000" y="2489"/>
                    <a:pt x="6000" y="2600"/>
                  </a:cubicBezTo>
                  <a:cubicBezTo>
                    <a:pt x="6000" y="2711"/>
                    <a:pt x="6090" y="2800"/>
                    <a:pt x="6200" y="2800"/>
                  </a:cubicBezTo>
                  <a:close/>
                  <a:moveTo>
                    <a:pt x="6200" y="4000"/>
                  </a:moveTo>
                  <a:lnTo>
                    <a:pt x="8200" y="4000"/>
                  </a:lnTo>
                  <a:cubicBezTo>
                    <a:pt x="8310" y="4000"/>
                    <a:pt x="8400" y="3910"/>
                    <a:pt x="8400" y="3800"/>
                  </a:cubicBezTo>
                  <a:cubicBezTo>
                    <a:pt x="8400" y="3690"/>
                    <a:pt x="8310" y="3600"/>
                    <a:pt x="8200" y="3600"/>
                  </a:cubicBezTo>
                  <a:lnTo>
                    <a:pt x="6200" y="3600"/>
                  </a:lnTo>
                  <a:cubicBezTo>
                    <a:pt x="6090" y="3600"/>
                    <a:pt x="6000" y="3690"/>
                    <a:pt x="6000" y="3800"/>
                  </a:cubicBezTo>
                  <a:cubicBezTo>
                    <a:pt x="6000" y="3910"/>
                    <a:pt x="6090" y="4000"/>
                    <a:pt x="6200" y="4000"/>
                  </a:cubicBezTo>
                  <a:close/>
                  <a:moveTo>
                    <a:pt x="6000" y="5000"/>
                  </a:moveTo>
                  <a:cubicBezTo>
                    <a:pt x="6000" y="5110"/>
                    <a:pt x="6090" y="5200"/>
                    <a:pt x="6200" y="5200"/>
                  </a:cubicBezTo>
                  <a:lnTo>
                    <a:pt x="11000" y="5200"/>
                  </a:lnTo>
                  <a:cubicBezTo>
                    <a:pt x="11110" y="5200"/>
                    <a:pt x="11200" y="5110"/>
                    <a:pt x="11200" y="5000"/>
                  </a:cubicBezTo>
                  <a:cubicBezTo>
                    <a:pt x="11200" y="4890"/>
                    <a:pt x="11110" y="4800"/>
                    <a:pt x="11000" y="4800"/>
                  </a:cubicBezTo>
                  <a:lnTo>
                    <a:pt x="6200" y="4800"/>
                  </a:lnTo>
                  <a:cubicBezTo>
                    <a:pt x="6090" y="4800"/>
                    <a:pt x="6000" y="4889"/>
                    <a:pt x="6000" y="5000"/>
                  </a:cubicBezTo>
                  <a:close/>
                  <a:moveTo>
                    <a:pt x="11000" y="7200"/>
                  </a:moveTo>
                  <a:lnTo>
                    <a:pt x="1800" y="7200"/>
                  </a:lnTo>
                  <a:cubicBezTo>
                    <a:pt x="1690" y="7200"/>
                    <a:pt x="1600" y="7289"/>
                    <a:pt x="1600" y="7400"/>
                  </a:cubicBezTo>
                  <a:cubicBezTo>
                    <a:pt x="1600" y="7510"/>
                    <a:pt x="1690" y="7600"/>
                    <a:pt x="1800" y="7600"/>
                  </a:cubicBezTo>
                  <a:lnTo>
                    <a:pt x="11000" y="7600"/>
                  </a:lnTo>
                  <a:cubicBezTo>
                    <a:pt x="11110" y="7600"/>
                    <a:pt x="11200" y="7510"/>
                    <a:pt x="11200" y="7400"/>
                  </a:cubicBezTo>
                  <a:cubicBezTo>
                    <a:pt x="11200" y="7289"/>
                    <a:pt x="11110" y="7200"/>
                    <a:pt x="11000" y="7200"/>
                  </a:cubicBezTo>
                  <a:close/>
                  <a:moveTo>
                    <a:pt x="11000" y="8400"/>
                  </a:moveTo>
                  <a:lnTo>
                    <a:pt x="1800" y="8400"/>
                  </a:lnTo>
                  <a:cubicBezTo>
                    <a:pt x="1690" y="8400"/>
                    <a:pt x="1600" y="8489"/>
                    <a:pt x="1600" y="8600"/>
                  </a:cubicBezTo>
                  <a:cubicBezTo>
                    <a:pt x="1600" y="8710"/>
                    <a:pt x="1690" y="8800"/>
                    <a:pt x="1800" y="8800"/>
                  </a:cubicBezTo>
                  <a:lnTo>
                    <a:pt x="11000" y="8800"/>
                  </a:lnTo>
                  <a:cubicBezTo>
                    <a:pt x="11110" y="8800"/>
                    <a:pt x="11200" y="8710"/>
                    <a:pt x="11200" y="8600"/>
                  </a:cubicBezTo>
                  <a:cubicBezTo>
                    <a:pt x="11200" y="8489"/>
                    <a:pt x="11110" y="8400"/>
                    <a:pt x="11000" y="8400"/>
                  </a:cubicBezTo>
                  <a:close/>
                  <a:moveTo>
                    <a:pt x="11000" y="9600"/>
                  </a:moveTo>
                  <a:lnTo>
                    <a:pt x="1800" y="9600"/>
                  </a:lnTo>
                  <a:cubicBezTo>
                    <a:pt x="1690" y="9600"/>
                    <a:pt x="1600" y="9689"/>
                    <a:pt x="1600" y="9800"/>
                  </a:cubicBezTo>
                  <a:cubicBezTo>
                    <a:pt x="1600" y="9910"/>
                    <a:pt x="1690" y="10000"/>
                    <a:pt x="1800" y="10000"/>
                  </a:cubicBezTo>
                  <a:lnTo>
                    <a:pt x="11000" y="10000"/>
                  </a:lnTo>
                  <a:cubicBezTo>
                    <a:pt x="11110" y="10000"/>
                    <a:pt x="11200" y="9910"/>
                    <a:pt x="11200" y="9800"/>
                  </a:cubicBezTo>
                  <a:cubicBezTo>
                    <a:pt x="11200" y="9689"/>
                    <a:pt x="11110" y="9600"/>
                    <a:pt x="11000" y="9600"/>
                  </a:cubicBezTo>
                  <a:close/>
                  <a:moveTo>
                    <a:pt x="11000" y="6000"/>
                  </a:moveTo>
                  <a:lnTo>
                    <a:pt x="1800" y="6000"/>
                  </a:lnTo>
                  <a:cubicBezTo>
                    <a:pt x="1690" y="6000"/>
                    <a:pt x="1600" y="6089"/>
                    <a:pt x="1600" y="6200"/>
                  </a:cubicBezTo>
                  <a:cubicBezTo>
                    <a:pt x="1600" y="6311"/>
                    <a:pt x="1690" y="6400"/>
                    <a:pt x="1800" y="6400"/>
                  </a:cubicBezTo>
                  <a:lnTo>
                    <a:pt x="11000" y="6400"/>
                  </a:lnTo>
                  <a:cubicBezTo>
                    <a:pt x="11110" y="6400"/>
                    <a:pt x="11200" y="6310"/>
                    <a:pt x="11200" y="6200"/>
                  </a:cubicBezTo>
                  <a:cubicBezTo>
                    <a:pt x="11200" y="6090"/>
                    <a:pt x="11110" y="6000"/>
                    <a:pt x="11000" y="6000"/>
                  </a:cubicBezTo>
                  <a:close/>
                  <a:moveTo>
                    <a:pt x="2000" y="5200"/>
                  </a:moveTo>
                  <a:lnTo>
                    <a:pt x="4800" y="5200"/>
                  </a:lnTo>
                  <a:cubicBezTo>
                    <a:pt x="5021" y="5200"/>
                    <a:pt x="5200" y="5021"/>
                    <a:pt x="5200" y="4800"/>
                  </a:cubicBezTo>
                  <a:lnTo>
                    <a:pt x="5200" y="2400"/>
                  </a:lnTo>
                  <a:cubicBezTo>
                    <a:pt x="5200" y="2179"/>
                    <a:pt x="5021" y="2000"/>
                    <a:pt x="4800" y="2000"/>
                  </a:cubicBezTo>
                  <a:lnTo>
                    <a:pt x="2000" y="2000"/>
                  </a:lnTo>
                  <a:cubicBezTo>
                    <a:pt x="1779" y="2000"/>
                    <a:pt x="1600" y="2179"/>
                    <a:pt x="1600" y="2400"/>
                  </a:cubicBezTo>
                  <a:lnTo>
                    <a:pt x="1600" y="4800"/>
                  </a:lnTo>
                  <a:cubicBezTo>
                    <a:pt x="1600" y="5021"/>
                    <a:pt x="1779" y="5200"/>
                    <a:pt x="2000" y="5200"/>
                  </a:cubicBezTo>
                  <a:close/>
                  <a:moveTo>
                    <a:pt x="2400" y="2800"/>
                  </a:moveTo>
                  <a:lnTo>
                    <a:pt x="4400" y="2800"/>
                  </a:lnTo>
                  <a:lnTo>
                    <a:pt x="4400" y="4400"/>
                  </a:lnTo>
                  <a:lnTo>
                    <a:pt x="2400" y="4400"/>
                  </a:lnTo>
                  <a:lnTo>
                    <a:pt x="2400" y="28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iconfont-117-337961">
              <a:extLst>
                <a:ext uri="{FF2B5EF4-FFF2-40B4-BE49-F238E27FC236}">
                  <a16:creationId xmlns:a16="http://schemas.microsoft.com/office/drawing/2014/main" id="{C2D0C669-9759-8050-E529-406CD5492BBC}"/>
                </a:ext>
              </a:extLst>
            </p:cNvPr>
            <p:cNvSpPr/>
            <p:nvPr/>
          </p:nvSpPr>
          <p:spPr>
            <a:xfrm>
              <a:off x="10122272" y="3682450"/>
              <a:ext cx="483425" cy="492065"/>
            </a:xfrm>
            <a:custGeom>
              <a:avLst/>
              <a:gdLst>
                <a:gd name="T0" fmla="*/ 10166 w 12800"/>
                <a:gd name="T1" fmla="*/ 234 h 12000"/>
                <a:gd name="T2" fmla="*/ 1200 w 12800"/>
                <a:gd name="T3" fmla="*/ 0 h 12000"/>
                <a:gd name="T4" fmla="*/ 0 w 12800"/>
                <a:gd name="T5" fmla="*/ 10800 h 12000"/>
                <a:gd name="T6" fmla="*/ 11600 w 12800"/>
                <a:gd name="T7" fmla="*/ 12000 h 12000"/>
                <a:gd name="T8" fmla="*/ 12800 w 12800"/>
                <a:gd name="T9" fmla="*/ 3200 h 12000"/>
                <a:gd name="T10" fmla="*/ 12000 w 12800"/>
                <a:gd name="T11" fmla="*/ 10800 h 12000"/>
                <a:gd name="T12" fmla="*/ 1200 w 12800"/>
                <a:gd name="T13" fmla="*/ 11200 h 12000"/>
                <a:gd name="T14" fmla="*/ 800 w 12800"/>
                <a:gd name="T15" fmla="*/ 1200 h 12000"/>
                <a:gd name="T16" fmla="*/ 9200 w 12800"/>
                <a:gd name="T17" fmla="*/ 800 h 12000"/>
                <a:gd name="T18" fmla="*/ 9199 w 12800"/>
                <a:gd name="T19" fmla="*/ 2400 h 12000"/>
                <a:gd name="T20" fmla="*/ 10799 w 12800"/>
                <a:gd name="T21" fmla="*/ 3600 h 12000"/>
                <a:gd name="T22" fmla="*/ 12000 w 12800"/>
                <a:gd name="T23" fmla="*/ 10800 h 12000"/>
                <a:gd name="T24" fmla="*/ 10399 w 12800"/>
                <a:gd name="T25" fmla="*/ 3200 h 12000"/>
                <a:gd name="T26" fmla="*/ 9600 w 12800"/>
                <a:gd name="T27" fmla="*/ 2400 h 12000"/>
                <a:gd name="T28" fmla="*/ 12000 w 12800"/>
                <a:gd name="T29" fmla="*/ 3200 h 12000"/>
                <a:gd name="T30" fmla="*/ 6200 w 12800"/>
                <a:gd name="T31" fmla="*/ 2800 h 12000"/>
                <a:gd name="T32" fmla="*/ 8400 w 12800"/>
                <a:gd name="T33" fmla="*/ 2600 h 12000"/>
                <a:gd name="T34" fmla="*/ 6200 w 12800"/>
                <a:gd name="T35" fmla="*/ 2400 h 12000"/>
                <a:gd name="T36" fmla="*/ 6200 w 12800"/>
                <a:gd name="T37" fmla="*/ 2800 h 12000"/>
                <a:gd name="T38" fmla="*/ 8200 w 12800"/>
                <a:gd name="T39" fmla="*/ 4000 h 12000"/>
                <a:gd name="T40" fmla="*/ 8200 w 12800"/>
                <a:gd name="T41" fmla="*/ 3600 h 12000"/>
                <a:gd name="T42" fmla="*/ 6000 w 12800"/>
                <a:gd name="T43" fmla="*/ 3800 h 12000"/>
                <a:gd name="T44" fmla="*/ 6000 w 12800"/>
                <a:gd name="T45" fmla="*/ 5000 h 12000"/>
                <a:gd name="T46" fmla="*/ 11000 w 12800"/>
                <a:gd name="T47" fmla="*/ 5200 h 12000"/>
                <a:gd name="T48" fmla="*/ 11000 w 12800"/>
                <a:gd name="T49" fmla="*/ 4800 h 12000"/>
                <a:gd name="T50" fmla="*/ 6000 w 12800"/>
                <a:gd name="T51" fmla="*/ 5000 h 12000"/>
                <a:gd name="T52" fmla="*/ 1800 w 12800"/>
                <a:gd name="T53" fmla="*/ 7200 h 12000"/>
                <a:gd name="T54" fmla="*/ 1800 w 12800"/>
                <a:gd name="T55" fmla="*/ 7600 h 12000"/>
                <a:gd name="T56" fmla="*/ 11200 w 12800"/>
                <a:gd name="T57" fmla="*/ 7400 h 12000"/>
                <a:gd name="T58" fmla="*/ 11000 w 12800"/>
                <a:gd name="T59" fmla="*/ 8400 h 12000"/>
                <a:gd name="T60" fmla="*/ 1600 w 12800"/>
                <a:gd name="T61" fmla="*/ 8600 h 12000"/>
                <a:gd name="T62" fmla="*/ 11000 w 12800"/>
                <a:gd name="T63" fmla="*/ 8800 h 12000"/>
                <a:gd name="T64" fmla="*/ 11000 w 12800"/>
                <a:gd name="T65" fmla="*/ 8400 h 12000"/>
                <a:gd name="T66" fmla="*/ 1800 w 12800"/>
                <a:gd name="T67" fmla="*/ 9600 h 12000"/>
                <a:gd name="T68" fmla="*/ 1800 w 12800"/>
                <a:gd name="T69" fmla="*/ 10000 h 12000"/>
                <a:gd name="T70" fmla="*/ 11200 w 12800"/>
                <a:gd name="T71" fmla="*/ 9800 h 12000"/>
                <a:gd name="T72" fmla="*/ 11000 w 12800"/>
                <a:gd name="T73" fmla="*/ 6000 h 12000"/>
                <a:gd name="T74" fmla="*/ 1600 w 12800"/>
                <a:gd name="T75" fmla="*/ 6200 h 12000"/>
                <a:gd name="T76" fmla="*/ 11000 w 12800"/>
                <a:gd name="T77" fmla="*/ 6400 h 12000"/>
                <a:gd name="T78" fmla="*/ 11000 w 12800"/>
                <a:gd name="T79" fmla="*/ 6000 h 12000"/>
                <a:gd name="T80" fmla="*/ 4800 w 12800"/>
                <a:gd name="T81" fmla="*/ 5200 h 12000"/>
                <a:gd name="T82" fmla="*/ 5200 w 12800"/>
                <a:gd name="T83" fmla="*/ 2400 h 12000"/>
                <a:gd name="T84" fmla="*/ 2000 w 12800"/>
                <a:gd name="T85" fmla="*/ 2000 h 12000"/>
                <a:gd name="T86" fmla="*/ 1600 w 12800"/>
                <a:gd name="T87" fmla="*/ 4800 h 12000"/>
                <a:gd name="T88" fmla="*/ 2400 w 12800"/>
                <a:gd name="T89" fmla="*/ 2800 h 12000"/>
                <a:gd name="T90" fmla="*/ 4400 w 12800"/>
                <a:gd name="T91" fmla="*/ 4400 h 12000"/>
                <a:gd name="T92" fmla="*/ 2400 w 12800"/>
                <a:gd name="T93" fmla="*/ 280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800" h="12000">
                  <a:moveTo>
                    <a:pt x="12566" y="2634"/>
                  </a:moveTo>
                  <a:lnTo>
                    <a:pt x="10166" y="234"/>
                  </a:lnTo>
                  <a:cubicBezTo>
                    <a:pt x="10016" y="84"/>
                    <a:pt x="9812" y="0"/>
                    <a:pt x="9600" y="0"/>
                  </a:cubicBezTo>
                  <a:lnTo>
                    <a:pt x="1200" y="0"/>
                  </a:lnTo>
                  <a:cubicBezTo>
                    <a:pt x="538" y="0"/>
                    <a:pt x="0" y="538"/>
                    <a:pt x="0" y="1200"/>
                  </a:cubicBezTo>
                  <a:lnTo>
                    <a:pt x="0" y="10800"/>
                  </a:lnTo>
                  <a:cubicBezTo>
                    <a:pt x="0" y="11462"/>
                    <a:pt x="538" y="12000"/>
                    <a:pt x="1200" y="12000"/>
                  </a:cubicBezTo>
                  <a:lnTo>
                    <a:pt x="11600" y="12000"/>
                  </a:lnTo>
                  <a:cubicBezTo>
                    <a:pt x="12262" y="12000"/>
                    <a:pt x="12800" y="11462"/>
                    <a:pt x="12800" y="10800"/>
                  </a:cubicBezTo>
                  <a:lnTo>
                    <a:pt x="12800" y="3200"/>
                  </a:lnTo>
                  <a:cubicBezTo>
                    <a:pt x="12800" y="2988"/>
                    <a:pt x="12716" y="2784"/>
                    <a:pt x="12566" y="2634"/>
                  </a:cubicBezTo>
                  <a:close/>
                  <a:moveTo>
                    <a:pt x="12000" y="10800"/>
                  </a:moveTo>
                  <a:cubicBezTo>
                    <a:pt x="12000" y="11021"/>
                    <a:pt x="11821" y="11200"/>
                    <a:pt x="11600" y="11200"/>
                  </a:cubicBezTo>
                  <a:lnTo>
                    <a:pt x="1200" y="11200"/>
                  </a:lnTo>
                  <a:cubicBezTo>
                    <a:pt x="979" y="11200"/>
                    <a:pt x="800" y="11021"/>
                    <a:pt x="800" y="10800"/>
                  </a:cubicBezTo>
                  <a:lnTo>
                    <a:pt x="800" y="1200"/>
                  </a:lnTo>
                  <a:cubicBezTo>
                    <a:pt x="800" y="979"/>
                    <a:pt x="979" y="800"/>
                    <a:pt x="1200" y="800"/>
                  </a:cubicBezTo>
                  <a:lnTo>
                    <a:pt x="9200" y="800"/>
                  </a:lnTo>
                  <a:lnTo>
                    <a:pt x="9200" y="2400"/>
                  </a:lnTo>
                  <a:lnTo>
                    <a:pt x="9199" y="2400"/>
                  </a:lnTo>
                  <a:cubicBezTo>
                    <a:pt x="9199" y="3063"/>
                    <a:pt x="9737" y="3600"/>
                    <a:pt x="10399" y="3600"/>
                  </a:cubicBezTo>
                  <a:lnTo>
                    <a:pt x="10799" y="3600"/>
                  </a:lnTo>
                  <a:lnTo>
                    <a:pt x="12000" y="3600"/>
                  </a:lnTo>
                  <a:lnTo>
                    <a:pt x="12000" y="10800"/>
                  </a:lnTo>
                  <a:close/>
                  <a:moveTo>
                    <a:pt x="10799" y="3200"/>
                  </a:moveTo>
                  <a:lnTo>
                    <a:pt x="10399" y="3200"/>
                  </a:lnTo>
                  <a:cubicBezTo>
                    <a:pt x="9958" y="3200"/>
                    <a:pt x="9599" y="2841"/>
                    <a:pt x="9599" y="2400"/>
                  </a:cubicBezTo>
                  <a:lnTo>
                    <a:pt x="9600" y="2400"/>
                  </a:lnTo>
                  <a:lnTo>
                    <a:pt x="9600" y="800"/>
                  </a:lnTo>
                  <a:lnTo>
                    <a:pt x="12000" y="3200"/>
                  </a:lnTo>
                  <a:lnTo>
                    <a:pt x="10799" y="3200"/>
                  </a:lnTo>
                  <a:close/>
                  <a:moveTo>
                    <a:pt x="6200" y="2800"/>
                  </a:moveTo>
                  <a:lnTo>
                    <a:pt x="8200" y="2800"/>
                  </a:lnTo>
                  <a:cubicBezTo>
                    <a:pt x="8310" y="2800"/>
                    <a:pt x="8400" y="2710"/>
                    <a:pt x="8400" y="2600"/>
                  </a:cubicBezTo>
                  <a:cubicBezTo>
                    <a:pt x="8400" y="2490"/>
                    <a:pt x="8310" y="2400"/>
                    <a:pt x="8200" y="2400"/>
                  </a:cubicBezTo>
                  <a:lnTo>
                    <a:pt x="6200" y="2400"/>
                  </a:lnTo>
                  <a:cubicBezTo>
                    <a:pt x="6090" y="2400"/>
                    <a:pt x="6000" y="2489"/>
                    <a:pt x="6000" y="2600"/>
                  </a:cubicBezTo>
                  <a:cubicBezTo>
                    <a:pt x="6000" y="2711"/>
                    <a:pt x="6090" y="2800"/>
                    <a:pt x="6200" y="2800"/>
                  </a:cubicBezTo>
                  <a:close/>
                  <a:moveTo>
                    <a:pt x="6200" y="4000"/>
                  </a:moveTo>
                  <a:lnTo>
                    <a:pt x="8200" y="4000"/>
                  </a:lnTo>
                  <a:cubicBezTo>
                    <a:pt x="8310" y="4000"/>
                    <a:pt x="8400" y="3910"/>
                    <a:pt x="8400" y="3800"/>
                  </a:cubicBezTo>
                  <a:cubicBezTo>
                    <a:pt x="8400" y="3690"/>
                    <a:pt x="8310" y="3600"/>
                    <a:pt x="8200" y="3600"/>
                  </a:cubicBezTo>
                  <a:lnTo>
                    <a:pt x="6200" y="3600"/>
                  </a:lnTo>
                  <a:cubicBezTo>
                    <a:pt x="6090" y="3600"/>
                    <a:pt x="6000" y="3690"/>
                    <a:pt x="6000" y="3800"/>
                  </a:cubicBezTo>
                  <a:cubicBezTo>
                    <a:pt x="6000" y="3910"/>
                    <a:pt x="6090" y="4000"/>
                    <a:pt x="6200" y="4000"/>
                  </a:cubicBezTo>
                  <a:close/>
                  <a:moveTo>
                    <a:pt x="6000" y="5000"/>
                  </a:moveTo>
                  <a:cubicBezTo>
                    <a:pt x="6000" y="5110"/>
                    <a:pt x="6090" y="5200"/>
                    <a:pt x="6200" y="5200"/>
                  </a:cubicBezTo>
                  <a:lnTo>
                    <a:pt x="11000" y="5200"/>
                  </a:lnTo>
                  <a:cubicBezTo>
                    <a:pt x="11110" y="5200"/>
                    <a:pt x="11200" y="5110"/>
                    <a:pt x="11200" y="5000"/>
                  </a:cubicBezTo>
                  <a:cubicBezTo>
                    <a:pt x="11200" y="4890"/>
                    <a:pt x="11110" y="4800"/>
                    <a:pt x="11000" y="4800"/>
                  </a:cubicBezTo>
                  <a:lnTo>
                    <a:pt x="6200" y="4800"/>
                  </a:lnTo>
                  <a:cubicBezTo>
                    <a:pt x="6090" y="4800"/>
                    <a:pt x="6000" y="4889"/>
                    <a:pt x="6000" y="5000"/>
                  </a:cubicBezTo>
                  <a:close/>
                  <a:moveTo>
                    <a:pt x="11000" y="7200"/>
                  </a:moveTo>
                  <a:lnTo>
                    <a:pt x="1800" y="7200"/>
                  </a:lnTo>
                  <a:cubicBezTo>
                    <a:pt x="1690" y="7200"/>
                    <a:pt x="1600" y="7289"/>
                    <a:pt x="1600" y="7400"/>
                  </a:cubicBezTo>
                  <a:cubicBezTo>
                    <a:pt x="1600" y="7510"/>
                    <a:pt x="1690" y="7600"/>
                    <a:pt x="1800" y="7600"/>
                  </a:cubicBezTo>
                  <a:lnTo>
                    <a:pt x="11000" y="7600"/>
                  </a:lnTo>
                  <a:cubicBezTo>
                    <a:pt x="11110" y="7600"/>
                    <a:pt x="11200" y="7510"/>
                    <a:pt x="11200" y="7400"/>
                  </a:cubicBezTo>
                  <a:cubicBezTo>
                    <a:pt x="11200" y="7289"/>
                    <a:pt x="11110" y="7200"/>
                    <a:pt x="11000" y="7200"/>
                  </a:cubicBezTo>
                  <a:close/>
                  <a:moveTo>
                    <a:pt x="11000" y="8400"/>
                  </a:moveTo>
                  <a:lnTo>
                    <a:pt x="1800" y="8400"/>
                  </a:lnTo>
                  <a:cubicBezTo>
                    <a:pt x="1690" y="8400"/>
                    <a:pt x="1600" y="8489"/>
                    <a:pt x="1600" y="8600"/>
                  </a:cubicBezTo>
                  <a:cubicBezTo>
                    <a:pt x="1600" y="8710"/>
                    <a:pt x="1690" y="8800"/>
                    <a:pt x="1800" y="8800"/>
                  </a:cubicBezTo>
                  <a:lnTo>
                    <a:pt x="11000" y="8800"/>
                  </a:lnTo>
                  <a:cubicBezTo>
                    <a:pt x="11110" y="8800"/>
                    <a:pt x="11200" y="8710"/>
                    <a:pt x="11200" y="8600"/>
                  </a:cubicBezTo>
                  <a:cubicBezTo>
                    <a:pt x="11200" y="8489"/>
                    <a:pt x="11110" y="8400"/>
                    <a:pt x="11000" y="8400"/>
                  </a:cubicBezTo>
                  <a:close/>
                  <a:moveTo>
                    <a:pt x="11000" y="9600"/>
                  </a:moveTo>
                  <a:lnTo>
                    <a:pt x="1800" y="9600"/>
                  </a:lnTo>
                  <a:cubicBezTo>
                    <a:pt x="1690" y="9600"/>
                    <a:pt x="1600" y="9689"/>
                    <a:pt x="1600" y="9800"/>
                  </a:cubicBezTo>
                  <a:cubicBezTo>
                    <a:pt x="1600" y="9910"/>
                    <a:pt x="1690" y="10000"/>
                    <a:pt x="1800" y="10000"/>
                  </a:cubicBezTo>
                  <a:lnTo>
                    <a:pt x="11000" y="10000"/>
                  </a:lnTo>
                  <a:cubicBezTo>
                    <a:pt x="11110" y="10000"/>
                    <a:pt x="11200" y="9910"/>
                    <a:pt x="11200" y="9800"/>
                  </a:cubicBezTo>
                  <a:cubicBezTo>
                    <a:pt x="11200" y="9689"/>
                    <a:pt x="11110" y="9600"/>
                    <a:pt x="11000" y="9600"/>
                  </a:cubicBezTo>
                  <a:close/>
                  <a:moveTo>
                    <a:pt x="11000" y="6000"/>
                  </a:moveTo>
                  <a:lnTo>
                    <a:pt x="1800" y="6000"/>
                  </a:lnTo>
                  <a:cubicBezTo>
                    <a:pt x="1690" y="6000"/>
                    <a:pt x="1600" y="6089"/>
                    <a:pt x="1600" y="6200"/>
                  </a:cubicBezTo>
                  <a:cubicBezTo>
                    <a:pt x="1600" y="6311"/>
                    <a:pt x="1690" y="6400"/>
                    <a:pt x="1800" y="6400"/>
                  </a:cubicBezTo>
                  <a:lnTo>
                    <a:pt x="11000" y="6400"/>
                  </a:lnTo>
                  <a:cubicBezTo>
                    <a:pt x="11110" y="6400"/>
                    <a:pt x="11200" y="6310"/>
                    <a:pt x="11200" y="6200"/>
                  </a:cubicBezTo>
                  <a:cubicBezTo>
                    <a:pt x="11200" y="6090"/>
                    <a:pt x="11110" y="6000"/>
                    <a:pt x="11000" y="6000"/>
                  </a:cubicBezTo>
                  <a:close/>
                  <a:moveTo>
                    <a:pt x="2000" y="5200"/>
                  </a:moveTo>
                  <a:lnTo>
                    <a:pt x="4800" y="5200"/>
                  </a:lnTo>
                  <a:cubicBezTo>
                    <a:pt x="5021" y="5200"/>
                    <a:pt x="5200" y="5021"/>
                    <a:pt x="5200" y="4800"/>
                  </a:cubicBezTo>
                  <a:lnTo>
                    <a:pt x="5200" y="2400"/>
                  </a:lnTo>
                  <a:cubicBezTo>
                    <a:pt x="5200" y="2179"/>
                    <a:pt x="5021" y="2000"/>
                    <a:pt x="4800" y="2000"/>
                  </a:cubicBezTo>
                  <a:lnTo>
                    <a:pt x="2000" y="2000"/>
                  </a:lnTo>
                  <a:cubicBezTo>
                    <a:pt x="1779" y="2000"/>
                    <a:pt x="1600" y="2179"/>
                    <a:pt x="1600" y="2400"/>
                  </a:cubicBezTo>
                  <a:lnTo>
                    <a:pt x="1600" y="4800"/>
                  </a:lnTo>
                  <a:cubicBezTo>
                    <a:pt x="1600" y="5021"/>
                    <a:pt x="1779" y="5200"/>
                    <a:pt x="2000" y="5200"/>
                  </a:cubicBezTo>
                  <a:close/>
                  <a:moveTo>
                    <a:pt x="2400" y="2800"/>
                  </a:moveTo>
                  <a:lnTo>
                    <a:pt x="4400" y="2800"/>
                  </a:lnTo>
                  <a:lnTo>
                    <a:pt x="4400" y="4400"/>
                  </a:lnTo>
                  <a:lnTo>
                    <a:pt x="2400" y="4400"/>
                  </a:lnTo>
                  <a:lnTo>
                    <a:pt x="2400" y="28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iconfont-117-337961">
              <a:extLst>
                <a:ext uri="{FF2B5EF4-FFF2-40B4-BE49-F238E27FC236}">
                  <a16:creationId xmlns:a16="http://schemas.microsoft.com/office/drawing/2014/main" id="{77927BE4-E70D-2EB3-E8FF-36CC732B9B18}"/>
                </a:ext>
              </a:extLst>
            </p:cNvPr>
            <p:cNvSpPr/>
            <p:nvPr/>
          </p:nvSpPr>
          <p:spPr>
            <a:xfrm>
              <a:off x="7965559" y="3665021"/>
              <a:ext cx="483425" cy="492065"/>
            </a:xfrm>
            <a:custGeom>
              <a:avLst/>
              <a:gdLst>
                <a:gd name="T0" fmla="*/ 10166 w 12800"/>
                <a:gd name="T1" fmla="*/ 234 h 12000"/>
                <a:gd name="T2" fmla="*/ 1200 w 12800"/>
                <a:gd name="T3" fmla="*/ 0 h 12000"/>
                <a:gd name="T4" fmla="*/ 0 w 12800"/>
                <a:gd name="T5" fmla="*/ 10800 h 12000"/>
                <a:gd name="T6" fmla="*/ 11600 w 12800"/>
                <a:gd name="T7" fmla="*/ 12000 h 12000"/>
                <a:gd name="T8" fmla="*/ 12800 w 12800"/>
                <a:gd name="T9" fmla="*/ 3200 h 12000"/>
                <a:gd name="T10" fmla="*/ 12000 w 12800"/>
                <a:gd name="T11" fmla="*/ 10800 h 12000"/>
                <a:gd name="T12" fmla="*/ 1200 w 12800"/>
                <a:gd name="T13" fmla="*/ 11200 h 12000"/>
                <a:gd name="T14" fmla="*/ 800 w 12800"/>
                <a:gd name="T15" fmla="*/ 1200 h 12000"/>
                <a:gd name="T16" fmla="*/ 9200 w 12800"/>
                <a:gd name="T17" fmla="*/ 800 h 12000"/>
                <a:gd name="T18" fmla="*/ 9199 w 12800"/>
                <a:gd name="T19" fmla="*/ 2400 h 12000"/>
                <a:gd name="T20" fmla="*/ 10799 w 12800"/>
                <a:gd name="T21" fmla="*/ 3600 h 12000"/>
                <a:gd name="T22" fmla="*/ 12000 w 12800"/>
                <a:gd name="T23" fmla="*/ 10800 h 12000"/>
                <a:gd name="T24" fmla="*/ 10399 w 12800"/>
                <a:gd name="T25" fmla="*/ 3200 h 12000"/>
                <a:gd name="T26" fmla="*/ 9600 w 12800"/>
                <a:gd name="T27" fmla="*/ 2400 h 12000"/>
                <a:gd name="T28" fmla="*/ 12000 w 12800"/>
                <a:gd name="T29" fmla="*/ 3200 h 12000"/>
                <a:gd name="T30" fmla="*/ 6200 w 12800"/>
                <a:gd name="T31" fmla="*/ 2800 h 12000"/>
                <a:gd name="T32" fmla="*/ 8400 w 12800"/>
                <a:gd name="T33" fmla="*/ 2600 h 12000"/>
                <a:gd name="T34" fmla="*/ 6200 w 12800"/>
                <a:gd name="T35" fmla="*/ 2400 h 12000"/>
                <a:gd name="T36" fmla="*/ 6200 w 12800"/>
                <a:gd name="T37" fmla="*/ 2800 h 12000"/>
                <a:gd name="T38" fmla="*/ 8200 w 12800"/>
                <a:gd name="T39" fmla="*/ 4000 h 12000"/>
                <a:gd name="T40" fmla="*/ 8200 w 12800"/>
                <a:gd name="T41" fmla="*/ 3600 h 12000"/>
                <a:gd name="T42" fmla="*/ 6000 w 12800"/>
                <a:gd name="T43" fmla="*/ 3800 h 12000"/>
                <a:gd name="T44" fmla="*/ 6000 w 12800"/>
                <a:gd name="T45" fmla="*/ 5000 h 12000"/>
                <a:gd name="T46" fmla="*/ 11000 w 12800"/>
                <a:gd name="T47" fmla="*/ 5200 h 12000"/>
                <a:gd name="T48" fmla="*/ 11000 w 12800"/>
                <a:gd name="T49" fmla="*/ 4800 h 12000"/>
                <a:gd name="T50" fmla="*/ 6000 w 12800"/>
                <a:gd name="T51" fmla="*/ 5000 h 12000"/>
                <a:gd name="T52" fmla="*/ 1800 w 12800"/>
                <a:gd name="T53" fmla="*/ 7200 h 12000"/>
                <a:gd name="T54" fmla="*/ 1800 w 12800"/>
                <a:gd name="T55" fmla="*/ 7600 h 12000"/>
                <a:gd name="T56" fmla="*/ 11200 w 12800"/>
                <a:gd name="T57" fmla="*/ 7400 h 12000"/>
                <a:gd name="T58" fmla="*/ 11000 w 12800"/>
                <a:gd name="T59" fmla="*/ 8400 h 12000"/>
                <a:gd name="T60" fmla="*/ 1600 w 12800"/>
                <a:gd name="T61" fmla="*/ 8600 h 12000"/>
                <a:gd name="T62" fmla="*/ 11000 w 12800"/>
                <a:gd name="T63" fmla="*/ 8800 h 12000"/>
                <a:gd name="T64" fmla="*/ 11000 w 12800"/>
                <a:gd name="T65" fmla="*/ 8400 h 12000"/>
                <a:gd name="T66" fmla="*/ 1800 w 12800"/>
                <a:gd name="T67" fmla="*/ 9600 h 12000"/>
                <a:gd name="T68" fmla="*/ 1800 w 12800"/>
                <a:gd name="T69" fmla="*/ 10000 h 12000"/>
                <a:gd name="T70" fmla="*/ 11200 w 12800"/>
                <a:gd name="T71" fmla="*/ 9800 h 12000"/>
                <a:gd name="T72" fmla="*/ 11000 w 12800"/>
                <a:gd name="T73" fmla="*/ 6000 h 12000"/>
                <a:gd name="T74" fmla="*/ 1600 w 12800"/>
                <a:gd name="T75" fmla="*/ 6200 h 12000"/>
                <a:gd name="T76" fmla="*/ 11000 w 12800"/>
                <a:gd name="T77" fmla="*/ 6400 h 12000"/>
                <a:gd name="T78" fmla="*/ 11000 w 12800"/>
                <a:gd name="T79" fmla="*/ 6000 h 12000"/>
                <a:gd name="T80" fmla="*/ 4800 w 12800"/>
                <a:gd name="T81" fmla="*/ 5200 h 12000"/>
                <a:gd name="T82" fmla="*/ 5200 w 12800"/>
                <a:gd name="T83" fmla="*/ 2400 h 12000"/>
                <a:gd name="T84" fmla="*/ 2000 w 12800"/>
                <a:gd name="T85" fmla="*/ 2000 h 12000"/>
                <a:gd name="T86" fmla="*/ 1600 w 12800"/>
                <a:gd name="T87" fmla="*/ 4800 h 12000"/>
                <a:gd name="T88" fmla="*/ 2400 w 12800"/>
                <a:gd name="T89" fmla="*/ 2800 h 12000"/>
                <a:gd name="T90" fmla="*/ 4400 w 12800"/>
                <a:gd name="T91" fmla="*/ 4400 h 12000"/>
                <a:gd name="T92" fmla="*/ 2400 w 12800"/>
                <a:gd name="T93" fmla="*/ 280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800" h="12000">
                  <a:moveTo>
                    <a:pt x="12566" y="2634"/>
                  </a:moveTo>
                  <a:lnTo>
                    <a:pt x="10166" y="234"/>
                  </a:lnTo>
                  <a:cubicBezTo>
                    <a:pt x="10016" y="84"/>
                    <a:pt x="9812" y="0"/>
                    <a:pt x="9600" y="0"/>
                  </a:cubicBezTo>
                  <a:lnTo>
                    <a:pt x="1200" y="0"/>
                  </a:lnTo>
                  <a:cubicBezTo>
                    <a:pt x="538" y="0"/>
                    <a:pt x="0" y="538"/>
                    <a:pt x="0" y="1200"/>
                  </a:cubicBezTo>
                  <a:lnTo>
                    <a:pt x="0" y="10800"/>
                  </a:lnTo>
                  <a:cubicBezTo>
                    <a:pt x="0" y="11462"/>
                    <a:pt x="538" y="12000"/>
                    <a:pt x="1200" y="12000"/>
                  </a:cubicBezTo>
                  <a:lnTo>
                    <a:pt x="11600" y="12000"/>
                  </a:lnTo>
                  <a:cubicBezTo>
                    <a:pt x="12262" y="12000"/>
                    <a:pt x="12800" y="11462"/>
                    <a:pt x="12800" y="10800"/>
                  </a:cubicBezTo>
                  <a:lnTo>
                    <a:pt x="12800" y="3200"/>
                  </a:lnTo>
                  <a:cubicBezTo>
                    <a:pt x="12800" y="2988"/>
                    <a:pt x="12716" y="2784"/>
                    <a:pt x="12566" y="2634"/>
                  </a:cubicBezTo>
                  <a:close/>
                  <a:moveTo>
                    <a:pt x="12000" y="10800"/>
                  </a:moveTo>
                  <a:cubicBezTo>
                    <a:pt x="12000" y="11021"/>
                    <a:pt x="11821" y="11200"/>
                    <a:pt x="11600" y="11200"/>
                  </a:cubicBezTo>
                  <a:lnTo>
                    <a:pt x="1200" y="11200"/>
                  </a:lnTo>
                  <a:cubicBezTo>
                    <a:pt x="979" y="11200"/>
                    <a:pt x="800" y="11021"/>
                    <a:pt x="800" y="10800"/>
                  </a:cubicBezTo>
                  <a:lnTo>
                    <a:pt x="800" y="1200"/>
                  </a:lnTo>
                  <a:cubicBezTo>
                    <a:pt x="800" y="979"/>
                    <a:pt x="979" y="800"/>
                    <a:pt x="1200" y="800"/>
                  </a:cubicBezTo>
                  <a:lnTo>
                    <a:pt x="9200" y="800"/>
                  </a:lnTo>
                  <a:lnTo>
                    <a:pt x="9200" y="2400"/>
                  </a:lnTo>
                  <a:lnTo>
                    <a:pt x="9199" y="2400"/>
                  </a:lnTo>
                  <a:cubicBezTo>
                    <a:pt x="9199" y="3063"/>
                    <a:pt x="9737" y="3600"/>
                    <a:pt x="10399" y="3600"/>
                  </a:cubicBezTo>
                  <a:lnTo>
                    <a:pt x="10799" y="3600"/>
                  </a:lnTo>
                  <a:lnTo>
                    <a:pt x="12000" y="3600"/>
                  </a:lnTo>
                  <a:lnTo>
                    <a:pt x="12000" y="10800"/>
                  </a:lnTo>
                  <a:close/>
                  <a:moveTo>
                    <a:pt x="10799" y="3200"/>
                  </a:moveTo>
                  <a:lnTo>
                    <a:pt x="10399" y="3200"/>
                  </a:lnTo>
                  <a:cubicBezTo>
                    <a:pt x="9958" y="3200"/>
                    <a:pt x="9599" y="2841"/>
                    <a:pt x="9599" y="2400"/>
                  </a:cubicBezTo>
                  <a:lnTo>
                    <a:pt x="9600" y="2400"/>
                  </a:lnTo>
                  <a:lnTo>
                    <a:pt x="9600" y="800"/>
                  </a:lnTo>
                  <a:lnTo>
                    <a:pt x="12000" y="3200"/>
                  </a:lnTo>
                  <a:lnTo>
                    <a:pt x="10799" y="3200"/>
                  </a:lnTo>
                  <a:close/>
                  <a:moveTo>
                    <a:pt x="6200" y="2800"/>
                  </a:moveTo>
                  <a:lnTo>
                    <a:pt x="8200" y="2800"/>
                  </a:lnTo>
                  <a:cubicBezTo>
                    <a:pt x="8310" y="2800"/>
                    <a:pt x="8400" y="2710"/>
                    <a:pt x="8400" y="2600"/>
                  </a:cubicBezTo>
                  <a:cubicBezTo>
                    <a:pt x="8400" y="2490"/>
                    <a:pt x="8310" y="2400"/>
                    <a:pt x="8200" y="2400"/>
                  </a:cubicBezTo>
                  <a:lnTo>
                    <a:pt x="6200" y="2400"/>
                  </a:lnTo>
                  <a:cubicBezTo>
                    <a:pt x="6090" y="2400"/>
                    <a:pt x="6000" y="2489"/>
                    <a:pt x="6000" y="2600"/>
                  </a:cubicBezTo>
                  <a:cubicBezTo>
                    <a:pt x="6000" y="2711"/>
                    <a:pt x="6090" y="2800"/>
                    <a:pt x="6200" y="2800"/>
                  </a:cubicBezTo>
                  <a:close/>
                  <a:moveTo>
                    <a:pt x="6200" y="4000"/>
                  </a:moveTo>
                  <a:lnTo>
                    <a:pt x="8200" y="4000"/>
                  </a:lnTo>
                  <a:cubicBezTo>
                    <a:pt x="8310" y="4000"/>
                    <a:pt x="8400" y="3910"/>
                    <a:pt x="8400" y="3800"/>
                  </a:cubicBezTo>
                  <a:cubicBezTo>
                    <a:pt x="8400" y="3690"/>
                    <a:pt x="8310" y="3600"/>
                    <a:pt x="8200" y="3600"/>
                  </a:cubicBezTo>
                  <a:lnTo>
                    <a:pt x="6200" y="3600"/>
                  </a:lnTo>
                  <a:cubicBezTo>
                    <a:pt x="6090" y="3600"/>
                    <a:pt x="6000" y="3690"/>
                    <a:pt x="6000" y="3800"/>
                  </a:cubicBezTo>
                  <a:cubicBezTo>
                    <a:pt x="6000" y="3910"/>
                    <a:pt x="6090" y="4000"/>
                    <a:pt x="6200" y="4000"/>
                  </a:cubicBezTo>
                  <a:close/>
                  <a:moveTo>
                    <a:pt x="6000" y="5000"/>
                  </a:moveTo>
                  <a:cubicBezTo>
                    <a:pt x="6000" y="5110"/>
                    <a:pt x="6090" y="5200"/>
                    <a:pt x="6200" y="5200"/>
                  </a:cubicBezTo>
                  <a:lnTo>
                    <a:pt x="11000" y="5200"/>
                  </a:lnTo>
                  <a:cubicBezTo>
                    <a:pt x="11110" y="5200"/>
                    <a:pt x="11200" y="5110"/>
                    <a:pt x="11200" y="5000"/>
                  </a:cubicBezTo>
                  <a:cubicBezTo>
                    <a:pt x="11200" y="4890"/>
                    <a:pt x="11110" y="4800"/>
                    <a:pt x="11000" y="4800"/>
                  </a:cubicBezTo>
                  <a:lnTo>
                    <a:pt x="6200" y="4800"/>
                  </a:lnTo>
                  <a:cubicBezTo>
                    <a:pt x="6090" y="4800"/>
                    <a:pt x="6000" y="4889"/>
                    <a:pt x="6000" y="5000"/>
                  </a:cubicBezTo>
                  <a:close/>
                  <a:moveTo>
                    <a:pt x="11000" y="7200"/>
                  </a:moveTo>
                  <a:lnTo>
                    <a:pt x="1800" y="7200"/>
                  </a:lnTo>
                  <a:cubicBezTo>
                    <a:pt x="1690" y="7200"/>
                    <a:pt x="1600" y="7289"/>
                    <a:pt x="1600" y="7400"/>
                  </a:cubicBezTo>
                  <a:cubicBezTo>
                    <a:pt x="1600" y="7510"/>
                    <a:pt x="1690" y="7600"/>
                    <a:pt x="1800" y="7600"/>
                  </a:cubicBezTo>
                  <a:lnTo>
                    <a:pt x="11000" y="7600"/>
                  </a:lnTo>
                  <a:cubicBezTo>
                    <a:pt x="11110" y="7600"/>
                    <a:pt x="11200" y="7510"/>
                    <a:pt x="11200" y="7400"/>
                  </a:cubicBezTo>
                  <a:cubicBezTo>
                    <a:pt x="11200" y="7289"/>
                    <a:pt x="11110" y="7200"/>
                    <a:pt x="11000" y="7200"/>
                  </a:cubicBezTo>
                  <a:close/>
                  <a:moveTo>
                    <a:pt x="11000" y="8400"/>
                  </a:moveTo>
                  <a:lnTo>
                    <a:pt x="1800" y="8400"/>
                  </a:lnTo>
                  <a:cubicBezTo>
                    <a:pt x="1690" y="8400"/>
                    <a:pt x="1600" y="8489"/>
                    <a:pt x="1600" y="8600"/>
                  </a:cubicBezTo>
                  <a:cubicBezTo>
                    <a:pt x="1600" y="8710"/>
                    <a:pt x="1690" y="8800"/>
                    <a:pt x="1800" y="8800"/>
                  </a:cubicBezTo>
                  <a:lnTo>
                    <a:pt x="11000" y="8800"/>
                  </a:lnTo>
                  <a:cubicBezTo>
                    <a:pt x="11110" y="8800"/>
                    <a:pt x="11200" y="8710"/>
                    <a:pt x="11200" y="8600"/>
                  </a:cubicBezTo>
                  <a:cubicBezTo>
                    <a:pt x="11200" y="8489"/>
                    <a:pt x="11110" y="8400"/>
                    <a:pt x="11000" y="8400"/>
                  </a:cubicBezTo>
                  <a:close/>
                  <a:moveTo>
                    <a:pt x="11000" y="9600"/>
                  </a:moveTo>
                  <a:lnTo>
                    <a:pt x="1800" y="9600"/>
                  </a:lnTo>
                  <a:cubicBezTo>
                    <a:pt x="1690" y="9600"/>
                    <a:pt x="1600" y="9689"/>
                    <a:pt x="1600" y="9800"/>
                  </a:cubicBezTo>
                  <a:cubicBezTo>
                    <a:pt x="1600" y="9910"/>
                    <a:pt x="1690" y="10000"/>
                    <a:pt x="1800" y="10000"/>
                  </a:cubicBezTo>
                  <a:lnTo>
                    <a:pt x="11000" y="10000"/>
                  </a:lnTo>
                  <a:cubicBezTo>
                    <a:pt x="11110" y="10000"/>
                    <a:pt x="11200" y="9910"/>
                    <a:pt x="11200" y="9800"/>
                  </a:cubicBezTo>
                  <a:cubicBezTo>
                    <a:pt x="11200" y="9689"/>
                    <a:pt x="11110" y="9600"/>
                    <a:pt x="11000" y="9600"/>
                  </a:cubicBezTo>
                  <a:close/>
                  <a:moveTo>
                    <a:pt x="11000" y="6000"/>
                  </a:moveTo>
                  <a:lnTo>
                    <a:pt x="1800" y="6000"/>
                  </a:lnTo>
                  <a:cubicBezTo>
                    <a:pt x="1690" y="6000"/>
                    <a:pt x="1600" y="6089"/>
                    <a:pt x="1600" y="6200"/>
                  </a:cubicBezTo>
                  <a:cubicBezTo>
                    <a:pt x="1600" y="6311"/>
                    <a:pt x="1690" y="6400"/>
                    <a:pt x="1800" y="6400"/>
                  </a:cubicBezTo>
                  <a:lnTo>
                    <a:pt x="11000" y="6400"/>
                  </a:lnTo>
                  <a:cubicBezTo>
                    <a:pt x="11110" y="6400"/>
                    <a:pt x="11200" y="6310"/>
                    <a:pt x="11200" y="6200"/>
                  </a:cubicBezTo>
                  <a:cubicBezTo>
                    <a:pt x="11200" y="6090"/>
                    <a:pt x="11110" y="6000"/>
                    <a:pt x="11000" y="6000"/>
                  </a:cubicBezTo>
                  <a:close/>
                  <a:moveTo>
                    <a:pt x="2000" y="5200"/>
                  </a:moveTo>
                  <a:lnTo>
                    <a:pt x="4800" y="5200"/>
                  </a:lnTo>
                  <a:cubicBezTo>
                    <a:pt x="5021" y="5200"/>
                    <a:pt x="5200" y="5021"/>
                    <a:pt x="5200" y="4800"/>
                  </a:cubicBezTo>
                  <a:lnTo>
                    <a:pt x="5200" y="2400"/>
                  </a:lnTo>
                  <a:cubicBezTo>
                    <a:pt x="5200" y="2179"/>
                    <a:pt x="5021" y="2000"/>
                    <a:pt x="4800" y="2000"/>
                  </a:cubicBezTo>
                  <a:lnTo>
                    <a:pt x="2000" y="2000"/>
                  </a:lnTo>
                  <a:cubicBezTo>
                    <a:pt x="1779" y="2000"/>
                    <a:pt x="1600" y="2179"/>
                    <a:pt x="1600" y="2400"/>
                  </a:cubicBezTo>
                  <a:lnTo>
                    <a:pt x="1600" y="4800"/>
                  </a:lnTo>
                  <a:cubicBezTo>
                    <a:pt x="1600" y="5021"/>
                    <a:pt x="1779" y="5200"/>
                    <a:pt x="2000" y="5200"/>
                  </a:cubicBezTo>
                  <a:close/>
                  <a:moveTo>
                    <a:pt x="2400" y="2800"/>
                  </a:moveTo>
                  <a:lnTo>
                    <a:pt x="4400" y="2800"/>
                  </a:lnTo>
                  <a:lnTo>
                    <a:pt x="4400" y="4400"/>
                  </a:lnTo>
                  <a:lnTo>
                    <a:pt x="2400" y="4400"/>
                  </a:lnTo>
                  <a:lnTo>
                    <a:pt x="2400" y="28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948290F5-DD4F-810C-0D7D-B9C136C9DC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55965302"/>
              </p:ext>
            </p:extLst>
          </p:nvPr>
        </p:nvGraphicFramePr>
        <p:xfrm>
          <a:off x="631160" y="1936245"/>
          <a:ext cx="4313096" cy="3897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036698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>
            <a:extLst>
              <a:ext uri="{FF2B5EF4-FFF2-40B4-BE49-F238E27FC236}">
                <a16:creationId xmlns:a16="http://schemas.microsoft.com/office/drawing/2014/main" id="{90B620F7-3762-A8F5-E968-573B006BE561}"/>
              </a:ext>
            </a:extLst>
          </p:cNvPr>
          <p:cNvGrpSpPr/>
          <p:nvPr/>
        </p:nvGrpSpPr>
        <p:grpSpPr>
          <a:xfrm>
            <a:off x="3183526" y="2775445"/>
            <a:ext cx="3514454" cy="1193845"/>
            <a:chOff x="3183526" y="2489004"/>
            <a:chExt cx="3514454" cy="1193845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ABC826D8-B066-5E28-F2E0-5E8EBFB98EC2}"/>
                </a:ext>
              </a:extLst>
            </p:cNvPr>
            <p:cNvSpPr/>
            <p:nvPr/>
          </p:nvSpPr>
          <p:spPr>
            <a:xfrm>
              <a:off x="3183526" y="2489004"/>
              <a:ext cx="3514454" cy="117042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5B3C710-89A9-FB6C-B0CC-69586B3FA1BD}"/>
                </a:ext>
              </a:extLst>
            </p:cNvPr>
            <p:cNvSpPr txBox="1"/>
            <p:nvPr/>
          </p:nvSpPr>
          <p:spPr>
            <a:xfrm>
              <a:off x="3225884" y="2560669"/>
              <a:ext cx="147066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gradFill>
                    <a:gsLst>
                      <a:gs pos="46000">
                        <a:schemeClr val="accent1"/>
                      </a:gs>
                      <a:gs pos="100000">
                        <a:schemeClr val="accent2"/>
                      </a:gs>
                    </a:gsLst>
                    <a:lin ang="18900000" scaled="0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01</a:t>
              </a:r>
              <a:endParaRPr lang="zh-CN" altLang="en-US" sz="6600" dirty="0">
                <a:gradFill>
                  <a:gsLst>
                    <a:gs pos="46000">
                      <a:schemeClr val="accent1"/>
                    </a:gs>
                    <a:gs pos="100000">
                      <a:schemeClr val="accent2"/>
                    </a:gs>
                  </a:gsLst>
                  <a:lin ang="189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3A78563-FECD-FE4E-DAED-12FF35AB1AA4}"/>
                </a:ext>
              </a:extLst>
            </p:cNvPr>
            <p:cNvSpPr txBox="1"/>
            <p:nvPr/>
          </p:nvSpPr>
          <p:spPr>
            <a:xfrm>
              <a:off x="4134085" y="2694548"/>
              <a:ext cx="24825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>
                    <a:gsLst>
                      <a:gs pos="61000">
                        <a:schemeClr val="accent1"/>
                      </a:gs>
                      <a:gs pos="100000">
                        <a:schemeClr val="accent2"/>
                      </a:gs>
                    </a:gsLst>
                    <a:lin ang="18900000" scaled="0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工作业绩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95DE3B3-A66D-36B5-FA49-3E0072415033}"/>
                </a:ext>
              </a:extLst>
            </p:cNvPr>
            <p:cNvSpPr txBox="1"/>
            <p:nvPr/>
          </p:nvSpPr>
          <p:spPr>
            <a:xfrm>
              <a:off x="4538950" y="3182994"/>
              <a:ext cx="17119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accent1"/>
                  </a:solidFill>
                </a:rPr>
                <a:t>Achievement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8" name="斜纹 57">
              <a:extLst>
                <a:ext uri="{FF2B5EF4-FFF2-40B4-BE49-F238E27FC236}">
                  <a16:creationId xmlns:a16="http://schemas.microsoft.com/office/drawing/2014/main" id="{79CB648B-DEBE-DD1B-EF11-466529BA0571}"/>
                </a:ext>
              </a:extLst>
            </p:cNvPr>
            <p:cNvSpPr/>
            <p:nvPr/>
          </p:nvSpPr>
          <p:spPr>
            <a:xfrm rot="10800000">
              <a:off x="6250945" y="3235817"/>
              <a:ext cx="447032" cy="447032"/>
            </a:xfrm>
            <a:prstGeom prst="diagStripe">
              <a:avLst>
                <a:gd name="adj" fmla="val 641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1A26699-A09B-F597-1B45-C2473B8700CF}"/>
              </a:ext>
            </a:extLst>
          </p:cNvPr>
          <p:cNvGrpSpPr/>
          <p:nvPr/>
        </p:nvGrpSpPr>
        <p:grpSpPr>
          <a:xfrm>
            <a:off x="3183526" y="4478515"/>
            <a:ext cx="3514454" cy="1193845"/>
            <a:chOff x="3183526" y="2489004"/>
            <a:chExt cx="3514454" cy="1193845"/>
          </a:xfrm>
        </p:grpSpPr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F149D623-0E1F-A72D-0F22-B55A4AF40C57}"/>
                </a:ext>
              </a:extLst>
            </p:cNvPr>
            <p:cNvSpPr/>
            <p:nvPr/>
          </p:nvSpPr>
          <p:spPr>
            <a:xfrm>
              <a:off x="3183526" y="2489004"/>
              <a:ext cx="3514454" cy="117042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5FD43733-565D-6574-5969-F0EC47745604}"/>
                </a:ext>
              </a:extLst>
            </p:cNvPr>
            <p:cNvSpPr txBox="1"/>
            <p:nvPr/>
          </p:nvSpPr>
          <p:spPr>
            <a:xfrm>
              <a:off x="3225884" y="2560669"/>
              <a:ext cx="147066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gradFill>
                    <a:gsLst>
                      <a:gs pos="46000">
                        <a:schemeClr val="accent1"/>
                      </a:gs>
                      <a:gs pos="100000">
                        <a:schemeClr val="accent2"/>
                      </a:gs>
                    </a:gsLst>
                    <a:lin ang="18900000" scaled="0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03</a:t>
              </a:r>
              <a:endParaRPr lang="zh-CN" altLang="en-US" sz="6600" dirty="0">
                <a:gradFill>
                  <a:gsLst>
                    <a:gs pos="46000">
                      <a:schemeClr val="accent1"/>
                    </a:gs>
                    <a:gs pos="100000">
                      <a:schemeClr val="accent2"/>
                    </a:gs>
                  </a:gsLst>
                  <a:lin ang="189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3E4C8DC-8019-EF3F-89C7-3C72DD4CE6A4}"/>
                </a:ext>
              </a:extLst>
            </p:cNvPr>
            <p:cNvSpPr txBox="1"/>
            <p:nvPr/>
          </p:nvSpPr>
          <p:spPr>
            <a:xfrm>
              <a:off x="4134085" y="2694548"/>
              <a:ext cx="24825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>
                    <a:gsLst>
                      <a:gs pos="61000">
                        <a:schemeClr val="accent1"/>
                      </a:gs>
                      <a:gs pos="100000">
                        <a:schemeClr val="accent2"/>
                      </a:gs>
                    </a:gsLst>
                    <a:lin ang="18900000" scaled="0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问题分析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0F2CB3EF-4369-840F-0B90-B56DCD113358}"/>
                </a:ext>
              </a:extLst>
            </p:cNvPr>
            <p:cNvSpPr txBox="1"/>
            <p:nvPr/>
          </p:nvSpPr>
          <p:spPr>
            <a:xfrm>
              <a:off x="4538949" y="3182994"/>
              <a:ext cx="16751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accent1"/>
                  </a:solidFill>
                </a:rPr>
                <a:t>Analysis</a:t>
              </a:r>
            </a:p>
          </p:txBody>
        </p:sp>
        <p:sp>
          <p:nvSpPr>
            <p:cNvPr id="65" name="斜纹 64">
              <a:extLst>
                <a:ext uri="{FF2B5EF4-FFF2-40B4-BE49-F238E27FC236}">
                  <a16:creationId xmlns:a16="http://schemas.microsoft.com/office/drawing/2014/main" id="{A01B33E9-13B0-BDD8-5FCE-ABD63FCA84CA}"/>
                </a:ext>
              </a:extLst>
            </p:cNvPr>
            <p:cNvSpPr/>
            <p:nvPr/>
          </p:nvSpPr>
          <p:spPr>
            <a:xfrm rot="10800000">
              <a:off x="6250945" y="3235817"/>
              <a:ext cx="447032" cy="447032"/>
            </a:xfrm>
            <a:prstGeom prst="diagStripe">
              <a:avLst>
                <a:gd name="adj" fmla="val 641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A1F54E70-2D31-BC12-1F51-689AF444A6D6}"/>
              </a:ext>
            </a:extLst>
          </p:cNvPr>
          <p:cNvGrpSpPr/>
          <p:nvPr/>
        </p:nvGrpSpPr>
        <p:grpSpPr>
          <a:xfrm>
            <a:off x="7354664" y="4478515"/>
            <a:ext cx="3514454" cy="1193845"/>
            <a:chOff x="3183526" y="2489004"/>
            <a:chExt cx="3514454" cy="1193845"/>
          </a:xfrm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48C2500B-8686-C569-5932-D3958EE01E41}"/>
                </a:ext>
              </a:extLst>
            </p:cNvPr>
            <p:cNvSpPr/>
            <p:nvPr/>
          </p:nvSpPr>
          <p:spPr>
            <a:xfrm>
              <a:off x="3183526" y="2489004"/>
              <a:ext cx="3514454" cy="117042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B792BC33-45E0-5E2B-7C23-22D4C6723877}"/>
                </a:ext>
              </a:extLst>
            </p:cNvPr>
            <p:cNvSpPr txBox="1"/>
            <p:nvPr/>
          </p:nvSpPr>
          <p:spPr>
            <a:xfrm>
              <a:off x="3225884" y="2560669"/>
              <a:ext cx="147066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gradFill>
                    <a:gsLst>
                      <a:gs pos="46000">
                        <a:schemeClr val="accent1"/>
                      </a:gs>
                      <a:gs pos="100000">
                        <a:schemeClr val="accent2"/>
                      </a:gs>
                    </a:gsLst>
                    <a:lin ang="18900000" scaled="0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04</a:t>
              </a:r>
              <a:endParaRPr lang="zh-CN" altLang="en-US" sz="6600" dirty="0">
                <a:gradFill>
                  <a:gsLst>
                    <a:gs pos="46000">
                      <a:schemeClr val="accent1"/>
                    </a:gs>
                    <a:gs pos="100000">
                      <a:schemeClr val="accent2"/>
                    </a:gs>
                  </a:gsLst>
                  <a:lin ang="189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1DE77E77-803C-0826-2BF6-DD5CC37BC7C2}"/>
                </a:ext>
              </a:extLst>
            </p:cNvPr>
            <p:cNvSpPr txBox="1"/>
            <p:nvPr/>
          </p:nvSpPr>
          <p:spPr>
            <a:xfrm>
              <a:off x="4134085" y="2694548"/>
              <a:ext cx="24825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>
                    <a:gsLst>
                      <a:gs pos="61000">
                        <a:schemeClr val="accent1"/>
                      </a:gs>
                      <a:gs pos="100000">
                        <a:schemeClr val="accent2"/>
                      </a:gs>
                    </a:gsLst>
                    <a:lin ang="18900000" scaled="0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未来规划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BC0A3B54-D8BE-65A2-9B33-D5CFC78D7FF4}"/>
                </a:ext>
              </a:extLst>
            </p:cNvPr>
            <p:cNvSpPr txBox="1"/>
            <p:nvPr/>
          </p:nvSpPr>
          <p:spPr>
            <a:xfrm>
              <a:off x="4544519" y="3182994"/>
              <a:ext cx="1713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accent1"/>
                  </a:solidFill>
                </a:rPr>
                <a:t>Future Plan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71" name="斜纹 70">
              <a:extLst>
                <a:ext uri="{FF2B5EF4-FFF2-40B4-BE49-F238E27FC236}">
                  <a16:creationId xmlns:a16="http://schemas.microsoft.com/office/drawing/2014/main" id="{E5F87D2D-4D29-A5AD-8390-E7A94F281097}"/>
                </a:ext>
              </a:extLst>
            </p:cNvPr>
            <p:cNvSpPr/>
            <p:nvPr/>
          </p:nvSpPr>
          <p:spPr>
            <a:xfrm rot="10800000">
              <a:off x="6250945" y="3235817"/>
              <a:ext cx="447032" cy="447032"/>
            </a:xfrm>
            <a:prstGeom prst="diagStripe">
              <a:avLst>
                <a:gd name="adj" fmla="val 641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B3300D85-FE18-E679-0D4D-CAABB8B566B5}"/>
              </a:ext>
            </a:extLst>
          </p:cNvPr>
          <p:cNvGrpSpPr/>
          <p:nvPr/>
        </p:nvGrpSpPr>
        <p:grpSpPr>
          <a:xfrm>
            <a:off x="7354664" y="2775445"/>
            <a:ext cx="3514454" cy="1193845"/>
            <a:chOff x="3183526" y="2489004"/>
            <a:chExt cx="3514454" cy="1193845"/>
          </a:xfrm>
        </p:grpSpPr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id="{3227B164-8206-608B-D593-8581409C1348}"/>
                </a:ext>
              </a:extLst>
            </p:cNvPr>
            <p:cNvSpPr/>
            <p:nvPr/>
          </p:nvSpPr>
          <p:spPr>
            <a:xfrm>
              <a:off x="3183526" y="2489004"/>
              <a:ext cx="3514454" cy="117042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31100F86-2C59-6BB0-C812-4E30C4008892}"/>
                </a:ext>
              </a:extLst>
            </p:cNvPr>
            <p:cNvSpPr txBox="1"/>
            <p:nvPr/>
          </p:nvSpPr>
          <p:spPr>
            <a:xfrm>
              <a:off x="3225884" y="2560669"/>
              <a:ext cx="147066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gradFill>
                    <a:gsLst>
                      <a:gs pos="46000">
                        <a:schemeClr val="accent1"/>
                      </a:gs>
                      <a:gs pos="100000">
                        <a:schemeClr val="accent2"/>
                      </a:gs>
                    </a:gsLst>
                    <a:lin ang="18900000" scaled="0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02</a:t>
              </a:r>
              <a:endParaRPr lang="zh-CN" altLang="en-US" sz="6600" dirty="0">
                <a:gradFill>
                  <a:gsLst>
                    <a:gs pos="46000">
                      <a:schemeClr val="accent1"/>
                    </a:gs>
                    <a:gs pos="100000">
                      <a:schemeClr val="accent2"/>
                    </a:gs>
                  </a:gsLst>
                  <a:lin ang="189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E5F1DBC3-CD0E-653F-B51E-A5839C5B1298}"/>
                </a:ext>
              </a:extLst>
            </p:cNvPr>
            <p:cNvSpPr txBox="1"/>
            <p:nvPr/>
          </p:nvSpPr>
          <p:spPr>
            <a:xfrm>
              <a:off x="4134085" y="2694548"/>
              <a:ext cx="24825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>
                    <a:gsLst>
                      <a:gs pos="61000">
                        <a:schemeClr val="accent1"/>
                      </a:gs>
                      <a:gs pos="100000">
                        <a:schemeClr val="accent2"/>
                      </a:gs>
                    </a:gsLst>
                    <a:lin ang="18900000" scaled="0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亮点经验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F8F652D2-4052-CEDF-96E6-03FC2A3089D0}"/>
                </a:ext>
              </a:extLst>
            </p:cNvPr>
            <p:cNvSpPr txBox="1"/>
            <p:nvPr/>
          </p:nvSpPr>
          <p:spPr>
            <a:xfrm>
              <a:off x="4511468" y="3182994"/>
              <a:ext cx="1713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accent1"/>
                  </a:solidFill>
                </a:rPr>
                <a:t>Experience</a:t>
              </a:r>
            </a:p>
          </p:txBody>
        </p:sp>
        <p:sp>
          <p:nvSpPr>
            <p:cNvPr id="95" name="斜纹 94">
              <a:extLst>
                <a:ext uri="{FF2B5EF4-FFF2-40B4-BE49-F238E27FC236}">
                  <a16:creationId xmlns:a16="http://schemas.microsoft.com/office/drawing/2014/main" id="{9E88D3DC-E82F-F820-0F3A-670EDF1CB967}"/>
                </a:ext>
              </a:extLst>
            </p:cNvPr>
            <p:cNvSpPr/>
            <p:nvPr/>
          </p:nvSpPr>
          <p:spPr>
            <a:xfrm rot="10800000">
              <a:off x="6250945" y="3235817"/>
              <a:ext cx="447032" cy="447032"/>
            </a:xfrm>
            <a:prstGeom prst="diagStripe">
              <a:avLst>
                <a:gd name="adj" fmla="val 641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49386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13368-6BC0-A3E4-58F5-07E63A3821B6}"/>
              </a:ext>
            </a:extLst>
          </p:cNvPr>
          <p:cNvSpPr txBox="1"/>
          <p:nvPr/>
        </p:nvSpPr>
        <p:spPr>
          <a:xfrm>
            <a:off x="697735" y="509530"/>
            <a:ext cx="2320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800" dirty="0">
                <a:solidFill>
                  <a:schemeClr val="bg1">
                    <a:lumMod val="75000"/>
                  </a:schemeClr>
                </a:solidFill>
              </a:rPr>
              <a:t>ANALYSIS</a:t>
            </a:r>
            <a:endParaRPr lang="zh-CN" altLang="en-US" sz="1800" dirty="0">
              <a:solidFill>
                <a:schemeClr val="bg1">
                  <a:lumMod val="75000"/>
                </a:schemeClr>
              </a:solidFill>
            </a:endParaRPr>
          </a:p>
          <a:p>
            <a:pPr algn="dist"/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68A4FD-470F-BEEA-776A-0983AB7E1F96}"/>
              </a:ext>
            </a:extLst>
          </p:cNvPr>
          <p:cNvSpPr txBox="1"/>
          <p:nvPr/>
        </p:nvSpPr>
        <p:spPr>
          <a:xfrm>
            <a:off x="108332" y="1170275"/>
            <a:ext cx="32499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accent2"/>
                    </a:gs>
                    <a:gs pos="43000">
                      <a:schemeClr val="accent1"/>
                    </a:gs>
                  </a:gsLst>
                  <a:lin ang="7500000" scaled="0"/>
                </a:gradFill>
                <a:latin typeface="+mj-ea"/>
                <a:ea typeface="+mj-ea"/>
              </a:rPr>
              <a:t>问题分析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55E0A8A-D3F5-6641-304E-93C3697839B3}"/>
              </a:ext>
            </a:extLst>
          </p:cNvPr>
          <p:cNvCxnSpPr>
            <a:cxnSpLocks/>
          </p:cNvCxnSpPr>
          <p:nvPr/>
        </p:nvCxnSpPr>
        <p:spPr>
          <a:xfrm>
            <a:off x="796887" y="1024568"/>
            <a:ext cx="558188" cy="0"/>
          </a:xfrm>
          <a:prstGeom prst="line">
            <a:avLst/>
          </a:prstGeom>
          <a:ln w="38100">
            <a:gradFill>
              <a:gsLst>
                <a:gs pos="0">
                  <a:schemeClr val="accent2"/>
                </a:gs>
                <a:gs pos="6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C61992-522E-3F1D-E205-B602B52F31EE}"/>
              </a:ext>
            </a:extLst>
          </p:cNvPr>
          <p:cNvGrpSpPr/>
          <p:nvPr/>
        </p:nvGrpSpPr>
        <p:grpSpPr>
          <a:xfrm>
            <a:off x="10664327" y="881349"/>
            <a:ext cx="460873" cy="472810"/>
            <a:chOff x="10300771" y="751902"/>
            <a:chExt cx="824430" cy="60225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F9B4DE5-185F-254B-C450-E11F3051A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751902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096FCB2-A6E5-1C42-A5E3-0D041798751E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053030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F992E74-E1FC-266D-CBED-39499FA2CDD2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354159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47B1940-1476-041D-6B44-083EFFA8BEF0}"/>
              </a:ext>
            </a:extLst>
          </p:cNvPr>
          <p:cNvGrpSpPr/>
          <p:nvPr/>
        </p:nvGrpSpPr>
        <p:grpSpPr>
          <a:xfrm>
            <a:off x="1414781" y="2196027"/>
            <a:ext cx="2794189" cy="3771173"/>
            <a:chOff x="1414781" y="2438399"/>
            <a:chExt cx="2794189" cy="3771173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CDFAED22-1579-F995-1501-256311E47EB5}"/>
                </a:ext>
              </a:extLst>
            </p:cNvPr>
            <p:cNvSpPr/>
            <p:nvPr/>
          </p:nvSpPr>
          <p:spPr>
            <a:xfrm>
              <a:off x="1449668" y="2438399"/>
              <a:ext cx="2050277" cy="830317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24D576E-1C8D-12DB-C582-3D77BEC19C0F}"/>
                </a:ext>
              </a:extLst>
            </p:cNvPr>
            <p:cNvSpPr/>
            <p:nvPr/>
          </p:nvSpPr>
          <p:spPr>
            <a:xfrm>
              <a:off x="1460178" y="2448910"/>
              <a:ext cx="2590990" cy="3760662"/>
            </a:xfrm>
            <a:custGeom>
              <a:avLst/>
              <a:gdLst>
                <a:gd name="connsiteX0" fmla="*/ 1893604 w 2590990"/>
                <a:gd name="connsiteY0" fmla="*/ 0 h 3760662"/>
                <a:gd name="connsiteX1" fmla="*/ 2391458 w 2590990"/>
                <a:gd name="connsiteY1" fmla="*/ 0 h 3760662"/>
                <a:gd name="connsiteX2" fmla="*/ 2590990 w 2590990"/>
                <a:gd name="connsiteY2" fmla="*/ 199532 h 3760662"/>
                <a:gd name="connsiteX3" fmla="*/ 2590990 w 2590990"/>
                <a:gd name="connsiteY3" fmla="*/ 3561130 h 3760662"/>
                <a:gd name="connsiteX4" fmla="*/ 2391458 w 2590990"/>
                <a:gd name="connsiteY4" fmla="*/ 3760662 h 3760662"/>
                <a:gd name="connsiteX5" fmla="*/ 199532 w 2590990"/>
                <a:gd name="connsiteY5" fmla="*/ 3760662 h 3760662"/>
                <a:gd name="connsiteX6" fmla="*/ 0 w 2590990"/>
                <a:gd name="connsiteY6" fmla="*/ 3561130 h 3760662"/>
                <a:gd name="connsiteX7" fmla="*/ 0 w 2590990"/>
                <a:gd name="connsiteY7" fmla="*/ 707886 h 3760662"/>
                <a:gd name="connsiteX8" fmla="*/ 1687737 w 2590990"/>
                <a:gd name="connsiteY8" fmla="*/ 707886 h 376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90990" h="3760662">
                  <a:moveTo>
                    <a:pt x="1893604" y="0"/>
                  </a:moveTo>
                  <a:lnTo>
                    <a:pt x="2391458" y="0"/>
                  </a:lnTo>
                  <a:cubicBezTo>
                    <a:pt x="2501656" y="0"/>
                    <a:pt x="2590990" y="89334"/>
                    <a:pt x="2590990" y="199532"/>
                  </a:cubicBezTo>
                  <a:lnTo>
                    <a:pt x="2590990" y="3561130"/>
                  </a:lnTo>
                  <a:cubicBezTo>
                    <a:pt x="2590990" y="3671328"/>
                    <a:pt x="2501656" y="3760662"/>
                    <a:pt x="2391458" y="3760662"/>
                  </a:cubicBezTo>
                  <a:lnTo>
                    <a:pt x="199532" y="3760662"/>
                  </a:lnTo>
                  <a:cubicBezTo>
                    <a:pt x="89334" y="3760662"/>
                    <a:pt x="0" y="3671328"/>
                    <a:pt x="0" y="3561130"/>
                  </a:cubicBezTo>
                  <a:lnTo>
                    <a:pt x="0" y="707886"/>
                  </a:lnTo>
                  <a:lnTo>
                    <a:pt x="1687737" y="707886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27CF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FD245A2F-731E-970D-53D2-D4D589C7164D}"/>
                </a:ext>
              </a:extLst>
            </p:cNvPr>
            <p:cNvGrpSpPr/>
            <p:nvPr/>
          </p:nvGrpSpPr>
          <p:grpSpPr>
            <a:xfrm>
              <a:off x="1414781" y="4329241"/>
              <a:ext cx="2794189" cy="1504160"/>
              <a:chOff x="5253357" y="2276668"/>
              <a:chExt cx="2997388" cy="1504160"/>
            </a:xfrm>
          </p:grpSpPr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A63A1D35-92C2-234E-55EA-39850C9409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71981" y="2612704"/>
                <a:ext cx="584046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5CF0B89E-AE13-81F9-5DDE-BDFE448B9740}"/>
                  </a:ext>
                </a:extLst>
              </p:cNvPr>
              <p:cNvSpPr txBox="1"/>
              <p:nvPr/>
            </p:nvSpPr>
            <p:spPr>
              <a:xfrm>
                <a:off x="5253357" y="2276668"/>
                <a:ext cx="2997388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4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1EF6187E-031B-588C-B4EA-ACF48A766D14}"/>
                  </a:ext>
                </a:extLst>
              </p:cNvPr>
              <p:cNvSpPr txBox="1"/>
              <p:nvPr/>
            </p:nvSpPr>
            <p:spPr>
              <a:xfrm>
                <a:off x="5659109" y="2764075"/>
                <a:ext cx="2384808" cy="101675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在这里输入你的正文，阐述与关键词标题相关的具体内容，若字数太多酌情先删减文案，再缩小字号。</a:t>
                </a:r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AFBC86E3-5553-66D0-071F-46F68A5885B3}"/>
                </a:ext>
              </a:extLst>
            </p:cNvPr>
            <p:cNvGrpSpPr/>
            <p:nvPr/>
          </p:nvGrpSpPr>
          <p:grpSpPr>
            <a:xfrm>
              <a:off x="2370473" y="3443562"/>
              <a:ext cx="770400" cy="770784"/>
              <a:chOff x="4408911" y="2398605"/>
              <a:chExt cx="770400" cy="770784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BC0692E8-4AE9-AE73-94BC-32B9BD40E928}"/>
                  </a:ext>
                </a:extLst>
              </p:cNvPr>
              <p:cNvSpPr/>
              <p:nvPr/>
            </p:nvSpPr>
            <p:spPr>
              <a:xfrm>
                <a:off x="4408911" y="2398605"/>
                <a:ext cx="770400" cy="77078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" name="iconfont-117-337961">
                <a:extLst>
                  <a:ext uri="{FF2B5EF4-FFF2-40B4-BE49-F238E27FC236}">
                    <a16:creationId xmlns:a16="http://schemas.microsoft.com/office/drawing/2014/main" id="{9D0949D9-0816-DF8C-5232-6B9FDA5F174C}"/>
                  </a:ext>
                </a:extLst>
              </p:cNvPr>
              <p:cNvSpPr/>
              <p:nvPr/>
            </p:nvSpPr>
            <p:spPr>
              <a:xfrm>
                <a:off x="4615545" y="2578873"/>
                <a:ext cx="358330" cy="364734"/>
              </a:xfrm>
              <a:custGeom>
                <a:avLst/>
                <a:gdLst>
                  <a:gd name="T0" fmla="*/ 10166 w 12800"/>
                  <a:gd name="T1" fmla="*/ 234 h 12000"/>
                  <a:gd name="T2" fmla="*/ 1200 w 12800"/>
                  <a:gd name="T3" fmla="*/ 0 h 12000"/>
                  <a:gd name="T4" fmla="*/ 0 w 12800"/>
                  <a:gd name="T5" fmla="*/ 10800 h 12000"/>
                  <a:gd name="T6" fmla="*/ 11600 w 12800"/>
                  <a:gd name="T7" fmla="*/ 12000 h 12000"/>
                  <a:gd name="T8" fmla="*/ 12800 w 12800"/>
                  <a:gd name="T9" fmla="*/ 3200 h 12000"/>
                  <a:gd name="T10" fmla="*/ 12000 w 12800"/>
                  <a:gd name="T11" fmla="*/ 10800 h 12000"/>
                  <a:gd name="T12" fmla="*/ 1200 w 12800"/>
                  <a:gd name="T13" fmla="*/ 11200 h 12000"/>
                  <a:gd name="T14" fmla="*/ 800 w 12800"/>
                  <a:gd name="T15" fmla="*/ 1200 h 12000"/>
                  <a:gd name="T16" fmla="*/ 9200 w 12800"/>
                  <a:gd name="T17" fmla="*/ 800 h 12000"/>
                  <a:gd name="T18" fmla="*/ 9199 w 12800"/>
                  <a:gd name="T19" fmla="*/ 2400 h 12000"/>
                  <a:gd name="T20" fmla="*/ 10799 w 12800"/>
                  <a:gd name="T21" fmla="*/ 3600 h 12000"/>
                  <a:gd name="T22" fmla="*/ 12000 w 12800"/>
                  <a:gd name="T23" fmla="*/ 10800 h 12000"/>
                  <a:gd name="T24" fmla="*/ 10399 w 12800"/>
                  <a:gd name="T25" fmla="*/ 3200 h 12000"/>
                  <a:gd name="T26" fmla="*/ 9600 w 12800"/>
                  <a:gd name="T27" fmla="*/ 2400 h 12000"/>
                  <a:gd name="T28" fmla="*/ 12000 w 12800"/>
                  <a:gd name="T29" fmla="*/ 3200 h 12000"/>
                  <a:gd name="T30" fmla="*/ 6200 w 12800"/>
                  <a:gd name="T31" fmla="*/ 2800 h 12000"/>
                  <a:gd name="T32" fmla="*/ 8400 w 12800"/>
                  <a:gd name="T33" fmla="*/ 2600 h 12000"/>
                  <a:gd name="T34" fmla="*/ 6200 w 12800"/>
                  <a:gd name="T35" fmla="*/ 2400 h 12000"/>
                  <a:gd name="T36" fmla="*/ 6200 w 12800"/>
                  <a:gd name="T37" fmla="*/ 2800 h 12000"/>
                  <a:gd name="T38" fmla="*/ 8200 w 12800"/>
                  <a:gd name="T39" fmla="*/ 4000 h 12000"/>
                  <a:gd name="T40" fmla="*/ 8200 w 12800"/>
                  <a:gd name="T41" fmla="*/ 3600 h 12000"/>
                  <a:gd name="T42" fmla="*/ 6000 w 12800"/>
                  <a:gd name="T43" fmla="*/ 3800 h 12000"/>
                  <a:gd name="T44" fmla="*/ 6000 w 12800"/>
                  <a:gd name="T45" fmla="*/ 5000 h 12000"/>
                  <a:gd name="T46" fmla="*/ 11000 w 12800"/>
                  <a:gd name="T47" fmla="*/ 5200 h 12000"/>
                  <a:gd name="T48" fmla="*/ 11000 w 12800"/>
                  <a:gd name="T49" fmla="*/ 4800 h 12000"/>
                  <a:gd name="T50" fmla="*/ 6000 w 12800"/>
                  <a:gd name="T51" fmla="*/ 5000 h 12000"/>
                  <a:gd name="T52" fmla="*/ 1800 w 12800"/>
                  <a:gd name="T53" fmla="*/ 7200 h 12000"/>
                  <a:gd name="T54" fmla="*/ 1800 w 12800"/>
                  <a:gd name="T55" fmla="*/ 7600 h 12000"/>
                  <a:gd name="T56" fmla="*/ 11200 w 12800"/>
                  <a:gd name="T57" fmla="*/ 7400 h 12000"/>
                  <a:gd name="T58" fmla="*/ 11000 w 12800"/>
                  <a:gd name="T59" fmla="*/ 8400 h 12000"/>
                  <a:gd name="T60" fmla="*/ 1600 w 12800"/>
                  <a:gd name="T61" fmla="*/ 8600 h 12000"/>
                  <a:gd name="T62" fmla="*/ 11000 w 12800"/>
                  <a:gd name="T63" fmla="*/ 8800 h 12000"/>
                  <a:gd name="T64" fmla="*/ 11000 w 12800"/>
                  <a:gd name="T65" fmla="*/ 8400 h 12000"/>
                  <a:gd name="T66" fmla="*/ 1800 w 12800"/>
                  <a:gd name="T67" fmla="*/ 9600 h 12000"/>
                  <a:gd name="T68" fmla="*/ 1800 w 12800"/>
                  <a:gd name="T69" fmla="*/ 10000 h 12000"/>
                  <a:gd name="T70" fmla="*/ 11200 w 12800"/>
                  <a:gd name="T71" fmla="*/ 9800 h 12000"/>
                  <a:gd name="T72" fmla="*/ 11000 w 12800"/>
                  <a:gd name="T73" fmla="*/ 6000 h 12000"/>
                  <a:gd name="T74" fmla="*/ 1600 w 12800"/>
                  <a:gd name="T75" fmla="*/ 6200 h 12000"/>
                  <a:gd name="T76" fmla="*/ 11000 w 12800"/>
                  <a:gd name="T77" fmla="*/ 6400 h 12000"/>
                  <a:gd name="T78" fmla="*/ 11000 w 12800"/>
                  <a:gd name="T79" fmla="*/ 6000 h 12000"/>
                  <a:gd name="T80" fmla="*/ 4800 w 12800"/>
                  <a:gd name="T81" fmla="*/ 5200 h 12000"/>
                  <a:gd name="T82" fmla="*/ 5200 w 12800"/>
                  <a:gd name="T83" fmla="*/ 2400 h 12000"/>
                  <a:gd name="T84" fmla="*/ 2000 w 12800"/>
                  <a:gd name="T85" fmla="*/ 2000 h 12000"/>
                  <a:gd name="T86" fmla="*/ 1600 w 12800"/>
                  <a:gd name="T87" fmla="*/ 4800 h 12000"/>
                  <a:gd name="T88" fmla="*/ 2400 w 12800"/>
                  <a:gd name="T89" fmla="*/ 2800 h 12000"/>
                  <a:gd name="T90" fmla="*/ 4400 w 12800"/>
                  <a:gd name="T91" fmla="*/ 4400 h 12000"/>
                  <a:gd name="T92" fmla="*/ 2400 w 12800"/>
                  <a:gd name="T93" fmla="*/ 2800 h 1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800" h="12000">
                    <a:moveTo>
                      <a:pt x="12566" y="2634"/>
                    </a:moveTo>
                    <a:lnTo>
                      <a:pt x="10166" y="234"/>
                    </a:lnTo>
                    <a:cubicBezTo>
                      <a:pt x="10016" y="84"/>
                      <a:pt x="9812" y="0"/>
                      <a:pt x="9600" y="0"/>
                    </a:cubicBezTo>
                    <a:lnTo>
                      <a:pt x="1200" y="0"/>
                    </a:lnTo>
                    <a:cubicBezTo>
                      <a:pt x="538" y="0"/>
                      <a:pt x="0" y="538"/>
                      <a:pt x="0" y="1200"/>
                    </a:cubicBezTo>
                    <a:lnTo>
                      <a:pt x="0" y="10800"/>
                    </a:lnTo>
                    <a:cubicBezTo>
                      <a:pt x="0" y="11462"/>
                      <a:pt x="538" y="12000"/>
                      <a:pt x="1200" y="12000"/>
                    </a:cubicBezTo>
                    <a:lnTo>
                      <a:pt x="11600" y="12000"/>
                    </a:lnTo>
                    <a:cubicBezTo>
                      <a:pt x="12262" y="12000"/>
                      <a:pt x="12800" y="11462"/>
                      <a:pt x="12800" y="10800"/>
                    </a:cubicBezTo>
                    <a:lnTo>
                      <a:pt x="12800" y="3200"/>
                    </a:lnTo>
                    <a:cubicBezTo>
                      <a:pt x="12800" y="2988"/>
                      <a:pt x="12716" y="2784"/>
                      <a:pt x="12566" y="2634"/>
                    </a:cubicBezTo>
                    <a:close/>
                    <a:moveTo>
                      <a:pt x="12000" y="10800"/>
                    </a:moveTo>
                    <a:cubicBezTo>
                      <a:pt x="12000" y="11021"/>
                      <a:pt x="11821" y="11200"/>
                      <a:pt x="11600" y="11200"/>
                    </a:cubicBezTo>
                    <a:lnTo>
                      <a:pt x="1200" y="11200"/>
                    </a:lnTo>
                    <a:cubicBezTo>
                      <a:pt x="979" y="11200"/>
                      <a:pt x="800" y="11021"/>
                      <a:pt x="800" y="10800"/>
                    </a:cubicBezTo>
                    <a:lnTo>
                      <a:pt x="800" y="1200"/>
                    </a:lnTo>
                    <a:cubicBezTo>
                      <a:pt x="800" y="979"/>
                      <a:pt x="979" y="800"/>
                      <a:pt x="1200" y="800"/>
                    </a:cubicBezTo>
                    <a:lnTo>
                      <a:pt x="9200" y="800"/>
                    </a:lnTo>
                    <a:lnTo>
                      <a:pt x="9200" y="2400"/>
                    </a:lnTo>
                    <a:lnTo>
                      <a:pt x="9199" y="2400"/>
                    </a:lnTo>
                    <a:cubicBezTo>
                      <a:pt x="9199" y="3063"/>
                      <a:pt x="9737" y="3600"/>
                      <a:pt x="10399" y="3600"/>
                    </a:cubicBezTo>
                    <a:lnTo>
                      <a:pt x="10799" y="3600"/>
                    </a:lnTo>
                    <a:lnTo>
                      <a:pt x="12000" y="3600"/>
                    </a:lnTo>
                    <a:lnTo>
                      <a:pt x="12000" y="10800"/>
                    </a:lnTo>
                    <a:close/>
                    <a:moveTo>
                      <a:pt x="10799" y="3200"/>
                    </a:moveTo>
                    <a:lnTo>
                      <a:pt x="10399" y="3200"/>
                    </a:lnTo>
                    <a:cubicBezTo>
                      <a:pt x="9958" y="3200"/>
                      <a:pt x="9599" y="2841"/>
                      <a:pt x="9599" y="2400"/>
                    </a:cubicBezTo>
                    <a:lnTo>
                      <a:pt x="9600" y="2400"/>
                    </a:lnTo>
                    <a:lnTo>
                      <a:pt x="9600" y="800"/>
                    </a:lnTo>
                    <a:lnTo>
                      <a:pt x="12000" y="3200"/>
                    </a:lnTo>
                    <a:lnTo>
                      <a:pt x="10799" y="3200"/>
                    </a:lnTo>
                    <a:close/>
                    <a:moveTo>
                      <a:pt x="6200" y="2800"/>
                    </a:moveTo>
                    <a:lnTo>
                      <a:pt x="8200" y="2800"/>
                    </a:lnTo>
                    <a:cubicBezTo>
                      <a:pt x="8310" y="2800"/>
                      <a:pt x="8400" y="2710"/>
                      <a:pt x="8400" y="2600"/>
                    </a:cubicBezTo>
                    <a:cubicBezTo>
                      <a:pt x="8400" y="2490"/>
                      <a:pt x="8310" y="2400"/>
                      <a:pt x="8200" y="2400"/>
                    </a:cubicBezTo>
                    <a:lnTo>
                      <a:pt x="6200" y="2400"/>
                    </a:lnTo>
                    <a:cubicBezTo>
                      <a:pt x="6090" y="2400"/>
                      <a:pt x="6000" y="2489"/>
                      <a:pt x="6000" y="2600"/>
                    </a:cubicBezTo>
                    <a:cubicBezTo>
                      <a:pt x="6000" y="2711"/>
                      <a:pt x="6090" y="2800"/>
                      <a:pt x="6200" y="2800"/>
                    </a:cubicBezTo>
                    <a:close/>
                    <a:moveTo>
                      <a:pt x="6200" y="4000"/>
                    </a:moveTo>
                    <a:lnTo>
                      <a:pt x="8200" y="4000"/>
                    </a:lnTo>
                    <a:cubicBezTo>
                      <a:pt x="8310" y="4000"/>
                      <a:pt x="8400" y="3910"/>
                      <a:pt x="8400" y="3800"/>
                    </a:cubicBezTo>
                    <a:cubicBezTo>
                      <a:pt x="8400" y="3690"/>
                      <a:pt x="8310" y="3600"/>
                      <a:pt x="8200" y="3600"/>
                    </a:cubicBezTo>
                    <a:lnTo>
                      <a:pt x="6200" y="3600"/>
                    </a:lnTo>
                    <a:cubicBezTo>
                      <a:pt x="6090" y="3600"/>
                      <a:pt x="6000" y="3690"/>
                      <a:pt x="6000" y="3800"/>
                    </a:cubicBezTo>
                    <a:cubicBezTo>
                      <a:pt x="6000" y="3910"/>
                      <a:pt x="6090" y="4000"/>
                      <a:pt x="6200" y="4000"/>
                    </a:cubicBezTo>
                    <a:close/>
                    <a:moveTo>
                      <a:pt x="6000" y="5000"/>
                    </a:moveTo>
                    <a:cubicBezTo>
                      <a:pt x="6000" y="5110"/>
                      <a:pt x="6090" y="5200"/>
                      <a:pt x="6200" y="5200"/>
                    </a:cubicBezTo>
                    <a:lnTo>
                      <a:pt x="11000" y="5200"/>
                    </a:lnTo>
                    <a:cubicBezTo>
                      <a:pt x="11110" y="5200"/>
                      <a:pt x="11200" y="5110"/>
                      <a:pt x="11200" y="5000"/>
                    </a:cubicBezTo>
                    <a:cubicBezTo>
                      <a:pt x="11200" y="4890"/>
                      <a:pt x="11110" y="4800"/>
                      <a:pt x="11000" y="4800"/>
                    </a:cubicBezTo>
                    <a:lnTo>
                      <a:pt x="6200" y="4800"/>
                    </a:lnTo>
                    <a:cubicBezTo>
                      <a:pt x="6090" y="4800"/>
                      <a:pt x="6000" y="4889"/>
                      <a:pt x="6000" y="5000"/>
                    </a:cubicBezTo>
                    <a:close/>
                    <a:moveTo>
                      <a:pt x="11000" y="7200"/>
                    </a:moveTo>
                    <a:lnTo>
                      <a:pt x="1800" y="7200"/>
                    </a:lnTo>
                    <a:cubicBezTo>
                      <a:pt x="1690" y="7200"/>
                      <a:pt x="1600" y="7289"/>
                      <a:pt x="1600" y="7400"/>
                    </a:cubicBezTo>
                    <a:cubicBezTo>
                      <a:pt x="1600" y="7510"/>
                      <a:pt x="1690" y="7600"/>
                      <a:pt x="1800" y="7600"/>
                    </a:cubicBezTo>
                    <a:lnTo>
                      <a:pt x="11000" y="7600"/>
                    </a:lnTo>
                    <a:cubicBezTo>
                      <a:pt x="11110" y="7600"/>
                      <a:pt x="11200" y="7510"/>
                      <a:pt x="11200" y="7400"/>
                    </a:cubicBezTo>
                    <a:cubicBezTo>
                      <a:pt x="11200" y="7289"/>
                      <a:pt x="11110" y="7200"/>
                      <a:pt x="11000" y="7200"/>
                    </a:cubicBezTo>
                    <a:close/>
                    <a:moveTo>
                      <a:pt x="11000" y="8400"/>
                    </a:moveTo>
                    <a:lnTo>
                      <a:pt x="1800" y="8400"/>
                    </a:lnTo>
                    <a:cubicBezTo>
                      <a:pt x="1690" y="8400"/>
                      <a:pt x="1600" y="8489"/>
                      <a:pt x="1600" y="8600"/>
                    </a:cubicBezTo>
                    <a:cubicBezTo>
                      <a:pt x="1600" y="8710"/>
                      <a:pt x="1690" y="8800"/>
                      <a:pt x="1800" y="8800"/>
                    </a:cubicBezTo>
                    <a:lnTo>
                      <a:pt x="11000" y="8800"/>
                    </a:lnTo>
                    <a:cubicBezTo>
                      <a:pt x="11110" y="8800"/>
                      <a:pt x="11200" y="8710"/>
                      <a:pt x="11200" y="8600"/>
                    </a:cubicBezTo>
                    <a:cubicBezTo>
                      <a:pt x="11200" y="8489"/>
                      <a:pt x="11110" y="8400"/>
                      <a:pt x="11000" y="8400"/>
                    </a:cubicBezTo>
                    <a:close/>
                    <a:moveTo>
                      <a:pt x="11000" y="9600"/>
                    </a:moveTo>
                    <a:lnTo>
                      <a:pt x="1800" y="9600"/>
                    </a:lnTo>
                    <a:cubicBezTo>
                      <a:pt x="1690" y="9600"/>
                      <a:pt x="1600" y="9689"/>
                      <a:pt x="1600" y="9800"/>
                    </a:cubicBezTo>
                    <a:cubicBezTo>
                      <a:pt x="1600" y="9910"/>
                      <a:pt x="1690" y="10000"/>
                      <a:pt x="1800" y="10000"/>
                    </a:cubicBezTo>
                    <a:lnTo>
                      <a:pt x="11000" y="10000"/>
                    </a:lnTo>
                    <a:cubicBezTo>
                      <a:pt x="11110" y="10000"/>
                      <a:pt x="11200" y="9910"/>
                      <a:pt x="11200" y="9800"/>
                    </a:cubicBezTo>
                    <a:cubicBezTo>
                      <a:pt x="11200" y="9689"/>
                      <a:pt x="11110" y="9600"/>
                      <a:pt x="11000" y="9600"/>
                    </a:cubicBezTo>
                    <a:close/>
                    <a:moveTo>
                      <a:pt x="11000" y="6000"/>
                    </a:moveTo>
                    <a:lnTo>
                      <a:pt x="1800" y="6000"/>
                    </a:lnTo>
                    <a:cubicBezTo>
                      <a:pt x="1690" y="6000"/>
                      <a:pt x="1600" y="6089"/>
                      <a:pt x="1600" y="6200"/>
                    </a:cubicBezTo>
                    <a:cubicBezTo>
                      <a:pt x="1600" y="6311"/>
                      <a:pt x="1690" y="6400"/>
                      <a:pt x="1800" y="6400"/>
                    </a:cubicBezTo>
                    <a:lnTo>
                      <a:pt x="11000" y="6400"/>
                    </a:lnTo>
                    <a:cubicBezTo>
                      <a:pt x="11110" y="6400"/>
                      <a:pt x="11200" y="6310"/>
                      <a:pt x="11200" y="6200"/>
                    </a:cubicBezTo>
                    <a:cubicBezTo>
                      <a:pt x="11200" y="6090"/>
                      <a:pt x="11110" y="6000"/>
                      <a:pt x="11000" y="6000"/>
                    </a:cubicBezTo>
                    <a:close/>
                    <a:moveTo>
                      <a:pt x="2000" y="5200"/>
                    </a:moveTo>
                    <a:lnTo>
                      <a:pt x="4800" y="5200"/>
                    </a:lnTo>
                    <a:cubicBezTo>
                      <a:pt x="5021" y="5200"/>
                      <a:pt x="5200" y="5021"/>
                      <a:pt x="5200" y="4800"/>
                    </a:cubicBezTo>
                    <a:lnTo>
                      <a:pt x="5200" y="2400"/>
                    </a:lnTo>
                    <a:cubicBezTo>
                      <a:pt x="5200" y="2179"/>
                      <a:pt x="5021" y="2000"/>
                      <a:pt x="4800" y="2000"/>
                    </a:cubicBezTo>
                    <a:lnTo>
                      <a:pt x="2000" y="2000"/>
                    </a:lnTo>
                    <a:cubicBezTo>
                      <a:pt x="1779" y="2000"/>
                      <a:pt x="1600" y="2179"/>
                      <a:pt x="1600" y="2400"/>
                    </a:cubicBezTo>
                    <a:lnTo>
                      <a:pt x="1600" y="4800"/>
                    </a:lnTo>
                    <a:cubicBezTo>
                      <a:pt x="1600" y="5021"/>
                      <a:pt x="1779" y="5200"/>
                      <a:pt x="2000" y="5200"/>
                    </a:cubicBezTo>
                    <a:close/>
                    <a:moveTo>
                      <a:pt x="2400" y="2800"/>
                    </a:moveTo>
                    <a:lnTo>
                      <a:pt x="4400" y="2800"/>
                    </a:lnTo>
                    <a:lnTo>
                      <a:pt x="4400" y="4400"/>
                    </a:lnTo>
                    <a:lnTo>
                      <a:pt x="2400" y="4400"/>
                    </a:lnTo>
                    <a:lnTo>
                      <a:pt x="2400" y="28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DA301C9-B6D9-AF47-CC96-19B33CC3928D}"/>
                </a:ext>
              </a:extLst>
            </p:cNvPr>
            <p:cNvSpPr txBox="1"/>
            <p:nvPr/>
          </p:nvSpPr>
          <p:spPr>
            <a:xfrm>
              <a:off x="1460178" y="2630909"/>
              <a:ext cx="185906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F7A4F18-0484-7970-598F-2910A8E1BA32}"/>
              </a:ext>
            </a:extLst>
          </p:cNvPr>
          <p:cNvGrpSpPr/>
          <p:nvPr/>
        </p:nvGrpSpPr>
        <p:grpSpPr>
          <a:xfrm>
            <a:off x="4741874" y="2196027"/>
            <a:ext cx="2794189" cy="3771173"/>
            <a:chOff x="1414781" y="2438399"/>
            <a:chExt cx="2794189" cy="3771173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8D8A42D1-929C-7FB7-D05A-B8CAC4EAF6DE}"/>
                </a:ext>
              </a:extLst>
            </p:cNvPr>
            <p:cNvSpPr/>
            <p:nvPr/>
          </p:nvSpPr>
          <p:spPr>
            <a:xfrm>
              <a:off x="1449668" y="2438399"/>
              <a:ext cx="2050277" cy="830317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A901DE1-596A-4D5A-67AA-64D293F97DF2}"/>
                </a:ext>
              </a:extLst>
            </p:cNvPr>
            <p:cNvSpPr/>
            <p:nvPr/>
          </p:nvSpPr>
          <p:spPr>
            <a:xfrm>
              <a:off x="1460178" y="2448910"/>
              <a:ext cx="2590990" cy="3760662"/>
            </a:xfrm>
            <a:custGeom>
              <a:avLst/>
              <a:gdLst>
                <a:gd name="connsiteX0" fmla="*/ 1893604 w 2590990"/>
                <a:gd name="connsiteY0" fmla="*/ 0 h 3760662"/>
                <a:gd name="connsiteX1" fmla="*/ 2391458 w 2590990"/>
                <a:gd name="connsiteY1" fmla="*/ 0 h 3760662"/>
                <a:gd name="connsiteX2" fmla="*/ 2590990 w 2590990"/>
                <a:gd name="connsiteY2" fmla="*/ 199532 h 3760662"/>
                <a:gd name="connsiteX3" fmla="*/ 2590990 w 2590990"/>
                <a:gd name="connsiteY3" fmla="*/ 3561130 h 3760662"/>
                <a:gd name="connsiteX4" fmla="*/ 2391458 w 2590990"/>
                <a:gd name="connsiteY4" fmla="*/ 3760662 h 3760662"/>
                <a:gd name="connsiteX5" fmla="*/ 199532 w 2590990"/>
                <a:gd name="connsiteY5" fmla="*/ 3760662 h 3760662"/>
                <a:gd name="connsiteX6" fmla="*/ 0 w 2590990"/>
                <a:gd name="connsiteY6" fmla="*/ 3561130 h 3760662"/>
                <a:gd name="connsiteX7" fmla="*/ 0 w 2590990"/>
                <a:gd name="connsiteY7" fmla="*/ 707886 h 3760662"/>
                <a:gd name="connsiteX8" fmla="*/ 1687737 w 2590990"/>
                <a:gd name="connsiteY8" fmla="*/ 707886 h 376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90990" h="3760662">
                  <a:moveTo>
                    <a:pt x="1893604" y="0"/>
                  </a:moveTo>
                  <a:lnTo>
                    <a:pt x="2391458" y="0"/>
                  </a:lnTo>
                  <a:cubicBezTo>
                    <a:pt x="2501656" y="0"/>
                    <a:pt x="2590990" y="89334"/>
                    <a:pt x="2590990" y="199532"/>
                  </a:cubicBezTo>
                  <a:lnTo>
                    <a:pt x="2590990" y="3561130"/>
                  </a:lnTo>
                  <a:cubicBezTo>
                    <a:pt x="2590990" y="3671328"/>
                    <a:pt x="2501656" y="3760662"/>
                    <a:pt x="2391458" y="3760662"/>
                  </a:cubicBezTo>
                  <a:lnTo>
                    <a:pt x="199532" y="3760662"/>
                  </a:lnTo>
                  <a:cubicBezTo>
                    <a:pt x="89334" y="3760662"/>
                    <a:pt x="0" y="3671328"/>
                    <a:pt x="0" y="3561130"/>
                  </a:cubicBezTo>
                  <a:lnTo>
                    <a:pt x="0" y="707886"/>
                  </a:lnTo>
                  <a:lnTo>
                    <a:pt x="1687737" y="707886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27CF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29CEDEDC-2A38-BF1A-72CF-125E17AF83FC}"/>
                </a:ext>
              </a:extLst>
            </p:cNvPr>
            <p:cNvGrpSpPr/>
            <p:nvPr/>
          </p:nvGrpSpPr>
          <p:grpSpPr>
            <a:xfrm>
              <a:off x="1414781" y="4329241"/>
              <a:ext cx="2794189" cy="1504160"/>
              <a:chOff x="5253357" y="2276668"/>
              <a:chExt cx="2997388" cy="1504160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A6F970CC-972D-2DB1-1F07-5BA375B7B1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71981" y="2612704"/>
                <a:ext cx="584046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FAA822B-0832-777E-83BF-458722824B45}"/>
                  </a:ext>
                </a:extLst>
              </p:cNvPr>
              <p:cNvSpPr txBox="1"/>
              <p:nvPr/>
            </p:nvSpPr>
            <p:spPr>
              <a:xfrm>
                <a:off x="5253357" y="2276668"/>
                <a:ext cx="2997388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4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A2B32143-B63D-BEB9-6B02-D2730A2B9CA9}"/>
                  </a:ext>
                </a:extLst>
              </p:cNvPr>
              <p:cNvSpPr txBox="1"/>
              <p:nvPr/>
            </p:nvSpPr>
            <p:spPr>
              <a:xfrm>
                <a:off x="5659109" y="2764075"/>
                <a:ext cx="2384808" cy="101675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在这里输入你的正文，阐述与关键词标题相关的具体内容，若字数太多酌情先删减文案，再缩小字号。</a:t>
                </a: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6A83F1FA-1C2F-D9B4-951F-3970B38A36F6}"/>
                </a:ext>
              </a:extLst>
            </p:cNvPr>
            <p:cNvGrpSpPr/>
            <p:nvPr/>
          </p:nvGrpSpPr>
          <p:grpSpPr>
            <a:xfrm>
              <a:off x="2370473" y="3443562"/>
              <a:ext cx="770400" cy="770784"/>
              <a:chOff x="4408911" y="2398605"/>
              <a:chExt cx="770400" cy="770784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1CC59FD9-89B6-4849-9BF9-0CA0EB6BAE3D}"/>
                  </a:ext>
                </a:extLst>
              </p:cNvPr>
              <p:cNvSpPr/>
              <p:nvPr/>
            </p:nvSpPr>
            <p:spPr>
              <a:xfrm>
                <a:off x="4408911" y="2398605"/>
                <a:ext cx="770400" cy="77078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iconfont-117-337961">
                <a:extLst>
                  <a:ext uri="{FF2B5EF4-FFF2-40B4-BE49-F238E27FC236}">
                    <a16:creationId xmlns:a16="http://schemas.microsoft.com/office/drawing/2014/main" id="{5BA6D2CA-B090-FEF9-F6A2-689830D3C411}"/>
                  </a:ext>
                </a:extLst>
              </p:cNvPr>
              <p:cNvSpPr/>
              <p:nvPr/>
            </p:nvSpPr>
            <p:spPr>
              <a:xfrm>
                <a:off x="4615545" y="2578873"/>
                <a:ext cx="358330" cy="364734"/>
              </a:xfrm>
              <a:custGeom>
                <a:avLst/>
                <a:gdLst>
                  <a:gd name="T0" fmla="*/ 10166 w 12800"/>
                  <a:gd name="T1" fmla="*/ 234 h 12000"/>
                  <a:gd name="T2" fmla="*/ 1200 w 12800"/>
                  <a:gd name="T3" fmla="*/ 0 h 12000"/>
                  <a:gd name="T4" fmla="*/ 0 w 12800"/>
                  <a:gd name="T5" fmla="*/ 10800 h 12000"/>
                  <a:gd name="T6" fmla="*/ 11600 w 12800"/>
                  <a:gd name="T7" fmla="*/ 12000 h 12000"/>
                  <a:gd name="T8" fmla="*/ 12800 w 12800"/>
                  <a:gd name="T9" fmla="*/ 3200 h 12000"/>
                  <a:gd name="T10" fmla="*/ 12000 w 12800"/>
                  <a:gd name="T11" fmla="*/ 10800 h 12000"/>
                  <a:gd name="T12" fmla="*/ 1200 w 12800"/>
                  <a:gd name="T13" fmla="*/ 11200 h 12000"/>
                  <a:gd name="T14" fmla="*/ 800 w 12800"/>
                  <a:gd name="T15" fmla="*/ 1200 h 12000"/>
                  <a:gd name="T16" fmla="*/ 9200 w 12800"/>
                  <a:gd name="T17" fmla="*/ 800 h 12000"/>
                  <a:gd name="T18" fmla="*/ 9199 w 12800"/>
                  <a:gd name="T19" fmla="*/ 2400 h 12000"/>
                  <a:gd name="T20" fmla="*/ 10799 w 12800"/>
                  <a:gd name="T21" fmla="*/ 3600 h 12000"/>
                  <a:gd name="T22" fmla="*/ 12000 w 12800"/>
                  <a:gd name="T23" fmla="*/ 10800 h 12000"/>
                  <a:gd name="T24" fmla="*/ 10399 w 12800"/>
                  <a:gd name="T25" fmla="*/ 3200 h 12000"/>
                  <a:gd name="T26" fmla="*/ 9600 w 12800"/>
                  <a:gd name="T27" fmla="*/ 2400 h 12000"/>
                  <a:gd name="T28" fmla="*/ 12000 w 12800"/>
                  <a:gd name="T29" fmla="*/ 3200 h 12000"/>
                  <a:gd name="T30" fmla="*/ 6200 w 12800"/>
                  <a:gd name="T31" fmla="*/ 2800 h 12000"/>
                  <a:gd name="T32" fmla="*/ 8400 w 12800"/>
                  <a:gd name="T33" fmla="*/ 2600 h 12000"/>
                  <a:gd name="T34" fmla="*/ 6200 w 12800"/>
                  <a:gd name="T35" fmla="*/ 2400 h 12000"/>
                  <a:gd name="T36" fmla="*/ 6200 w 12800"/>
                  <a:gd name="T37" fmla="*/ 2800 h 12000"/>
                  <a:gd name="T38" fmla="*/ 8200 w 12800"/>
                  <a:gd name="T39" fmla="*/ 4000 h 12000"/>
                  <a:gd name="T40" fmla="*/ 8200 w 12800"/>
                  <a:gd name="T41" fmla="*/ 3600 h 12000"/>
                  <a:gd name="T42" fmla="*/ 6000 w 12800"/>
                  <a:gd name="T43" fmla="*/ 3800 h 12000"/>
                  <a:gd name="T44" fmla="*/ 6000 w 12800"/>
                  <a:gd name="T45" fmla="*/ 5000 h 12000"/>
                  <a:gd name="T46" fmla="*/ 11000 w 12800"/>
                  <a:gd name="T47" fmla="*/ 5200 h 12000"/>
                  <a:gd name="T48" fmla="*/ 11000 w 12800"/>
                  <a:gd name="T49" fmla="*/ 4800 h 12000"/>
                  <a:gd name="T50" fmla="*/ 6000 w 12800"/>
                  <a:gd name="T51" fmla="*/ 5000 h 12000"/>
                  <a:gd name="T52" fmla="*/ 1800 w 12800"/>
                  <a:gd name="T53" fmla="*/ 7200 h 12000"/>
                  <a:gd name="T54" fmla="*/ 1800 w 12800"/>
                  <a:gd name="T55" fmla="*/ 7600 h 12000"/>
                  <a:gd name="T56" fmla="*/ 11200 w 12800"/>
                  <a:gd name="T57" fmla="*/ 7400 h 12000"/>
                  <a:gd name="T58" fmla="*/ 11000 w 12800"/>
                  <a:gd name="T59" fmla="*/ 8400 h 12000"/>
                  <a:gd name="T60" fmla="*/ 1600 w 12800"/>
                  <a:gd name="T61" fmla="*/ 8600 h 12000"/>
                  <a:gd name="T62" fmla="*/ 11000 w 12800"/>
                  <a:gd name="T63" fmla="*/ 8800 h 12000"/>
                  <a:gd name="T64" fmla="*/ 11000 w 12800"/>
                  <a:gd name="T65" fmla="*/ 8400 h 12000"/>
                  <a:gd name="T66" fmla="*/ 1800 w 12800"/>
                  <a:gd name="T67" fmla="*/ 9600 h 12000"/>
                  <a:gd name="T68" fmla="*/ 1800 w 12800"/>
                  <a:gd name="T69" fmla="*/ 10000 h 12000"/>
                  <a:gd name="T70" fmla="*/ 11200 w 12800"/>
                  <a:gd name="T71" fmla="*/ 9800 h 12000"/>
                  <a:gd name="T72" fmla="*/ 11000 w 12800"/>
                  <a:gd name="T73" fmla="*/ 6000 h 12000"/>
                  <a:gd name="T74" fmla="*/ 1600 w 12800"/>
                  <a:gd name="T75" fmla="*/ 6200 h 12000"/>
                  <a:gd name="T76" fmla="*/ 11000 w 12800"/>
                  <a:gd name="T77" fmla="*/ 6400 h 12000"/>
                  <a:gd name="T78" fmla="*/ 11000 w 12800"/>
                  <a:gd name="T79" fmla="*/ 6000 h 12000"/>
                  <a:gd name="T80" fmla="*/ 4800 w 12800"/>
                  <a:gd name="T81" fmla="*/ 5200 h 12000"/>
                  <a:gd name="T82" fmla="*/ 5200 w 12800"/>
                  <a:gd name="T83" fmla="*/ 2400 h 12000"/>
                  <a:gd name="T84" fmla="*/ 2000 w 12800"/>
                  <a:gd name="T85" fmla="*/ 2000 h 12000"/>
                  <a:gd name="T86" fmla="*/ 1600 w 12800"/>
                  <a:gd name="T87" fmla="*/ 4800 h 12000"/>
                  <a:gd name="T88" fmla="*/ 2400 w 12800"/>
                  <a:gd name="T89" fmla="*/ 2800 h 12000"/>
                  <a:gd name="T90" fmla="*/ 4400 w 12800"/>
                  <a:gd name="T91" fmla="*/ 4400 h 12000"/>
                  <a:gd name="T92" fmla="*/ 2400 w 12800"/>
                  <a:gd name="T93" fmla="*/ 2800 h 1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800" h="12000">
                    <a:moveTo>
                      <a:pt x="12566" y="2634"/>
                    </a:moveTo>
                    <a:lnTo>
                      <a:pt x="10166" y="234"/>
                    </a:lnTo>
                    <a:cubicBezTo>
                      <a:pt x="10016" y="84"/>
                      <a:pt x="9812" y="0"/>
                      <a:pt x="9600" y="0"/>
                    </a:cubicBezTo>
                    <a:lnTo>
                      <a:pt x="1200" y="0"/>
                    </a:lnTo>
                    <a:cubicBezTo>
                      <a:pt x="538" y="0"/>
                      <a:pt x="0" y="538"/>
                      <a:pt x="0" y="1200"/>
                    </a:cubicBezTo>
                    <a:lnTo>
                      <a:pt x="0" y="10800"/>
                    </a:lnTo>
                    <a:cubicBezTo>
                      <a:pt x="0" y="11462"/>
                      <a:pt x="538" y="12000"/>
                      <a:pt x="1200" y="12000"/>
                    </a:cubicBezTo>
                    <a:lnTo>
                      <a:pt x="11600" y="12000"/>
                    </a:lnTo>
                    <a:cubicBezTo>
                      <a:pt x="12262" y="12000"/>
                      <a:pt x="12800" y="11462"/>
                      <a:pt x="12800" y="10800"/>
                    </a:cubicBezTo>
                    <a:lnTo>
                      <a:pt x="12800" y="3200"/>
                    </a:lnTo>
                    <a:cubicBezTo>
                      <a:pt x="12800" y="2988"/>
                      <a:pt x="12716" y="2784"/>
                      <a:pt x="12566" y="2634"/>
                    </a:cubicBezTo>
                    <a:close/>
                    <a:moveTo>
                      <a:pt x="12000" y="10800"/>
                    </a:moveTo>
                    <a:cubicBezTo>
                      <a:pt x="12000" y="11021"/>
                      <a:pt x="11821" y="11200"/>
                      <a:pt x="11600" y="11200"/>
                    </a:cubicBezTo>
                    <a:lnTo>
                      <a:pt x="1200" y="11200"/>
                    </a:lnTo>
                    <a:cubicBezTo>
                      <a:pt x="979" y="11200"/>
                      <a:pt x="800" y="11021"/>
                      <a:pt x="800" y="10800"/>
                    </a:cubicBezTo>
                    <a:lnTo>
                      <a:pt x="800" y="1200"/>
                    </a:lnTo>
                    <a:cubicBezTo>
                      <a:pt x="800" y="979"/>
                      <a:pt x="979" y="800"/>
                      <a:pt x="1200" y="800"/>
                    </a:cubicBezTo>
                    <a:lnTo>
                      <a:pt x="9200" y="800"/>
                    </a:lnTo>
                    <a:lnTo>
                      <a:pt x="9200" y="2400"/>
                    </a:lnTo>
                    <a:lnTo>
                      <a:pt x="9199" y="2400"/>
                    </a:lnTo>
                    <a:cubicBezTo>
                      <a:pt x="9199" y="3063"/>
                      <a:pt x="9737" y="3600"/>
                      <a:pt x="10399" y="3600"/>
                    </a:cubicBezTo>
                    <a:lnTo>
                      <a:pt x="10799" y="3600"/>
                    </a:lnTo>
                    <a:lnTo>
                      <a:pt x="12000" y="3600"/>
                    </a:lnTo>
                    <a:lnTo>
                      <a:pt x="12000" y="10800"/>
                    </a:lnTo>
                    <a:close/>
                    <a:moveTo>
                      <a:pt x="10799" y="3200"/>
                    </a:moveTo>
                    <a:lnTo>
                      <a:pt x="10399" y="3200"/>
                    </a:lnTo>
                    <a:cubicBezTo>
                      <a:pt x="9958" y="3200"/>
                      <a:pt x="9599" y="2841"/>
                      <a:pt x="9599" y="2400"/>
                    </a:cubicBezTo>
                    <a:lnTo>
                      <a:pt x="9600" y="2400"/>
                    </a:lnTo>
                    <a:lnTo>
                      <a:pt x="9600" y="800"/>
                    </a:lnTo>
                    <a:lnTo>
                      <a:pt x="12000" y="3200"/>
                    </a:lnTo>
                    <a:lnTo>
                      <a:pt x="10799" y="3200"/>
                    </a:lnTo>
                    <a:close/>
                    <a:moveTo>
                      <a:pt x="6200" y="2800"/>
                    </a:moveTo>
                    <a:lnTo>
                      <a:pt x="8200" y="2800"/>
                    </a:lnTo>
                    <a:cubicBezTo>
                      <a:pt x="8310" y="2800"/>
                      <a:pt x="8400" y="2710"/>
                      <a:pt x="8400" y="2600"/>
                    </a:cubicBezTo>
                    <a:cubicBezTo>
                      <a:pt x="8400" y="2490"/>
                      <a:pt x="8310" y="2400"/>
                      <a:pt x="8200" y="2400"/>
                    </a:cubicBezTo>
                    <a:lnTo>
                      <a:pt x="6200" y="2400"/>
                    </a:lnTo>
                    <a:cubicBezTo>
                      <a:pt x="6090" y="2400"/>
                      <a:pt x="6000" y="2489"/>
                      <a:pt x="6000" y="2600"/>
                    </a:cubicBezTo>
                    <a:cubicBezTo>
                      <a:pt x="6000" y="2711"/>
                      <a:pt x="6090" y="2800"/>
                      <a:pt x="6200" y="2800"/>
                    </a:cubicBezTo>
                    <a:close/>
                    <a:moveTo>
                      <a:pt x="6200" y="4000"/>
                    </a:moveTo>
                    <a:lnTo>
                      <a:pt x="8200" y="4000"/>
                    </a:lnTo>
                    <a:cubicBezTo>
                      <a:pt x="8310" y="4000"/>
                      <a:pt x="8400" y="3910"/>
                      <a:pt x="8400" y="3800"/>
                    </a:cubicBezTo>
                    <a:cubicBezTo>
                      <a:pt x="8400" y="3690"/>
                      <a:pt x="8310" y="3600"/>
                      <a:pt x="8200" y="3600"/>
                    </a:cubicBezTo>
                    <a:lnTo>
                      <a:pt x="6200" y="3600"/>
                    </a:lnTo>
                    <a:cubicBezTo>
                      <a:pt x="6090" y="3600"/>
                      <a:pt x="6000" y="3690"/>
                      <a:pt x="6000" y="3800"/>
                    </a:cubicBezTo>
                    <a:cubicBezTo>
                      <a:pt x="6000" y="3910"/>
                      <a:pt x="6090" y="4000"/>
                      <a:pt x="6200" y="4000"/>
                    </a:cubicBezTo>
                    <a:close/>
                    <a:moveTo>
                      <a:pt x="6000" y="5000"/>
                    </a:moveTo>
                    <a:cubicBezTo>
                      <a:pt x="6000" y="5110"/>
                      <a:pt x="6090" y="5200"/>
                      <a:pt x="6200" y="5200"/>
                    </a:cubicBezTo>
                    <a:lnTo>
                      <a:pt x="11000" y="5200"/>
                    </a:lnTo>
                    <a:cubicBezTo>
                      <a:pt x="11110" y="5200"/>
                      <a:pt x="11200" y="5110"/>
                      <a:pt x="11200" y="5000"/>
                    </a:cubicBezTo>
                    <a:cubicBezTo>
                      <a:pt x="11200" y="4890"/>
                      <a:pt x="11110" y="4800"/>
                      <a:pt x="11000" y="4800"/>
                    </a:cubicBezTo>
                    <a:lnTo>
                      <a:pt x="6200" y="4800"/>
                    </a:lnTo>
                    <a:cubicBezTo>
                      <a:pt x="6090" y="4800"/>
                      <a:pt x="6000" y="4889"/>
                      <a:pt x="6000" y="5000"/>
                    </a:cubicBezTo>
                    <a:close/>
                    <a:moveTo>
                      <a:pt x="11000" y="7200"/>
                    </a:moveTo>
                    <a:lnTo>
                      <a:pt x="1800" y="7200"/>
                    </a:lnTo>
                    <a:cubicBezTo>
                      <a:pt x="1690" y="7200"/>
                      <a:pt x="1600" y="7289"/>
                      <a:pt x="1600" y="7400"/>
                    </a:cubicBezTo>
                    <a:cubicBezTo>
                      <a:pt x="1600" y="7510"/>
                      <a:pt x="1690" y="7600"/>
                      <a:pt x="1800" y="7600"/>
                    </a:cubicBezTo>
                    <a:lnTo>
                      <a:pt x="11000" y="7600"/>
                    </a:lnTo>
                    <a:cubicBezTo>
                      <a:pt x="11110" y="7600"/>
                      <a:pt x="11200" y="7510"/>
                      <a:pt x="11200" y="7400"/>
                    </a:cubicBezTo>
                    <a:cubicBezTo>
                      <a:pt x="11200" y="7289"/>
                      <a:pt x="11110" y="7200"/>
                      <a:pt x="11000" y="7200"/>
                    </a:cubicBezTo>
                    <a:close/>
                    <a:moveTo>
                      <a:pt x="11000" y="8400"/>
                    </a:moveTo>
                    <a:lnTo>
                      <a:pt x="1800" y="8400"/>
                    </a:lnTo>
                    <a:cubicBezTo>
                      <a:pt x="1690" y="8400"/>
                      <a:pt x="1600" y="8489"/>
                      <a:pt x="1600" y="8600"/>
                    </a:cubicBezTo>
                    <a:cubicBezTo>
                      <a:pt x="1600" y="8710"/>
                      <a:pt x="1690" y="8800"/>
                      <a:pt x="1800" y="8800"/>
                    </a:cubicBezTo>
                    <a:lnTo>
                      <a:pt x="11000" y="8800"/>
                    </a:lnTo>
                    <a:cubicBezTo>
                      <a:pt x="11110" y="8800"/>
                      <a:pt x="11200" y="8710"/>
                      <a:pt x="11200" y="8600"/>
                    </a:cubicBezTo>
                    <a:cubicBezTo>
                      <a:pt x="11200" y="8489"/>
                      <a:pt x="11110" y="8400"/>
                      <a:pt x="11000" y="8400"/>
                    </a:cubicBezTo>
                    <a:close/>
                    <a:moveTo>
                      <a:pt x="11000" y="9600"/>
                    </a:moveTo>
                    <a:lnTo>
                      <a:pt x="1800" y="9600"/>
                    </a:lnTo>
                    <a:cubicBezTo>
                      <a:pt x="1690" y="9600"/>
                      <a:pt x="1600" y="9689"/>
                      <a:pt x="1600" y="9800"/>
                    </a:cubicBezTo>
                    <a:cubicBezTo>
                      <a:pt x="1600" y="9910"/>
                      <a:pt x="1690" y="10000"/>
                      <a:pt x="1800" y="10000"/>
                    </a:cubicBezTo>
                    <a:lnTo>
                      <a:pt x="11000" y="10000"/>
                    </a:lnTo>
                    <a:cubicBezTo>
                      <a:pt x="11110" y="10000"/>
                      <a:pt x="11200" y="9910"/>
                      <a:pt x="11200" y="9800"/>
                    </a:cubicBezTo>
                    <a:cubicBezTo>
                      <a:pt x="11200" y="9689"/>
                      <a:pt x="11110" y="9600"/>
                      <a:pt x="11000" y="9600"/>
                    </a:cubicBezTo>
                    <a:close/>
                    <a:moveTo>
                      <a:pt x="11000" y="6000"/>
                    </a:moveTo>
                    <a:lnTo>
                      <a:pt x="1800" y="6000"/>
                    </a:lnTo>
                    <a:cubicBezTo>
                      <a:pt x="1690" y="6000"/>
                      <a:pt x="1600" y="6089"/>
                      <a:pt x="1600" y="6200"/>
                    </a:cubicBezTo>
                    <a:cubicBezTo>
                      <a:pt x="1600" y="6311"/>
                      <a:pt x="1690" y="6400"/>
                      <a:pt x="1800" y="6400"/>
                    </a:cubicBezTo>
                    <a:lnTo>
                      <a:pt x="11000" y="6400"/>
                    </a:lnTo>
                    <a:cubicBezTo>
                      <a:pt x="11110" y="6400"/>
                      <a:pt x="11200" y="6310"/>
                      <a:pt x="11200" y="6200"/>
                    </a:cubicBezTo>
                    <a:cubicBezTo>
                      <a:pt x="11200" y="6090"/>
                      <a:pt x="11110" y="6000"/>
                      <a:pt x="11000" y="6000"/>
                    </a:cubicBezTo>
                    <a:close/>
                    <a:moveTo>
                      <a:pt x="2000" y="5200"/>
                    </a:moveTo>
                    <a:lnTo>
                      <a:pt x="4800" y="5200"/>
                    </a:lnTo>
                    <a:cubicBezTo>
                      <a:pt x="5021" y="5200"/>
                      <a:pt x="5200" y="5021"/>
                      <a:pt x="5200" y="4800"/>
                    </a:cubicBezTo>
                    <a:lnTo>
                      <a:pt x="5200" y="2400"/>
                    </a:lnTo>
                    <a:cubicBezTo>
                      <a:pt x="5200" y="2179"/>
                      <a:pt x="5021" y="2000"/>
                      <a:pt x="4800" y="2000"/>
                    </a:cubicBezTo>
                    <a:lnTo>
                      <a:pt x="2000" y="2000"/>
                    </a:lnTo>
                    <a:cubicBezTo>
                      <a:pt x="1779" y="2000"/>
                      <a:pt x="1600" y="2179"/>
                      <a:pt x="1600" y="2400"/>
                    </a:cubicBezTo>
                    <a:lnTo>
                      <a:pt x="1600" y="4800"/>
                    </a:lnTo>
                    <a:cubicBezTo>
                      <a:pt x="1600" y="5021"/>
                      <a:pt x="1779" y="5200"/>
                      <a:pt x="2000" y="5200"/>
                    </a:cubicBezTo>
                    <a:close/>
                    <a:moveTo>
                      <a:pt x="2400" y="2800"/>
                    </a:moveTo>
                    <a:lnTo>
                      <a:pt x="4400" y="2800"/>
                    </a:lnTo>
                    <a:lnTo>
                      <a:pt x="4400" y="4400"/>
                    </a:lnTo>
                    <a:lnTo>
                      <a:pt x="2400" y="4400"/>
                    </a:lnTo>
                    <a:lnTo>
                      <a:pt x="2400" y="28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37B2B71-8203-7D75-5718-4D0788B43960}"/>
                </a:ext>
              </a:extLst>
            </p:cNvPr>
            <p:cNvSpPr txBox="1"/>
            <p:nvPr/>
          </p:nvSpPr>
          <p:spPr>
            <a:xfrm>
              <a:off x="1460178" y="2630909"/>
              <a:ext cx="185906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3D74E40-5B86-B127-28BD-5844F2E1F57A}"/>
              </a:ext>
            </a:extLst>
          </p:cNvPr>
          <p:cNvGrpSpPr/>
          <p:nvPr/>
        </p:nvGrpSpPr>
        <p:grpSpPr>
          <a:xfrm>
            <a:off x="8100574" y="2196027"/>
            <a:ext cx="2794189" cy="3771173"/>
            <a:chOff x="1414781" y="2438399"/>
            <a:chExt cx="2794189" cy="3771173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8FB5BBAA-F1DC-45CD-BD6C-895682EE6BF9}"/>
                </a:ext>
              </a:extLst>
            </p:cNvPr>
            <p:cNvSpPr/>
            <p:nvPr/>
          </p:nvSpPr>
          <p:spPr>
            <a:xfrm>
              <a:off x="1449668" y="2438399"/>
              <a:ext cx="2050277" cy="830317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56CBA39-529E-834D-2561-D739D48AB4C2}"/>
                </a:ext>
              </a:extLst>
            </p:cNvPr>
            <p:cNvSpPr/>
            <p:nvPr/>
          </p:nvSpPr>
          <p:spPr>
            <a:xfrm>
              <a:off x="1460178" y="2448910"/>
              <a:ext cx="2590990" cy="3760662"/>
            </a:xfrm>
            <a:custGeom>
              <a:avLst/>
              <a:gdLst>
                <a:gd name="connsiteX0" fmla="*/ 1893604 w 2590990"/>
                <a:gd name="connsiteY0" fmla="*/ 0 h 3760662"/>
                <a:gd name="connsiteX1" fmla="*/ 2391458 w 2590990"/>
                <a:gd name="connsiteY1" fmla="*/ 0 h 3760662"/>
                <a:gd name="connsiteX2" fmla="*/ 2590990 w 2590990"/>
                <a:gd name="connsiteY2" fmla="*/ 199532 h 3760662"/>
                <a:gd name="connsiteX3" fmla="*/ 2590990 w 2590990"/>
                <a:gd name="connsiteY3" fmla="*/ 3561130 h 3760662"/>
                <a:gd name="connsiteX4" fmla="*/ 2391458 w 2590990"/>
                <a:gd name="connsiteY4" fmla="*/ 3760662 h 3760662"/>
                <a:gd name="connsiteX5" fmla="*/ 199532 w 2590990"/>
                <a:gd name="connsiteY5" fmla="*/ 3760662 h 3760662"/>
                <a:gd name="connsiteX6" fmla="*/ 0 w 2590990"/>
                <a:gd name="connsiteY6" fmla="*/ 3561130 h 3760662"/>
                <a:gd name="connsiteX7" fmla="*/ 0 w 2590990"/>
                <a:gd name="connsiteY7" fmla="*/ 707886 h 3760662"/>
                <a:gd name="connsiteX8" fmla="*/ 1687737 w 2590990"/>
                <a:gd name="connsiteY8" fmla="*/ 707886 h 376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90990" h="3760662">
                  <a:moveTo>
                    <a:pt x="1893604" y="0"/>
                  </a:moveTo>
                  <a:lnTo>
                    <a:pt x="2391458" y="0"/>
                  </a:lnTo>
                  <a:cubicBezTo>
                    <a:pt x="2501656" y="0"/>
                    <a:pt x="2590990" y="89334"/>
                    <a:pt x="2590990" y="199532"/>
                  </a:cubicBezTo>
                  <a:lnTo>
                    <a:pt x="2590990" y="3561130"/>
                  </a:lnTo>
                  <a:cubicBezTo>
                    <a:pt x="2590990" y="3671328"/>
                    <a:pt x="2501656" y="3760662"/>
                    <a:pt x="2391458" y="3760662"/>
                  </a:cubicBezTo>
                  <a:lnTo>
                    <a:pt x="199532" y="3760662"/>
                  </a:lnTo>
                  <a:cubicBezTo>
                    <a:pt x="89334" y="3760662"/>
                    <a:pt x="0" y="3671328"/>
                    <a:pt x="0" y="3561130"/>
                  </a:cubicBezTo>
                  <a:lnTo>
                    <a:pt x="0" y="707886"/>
                  </a:lnTo>
                  <a:lnTo>
                    <a:pt x="1687737" y="707886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27CF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7858E5FE-2DE8-1806-89A1-4A6937088A57}"/>
                </a:ext>
              </a:extLst>
            </p:cNvPr>
            <p:cNvGrpSpPr/>
            <p:nvPr/>
          </p:nvGrpSpPr>
          <p:grpSpPr>
            <a:xfrm>
              <a:off x="1414781" y="4329241"/>
              <a:ext cx="2794189" cy="1504160"/>
              <a:chOff x="5253357" y="2276668"/>
              <a:chExt cx="2997388" cy="1504160"/>
            </a:xfrm>
          </p:grpSpPr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A1756183-AF93-7771-B715-ABA9EE1FEF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71981" y="2612704"/>
                <a:ext cx="584046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F6F2B2F7-ACC6-DB76-0B7B-2481648B826D}"/>
                  </a:ext>
                </a:extLst>
              </p:cNvPr>
              <p:cNvSpPr txBox="1"/>
              <p:nvPr/>
            </p:nvSpPr>
            <p:spPr>
              <a:xfrm>
                <a:off x="5253357" y="2276668"/>
                <a:ext cx="2997388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4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97564FF9-5CC2-4EF1-3B11-232932C387F7}"/>
                  </a:ext>
                </a:extLst>
              </p:cNvPr>
              <p:cNvSpPr txBox="1"/>
              <p:nvPr/>
            </p:nvSpPr>
            <p:spPr>
              <a:xfrm>
                <a:off x="5659109" y="2764075"/>
                <a:ext cx="2384808" cy="101675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在这里输入你的正文，阐述与关键词标题相关的具体内容，若字数太多酌情先删减文案，再缩小字号。</a:t>
                </a: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BC734C55-C3BA-57AD-84ED-6294C40C3B1E}"/>
                </a:ext>
              </a:extLst>
            </p:cNvPr>
            <p:cNvGrpSpPr/>
            <p:nvPr/>
          </p:nvGrpSpPr>
          <p:grpSpPr>
            <a:xfrm>
              <a:off x="2370473" y="3443562"/>
              <a:ext cx="770400" cy="770784"/>
              <a:chOff x="4408911" y="2398605"/>
              <a:chExt cx="770400" cy="770784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319166ED-8B80-E958-A900-357C19E0139F}"/>
                  </a:ext>
                </a:extLst>
              </p:cNvPr>
              <p:cNvSpPr/>
              <p:nvPr/>
            </p:nvSpPr>
            <p:spPr>
              <a:xfrm>
                <a:off x="4408911" y="2398605"/>
                <a:ext cx="770400" cy="77078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" name="iconfont-117-337961">
                <a:extLst>
                  <a:ext uri="{FF2B5EF4-FFF2-40B4-BE49-F238E27FC236}">
                    <a16:creationId xmlns:a16="http://schemas.microsoft.com/office/drawing/2014/main" id="{E13CBAC8-FA11-85C2-77E7-79A181E62D0E}"/>
                  </a:ext>
                </a:extLst>
              </p:cNvPr>
              <p:cNvSpPr/>
              <p:nvPr/>
            </p:nvSpPr>
            <p:spPr>
              <a:xfrm>
                <a:off x="4615545" y="2578873"/>
                <a:ext cx="358330" cy="364734"/>
              </a:xfrm>
              <a:custGeom>
                <a:avLst/>
                <a:gdLst>
                  <a:gd name="T0" fmla="*/ 10166 w 12800"/>
                  <a:gd name="T1" fmla="*/ 234 h 12000"/>
                  <a:gd name="T2" fmla="*/ 1200 w 12800"/>
                  <a:gd name="T3" fmla="*/ 0 h 12000"/>
                  <a:gd name="T4" fmla="*/ 0 w 12800"/>
                  <a:gd name="T5" fmla="*/ 10800 h 12000"/>
                  <a:gd name="T6" fmla="*/ 11600 w 12800"/>
                  <a:gd name="T7" fmla="*/ 12000 h 12000"/>
                  <a:gd name="T8" fmla="*/ 12800 w 12800"/>
                  <a:gd name="T9" fmla="*/ 3200 h 12000"/>
                  <a:gd name="T10" fmla="*/ 12000 w 12800"/>
                  <a:gd name="T11" fmla="*/ 10800 h 12000"/>
                  <a:gd name="T12" fmla="*/ 1200 w 12800"/>
                  <a:gd name="T13" fmla="*/ 11200 h 12000"/>
                  <a:gd name="T14" fmla="*/ 800 w 12800"/>
                  <a:gd name="T15" fmla="*/ 1200 h 12000"/>
                  <a:gd name="T16" fmla="*/ 9200 w 12800"/>
                  <a:gd name="T17" fmla="*/ 800 h 12000"/>
                  <a:gd name="T18" fmla="*/ 9199 w 12800"/>
                  <a:gd name="T19" fmla="*/ 2400 h 12000"/>
                  <a:gd name="T20" fmla="*/ 10799 w 12800"/>
                  <a:gd name="T21" fmla="*/ 3600 h 12000"/>
                  <a:gd name="T22" fmla="*/ 12000 w 12800"/>
                  <a:gd name="T23" fmla="*/ 10800 h 12000"/>
                  <a:gd name="T24" fmla="*/ 10399 w 12800"/>
                  <a:gd name="T25" fmla="*/ 3200 h 12000"/>
                  <a:gd name="T26" fmla="*/ 9600 w 12800"/>
                  <a:gd name="T27" fmla="*/ 2400 h 12000"/>
                  <a:gd name="T28" fmla="*/ 12000 w 12800"/>
                  <a:gd name="T29" fmla="*/ 3200 h 12000"/>
                  <a:gd name="T30" fmla="*/ 6200 w 12800"/>
                  <a:gd name="T31" fmla="*/ 2800 h 12000"/>
                  <a:gd name="T32" fmla="*/ 8400 w 12800"/>
                  <a:gd name="T33" fmla="*/ 2600 h 12000"/>
                  <a:gd name="T34" fmla="*/ 6200 w 12800"/>
                  <a:gd name="T35" fmla="*/ 2400 h 12000"/>
                  <a:gd name="T36" fmla="*/ 6200 w 12800"/>
                  <a:gd name="T37" fmla="*/ 2800 h 12000"/>
                  <a:gd name="T38" fmla="*/ 8200 w 12800"/>
                  <a:gd name="T39" fmla="*/ 4000 h 12000"/>
                  <a:gd name="T40" fmla="*/ 8200 w 12800"/>
                  <a:gd name="T41" fmla="*/ 3600 h 12000"/>
                  <a:gd name="T42" fmla="*/ 6000 w 12800"/>
                  <a:gd name="T43" fmla="*/ 3800 h 12000"/>
                  <a:gd name="T44" fmla="*/ 6000 w 12800"/>
                  <a:gd name="T45" fmla="*/ 5000 h 12000"/>
                  <a:gd name="T46" fmla="*/ 11000 w 12800"/>
                  <a:gd name="T47" fmla="*/ 5200 h 12000"/>
                  <a:gd name="T48" fmla="*/ 11000 w 12800"/>
                  <a:gd name="T49" fmla="*/ 4800 h 12000"/>
                  <a:gd name="T50" fmla="*/ 6000 w 12800"/>
                  <a:gd name="T51" fmla="*/ 5000 h 12000"/>
                  <a:gd name="T52" fmla="*/ 1800 w 12800"/>
                  <a:gd name="T53" fmla="*/ 7200 h 12000"/>
                  <a:gd name="T54" fmla="*/ 1800 w 12800"/>
                  <a:gd name="T55" fmla="*/ 7600 h 12000"/>
                  <a:gd name="T56" fmla="*/ 11200 w 12800"/>
                  <a:gd name="T57" fmla="*/ 7400 h 12000"/>
                  <a:gd name="T58" fmla="*/ 11000 w 12800"/>
                  <a:gd name="T59" fmla="*/ 8400 h 12000"/>
                  <a:gd name="T60" fmla="*/ 1600 w 12800"/>
                  <a:gd name="T61" fmla="*/ 8600 h 12000"/>
                  <a:gd name="T62" fmla="*/ 11000 w 12800"/>
                  <a:gd name="T63" fmla="*/ 8800 h 12000"/>
                  <a:gd name="T64" fmla="*/ 11000 w 12800"/>
                  <a:gd name="T65" fmla="*/ 8400 h 12000"/>
                  <a:gd name="T66" fmla="*/ 1800 w 12800"/>
                  <a:gd name="T67" fmla="*/ 9600 h 12000"/>
                  <a:gd name="T68" fmla="*/ 1800 w 12800"/>
                  <a:gd name="T69" fmla="*/ 10000 h 12000"/>
                  <a:gd name="T70" fmla="*/ 11200 w 12800"/>
                  <a:gd name="T71" fmla="*/ 9800 h 12000"/>
                  <a:gd name="T72" fmla="*/ 11000 w 12800"/>
                  <a:gd name="T73" fmla="*/ 6000 h 12000"/>
                  <a:gd name="T74" fmla="*/ 1600 w 12800"/>
                  <a:gd name="T75" fmla="*/ 6200 h 12000"/>
                  <a:gd name="T76" fmla="*/ 11000 w 12800"/>
                  <a:gd name="T77" fmla="*/ 6400 h 12000"/>
                  <a:gd name="T78" fmla="*/ 11000 w 12800"/>
                  <a:gd name="T79" fmla="*/ 6000 h 12000"/>
                  <a:gd name="T80" fmla="*/ 4800 w 12800"/>
                  <a:gd name="T81" fmla="*/ 5200 h 12000"/>
                  <a:gd name="T82" fmla="*/ 5200 w 12800"/>
                  <a:gd name="T83" fmla="*/ 2400 h 12000"/>
                  <a:gd name="T84" fmla="*/ 2000 w 12800"/>
                  <a:gd name="T85" fmla="*/ 2000 h 12000"/>
                  <a:gd name="T86" fmla="*/ 1600 w 12800"/>
                  <a:gd name="T87" fmla="*/ 4800 h 12000"/>
                  <a:gd name="T88" fmla="*/ 2400 w 12800"/>
                  <a:gd name="T89" fmla="*/ 2800 h 12000"/>
                  <a:gd name="T90" fmla="*/ 4400 w 12800"/>
                  <a:gd name="T91" fmla="*/ 4400 h 12000"/>
                  <a:gd name="T92" fmla="*/ 2400 w 12800"/>
                  <a:gd name="T93" fmla="*/ 2800 h 1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800" h="12000">
                    <a:moveTo>
                      <a:pt x="12566" y="2634"/>
                    </a:moveTo>
                    <a:lnTo>
                      <a:pt x="10166" y="234"/>
                    </a:lnTo>
                    <a:cubicBezTo>
                      <a:pt x="10016" y="84"/>
                      <a:pt x="9812" y="0"/>
                      <a:pt x="9600" y="0"/>
                    </a:cubicBezTo>
                    <a:lnTo>
                      <a:pt x="1200" y="0"/>
                    </a:lnTo>
                    <a:cubicBezTo>
                      <a:pt x="538" y="0"/>
                      <a:pt x="0" y="538"/>
                      <a:pt x="0" y="1200"/>
                    </a:cubicBezTo>
                    <a:lnTo>
                      <a:pt x="0" y="10800"/>
                    </a:lnTo>
                    <a:cubicBezTo>
                      <a:pt x="0" y="11462"/>
                      <a:pt x="538" y="12000"/>
                      <a:pt x="1200" y="12000"/>
                    </a:cubicBezTo>
                    <a:lnTo>
                      <a:pt x="11600" y="12000"/>
                    </a:lnTo>
                    <a:cubicBezTo>
                      <a:pt x="12262" y="12000"/>
                      <a:pt x="12800" y="11462"/>
                      <a:pt x="12800" y="10800"/>
                    </a:cubicBezTo>
                    <a:lnTo>
                      <a:pt x="12800" y="3200"/>
                    </a:lnTo>
                    <a:cubicBezTo>
                      <a:pt x="12800" y="2988"/>
                      <a:pt x="12716" y="2784"/>
                      <a:pt x="12566" y="2634"/>
                    </a:cubicBezTo>
                    <a:close/>
                    <a:moveTo>
                      <a:pt x="12000" y="10800"/>
                    </a:moveTo>
                    <a:cubicBezTo>
                      <a:pt x="12000" y="11021"/>
                      <a:pt x="11821" y="11200"/>
                      <a:pt x="11600" y="11200"/>
                    </a:cubicBezTo>
                    <a:lnTo>
                      <a:pt x="1200" y="11200"/>
                    </a:lnTo>
                    <a:cubicBezTo>
                      <a:pt x="979" y="11200"/>
                      <a:pt x="800" y="11021"/>
                      <a:pt x="800" y="10800"/>
                    </a:cubicBezTo>
                    <a:lnTo>
                      <a:pt x="800" y="1200"/>
                    </a:lnTo>
                    <a:cubicBezTo>
                      <a:pt x="800" y="979"/>
                      <a:pt x="979" y="800"/>
                      <a:pt x="1200" y="800"/>
                    </a:cubicBezTo>
                    <a:lnTo>
                      <a:pt x="9200" y="800"/>
                    </a:lnTo>
                    <a:lnTo>
                      <a:pt x="9200" y="2400"/>
                    </a:lnTo>
                    <a:lnTo>
                      <a:pt x="9199" y="2400"/>
                    </a:lnTo>
                    <a:cubicBezTo>
                      <a:pt x="9199" y="3063"/>
                      <a:pt x="9737" y="3600"/>
                      <a:pt x="10399" y="3600"/>
                    </a:cubicBezTo>
                    <a:lnTo>
                      <a:pt x="10799" y="3600"/>
                    </a:lnTo>
                    <a:lnTo>
                      <a:pt x="12000" y="3600"/>
                    </a:lnTo>
                    <a:lnTo>
                      <a:pt x="12000" y="10800"/>
                    </a:lnTo>
                    <a:close/>
                    <a:moveTo>
                      <a:pt x="10799" y="3200"/>
                    </a:moveTo>
                    <a:lnTo>
                      <a:pt x="10399" y="3200"/>
                    </a:lnTo>
                    <a:cubicBezTo>
                      <a:pt x="9958" y="3200"/>
                      <a:pt x="9599" y="2841"/>
                      <a:pt x="9599" y="2400"/>
                    </a:cubicBezTo>
                    <a:lnTo>
                      <a:pt x="9600" y="2400"/>
                    </a:lnTo>
                    <a:lnTo>
                      <a:pt x="9600" y="800"/>
                    </a:lnTo>
                    <a:lnTo>
                      <a:pt x="12000" y="3200"/>
                    </a:lnTo>
                    <a:lnTo>
                      <a:pt x="10799" y="3200"/>
                    </a:lnTo>
                    <a:close/>
                    <a:moveTo>
                      <a:pt x="6200" y="2800"/>
                    </a:moveTo>
                    <a:lnTo>
                      <a:pt x="8200" y="2800"/>
                    </a:lnTo>
                    <a:cubicBezTo>
                      <a:pt x="8310" y="2800"/>
                      <a:pt x="8400" y="2710"/>
                      <a:pt x="8400" y="2600"/>
                    </a:cubicBezTo>
                    <a:cubicBezTo>
                      <a:pt x="8400" y="2490"/>
                      <a:pt x="8310" y="2400"/>
                      <a:pt x="8200" y="2400"/>
                    </a:cubicBezTo>
                    <a:lnTo>
                      <a:pt x="6200" y="2400"/>
                    </a:lnTo>
                    <a:cubicBezTo>
                      <a:pt x="6090" y="2400"/>
                      <a:pt x="6000" y="2489"/>
                      <a:pt x="6000" y="2600"/>
                    </a:cubicBezTo>
                    <a:cubicBezTo>
                      <a:pt x="6000" y="2711"/>
                      <a:pt x="6090" y="2800"/>
                      <a:pt x="6200" y="2800"/>
                    </a:cubicBezTo>
                    <a:close/>
                    <a:moveTo>
                      <a:pt x="6200" y="4000"/>
                    </a:moveTo>
                    <a:lnTo>
                      <a:pt x="8200" y="4000"/>
                    </a:lnTo>
                    <a:cubicBezTo>
                      <a:pt x="8310" y="4000"/>
                      <a:pt x="8400" y="3910"/>
                      <a:pt x="8400" y="3800"/>
                    </a:cubicBezTo>
                    <a:cubicBezTo>
                      <a:pt x="8400" y="3690"/>
                      <a:pt x="8310" y="3600"/>
                      <a:pt x="8200" y="3600"/>
                    </a:cubicBezTo>
                    <a:lnTo>
                      <a:pt x="6200" y="3600"/>
                    </a:lnTo>
                    <a:cubicBezTo>
                      <a:pt x="6090" y="3600"/>
                      <a:pt x="6000" y="3690"/>
                      <a:pt x="6000" y="3800"/>
                    </a:cubicBezTo>
                    <a:cubicBezTo>
                      <a:pt x="6000" y="3910"/>
                      <a:pt x="6090" y="4000"/>
                      <a:pt x="6200" y="4000"/>
                    </a:cubicBezTo>
                    <a:close/>
                    <a:moveTo>
                      <a:pt x="6000" y="5000"/>
                    </a:moveTo>
                    <a:cubicBezTo>
                      <a:pt x="6000" y="5110"/>
                      <a:pt x="6090" y="5200"/>
                      <a:pt x="6200" y="5200"/>
                    </a:cubicBezTo>
                    <a:lnTo>
                      <a:pt x="11000" y="5200"/>
                    </a:lnTo>
                    <a:cubicBezTo>
                      <a:pt x="11110" y="5200"/>
                      <a:pt x="11200" y="5110"/>
                      <a:pt x="11200" y="5000"/>
                    </a:cubicBezTo>
                    <a:cubicBezTo>
                      <a:pt x="11200" y="4890"/>
                      <a:pt x="11110" y="4800"/>
                      <a:pt x="11000" y="4800"/>
                    </a:cubicBezTo>
                    <a:lnTo>
                      <a:pt x="6200" y="4800"/>
                    </a:lnTo>
                    <a:cubicBezTo>
                      <a:pt x="6090" y="4800"/>
                      <a:pt x="6000" y="4889"/>
                      <a:pt x="6000" y="5000"/>
                    </a:cubicBezTo>
                    <a:close/>
                    <a:moveTo>
                      <a:pt x="11000" y="7200"/>
                    </a:moveTo>
                    <a:lnTo>
                      <a:pt x="1800" y="7200"/>
                    </a:lnTo>
                    <a:cubicBezTo>
                      <a:pt x="1690" y="7200"/>
                      <a:pt x="1600" y="7289"/>
                      <a:pt x="1600" y="7400"/>
                    </a:cubicBezTo>
                    <a:cubicBezTo>
                      <a:pt x="1600" y="7510"/>
                      <a:pt x="1690" y="7600"/>
                      <a:pt x="1800" y="7600"/>
                    </a:cubicBezTo>
                    <a:lnTo>
                      <a:pt x="11000" y="7600"/>
                    </a:lnTo>
                    <a:cubicBezTo>
                      <a:pt x="11110" y="7600"/>
                      <a:pt x="11200" y="7510"/>
                      <a:pt x="11200" y="7400"/>
                    </a:cubicBezTo>
                    <a:cubicBezTo>
                      <a:pt x="11200" y="7289"/>
                      <a:pt x="11110" y="7200"/>
                      <a:pt x="11000" y="7200"/>
                    </a:cubicBezTo>
                    <a:close/>
                    <a:moveTo>
                      <a:pt x="11000" y="8400"/>
                    </a:moveTo>
                    <a:lnTo>
                      <a:pt x="1800" y="8400"/>
                    </a:lnTo>
                    <a:cubicBezTo>
                      <a:pt x="1690" y="8400"/>
                      <a:pt x="1600" y="8489"/>
                      <a:pt x="1600" y="8600"/>
                    </a:cubicBezTo>
                    <a:cubicBezTo>
                      <a:pt x="1600" y="8710"/>
                      <a:pt x="1690" y="8800"/>
                      <a:pt x="1800" y="8800"/>
                    </a:cubicBezTo>
                    <a:lnTo>
                      <a:pt x="11000" y="8800"/>
                    </a:lnTo>
                    <a:cubicBezTo>
                      <a:pt x="11110" y="8800"/>
                      <a:pt x="11200" y="8710"/>
                      <a:pt x="11200" y="8600"/>
                    </a:cubicBezTo>
                    <a:cubicBezTo>
                      <a:pt x="11200" y="8489"/>
                      <a:pt x="11110" y="8400"/>
                      <a:pt x="11000" y="8400"/>
                    </a:cubicBezTo>
                    <a:close/>
                    <a:moveTo>
                      <a:pt x="11000" y="9600"/>
                    </a:moveTo>
                    <a:lnTo>
                      <a:pt x="1800" y="9600"/>
                    </a:lnTo>
                    <a:cubicBezTo>
                      <a:pt x="1690" y="9600"/>
                      <a:pt x="1600" y="9689"/>
                      <a:pt x="1600" y="9800"/>
                    </a:cubicBezTo>
                    <a:cubicBezTo>
                      <a:pt x="1600" y="9910"/>
                      <a:pt x="1690" y="10000"/>
                      <a:pt x="1800" y="10000"/>
                    </a:cubicBezTo>
                    <a:lnTo>
                      <a:pt x="11000" y="10000"/>
                    </a:lnTo>
                    <a:cubicBezTo>
                      <a:pt x="11110" y="10000"/>
                      <a:pt x="11200" y="9910"/>
                      <a:pt x="11200" y="9800"/>
                    </a:cubicBezTo>
                    <a:cubicBezTo>
                      <a:pt x="11200" y="9689"/>
                      <a:pt x="11110" y="9600"/>
                      <a:pt x="11000" y="9600"/>
                    </a:cubicBezTo>
                    <a:close/>
                    <a:moveTo>
                      <a:pt x="11000" y="6000"/>
                    </a:moveTo>
                    <a:lnTo>
                      <a:pt x="1800" y="6000"/>
                    </a:lnTo>
                    <a:cubicBezTo>
                      <a:pt x="1690" y="6000"/>
                      <a:pt x="1600" y="6089"/>
                      <a:pt x="1600" y="6200"/>
                    </a:cubicBezTo>
                    <a:cubicBezTo>
                      <a:pt x="1600" y="6311"/>
                      <a:pt x="1690" y="6400"/>
                      <a:pt x="1800" y="6400"/>
                    </a:cubicBezTo>
                    <a:lnTo>
                      <a:pt x="11000" y="6400"/>
                    </a:lnTo>
                    <a:cubicBezTo>
                      <a:pt x="11110" y="6400"/>
                      <a:pt x="11200" y="6310"/>
                      <a:pt x="11200" y="6200"/>
                    </a:cubicBezTo>
                    <a:cubicBezTo>
                      <a:pt x="11200" y="6090"/>
                      <a:pt x="11110" y="6000"/>
                      <a:pt x="11000" y="6000"/>
                    </a:cubicBezTo>
                    <a:close/>
                    <a:moveTo>
                      <a:pt x="2000" y="5200"/>
                    </a:moveTo>
                    <a:lnTo>
                      <a:pt x="4800" y="5200"/>
                    </a:lnTo>
                    <a:cubicBezTo>
                      <a:pt x="5021" y="5200"/>
                      <a:pt x="5200" y="5021"/>
                      <a:pt x="5200" y="4800"/>
                    </a:cubicBezTo>
                    <a:lnTo>
                      <a:pt x="5200" y="2400"/>
                    </a:lnTo>
                    <a:cubicBezTo>
                      <a:pt x="5200" y="2179"/>
                      <a:pt x="5021" y="2000"/>
                      <a:pt x="4800" y="2000"/>
                    </a:cubicBezTo>
                    <a:lnTo>
                      <a:pt x="2000" y="2000"/>
                    </a:lnTo>
                    <a:cubicBezTo>
                      <a:pt x="1779" y="2000"/>
                      <a:pt x="1600" y="2179"/>
                      <a:pt x="1600" y="2400"/>
                    </a:cubicBezTo>
                    <a:lnTo>
                      <a:pt x="1600" y="4800"/>
                    </a:lnTo>
                    <a:cubicBezTo>
                      <a:pt x="1600" y="5021"/>
                      <a:pt x="1779" y="5200"/>
                      <a:pt x="2000" y="5200"/>
                    </a:cubicBezTo>
                    <a:close/>
                    <a:moveTo>
                      <a:pt x="2400" y="2800"/>
                    </a:moveTo>
                    <a:lnTo>
                      <a:pt x="4400" y="2800"/>
                    </a:lnTo>
                    <a:lnTo>
                      <a:pt x="4400" y="4400"/>
                    </a:lnTo>
                    <a:lnTo>
                      <a:pt x="2400" y="4400"/>
                    </a:lnTo>
                    <a:lnTo>
                      <a:pt x="2400" y="28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EA8A5DD-1831-608A-CC63-DAB62B8F6241}"/>
                </a:ext>
              </a:extLst>
            </p:cNvPr>
            <p:cNvSpPr txBox="1"/>
            <p:nvPr/>
          </p:nvSpPr>
          <p:spPr>
            <a:xfrm>
              <a:off x="1460178" y="2630909"/>
              <a:ext cx="185906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860437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191A1150-A8FF-5D0C-9812-3FEBD104CB15}"/>
              </a:ext>
            </a:extLst>
          </p:cNvPr>
          <p:cNvSpPr txBox="1"/>
          <p:nvPr/>
        </p:nvSpPr>
        <p:spPr>
          <a:xfrm>
            <a:off x="4471012" y="2494653"/>
            <a:ext cx="3249976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未来规划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E99213E-53BB-9D97-6484-B7AEB1CC71EE}"/>
              </a:ext>
            </a:extLst>
          </p:cNvPr>
          <p:cNvSpPr txBox="1"/>
          <p:nvPr/>
        </p:nvSpPr>
        <p:spPr>
          <a:xfrm>
            <a:off x="4586689" y="3462051"/>
            <a:ext cx="3018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</a:rPr>
              <a:t>FUTURE PLAN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2C03359C-99B4-CF36-0C83-9BCBA50C4E7B}"/>
              </a:ext>
            </a:extLst>
          </p:cNvPr>
          <p:cNvSpPr/>
          <p:nvPr/>
        </p:nvSpPr>
        <p:spPr>
          <a:xfrm>
            <a:off x="5241974" y="4247944"/>
            <a:ext cx="1708051" cy="45953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15900" dist="381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POSans H" panose="00020600040101010101" pitchFamily="18" charset="-122"/>
              </a:rPr>
              <a:t>第四部分</a:t>
            </a:r>
          </a:p>
        </p:txBody>
      </p:sp>
    </p:spTree>
    <p:extLst>
      <p:ext uri="{BB962C8B-B14F-4D97-AF65-F5344CB8AC3E}">
        <p14:creationId xmlns:p14="http://schemas.microsoft.com/office/powerpoint/2010/main" val="20739549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13368-6BC0-A3E4-58F5-07E63A3821B6}"/>
              </a:ext>
            </a:extLst>
          </p:cNvPr>
          <p:cNvSpPr txBox="1"/>
          <p:nvPr/>
        </p:nvSpPr>
        <p:spPr>
          <a:xfrm>
            <a:off x="697735" y="509530"/>
            <a:ext cx="2320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800" dirty="0">
                <a:solidFill>
                  <a:schemeClr val="bg1">
                    <a:lumMod val="75000"/>
                  </a:schemeClr>
                </a:solidFill>
              </a:rPr>
              <a:t>FUTURE PLAN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68A4FD-470F-BEEA-776A-0983AB7E1F96}"/>
              </a:ext>
            </a:extLst>
          </p:cNvPr>
          <p:cNvSpPr txBox="1"/>
          <p:nvPr/>
        </p:nvSpPr>
        <p:spPr>
          <a:xfrm>
            <a:off x="108332" y="1170275"/>
            <a:ext cx="32499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accent2"/>
                    </a:gs>
                    <a:gs pos="43000">
                      <a:schemeClr val="accent1"/>
                    </a:gs>
                  </a:gsLst>
                  <a:lin ang="7500000" scaled="0"/>
                </a:gradFill>
                <a:latin typeface="+mj-ea"/>
                <a:ea typeface="+mj-ea"/>
              </a:rPr>
              <a:t>未来规划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55E0A8A-D3F5-6641-304E-93C3697839B3}"/>
              </a:ext>
            </a:extLst>
          </p:cNvPr>
          <p:cNvCxnSpPr>
            <a:cxnSpLocks/>
          </p:cNvCxnSpPr>
          <p:nvPr/>
        </p:nvCxnSpPr>
        <p:spPr>
          <a:xfrm>
            <a:off x="796887" y="1024568"/>
            <a:ext cx="558188" cy="0"/>
          </a:xfrm>
          <a:prstGeom prst="line">
            <a:avLst/>
          </a:prstGeom>
          <a:ln w="38100">
            <a:gradFill>
              <a:gsLst>
                <a:gs pos="0">
                  <a:schemeClr val="accent2"/>
                </a:gs>
                <a:gs pos="6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C61992-522E-3F1D-E205-B602B52F31EE}"/>
              </a:ext>
            </a:extLst>
          </p:cNvPr>
          <p:cNvGrpSpPr/>
          <p:nvPr/>
        </p:nvGrpSpPr>
        <p:grpSpPr>
          <a:xfrm>
            <a:off x="10664327" y="881349"/>
            <a:ext cx="460873" cy="472810"/>
            <a:chOff x="10300771" y="751902"/>
            <a:chExt cx="824430" cy="60225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F9B4DE5-185F-254B-C450-E11F3051A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751902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096FCB2-A6E5-1C42-A5E3-0D041798751E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053030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F992E74-E1FC-266D-CBED-39499FA2CDD2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354159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E7C7B40-B3EE-CED2-E3B2-66ADA8F19A24}"/>
              </a:ext>
            </a:extLst>
          </p:cNvPr>
          <p:cNvGrpSpPr/>
          <p:nvPr/>
        </p:nvGrpSpPr>
        <p:grpSpPr>
          <a:xfrm>
            <a:off x="1586429" y="2375416"/>
            <a:ext cx="2485496" cy="3601235"/>
            <a:chOff x="1355075" y="2424842"/>
            <a:chExt cx="2485496" cy="360123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BA2D379A-97CB-16C1-A378-1FAA6F4ED401}"/>
                </a:ext>
              </a:extLst>
            </p:cNvPr>
            <p:cNvGrpSpPr/>
            <p:nvPr/>
          </p:nvGrpSpPr>
          <p:grpSpPr>
            <a:xfrm>
              <a:off x="1355075" y="2424842"/>
              <a:ext cx="2485496" cy="1663513"/>
              <a:chOff x="1355074" y="2557044"/>
              <a:chExt cx="2485496" cy="1663513"/>
            </a:xfrm>
          </p:grpSpPr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id="{880C841B-CBE2-437D-C705-93FFB7EBFFD3}"/>
                  </a:ext>
                </a:extLst>
              </p:cNvPr>
              <p:cNvSpPr/>
              <p:nvPr/>
            </p:nvSpPr>
            <p:spPr>
              <a:xfrm>
                <a:off x="1355074" y="2557044"/>
                <a:ext cx="2485496" cy="1663513"/>
              </a:xfrm>
              <a:prstGeom prst="roundRect">
                <a:avLst>
                  <a:gd name="adj" fmla="val 1163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FFAA0855-2ADF-42D0-68A5-84008C19187D}"/>
                  </a:ext>
                </a:extLst>
              </p:cNvPr>
              <p:cNvGrpSpPr/>
              <p:nvPr/>
            </p:nvGrpSpPr>
            <p:grpSpPr>
              <a:xfrm>
                <a:off x="1599673" y="3012962"/>
                <a:ext cx="1996297" cy="1009858"/>
                <a:chOff x="1041487" y="5263328"/>
                <a:chExt cx="1996297" cy="751466"/>
              </a:xfrm>
            </p:grpSpPr>
            <p:sp>
              <p:nvSpPr>
                <p:cNvPr id="57" name="文本框 34">
                  <a:extLst>
                    <a:ext uri="{FF2B5EF4-FFF2-40B4-BE49-F238E27FC236}">
                      <a16:creationId xmlns:a16="http://schemas.microsoft.com/office/drawing/2014/main" id="{B150E1DD-E577-26C7-E38B-C4573BD3D588}"/>
                    </a:ext>
                  </a:extLst>
                </p:cNvPr>
                <p:cNvSpPr txBox="1"/>
                <p:nvPr/>
              </p:nvSpPr>
              <p:spPr>
                <a:xfrm>
                  <a:off x="1320460" y="5263328"/>
                  <a:ext cx="1438350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pc="300" dirty="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  <p:sp>
              <p:nvSpPr>
                <p:cNvPr id="58" name="文本框 35">
                  <a:extLst>
                    <a:ext uri="{FF2B5EF4-FFF2-40B4-BE49-F238E27FC236}">
                      <a16:creationId xmlns:a16="http://schemas.microsoft.com/office/drawing/2014/main" id="{685B83D2-A8B8-DE2B-5A1F-1E32FABC0B54}"/>
                    </a:ext>
                  </a:extLst>
                </p:cNvPr>
                <p:cNvSpPr txBox="1"/>
                <p:nvPr/>
              </p:nvSpPr>
              <p:spPr>
                <a:xfrm>
                  <a:off x="1041487" y="5586472"/>
                  <a:ext cx="1996297" cy="42832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在这里输入你的正文，阐述与关键词标题相关的具体内容。</a:t>
                  </a:r>
                </a:p>
              </p:txBody>
            </p:sp>
          </p:grp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4DC390EA-A6A6-EABC-D8BE-731DD38E57C5}"/>
                </a:ext>
              </a:extLst>
            </p:cNvPr>
            <p:cNvGrpSpPr/>
            <p:nvPr/>
          </p:nvGrpSpPr>
          <p:grpSpPr>
            <a:xfrm>
              <a:off x="1355075" y="4362564"/>
              <a:ext cx="2485496" cy="1663513"/>
              <a:chOff x="1355074" y="2557044"/>
              <a:chExt cx="2485496" cy="1663513"/>
            </a:xfrm>
          </p:grpSpPr>
          <p:sp>
            <p:nvSpPr>
              <p:cNvPr id="71" name="矩形: 圆角 70">
                <a:extLst>
                  <a:ext uri="{FF2B5EF4-FFF2-40B4-BE49-F238E27FC236}">
                    <a16:creationId xmlns:a16="http://schemas.microsoft.com/office/drawing/2014/main" id="{51FF544B-BF4F-D10F-FED8-A2295A02FD52}"/>
                  </a:ext>
                </a:extLst>
              </p:cNvPr>
              <p:cNvSpPr/>
              <p:nvPr/>
            </p:nvSpPr>
            <p:spPr>
              <a:xfrm>
                <a:off x="1355074" y="2557044"/>
                <a:ext cx="2485496" cy="1663513"/>
              </a:xfrm>
              <a:prstGeom prst="roundRect">
                <a:avLst>
                  <a:gd name="adj" fmla="val 1163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grpSp>
            <p:nvGrpSpPr>
              <p:cNvPr id="72" name="组合 71">
                <a:extLst>
                  <a:ext uri="{FF2B5EF4-FFF2-40B4-BE49-F238E27FC236}">
                    <a16:creationId xmlns:a16="http://schemas.microsoft.com/office/drawing/2014/main" id="{96BB82E9-556E-ADE1-A393-1D4080D0C799}"/>
                  </a:ext>
                </a:extLst>
              </p:cNvPr>
              <p:cNvGrpSpPr/>
              <p:nvPr/>
            </p:nvGrpSpPr>
            <p:grpSpPr>
              <a:xfrm>
                <a:off x="1599673" y="3012962"/>
                <a:ext cx="1996297" cy="1009858"/>
                <a:chOff x="1041487" y="5263328"/>
                <a:chExt cx="1996297" cy="751466"/>
              </a:xfrm>
            </p:grpSpPr>
            <p:sp>
              <p:nvSpPr>
                <p:cNvPr id="73" name="文本框 34">
                  <a:extLst>
                    <a:ext uri="{FF2B5EF4-FFF2-40B4-BE49-F238E27FC236}">
                      <a16:creationId xmlns:a16="http://schemas.microsoft.com/office/drawing/2014/main" id="{AFA1D113-272D-525D-0EE9-633D7B566427}"/>
                    </a:ext>
                  </a:extLst>
                </p:cNvPr>
                <p:cNvSpPr txBox="1"/>
                <p:nvPr/>
              </p:nvSpPr>
              <p:spPr>
                <a:xfrm>
                  <a:off x="1320460" y="5263328"/>
                  <a:ext cx="1438350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pc="300" dirty="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  <p:sp>
              <p:nvSpPr>
                <p:cNvPr id="74" name="文本框 35">
                  <a:extLst>
                    <a:ext uri="{FF2B5EF4-FFF2-40B4-BE49-F238E27FC236}">
                      <a16:creationId xmlns:a16="http://schemas.microsoft.com/office/drawing/2014/main" id="{8C017E54-70A0-0D7A-3787-0C0D95FA1059}"/>
                    </a:ext>
                  </a:extLst>
                </p:cNvPr>
                <p:cNvSpPr txBox="1"/>
                <p:nvPr/>
              </p:nvSpPr>
              <p:spPr>
                <a:xfrm>
                  <a:off x="1041487" y="5586472"/>
                  <a:ext cx="1996297" cy="42832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在这里输入你的正文，阐述与关键词标题相关的具体内容。</a:t>
                  </a:r>
                </a:p>
              </p:txBody>
            </p:sp>
          </p:grpSp>
        </p:grp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0F1E488E-59EC-4597-76B2-9EF0BC290068}"/>
              </a:ext>
            </a:extLst>
          </p:cNvPr>
          <p:cNvGrpSpPr/>
          <p:nvPr/>
        </p:nvGrpSpPr>
        <p:grpSpPr>
          <a:xfrm>
            <a:off x="8097398" y="2375416"/>
            <a:ext cx="2485496" cy="3601235"/>
            <a:chOff x="1355075" y="2424842"/>
            <a:chExt cx="2485496" cy="3601235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C66838F6-B3CC-5A15-5C21-7554082425D2}"/>
                </a:ext>
              </a:extLst>
            </p:cNvPr>
            <p:cNvGrpSpPr/>
            <p:nvPr/>
          </p:nvGrpSpPr>
          <p:grpSpPr>
            <a:xfrm>
              <a:off x="1355075" y="2424842"/>
              <a:ext cx="2485496" cy="1663513"/>
              <a:chOff x="1355074" y="2557044"/>
              <a:chExt cx="2485496" cy="1663513"/>
            </a:xfrm>
          </p:grpSpPr>
          <p:sp>
            <p:nvSpPr>
              <p:cNvPr id="103" name="矩形: 圆角 102">
                <a:extLst>
                  <a:ext uri="{FF2B5EF4-FFF2-40B4-BE49-F238E27FC236}">
                    <a16:creationId xmlns:a16="http://schemas.microsoft.com/office/drawing/2014/main" id="{032E907A-FEBD-E939-C964-81F795A61AE9}"/>
                  </a:ext>
                </a:extLst>
              </p:cNvPr>
              <p:cNvSpPr/>
              <p:nvPr/>
            </p:nvSpPr>
            <p:spPr>
              <a:xfrm>
                <a:off x="1355074" y="2557044"/>
                <a:ext cx="2485496" cy="1663513"/>
              </a:xfrm>
              <a:prstGeom prst="roundRect">
                <a:avLst>
                  <a:gd name="adj" fmla="val 1163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id="{3C5EB0EE-AE45-3A01-858C-7BABA7698D66}"/>
                  </a:ext>
                </a:extLst>
              </p:cNvPr>
              <p:cNvGrpSpPr/>
              <p:nvPr/>
            </p:nvGrpSpPr>
            <p:grpSpPr>
              <a:xfrm>
                <a:off x="1599673" y="3012962"/>
                <a:ext cx="1996297" cy="1009858"/>
                <a:chOff x="1041487" y="5263328"/>
                <a:chExt cx="1996297" cy="751466"/>
              </a:xfrm>
            </p:grpSpPr>
            <p:sp>
              <p:nvSpPr>
                <p:cNvPr id="105" name="文本框 34">
                  <a:extLst>
                    <a:ext uri="{FF2B5EF4-FFF2-40B4-BE49-F238E27FC236}">
                      <a16:creationId xmlns:a16="http://schemas.microsoft.com/office/drawing/2014/main" id="{3991F75A-15EF-914B-FAF5-D8908B13F23C}"/>
                    </a:ext>
                  </a:extLst>
                </p:cNvPr>
                <p:cNvSpPr txBox="1"/>
                <p:nvPr/>
              </p:nvSpPr>
              <p:spPr>
                <a:xfrm>
                  <a:off x="1320460" y="5263328"/>
                  <a:ext cx="1438350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pc="300" dirty="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  <p:sp>
              <p:nvSpPr>
                <p:cNvPr id="106" name="文本框 35">
                  <a:extLst>
                    <a:ext uri="{FF2B5EF4-FFF2-40B4-BE49-F238E27FC236}">
                      <a16:creationId xmlns:a16="http://schemas.microsoft.com/office/drawing/2014/main" id="{7288EF25-CF46-05D1-3485-BEEC9DB2BA8D}"/>
                    </a:ext>
                  </a:extLst>
                </p:cNvPr>
                <p:cNvSpPr txBox="1"/>
                <p:nvPr/>
              </p:nvSpPr>
              <p:spPr>
                <a:xfrm>
                  <a:off x="1041487" y="5586472"/>
                  <a:ext cx="1996297" cy="42832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在这里输入你的正文，阐述与关键词标题相关的具体内容。</a:t>
                  </a:r>
                </a:p>
              </p:txBody>
            </p:sp>
          </p:grp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9FB7F3F9-EA89-488E-1945-F350BAA85937}"/>
                </a:ext>
              </a:extLst>
            </p:cNvPr>
            <p:cNvGrpSpPr/>
            <p:nvPr/>
          </p:nvGrpSpPr>
          <p:grpSpPr>
            <a:xfrm>
              <a:off x="1355075" y="4362564"/>
              <a:ext cx="2485496" cy="1663513"/>
              <a:chOff x="1355074" y="2557044"/>
              <a:chExt cx="2485496" cy="1663513"/>
            </a:xfrm>
          </p:grpSpPr>
          <p:sp>
            <p:nvSpPr>
              <p:cNvPr id="99" name="矩形: 圆角 98">
                <a:extLst>
                  <a:ext uri="{FF2B5EF4-FFF2-40B4-BE49-F238E27FC236}">
                    <a16:creationId xmlns:a16="http://schemas.microsoft.com/office/drawing/2014/main" id="{15B69DC9-7B26-9993-2B98-E4E6519660ED}"/>
                  </a:ext>
                </a:extLst>
              </p:cNvPr>
              <p:cNvSpPr/>
              <p:nvPr/>
            </p:nvSpPr>
            <p:spPr>
              <a:xfrm>
                <a:off x="1355074" y="2557044"/>
                <a:ext cx="2485496" cy="1663513"/>
              </a:xfrm>
              <a:prstGeom prst="roundRect">
                <a:avLst>
                  <a:gd name="adj" fmla="val 1163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grpSp>
            <p:nvGrpSpPr>
              <p:cNvPr id="100" name="组合 99">
                <a:extLst>
                  <a:ext uri="{FF2B5EF4-FFF2-40B4-BE49-F238E27FC236}">
                    <a16:creationId xmlns:a16="http://schemas.microsoft.com/office/drawing/2014/main" id="{AC51FDCF-BABD-3952-AE93-A613CF055CBF}"/>
                  </a:ext>
                </a:extLst>
              </p:cNvPr>
              <p:cNvGrpSpPr/>
              <p:nvPr/>
            </p:nvGrpSpPr>
            <p:grpSpPr>
              <a:xfrm>
                <a:off x="1599673" y="3012962"/>
                <a:ext cx="1996297" cy="1009858"/>
                <a:chOff x="1041487" y="5263328"/>
                <a:chExt cx="1996297" cy="751466"/>
              </a:xfrm>
            </p:grpSpPr>
            <p:sp>
              <p:nvSpPr>
                <p:cNvPr id="101" name="文本框 34">
                  <a:extLst>
                    <a:ext uri="{FF2B5EF4-FFF2-40B4-BE49-F238E27FC236}">
                      <a16:creationId xmlns:a16="http://schemas.microsoft.com/office/drawing/2014/main" id="{E20B7982-5C74-7DEC-AF7E-2924ECF2DF77}"/>
                    </a:ext>
                  </a:extLst>
                </p:cNvPr>
                <p:cNvSpPr txBox="1"/>
                <p:nvPr/>
              </p:nvSpPr>
              <p:spPr>
                <a:xfrm>
                  <a:off x="1320460" y="5263328"/>
                  <a:ext cx="1438350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pc="300" dirty="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  <p:sp>
              <p:nvSpPr>
                <p:cNvPr id="102" name="文本框 35">
                  <a:extLst>
                    <a:ext uri="{FF2B5EF4-FFF2-40B4-BE49-F238E27FC236}">
                      <a16:creationId xmlns:a16="http://schemas.microsoft.com/office/drawing/2014/main" id="{431176BD-8933-3090-41A1-F8E1D79D7FA0}"/>
                    </a:ext>
                  </a:extLst>
                </p:cNvPr>
                <p:cNvSpPr txBox="1"/>
                <p:nvPr/>
              </p:nvSpPr>
              <p:spPr>
                <a:xfrm>
                  <a:off x="1041487" y="5586472"/>
                  <a:ext cx="1996297" cy="42832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在这里输入你的正文，阐述与关键词标题相关的具体内容。</a:t>
                  </a:r>
                </a:p>
              </p:txBody>
            </p:sp>
          </p:grpSp>
        </p:grp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26EE1684-BD8E-DFC7-4C78-95EEB00C8A53}"/>
              </a:ext>
            </a:extLst>
          </p:cNvPr>
          <p:cNvGrpSpPr/>
          <p:nvPr/>
        </p:nvGrpSpPr>
        <p:grpSpPr>
          <a:xfrm>
            <a:off x="4841913" y="2375416"/>
            <a:ext cx="2485496" cy="3601235"/>
            <a:chOff x="1355075" y="2424842"/>
            <a:chExt cx="2485496" cy="3601235"/>
          </a:xfrm>
        </p:grpSpPr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4C551894-D1A3-27C9-FC7D-8EBDAA3CB68A}"/>
                </a:ext>
              </a:extLst>
            </p:cNvPr>
            <p:cNvGrpSpPr/>
            <p:nvPr/>
          </p:nvGrpSpPr>
          <p:grpSpPr>
            <a:xfrm>
              <a:off x="1355075" y="2424842"/>
              <a:ext cx="2485496" cy="1663513"/>
              <a:chOff x="1355074" y="2557044"/>
              <a:chExt cx="2485496" cy="1663513"/>
            </a:xfrm>
          </p:grpSpPr>
          <p:sp>
            <p:nvSpPr>
              <p:cNvPr id="114" name="矩形: 圆角 113">
                <a:extLst>
                  <a:ext uri="{FF2B5EF4-FFF2-40B4-BE49-F238E27FC236}">
                    <a16:creationId xmlns:a16="http://schemas.microsoft.com/office/drawing/2014/main" id="{D89A77B1-8C57-8826-2D40-CE38E2EB4486}"/>
                  </a:ext>
                </a:extLst>
              </p:cNvPr>
              <p:cNvSpPr/>
              <p:nvPr/>
            </p:nvSpPr>
            <p:spPr>
              <a:xfrm>
                <a:off x="1355074" y="2557044"/>
                <a:ext cx="2485496" cy="1663513"/>
              </a:xfrm>
              <a:prstGeom prst="roundRect">
                <a:avLst>
                  <a:gd name="adj" fmla="val 11631"/>
                </a:avLst>
              </a:prstGeom>
              <a:gradFill>
                <a:gsLst>
                  <a:gs pos="53000">
                    <a:schemeClr val="accent1"/>
                  </a:gs>
                  <a:gs pos="0">
                    <a:schemeClr val="accent2"/>
                  </a:gs>
                </a:gsLst>
                <a:lin ang="9000000" scaled="0"/>
              </a:gra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grpSp>
            <p:nvGrpSpPr>
              <p:cNvPr id="115" name="组合 114">
                <a:extLst>
                  <a:ext uri="{FF2B5EF4-FFF2-40B4-BE49-F238E27FC236}">
                    <a16:creationId xmlns:a16="http://schemas.microsoft.com/office/drawing/2014/main" id="{7F3F7C4B-6687-E323-26D2-559D7F39C5DB}"/>
                  </a:ext>
                </a:extLst>
              </p:cNvPr>
              <p:cNvGrpSpPr/>
              <p:nvPr/>
            </p:nvGrpSpPr>
            <p:grpSpPr>
              <a:xfrm>
                <a:off x="1599673" y="3012964"/>
                <a:ext cx="1996297" cy="862579"/>
                <a:chOff x="1041487" y="5263328"/>
                <a:chExt cx="1996297" cy="641871"/>
              </a:xfrm>
            </p:grpSpPr>
            <p:sp>
              <p:nvSpPr>
                <p:cNvPr id="116" name="文本框 34">
                  <a:extLst>
                    <a:ext uri="{FF2B5EF4-FFF2-40B4-BE49-F238E27FC236}">
                      <a16:creationId xmlns:a16="http://schemas.microsoft.com/office/drawing/2014/main" id="{B8DA3642-70CE-1895-8471-CD362CC921B2}"/>
                    </a:ext>
                  </a:extLst>
                </p:cNvPr>
                <p:cNvSpPr txBox="1"/>
                <p:nvPr/>
              </p:nvSpPr>
              <p:spPr>
                <a:xfrm>
                  <a:off x="1320460" y="5263328"/>
                  <a:ext cx="1438350" cy="20612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pc="300" dirty="0">
                      <a:solidFill>
                        <a:schemeClr val="bg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  <p:sp>
              <p:nvSpPr>
                <p:cNvPr id="117" name="文本框 35">
                  <a:extLst>
                    <a:ext uri="{FF2B5EF4-FFF2-40B4-BE49-F238E27FC236}">
                      <a16:creationId xmlns:a16="http://schemas.microsoft.com/office/drawing/2014/main" id="{315FBDB3-D535-064C-B8CE-833F85CA9C37}"/>
                    </a:ext>
                  </a:extLst>
                </p:cNvPr>
                <p:cNvSpPr txBox="1"/>
                <p:nvPr/>
              </p:nvSpPr>
              <p:spPr>
                <a:xfrm>
                  <a:off x="1041487" y="5586472"/>
                  <a:ext cx="1996297" cy="31872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bg1"/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在这里输入你的正文，阐述与关键词标题相关的具体内容。</a:t>
                  </a:r>
                </a:p>
              </p:txBody>
            </p:sp>
          </p:grp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3C51ED31-5C5C-86BC-FE3C-D84D39158373}"/>
                </a:ext>
              </a:extLst>
            </p:cNvPr>
            <p:cNvGrpSpPr/>
            <p:nvPr/>
          </p:nvGrpSpPr>
          <p:grpSpPr>
            <a:xfrm>
              <a:off x="1355075" y="4362564"/>
              <a:ext cx="2485496" cy="1663513"/>
              <a:chOff x="1355074" y="2557044"/>
              <a:chExt cx="2485496" cy="1663513"/>
            </a:xfrm>
          </p:grpSpPr>
          <p:sp>
            <p:nvSpPr>
              <p:cNvPr id="110" name="矩形: 圆角 109">
                <a:extLst>
                  <a:ext uri="{FF2B5EF4-FFF2-40B4-BE49-F238E27FC236}">
                    <a16:creationId xmlns:a16="http://schemas.microsoft.com/office/drawing/2014/main" id="{AFDDE3D6-2029-6430-ABD1-21520953634A}"/>
                  </a:ext>
                </a:extLst>
              </p:cNvPr>
              <p:cNvSpPr/>
              <p:nvPr/>
            </p:nvSpPr>
            <p:spPr>
              <a:xfrm>
                <a:off x="1355074" y="2557044"/>
                <a:ext cx="2485496" cy="1663513"/>
              </a:xfrm>
              <a:prstGeom prst="roundRect">
                <a:avLst>
                  <a:gd name="adj" fmla="val 1163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grpSp>
            <p:nvGrpSpPr>
              <p:cNvPr id="111" name="组合 110">
                <a:extLst>
                  <a:ext uri="{FF2B5EF4-FFF2-40B4-BE49-F238E27FC236}">
                    <a16:creationId xmlns:a16="http://schemas.microsoft.com/office/drawing/2014/main" id="{53B9C9F1-8553-8E8A-4051-86640CC983FC}"/>
                  </a:ext>
                </a:extLst>
              </p:cNvPr>
              <p:cNvGrpSpPr/>
              <p:nvPr/>
            </p:nvGrpSpPr>
            <p:grpSpPr>
              <a:xfrm>
                <a:off x="1599673" y="3012962"/>
                <a:ext cx="1996297" cy="1009858"/>
                <a:chOff x="1041487" y="5263328"/>
                <a:chExt cx="1996297" cy="751466"/>
              </a:xfrm>
            </p:grpSpPr>
            <p:sp>
              <p:nvSpPr>
                <p:cNvPr id="112" name="文本框 34">
                  <a:extLst>
                    <a:ext uri="{FF2B5EF4-FFF2-40B4-BE49-F238E27FC236}">
                      <a16:creationId xmlns:a16="http://schemas.microsoft.com/office/drawing/2014/main" id="{1E37C599-417B-A0EE-2922-C0C0F67EBF95}"/>
                    </a:ext>
                  </a:extLst>
                </p:cNvPr>
                <p:cNvSpPr txBox="1"/>
                <p:nvPr/>
              </p:nvSpPr>
              <p:spPr>
                <a:xfrm>
                  <a:off x="1320460" y="5263328"/>
                  <a:ext cx="1438350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pc="300" dirty="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  <p:sp>
              <p:nvSpPr>
                <p:cNvPr id="113" name="文本框 35">
                  <a:extLst>
                    <a:ext uri="{FF2B5EF4-FFF2-40B4-BE49-F238E27FC236}">
                      <a16:creationId xmlns:a16="http://schemas.microsoft.com/office/drawing/2014/main" id="{4201952C-72F2-8DCD-FD79-A132A33C3AD8}"/>
                    </a:ext>
                  </a:extLst>
                </p:cNvPr>
                <p:cNvSpPr txBox="1"/>
                <p:nvPr/>
              </p:nvSpPr>
              <p:spPr>
                <a:xfrm>
                  <a:off x="1041487" y="5586472"/>
                  <a:ext cx="1996297" cy="42832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在这里输入你的正文，阐述与关键词标题相关的具体内容。</a:t>
                  </a:r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085656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13368-6BC0-A3E4-58F5-07E63A3821B6}"/>
              </a:ext>
            </a:extLst>
          </p:cNvPr>
          <p:cNvSpPr txBox="1"/>
          <p:nvPr/>
        </p:nvSpPr>
        <p:spPr>
          <a:xfrm>
            <a:off x="697735" y="509530"/>
            <a:ext cx="2320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800" dirty="0">
                <a:solidFill>
                  <a:schemeClr val="bg1">
                    <a:lumMod val="75000"/>
                  </a:schemeClr>
                </a:solidFill>
              </a:rPr>
              <a:t>FUTURE PLAN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68A4FD-470F-BEEA-776A-0983AB7E1F96}"/>
              </a:ext>
            </a:extLst>
          </p:cNvPr>
          <p:cNvSpPr txBox="1"/>
          <p:nvPr/>
        </p:nvSpPr>
        <p:spPr>
          <a:xfrm>
            <a:off x="108332" y="1170275"/>
            <a:ext cx="32499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accent2"/>
                    </a:gs>
                    <a:gs pos="43000">
                      <a:schemeClr val="accent1"/>
                    </a:gs>
                  </a:gsLst>
                  <a:lin ang="7500000" scaled="0"/>
                </a:gradFill>
                <a:latin typeface="+mj-ea"/>
                <a:ea typeface="+mj-ea"/>
              </a:rPr>
              <a:t>未来规划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55E0A8A-D3F5-6641-304E-93C3697839B3}"/>
              </a:ext>
            </a:extLst>
          </p:cNvPr>
          <p:cNvCxnSpPr>
            <a:cxnSpLocks/>
          </p:cNvCxnSpPr>
          <p:nvPr/>
        </p:nvCxnSpPr>
        <p:spPr>
          <a:xfrm>
            <a:off x="796887" y="1024568"/>
            <a:ext cx="558188" cy="0"/>
          </a:xfrm>
          <a:prstGeom prst="line">
            <a:avLst/>
          </a:prstGeom>
          <a:ln w="38100">
            <a:gradFill>
              <a:gsLst>
                <a:gs pos="0">
                  <a:schemeClr val="accent2"/>
                </a:gs>
                <a:gs pos="6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C61992-522E-3F1D-E205-B602B52F31EE}"/>
              </a:ext>
            </a:extLst>
          </p:cNvPr>
          <p:cNvGrpSpPr/>
          <p:nvPr/>
        </p:nvGrpSpPr>
        <p:grpSpPr>
          <a:xfrm>
            <a:off x="10664327" y="881349"/>
            <a:ext cx="460873" cy="472810"/>
            <a:chOff x="10300771" y="751902"/>
            <a:chExt cx="824430" cy="60225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F9B4DE5-185F-254B-C450-E11F3051A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751902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096FCB2-A6E5-1C42-A5E3-0D041798751E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053030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F992E74-E1FC-266D-CBED-39499FA2CDD2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354159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7488989-9295-BCF6-6E65-A4CDB85CADAB}"/>
              </a:ext>
            </a:extLst>
          </p:cNvPr>
          <p:cNvGrpSpPr/>
          <p:nvPr/>
        </p:nvGrpSpPr>
        <p:grpSpPr>
          <a:xfrm>
            <a:off x="1186427" y="2023867"/>
            <a:ext cx="2868925" cy="4208436"/>
            <a:chOff x="1054223" y="2023867"/>
            <a:chExt cx="2868925" cy="4208436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D310DCB2-EEA3-2E22-A2D0-2283B2D0FB8C}"/>
                </a:ext>
              </a:extLst>
            </p:cNvPr>
            <p:cNvGrpSpPr/>
            <p:nvPr/>
          </p:nvGrpSpPr>
          <p:grpSpPr>
            <a:xfrm>
              <a:off x="1054223" y="2023867"/>
              <a:ext cx="2868925" cy="4208436"/>
              <a:chOff x="2401860" y="1030201"/>
              <a:chExt cx="2868925" cy="4208436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A07AAB4C-B1A5-543E-22BC-8466D04DE40A}"/>
                  </a:ext>
                </a:extLst>
              </p:cNvPr>
              <p:cNvGrpSpPr/>
              <p:nvPr/>
            </p:nvGrpSpPr>
            <p:grpSpPr>
              <a:xfrm>
                <a:off x="2401861" y="1033141"/>
                <a:ext cx="2868924" cy="4177052"/>
                <a:chOff x="1075981" y="2023867"/>
                <a:chExt cx="2868924" cy="4177052"/>
              </a:xfrm>
            </p:grpSpPr>
            <p:pic>
              <p:nvPicPr>
                <p:cNvPr id="45" name="图片 44">
                  <a:extLst>
                    <a:ext uri="{FF2B5EF4-FFF2-40B4-BE49-F238E27FC236}">
                      <a16:creationId xmlns:a16="http://schemas.microsoft.com/office/drawing/2014/main" id="{A32AF2C9-BA07-3717-8ABD-CDCDC7124FF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075981" y="2023867"/>
                  <a:ext cx="2868924" cy="1931188"/>
                </a:xfrm>
                <a:prstGeom prst="round2SameRect">
                  <a:avLst>
                    <a:gd name="adj1" fmla="val 12827"/>
                    <a:gd name="adj2" fmla="val 0"/>
                  </a:avLst>
                </a:prstGeom>
                <a:effectLst>
                  <a:outerShdw blurRad="1651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sp>
              <p:nvSpPr>
                <p:cNvPr id="2" name="矩形: 圆顶角 1">
                  <a:extLst>
                    <a:ext uri="{FF2B5EF4-FFF2-40B4-BE49-F238E27FC236}">
                      <a16:creationId xmlns:a16="http://schemas.microsoft.com/office/drawing/2014/main" id="{66861C0F-4609-F0FB-44EE-E9C31D8667D7}"/>
                    </a:ext>
                  </a:extLst>
                </p:cNvPr>
                <p:cNvSpPr/>
                <p:nvPr/>
              </p:nvSpPr>
              <p:spPr>
                <a:xfrm rot="10800000">
                  <a:off x="1075981" y="3820527"/>
                  <a:ext cx="2868924" cy="2380392"/>
                </a:xfrm>
                <a:prstGeom prst="round2Same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651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6" name="文本框 34">
                <a:extLst>
                  <a:ext uri="{FF2B5EF4-FFF2-40B4-BE49-F238E27FC236}">
                    <a16:creationId xmlns:a16="http://schemas.microsoft.com/office/drawing/2014/main" id="{76C492DF-A196-50EE-7607-5539CB064FED}"/>
                  </a:ext>
                </a:extLst>
              </p:cNvPr>
              <p:cNvSpPr txBox="1"/>
              <p:nvPr/>
            </p:nvSpPr>
            <p:spPr>
              <a:xfrm>
                <a:off x="2911111" y="3058597"/>
                <a:ext cx="1838169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  <p:sp>
            <p:nvSpPr>
              <p:cNvPr id="47" name="文本框 35">
                <a:extLst>
                  <a:ext uri="{FF2B5EF4-FFF2-40B4-BE49-F238E27FC236}">
                    <a16:creationId xmlns:a16="http://schemas.microsoft.com/office/drawing/2014/main" id="{1C8DC4A6-E272-93E9-7E2A-5395A8EE66C6}"/>
                  </a:ext>
                </a:extLst>
              </p:cNvPr>
              <p:cNvSpPr txBox="1"/>
              <p:nvPr/>
            </p:nvSpPr>
            <p:spPr>
              <a:xfrm>
                <a:off x="2661474" y="3456382"/>
                <a:ext cx="2337442" cy="49968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在这里输入你的正文，阐述与关键词标题相关的具体内容。</a:t>
                </a: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D6218FAF-0B27-2D39-0B5C-2866E7F51E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1474" y="4149090"/>
                <a:ext cx="233744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EE32A41D-6462-5C6E-DC0B-CCDEEE07E24B}"/>
                  </a:ext>
                </a:extLst>
              </p:cNvPr>
              <p:cNvSpPr/>
              <p:nvPr/>
            </p:nvSpPr>
            <p:spPr>
              <a:xfrm>
                <a:off x="2801906" y="5109210"/>
                <a:ext cx="2044414" cy="12942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文本框 34">
                <a:extLst>
                  <a:ext uri="{FF2B5EF4-FFF2-40B4-BE49-F238E27FC236}">
                    <a16:creationId xmlns:a16="http://schemas.microsoft.com/office/drawing/2014/main" id="{A75E12BE-FF40-004C-9AA5-5406189D6E8A}"/>
                  </a:ext>
                </a:extLst>
              </p:cNvPr>
              <p:cNvSpPr txBox="1"/>
              <p:nvPr/>
            </p:nvSpPr>
            <p:spPr>
              <a:xfrm>
                <a:off x="3333062" y="4313583"/>
                <a:ext cx="1484798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6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  <p:sp>
            <p:nvSpPr>
              <p:cNvPr id="56" name="文本框 34">
                <a:extLst>
                  <a:ext uri="{FF2B5EF4-FFF2-40B4-BE49-F238E27FC236}">
                    <a16:creationId xmlns:a16="http://schemas.microsoft.com/office/drawing/2014/main" id="{81828419-4B3E-5FED-5DA9-AC2BD98653E0}"/>
                  </a:ext>
                </a:extLst>
              </p:cNvPr>
              <p:cNvSpPr txBox="1"/>
              <p:nvPr/>
            </p:nvSpPr>
            <p:spPr>
              <a:xfrm>
                <a:off x="3333062" y="4691540"/>
                <a:ext cx="1484798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6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37DA72FD-38F5-9C03-647D-D4C1CB923E30}"/>
                  </a:ext>
                </a:extLst>
              </p:cNvPr>
              <p:cNvSpPr/>
              <p:nvPr/>
            </p:nvSpPr>
            <p:spPr>
              <a:xfrm>
                <a:off x="3121492" y="4322394"/>
                <a:ext cx="171450" cy="17145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27CF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3FB676C2-6499-1A51-A3A8-04DB91CD0868}"/>
                  </a:ext>
                </a:extLst>
              </p:cNvPr>
              <p:cNvSpPr/>
              <p:nvPr/>
            </p:nvSpPr>
            <p:spPr>
              <a:xfrm>
                <a:off x="3121492" y="4703062"/>
                <a:ext cx="171450" cy="17145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27CF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: 圆顶角 21">
                <a:extLst>
                  <a:ext uri="{FF2B5EF4-FFF2-40B4-BE49-F238E27FC236}">
                    <a16:creationId xmlns:a16="http://schemas.microsoft.com/office/drawing/2014/main" id="{0A7143DA-984D-3261-F05A-17586C756649}"/>
                  </a:ext>
                </a:extLst>
              </p:cNvPr>
              <p:cNvSpPr/>
              <p:nvPr/>
            </p:nvSpPr>
            <p:spPr>
              <a:xfrm>
                <a:off x="2401860" y="1030201"/>
                <a:ext cx="2868924" cy="1800000"/>
              </a:xfrm>
              <a:prstGeom prst="round2SameRect">
                <a:avLst>
                  <a:gd name="adj1" fmla="val 11491"/>
                  <a:gd name="adj2" fmla="val 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20" name="文本框 34">
              <a:extLst>
                <a:ext uri="{FF2B5EF4-FFF2-40B4-BE49-F238E27FC236}">
                  <a16:creationId xmlns:a16="http://schemas.microsoft.com/office/drawing/2014/main" id="{4D287536-6B21-AAD9-AF1C-C25CF072B1D2}"/>
                </a:ext>
              </a:extLst>
            </p:cNvPr>
            <p:cNvSpPr txBox="1"/>
            <p:nvPr/>
          </p:nvSpPr>
          <p:spPr>
            <a:xfrm>
              <a:off x="1413934" y="2819089"/>
              <a:ext cx="2237345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AA992265-835C-AECB-2F4C-B3E4D8A02125}"/>
              </a:ext>
            </a:extLst>
          </p:cNvPr>
          <p:cNvGrpSpPr/>
          <p:nvPr/>
        </p:nvGrpSpPr>
        <p:grpSpPr>
          <a:xfrm>
            <a:off x="4579623" y="2023867"/>
            <a:ext cx="2868925" cy="4208436"/>
            <a:chOff x="1054223" y="2023867"/>
            <a:chExt cx="2868925" cy="4208436"/>
          </a:xfrm>
        </p:grpSpPr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5F327E05-3E66-D46B-39C9-02D38CA826F6}"/>
                </a:ext>
              </a:extLst>
            </p:cNvPr>
            <p:cNvGrpSpPr/>
            <p:nvPr/>
          </p:nvGrpSpPr>
          <p:grpSpPr>
            <a:xfrm>
              <a:off x="1054223" y="2023867"/>
              <a:ext cx="2868925" cy="4208436"/>
              <a:chOff x="2401860" y="1030201"/>
              <a:chExt cx="2868925" cy="4208436"/>
            </a:xfrm>
          </p:grpSpPr>
          <p:grpSp>
            <p:nvGrpSpPr>
              <p:cNvPr id="124" name="组合 123">
                <a:extLst>
                  <a:ext uri="{FF2B5EF4-FFF2-40B4-BE49-F238E27FC236}">
                    <a16:creationId xmlns:a16="http://schemas.microsoft.com/office/drawing/2014/main" id="{E37E319E-A9A2-805D-740E-CE659D795D3C}"/>
                  </a:ext>
                </a:extLst>
              </p:cNvPr>
              <p:cNvGrpSpPr/>
              <p:nvPr/>
            </p:nvGrpSpPr>
            <p:grpSpPr>
              <a:xfrm>
                <a:off x="2401861" y="1033141"/>
                <a:ext cx="2868924" cy="4177052"/>
                <a:chOff x="1075981" y="2023867"/>
                <a:chExt cx="2868924" cy="4177052"/>
              </a:xfrm>
            </p:grpSpPr>
            <p:pic>
              <p:nvPicPr>
                <p:cNvPr id="134" name="图片 133">
                  <a:extLst>
                    <a:ext uri="{FF2B5EF4-FFF2-40B4-BE49-F238E27FC236}">
                      <a16:creationId xmlns:a16="http://schemas.microsoft.com/office/drawing/2014/main" id="{08E7E8A9-F331-CAE8-2081-CAE4D37AA3B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075981" y="2023867"/>
                  <a:ext cx="2868924" cy="1931188"/>
                </a:xfrm>
                <a:prstGeom prst="round2SameRect">
                  <a:avLst>
                    <a:gd name="adj1" fmla="val 12827"/>
                    <a:gd name="adj2" fmla="val 0"/>
                  </a:avLst>
                </a:prstGeom>
                <a:effectLst>
                  <a:outerShdw blurRad="1651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sp>
              <p:nvSpPr>
                <p:cNvPr id="135" name="矩形: 圆顶角 134">
                  <a:extLst>
                    <a:ext uri="{FF2B5EF4-FFF2-40B4-BE49-F238E27FC236}">
                      <a16:creationId xmlns:a16="http://schemas.microsoft.com/office/drawing/2014/main" id="{98671087-D6BF-3407-B3EA-81173C05CC64}"/>
                    </a:ext>
                  </a:extLst>
                </p:cNvPr>
                <p:cNvSpPr/>
                <p:nvPr/>
              </p:nvSpPr>
              <p:spPr>
                <a:xfrm rot="10800000">
                  <a:off x="1075981" y="3820527"/>
                  <a:ext cx="2868924" cy="2380392"/>
                </a:xfrm>
                <a:prstGeom prst="round2Same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651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5" name="文本框 34">
                <a:extLst>
                  <a:ext uri="{FF2B5EF4-FFF2-40B4-BE49-F238E27FC236}">
                    <a16:creationId xmlns:a16="http://schemas.microsoft.com/office/drawing/2014/main" id="{E03C2E79-42FA-BED8-01A0-1CE93D9FAE92}"/>
                  </a:ext>
                </a:extLst>
              </p:cNvPr>
              <p:cNvSpPr txBox="1"/>
              <p:nvPr/>
            </p:nvSpPr>
            <p:spPr>
              <a:xfrm>
                <a:off x="2911111" y="3058597"/>
                <a:ext cx="1838169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  <p:sp>
            <p:nvSpPr>
              <p:cNvPr id="126" name="文本框 35">
                <a:extLst>
                  <a:ext uri="{FF2B5EF4-FFF2-40B4-BE49-F238E27FC236}">
                    <a16:creationId xmlns:a16="http://schemas.microsoft.com/office/drawing/2014/main" id="{30B59FA3-A890-6310-CF55-7254DAD1A063}"/>
                  </a:ext>
                </a:extLst>
              </p:cNvPr>
              <p:cNvSpPr txBox="1"/>
              <p:nvPr/>
            </p:nvSpPr>
            <p:spPr>
              <a:xfrm>
                <a:off x="2661474" y="3456382"/>
                <a:ext cx="2337442" cy="49968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在这里输入你的正文，阐述与关键词标题相关的具体内容。</a:t>
                </a:r>
              </a:p>
            </p:txBody>
          </p: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02C11B7E-7910-2D8B-D38B-ECEF49CF07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1474" y="4149090"/>
                <a:ext cx="233744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8" name="矩形 127">
                <a:extLst>
                  <a:ext uri="{FF2B5EF4-FFF2-40B4-BE49-F238E27FC236}">
                    <a16:creationId xmlns:a16="http://schemas.microsoft.com/office/drawing/2014/main" id="{D915465E-3B7D-0793-B639-7B5F3420AEF1}"/>
                  </a:ext>
                </a:extLst>
              </p:cNvPr>
              <p:cNvSpPr/>
              <p:nvPr/>
            </p:nvSpPr>
            <p:spPr>
              <a:xfrm>
                <a:off x="2801906" y="5109210"/>
                <a:ext cx="2044414" cy="12942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文本框 34">
                <a:extLst>
                  <a:ext uri="{FF2B5EF4-FFF2-40B4-BE49-F238E27FC236}">
                    <a16:creationId xmlns:a16="http://schemas.microsoft.com/office/drawing/2014/main" id="{52124D15-4988-C827-54C2-F69E8103D01E}"/>
                  </a:ext>
                </a:extLst>
              </p:cNvPr>
              <p:cNvSpPr txBox="1"/>
              <p:nvPr/>
            </p:nvSpPr>
            <p:spPr>
              <a:xfrm>
                <a:off x="3333062" y="4313583"/>
                <a:ext cx="1484798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6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  <p:sp>
            <p:nvSpPr>
              <p:cNvPr id="130" name="文本框 34">
                <a:extLst>
                  <a:ext uri="{FF2B5EF4-FFF2-40B4-BE49-F238E27FC236}">
                    <a16:creationId xmlns:a16="http://schemas.microsoft.com/office/drawing/2014/main" id="{1AB4A208-DC7F-A511-E68C-BBFBA5F1427C}"/>
                  </a:ext>
                </a:extLst>
              </p:cNvPr>
              <p:cNvSpPr txBox="1"/>
              <p:nvPr/>
            </p:nvSpPr>
            <p:spPr>
              <a:xfrm>
                <a:off x="3333062" y="4691540"/>
                <a:ext cx="1484798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6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D971D82A-6050-C247-C6F0-FD85FAA749C5}"/>
                  </a:ext>
                </a:extLst>
              </p:cNvPr>
              <p:cNvSpPr/>
              <p:nvPr/>
            </p:nvSpPr>
            <p:spPr>
              <a:xfrm>
                <a:off x="3121492" y="4322394"/>
                <a:ext cx="171450" cy="17145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27CF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E1D75786-EC89-A306-00F3-BF6271DC8C47}"/>
                  </a:ext>
                </a:extLst>
              </p:cNvPr>
              <p:cNvSpPr/>
              <p:nvPr/>
            </p:nvSpPr>
            <p:spPr>
              <a:xfrm>
                <a:off x="3121492" y="4703062"/>
                <a:ext cx="171450" cy="17145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27CF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矩形: 圆顶角 132">
                <a:extLst>
                  <a:ext uri="{FF2B5EF4-FFF2-40B4-BE49-F238E27FC236}">
                    <a16:creationId xmlns:a16="http://schemas.microsoft.com/office/drawing/2014/main" id="{EF9312B0-0071-5B28-DD44-FF530A6CE9D6}"/>
                  </a:ext>
                </a:extLst>
              </p:cNvPr>
              <p:cNvSpPr/>
              <p:nvPr/>
            </p:nvSpPr>
            <p:spPr>
              <a:xfrm>
                <a:off x="2401860" y="1030201"/>
                <a:ext cx="2868924" cy="1800000"/>
              </a:xfrm>
              <a:prstGeom prst="round2SameRect">
                <a:avLst>
                  <a:gd name="adj1" fmla="val 11491"/>
                  <a:gd name="adj2" fmla="val 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23" name="文本框 34">
              <a:extLst>
                <a:ext uri="{FF2B5EF4-FFF2-40B4-BE49-F238E27FC236}">
                  <a16:creationId xmlns:a16="http://schemas.microsoft.com/office/drawing/2014/main" id="{04333AB1-D3AF-344A-2356-CAA71D716C96}"/>
                </a:ext>
              </a:extLst>
            </p:cNvPr>
            <p:cNvSpPr txBox="1"/>
            <p:nvPr/>
          </p:nvSpPr>
          <p:spPr>
            <a:xfrm>
              <a:off x="1413934" y="2819089"/>
              <a:ext cx="2237345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D9EF1EC8-A16B-E113-D616-83C54003BCE7}"/>
              </a:ext>
            </a:extLst>
          </p:cNvPr>
          <p:cNvGrpSpPr/>
          <p:nvPr/>
        </p:nvGrpSpPr>
        <p:grpSpPr>
          <a:xfrm>
            <a:off x="8001010" y="2023867"/>
            <a:ext cx="2868925" cy="4208436"/>
            <a:chOff x="1054223" y="2023867"/>
            <a:chExt cx="2868925" cy="4208436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8A3C4E42-992F-B294-0E2F-E2C43A14F2CB}"/>
                </a:ext>
              </a:extLst>
            </p:cNvPr>
            <p:cNvGrpSpPr/>
            <p:nvPr/>
          </p:nvGrpSpPr>
          <p:grpSpPr>
            <a:xfrm>
              <a:off x="1054223" y="2023867"/>
              <a:ext cx="2868925" cy="4208436"/>
              <a:chOff x="2401860" y="1030201"/>
              <a:chExt cx="2868925" cy="4208436"/>
            </a:xfrm>
          </p:grpSpPr>
          <p:grpSp>
            <p:nvGrpSpPr>
              <p:cNvPr id="139" name="组合 138">
                <a:extLst>
                  <a:ext uri="{FF2B5EF4-FFF2-40B4-BE49-F238E27FC236}">
                    <a16:creationId xmlns:a16="http://schemas.microsoft.com/office/drawing/2014/main" id="{238E5CFC-1AA1-F801-89BE-3E2FBE6049D8}"/>
                  </a:ext>
                </a:extLst>
              </p:cNvPr>
              <p:cNvGrpSpPr/>
              <p:nvPr/>
            </p:nvGrpSpPr>
            <p:grpSpPr>
              <a:xfrm>
                <a:off x="2401861" y="1033141"/>
                <a:ext cx="2868924" cy="4177052"/>
                <a:chOff x="1075981" y="2023867"/>
                <a:chExt cx="2868924" cy="4177052"/>
              </a:xfrm>
            </p:grpSpPr>
            <p:pic>
              <p:nvPicPr>
                <p:cNvPr id="149" name="图片 148">
                  <a:extLst>
                    <a:ext uri="{FF2B5EF4-FFF2-40B4-BE49-F238E27FC236}">
                      <a16:creationId xmlns:a16="http://schemas.microsoft.com/office/drawing/2014/main" id="{7A78A25F-FB6A-D305-C7E5-84AA02DC786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075981" y="2023867"/>
                  <a:ext cx="2868924" cy="1931188"/>
                </a:xfrm>
                <a:prstGeom prst="round2SameRect">
                  <a:avLst>
                    <a:gd name="adj1" fmla="val 12827"/>
                    <a:gd name="adj2" fmla="val 0"/>
                  </a:avLst>
                </a:prstGeom>
                <a:effectLst>
                  <a:outerShdw blurRad="1651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sp>
              <p:nvSpPr>
                <p:cNvPr id="150" name="矩形: 圆顶角 149">
                  <a:extLst>
                    <a:ext uri="{FF2B5EF4-FFF2-40B4-BE49-F238E27FC236}">
                      <a16:creationId xmlns:a16="http://schemas.microsoft.com/office/drawing/2014/main" id="{5D214479-D556-8280-42D1-2023FBDBAE24}"/>
                    </a:ext>
                  </a:extLst>
                </p:cNvPr>
                <p:cNvSpPr/>
                <p:nvPr/>
              </p:nvSpPr>
              <p:spPr>
                <a:xfrm rot="10800000">
                  <a:off x="1075981" y="3820527"/>
                  <a:ext cx="2868924" cy="2380392"/>
                </a:xfrm>
                <a:prstGeom prst="round2Same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651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0" name="文本框 34">
                <a:extLst>
                  <a:ext uri="{FF2B5EF4-FFF2-40B4-BE49-F238E27FC236}">
                    <a16:creationId xmlns:a16="http://schemas.microsoft.com/office/drawing/2014/main" id="{3045003A-B462-412F-D976-3E7C7F5C212F}"/>
                  </a:ext>
                </a:extLst>
              </p:cNvPr>
              <p:cNvSpPr txBox="1"/>
              <p:nvPr/>
            </p:nvSpPr>
            <p:spPr>
              <a:xfrm>
                <a:off x="2911111" y="3058597"/>
                <a:ext cx="1838169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  <p:sp>
            <p:nvSpPr>
              <p:cNvPr id="141" name="文本框 35">
                <a:extLst>
                  <a:ext uri="{FF2B5EF4-FFF2-40B4-BE49-F238E27FC236}">
                    <a16:creationId xmlns:a16="http://schemas.microsoft.com/office/drawing/2014/main" id="{296F0079-72ED-6361-C054-7272FCC0F279}"/>
                  </a:ext>
                </a:extLst>
              </p:cNvPr>
              <p:cNvSpPr txBox="1"/>
              <p:nvPr/>
            </p:nvSpPr>
            <p:spPr>
              <a:xfrm>
                <a:off x="2661474" y="3456382"/>
                <a:ext cx="2337442" cy="49968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在这里输入你的正文，阐述与关键词标题相关的具体内容。</a:t>
                </a:r>
              </a:p>
            </p:txBody>
          </p:sp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364F2FEF-9DA4-9AC1-8D96-4CB641BC23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1474" y="4149090"/>
                <a:ext cx="233744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" name="矩形 142">
                <a:extLst>
                  <a:ext uri="{FF2B5EF4-FFF2-40B4-BE49-F238E27FC236}">
                    <a16:creationId xmlns:a16="http://schemas.microsoft.com/office/drawing/2014/main" id="{06C93B64-0369-B6F4-48CF-8B76B05F7FBB}"/>
                  </a:ext>
                </a:extLst>
              </p:cNvPr>
              <p:cNvSpPr/>
              <p:nvPr/>
            </p:nvSpPr>
            <p:spPr>
              <a:xfrm>
                <a:off x="2801906" y="5109210"/>
                <a:ext cx="2044414" cy="12942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文本框 34">
                <a:extLst>
                  <a:ext uri="{FF2B5EF4-FFF2-40B4-BE49-F238E27FC236}">
                    <a16:creationId xmlns:a16="http://schemas.microsoft.com/office/drawing/2014/main" id="{D9B60C0B-0E22-CE79-F6F6-A4D9ED7AC822}"/>
                  </a:ext>
                </a:extLst>
              </p:cNvPr>
              <p:cNvSpPr txBox="1"/>
              <p:nvPr/>
            </p:nvSpPr>
            <p:spPr>
              <a:xfrm>
                <a:off x="3333062" y="4313583"/>
                <a:ext cx="1484798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6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  <p:sp>
            <p:nvSpPr>
              <p:cNvPr id="145" name="文本框 34">
                <a:extLst>
                  <a:ext uri="{FF2B5EF4-FFF2-40B4-BE49-F238E27FC236}">
                    <a16:creationId xmlns:a16="http://schemas.microsoft.com/office/drawing/2014/main" id="{08F31A2E-9E4B-4366-8EAD-079262F773BE}"/>
                  </a:ext>
                </a:extLst>
              </p:cNvPr>
              <p:cNvSpPr txBox="1"/>
              <p:nvPr/>
            </p:nvSpPr>
            <p:spPr>
              <a:xfrm>
                <a:off x="3333062" y="4691540"/>
                <a:ext cx="1484798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6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82D08719-CE6C-45F1-334A-6D5D9B4F0EB2}"/>
                  </a:ext>
                </a:extLst>
              </p:cNvPr>
              <p:cNvSpPr/>
              <p:nvPr/>
            </p:nvSpPr>
            <p:spPr>
              <a:xfrm>
                <a:off x="3121492" y="4322394"/>
                <a:ext cx="171450" cy="17145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27CF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A001B78D-0D03-BD2F-48F7-929E1D32D042}"/>
                  </a:ext>
                </a:extLst>
              </p:cNvPr>
              <p:cNvSpPr/>
              <p:nvPr/>
            </p:nvSpPr>
            <p:spPr>
              <a:xfrm>
                <a:off x="3121492" y="4703062"/>
                <a:ext cx="171450" cy="17145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27CF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矩形: 圆顶角 147">
                <a:extLst>
                  <a:ext uri="{FF2B5EF4-FFF2-40B4-BE49-F238E27FC236}">
                    <a16:creationId xmlns:a16="http://schemas.microsoft.com/office/drawing/2014/main" id="{C5705A07-0FE2-0EAC-AF55-4134B570AA32}"/>
                  </a:ext>
                </a:extLst>
              </p:cNvPr>
              <p:cNvSpPr/>
              <p:nvPr/>
            </p:nvSpPr>
            <p:spPr>
              <a:xfrm>
                <a:off x="2401860" y="1030201"/>
                <a:ext cx="2868924" cy="1800000"/>
              </a:xfrm>
              <a:prstGeom prst="round2SameRect">
                <a:avLst>
                  <a:gd name="adj1" fmla="val 11491"/>
                  <a:gd name="adj2" fmla="val 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38" name="文本框 34">
              <a:extLst>
                <a:ext uri="{FF2B5EF4-FFF2-40B4-BE49-F238E27FC236}">
                  <a16:creationId xmlns:a16="http://schemas.microsoft.com/office/drawing/2014/main" id="{9F9D5F3E-5295-8F3B-6D0D-34B1A86759A9}"/>
                </a:ext>
              </a:extLst>
            </p:cNvPr>
            <p:cNvSpPr txBox="1"/>
            <p:nvPr/>
          </p:nvSpPr>
          <p:spPr>
            <a:xfrm>
              <a:off x="1413934" y="2819089"/>
              <a:ext cx="2237345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459582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13368-6BC0-A3E4-58F5-07E63A3821B6}"/>
              </a:ext>
            </a:extLst>
          </p:cNvPr>
          <p:cNvSpPr txBox="1"/>
          <p:nvPr/>
        </p:nvSpPr>
        <p:spPr>
          <a:xfrm>
            <a:off x="697735" y="509530"/>
            <a:ext cx="2320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800" dirty="0">
                <a:solidFill>
                  <a:schemeClr val="bg1">
                    <a:lumMod val="75000"/>
                  </a:schemeClr>
                </a:solidFill>
              </a:rPr>
              <a:t>FUTURE PLAN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68A4FD-470F-BEEA-776A-0983AB7E1F96}"/>
              </a:ext>
            </a:extLst>
          </p:cNvPr>
          <p:cNvSpPr txBox="1"/>
          <p:nvPr/>
        </p:nvSpPr>
        <p:spPr>
          <a:xfrm>
            <a:off x="108332" y="1170275"/>
            <a:ext cx="32499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accent2"/>
                    </a:gs>
                    <a:gs pos="43000">
                      <a:schemeClr val="accent1"/>
                    </a:gs>
                  </a:gsLst>
                  <a:lin ang="7500000" scaled="0"/>
                </a:gradFill>
                <a:latin typeface="+mj-ea"/>
                <a:ea typeface="+mj-ea"/>
              </a:rPr>
              <a:t>未来规划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55E0A8A-D3F5-6641-304E-93C3697839B3}"/>
              </a:ext>
            </a:extLst>
          </p:cNvPr>
          <p:cNvCxnSpPr>
            <a:cxnSpLocks/>
          </p:cNvCxnSpPr>
          <p:nvPr/>
        </p:nvCxnSpPr>
        <p:spPr>
          <a:xfrm>
            <a:off x="796887" y="1024568"/>
            <a:ext cx="558188" cy="0"/>
          </a:xfrm>
          <a:prstGeom prst="line">
            <a:avLst/>
          </a:prstGeom>
          <a:ln w="38100">
            <a:gradFill>
              <a:gsLst>
                <a:gs pos="0">
                  <a:schemeClr val="accent2"/>
                </a:gs>
                <a:gs pos="6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C61992-522E-3F1D-E205-B602B52F31EE}"/>
              </a:ext>
            </a:extLst>
          </p:cNvPr>
          <p:cNvGrpSpPr/>
          <p:nvPr/>
        </p:nvGrpSpPr>
        <p:grpSpPr>
          <a:xfrm>
            <a:off x="10664327" y="881349"/>
            <a:ext cx="460873" cy="472810"/>
            <a:chOff x="10300771" y="751902"/>
            <a:chExt cx="824430" cy="60225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F9B4DE5-185F-254B-C450-E11F3051A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751902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096FCB2-A6E5-1C42-A5E3-0D041798751E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053030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F992E74-E1FC-266D-CBED-39499FA2CDD2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354159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9CC307B-24DF-1DFA-F874-2F690072D913}"/>
              </a:ext>
            </a:extLst>
          </p:cNvPr>
          <p:cNvGrpSpPr/>
          <p:nvPr/>
        </p:nvGrpSpPr>
        <p:grpSpPr>
          <a:xfrm>
            <a:off x="1094437" y="2207030"/>
            <a:ext cx="5467580" cy="967167"/>
            <a:chOff x="5652625" y="2149700"/>
            <a:chExt cx="4682570" cy="967167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6A5BB765-E694-11F1-8B3D-00AB672DAC40}"/>
                </a:ext>
              </a:extLst>
            </p:cNvPr>
            <p:cNvCxnSpPr>
              <a:cxnSpLocks/>
            </p:cNvCxnSpPr>
            <p:nvPr/>
          </p:nvCxnSpPr>
          <p:spPr>
            <a:xfrm>
              <a:off x="5771981" y="2612704"/>
              <a:ext cx="58404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0539212-7EED-828E-7AC1-587CDC719011}"/>
                </a:ext>
              </a:extLst>
            </p:cNvPr>
            <p:cNvSpPr txBox="1"/>
            <p:nvPr/>
          </p:nvSpPr>
          <p:spPr>
            <a:xfrm>
              <a:off x="5652625" y="2149700"/>
              <a:ext cx="3765484" cy="8617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800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在这里输入关键词标题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803AA3C-8F2A-EF18-5A6E-B75794ABB01C}"/>
                </a:ext>
              </a:extLst>
            </p:cNvPr>
            <p:cNvSpPr txBox="1"/>
            <p:nvPr/>
          </p:nvSpPr>
          <p:spPr>
            <a:xfrm>
              <a:off x="5652625" y="2617178"/>
              <a:ext cx="4682570" cy="49968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1C5D171-4C9D-0F51-868F-2999E6AF675A}"/>
              </a:ext>
            </a:extLst>
          </p:cNvPr>
          <p:cNvGrpSpPr/>
          <p:nvPr/>
        </p:nvGrpSpPr>
        <p:grpSpPr>
          <a:xfrm>
            <a:off x="3089509" y="3789065"/>
            <a:ext cx="3891117" cy="2349994"/>
            <a:chOff x="2602917" y="3715593"/>
            <a:chExt cx="3891117" cy="2349994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BA752B0F-C5E8-226E-CFC2-9FE2FEFD0F99}"/>
                </a:ext>
              </a:extLst>
            </p:cNvPr>
            <p:cNvGrpSpPr/>
            <p:nvPr/>
          </p:nvGrpSpPr>
          <p:grpSpPr>
            <a:xfrm>
              <a:off x="2602917" y="3715593"/>
              <a:ext cx="3720860" cy="929807"/>
              <a:chOff x="1836850" y="4236758"/>
              <a:chExt cx="3720860" cy="929807"/>
            </a:xfrm>
          </p:grpSpPr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CEE08818-7B01-1794-94ED-E0CE0C0FBF31}"/>
                  </a:ext>
                </a:extLst>
              </p:cNvPr>
              <p:cNvGrpSpPr/>
              <p:nvPr/>
            </p:nvGrpSpPr>
            <p:grpSpPr>
              <a:xfrm>
                <a:off x="2763521" y="4274684"/>
                <a:ext cx="2794189" cy="891881"/>
                <a:chOff x="5253357" y="2265238"/>
                <a:chExt cx="2997388" cy="891881"/>
              </a:xfrm>
            </p:grpSpPr>
            <p:cxnSp>
              <p:nvCxnSpPr>
                <p:cNvPr id="56" name="直接连接符 55">
                  <a:extLst>
                    <a:ext uri="{FF2B5EF4-FFF2-40B4-BE49-F238E27FC236}">
                      <a16:creationId xmlns:a16="http://schemas.microsoft.com/office/drawing/2014/main" id="{DB0B5998-9064-3986-2DF8-95117F6268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71981" y="2612704"/>
                  <a:ext cx="584046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9" name="文本框 58">
                  <a:extLst>
                    <a:ext uri="{FF2B5EF4-FFF2-40B4-BE49-F238E27FC236}">
                      <a16:creationId xmlns:a16="http://schemas.microsoft.com/office/drawing/2014/main" id="{135B9461-702A-86F1-59F8-3D607ED78148}"/>
                    </a:ext>
                  </a:extLst>
                </p:cNvPr>
                <p:cNvSpPr txBox="1"/>
                <p:nvPr/>
              </p:nvSpPr>
              <p:spPr>
                <a:xfrm>
                  <a:off x="5253357" y="2265238"/>
                  <a:ext cx="2997388" cy="36933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zh-CN" altLang="en-US" sz="2400" spc="300" dirty="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  <p:sp>
              <p:nvSpPr>
                <p:cNvPr id="60" name="文本框 59">
                  <a:extLst>
                    <a:ext uri="{FF2B5EF4-FFF2-40B4-BE49-F238E27FC236}">
                      <a16:creationId xmlns:a16="http://schemas.microsoft.com/office/drawing/2014/main" id="{431844D5-1DF7-A3F7-A11A-F548D9B08008}"/>
                    </a:ext>
                  </a:extLst>
                </p:cNvPr>
                <p:cNvSpPr txBox="1"/>
                <p:nvPr/>
              </p:nvSpPr>
              <p:spPr>
                <a:xfrm>
                  <a:off x="5268688" y="2657430"/>
                  <a:ext cx="2982057" cy="49968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在这里输入你的正文，阐述与关键词标题相关的具体内容。</a:t>
                  </a:r>
                </a:p>
              </p:txBody>
            </p:sp>
          </p:grp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618A940E-9AFB-D56B-66E1-22465E4528EE}"/>
                  </a:ext>
                </a:extLst>
              </p:cNvPr>
              <p:cNvGrpSpPr/>
              <p:nvPr/>
            </p:nvGrpSpPr>
            <p:grpSpPr>
              <a:xfrm>
                <a:off x="1836850" y="4236758"/>
                <a:ext cx="770400" cy="770784"/>
                <a:chOff x="4408911" y="2398605"/>
                <a:chExt cx="770400" cy="770784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AFF73B11-F92C-0FDD-5AB7-53F7704BD761}"/>
                    </a:ext>
                  </a:extLst>
                </p:cNvPr>
                <p:cNvSpPr/>
                <p:nvPr/>
              </p:nvSpPr>
              <p:spPr>
                <a:xfrm>
                  <a:off x="4408911" y="2398605"/>
                  <a:ext cx="770400" cy="77078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5" name="iconfont-117-337961">
                  <a:extLst>
                    <a:ext uri="{FF2B5EF4-FFF2-40B4-BE49-F238E27FC236}">
                      <a16:creationId xmlns:a16="http://schemas.microsoft.com/office/drawing/2014/main" id="{771E9D9D-AA71-590F-F705-C3ECDAFEF023}"/>
                    </a:ext>
                  </a:extLst>
                </p:cNvPr>
                <p:cNvSpPr/>
                <p:nvPr/>
              </p:nvSpPr>
              <p:spPr>
                <a:xfrm>
                  <a:off x="4615545" y="2578873"/>
                  <a:ext cx="358330" cy="364734"/>
                </a:xfrm>
                <a:custGeom>
                  <a:avLst/>
                  <a:gdLst>
                    <a:gd name="T0" fmla="*/ 10166 w 12800"/>
                    <a:gd name="T1" fmla="*/ 234 h 12000"/>
                    <a:gd name="T2" fmla="*/ 1200 w 12800"/>
                    <a:gd name="T3" fmla="*/ 0 h 12000"/>
                    <a:gd name="T4" fmla="*/ 0 w 12800"/>
                    <a:gd name="T5" fmla="*/ 10800 h 12000"/>
                    <a:gd name="T6" fmla="*/ 11600 w 12800"/>
                    <a:gd name="T7" fmla="*/ 12000 h 12000"/>
                    <a:gd name="T8" fmla="*/ 12800 w 12800"/>
                    <a:gd name="T9" fmla="*/ 3200 h 12000"/>
                    <a:gd name="T10" fmla="*/ 12000 w 12800"/>
                    <a:gd name="T11" fmla="*/ 10800 h 12000"/>
                    <a:gd name="T12" fmla="*/ 1200 w 12800"/>
                    <a:gd name="T13" fmla="*/ 11200 h 12000"/>
                    <a:gd name="T14" fmla="*/ 800 w 12800"/>
                    <a:gd name="T15" fmla="*/ 1200 h 12000"/>
                    <a:gd name="T16" fmla="*/ 9200 w 12800"/>
                    <a:gd name="T17" fmla="*/ 800 h 12000"/>
                    <a:gd name="T18" fmla="*/ 9199 w 12800"/>
                    <a:gd name="T19" fmla="*/ 2400 h 12000"/>
                    <a:gd name="T20" fmla="*/ 10799 w 12800"/>
                    <a:gd name="T21" fmla="*/ 3600 h 12000"/>
                    <a:gd name="T22" fmla="*/ 12000 w 12800"/>
                    <a:gd name="T23" fmla="*/ 10800 h 12000"/>
                    <a:gd name="T24" fmla="*/ 10399 w 12800"/>
                    <a:gd name="T25" fmla="*/ 3200 h 12000"/>
                    <a:gd name="T26" fmla="*/ 9600 w 12800"/>
                    <a:gd name="T27" fmla="*/ 2400 h 12000"/>
                    <a:gd name="T28" fmla="*/ 12000 w 12800"/>
                    <a:gd name="T29" fmla="*/ 3200 h 12000"/>
                    <a:gd name="T30" fmla="*/ 6200 w 12800"/>
                    <a:gd name="T31" fmla="*/ 2800 h 12000"/>
                    <a:gd name="T32" fmla="*/ 8400 w 12800"/>
                    <a:gd name="T33" fmla="*/ 2600 h 12000"/>
                    <a:gd name="T34" fmla="*/ 6200 w 12800"/>
                    <a:gd name="T35" fmla="*/ 2400 h 12000"/>
                    <a:gd name="T36" fmla="*/ 6200 w 12800"/>
                    <a:gd name="T37" fmla="*/ 2800 h 12000"/>
                    <a:gd name="T38" fmla="*/ 8200 w 12800"/>
                    <a:gd name="T39" fmla="*/ 4000 h 12000"/>
                    <a:gd name="T40" fmla="*/ 8200 w 12800"/>
                    <a:gd name="T41" fmla="*/ 3600 h 12000"/>
                    <a:gd name="T42" fmla="*/ 6000 w 12800"/>
                    <a:gd name="T43" fmla="*/ 3800 h 12000"/>
                    <a:gd name="T44" fmla="*/ 6000 w 12800"/>
                    <a:gd name="T45" fmla="*/ 5000 h 12000"/>
                    <a:gd name="T46" fmla="*/ 11000 w 12800"/>
                    <a:gd name="T47" fmla="*/ 5200 h 12000"/>
                    <a:gd name="T48" fmla="*/ 11000 w 12800"/>
                    <a:gd name="T49" fmla="*/ 4800 h 12000"/>
                    <a:gd name="T50" fmla="*/ 6000 w 12800"/>
                    <a:gd name="T51" fmla="*/ 5000 h 12000"/>
                    <a:gd name="T52" fmla="*/ 1800 w 12800"/>
                    <a:gd name="T53" fmla="*/ 7200 h 12000"/>
                    <a:gd name="T54" fmla="*/ 1800 w 12800"/>
                    <a:gd name="T55" fmla="*/ 7600 h 12000"/>
                    <a:gd name="T56" fmla="*/ 11200 w 12800"/>
                    <a:gd name="T57" fmla="*/ 7400 h 12000"/>
                    <a:gd name="T58" fmla="*/ 11000 w 12800"/>
                    <a:gd name="T59" fmla="*/ 8400 h 12000"/>
                    <a:gd name="T60" fmla="*/ 1600 w 12800"/>
                    <a:gd name="T61" fmla="*/ 8600 h 12000"/>
                    <a:gd name="T62" fmla="*/ 11000 w 12800"/>
                    <a:gd name="T63" fmla="*/ 8800 h 12000"/>
                    <a:gd name="T64" fmla="*/ 11000 w 12800"/>
                    <a:gd name="T65" fmla="*/ 8400 h 12000"/>
                    <a:gd name="T66" fmla="*/ 1800 w 12800"/>
                    <a:gd name="T67" fmla="*/ 9600 h 12000"/>
                    <a:gd name="T68" fmla="*/ 1800 w 12800"/>
                    <a:gd name="T69" fmla="*/ 10000 h 12000"/>
                    <a:gd name="T70" fmla="*/ 11200 w 12800"/>
                    <a:gd name="T71" fmla="*/ 9800 h 12000"/>
                    <a:gd name="T72" fmla="*/ 11000 w 12800"/>
                    <a:gd name="T73" fmla="*/ 6000 h 12000"/>
                    <a:gd name="T74" fmla="*/ 1600 w 12800"/>
                    <a:gd name="T75" fmla="*/ 6200 h 12000"/>
                    <a:gd name="T76" fmla="*/ 11000 w 12800"/>
                    <a:gd name="T77" fmla="*/ 6400 h 12000"/>
                    <a:gd name="T78" fmla="*/ 11000 w 12800"/>
                    <a:gd name="T79" fmla="*/ 6000 h 12000"/>
                    <a:gd name="T80" fmla="*/ 4800 w 12800"/>
                    <a:gd name="T81" fmla="*/ 5200 h 12000"/>
                    <a:gd name="T82" fmla="*/ 5200 w 12800"/>
                    <a:gd name="T83" fmla="*/ 2400 h 12000"/>
                    <a:gd name="T84" fmla="*/ 2000 w 12800"/>
                    <a:gd name="T85" fmla="*/ 2000 h 12000"/>
                    <a:gd name="T86" fmla="*/ 1600 w 12800"/>
                    <a:gd name="T87" fmla="*/ 4800 h 12000"/>
                    <a:gd name="T88" fmla="*/ 2400 w 12800"/>
                    <a:gd name="T89" fmla="*/ 2800 h 12000"/>
                    <a:gd name="T90" fmla="*/ 4400 w 12800"/>
                    <a:gd name="T91" fmla="*/ 4400 h 12000"/>
                    <a:gd name="T92" fmla="*/ 2400 w 12800"/>
                    <a:gd name="T93" fmla="*/ 2800 h 120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2800" h="12000">
                      <a:moveTo>
                        <a:pt x="12566" y="2634"/>
                      </a:moveTo>
                      <a:lnTo>
                        <a:pt x="10166" y="234"/>
                      </a:lnTo>
                      <a:cubicBezTo>
                        <a:pt x="10016" y="84"/>
                        <a:pt x="9812" y="0"/>
                        <a:pt x="9600" y="0"/>
                      </a:cubicBezTo>
                      <a:lnTo>
                        <a:pt x="1200" y="0"/>
                      </a:lnTo>
                      <a:cubicBezTo>
                        <a:pt x="538" y="0"/>
                        <a:pt x="0" y="538"/>
                        <a:pt x="0" y="1200"/>
                      </a:cubicBezTo>
                      <a:lnTo>
                        <a:pt x="0" y="10800"/>
                      </a:lnTo>
                      <a:cubicBezTo>
                        <a:pt x="0" y="11462"/>
                        <a:pt x="538" y="12000"/>
                        <a:pt x="1200" y="12000"/>
                      </a:cubicBezTo>
                      <a:lnTo>
                        <a:pt x="11600" y="12000"/>
                      </a:lnTo>
                      <a:cubicBezTo>
                        <a:pt x="12262" y="12000"/>
                        <a:pt x="12800" y="11462"/>
                        <a:pt x="12800" y="10800"/>
                      </a:cubicBezTo>
                      <a:lnTo>
                        <a:pt x="12800" y="3200"/>
                      </a:lnTo>
                      <a:cubicBezTo>
                        <a:pt x="12800" y="2988"/>
                        <a:pt x="12716" y="2784"/>
                        <a:pt x="12566" y="2634"/>
                      </a:cubicBezTo>
                      <a:close/>
                      <a:moveTo>
                        <a:pt x="12000" y="10800"/>
                      </a:moveTo>
                      <a:cubicBezTo>
                        <a:pt x="12000" y="11021"/>
                        <a:pt x="11821" y="11200"/>
                        <a:pt x="11600" y="11200"/>
                      </a:cubicBezTo>
                      <a:lnTo>
                        <a:pt x="1200" y="11200"/>
                      </a:lnTo>
                      <a:cubicBezTo>
                        <a:pt x="979" y="11200"/>
                        <a:pt x="800" y="11021"/>
                        <a:pt x="800" y="10800"/>
                      </a:cubicBezTo>
                      <a:lnTo>
                        <a:pt x="800" y="1200"/>
                      </a:lnTo>
                      <a:cubicBezTo>
                        <a:pt x="800" y="979"/>
                        <a:pt x="979" y="800"/>
                        <a:pt x="1200" y="800"/>
                      </a:cubicBezTo>
                      <a:lnTo>
                        <a:pt x="9200" y="800"/>
                      </a:lnTo>
                      <a:lnTo>
                        <a:pt x="9200" y="2400"/>
                      </a:lnTo>
                      <a:lnTo>
                        <a:pt x="9199" y="2400"/>
                      </a:lnTo>
                      <a:cubicBezTo>
                        <a:pt x="9199" y="3063"/>
                        <a:pt x="9737" y="3600"/>
                        <a:pt x="10399" y="3600"/>
                      </a:cubicBezTo>
                      <a:lnTo>
                        <a:pt x="10799" y="3600"/>
                      </a:lnTo>
                      <a:lnTo>
                        <a:pt x="12000" y="3600"/>
                      </a:lnTo>
                      <a:lnTo>
                        <a:pt x="12000" y="10800"/>
                      </a:lnTo>
                      <a:close/>
                      <a:moveTo>
                        <a:pt x="10799" y="3200"/>
                      </a:moveTo>
                      <a:lnTo>
                        <a:pt x="10399" y="3200"/>
                      </a:lnTo>
                      <a:cubicBezTo>
                        <a:pt x="9958" y="3200"/>
                        <a:pt x="9599" y="2841"/>
                        <a:pt x="9599" y="2400"/>
                      </a:cubicBezTo>
                      <a:lnTo>
                        <a:pt x="9600" y="2400"/>
                      </a:lnTo>
                      <a:lnTo>
                        <a:pt x="9600" y="800"/>
                      </a:lnTo>
                      <a:lnTo>
                        <a:pt x="12000" y="3200"/>
                      </a:lnTo>
                      <a:lnTo>
                        <a:pt x="10799" y="3200"/>
                      </a:lnTo>
                      <a:close/>
                      <a:moveTo>
                        <a:pt x="6200" y="2800"/>
                      </a:moveTo>
                      <a:lnTo>
                        <a:pt x="8200" y="2800"/>
                      </a:lnTo>
                      <a:cubicBezTo>
                        <a:pt x="8310" y="2800"/>
                        <a:pt x="8400" y="2710"/>
                        <a:pt x="8400" y="2600"/>
                      </a:cubicBezTo>
                      <a:cubicBezTo>
                        <a:pt x="8400" y="2490"/>
                        <a:pt x="8310" y="2400"/>
                        <a:pt x="8200" y="2400"/>
                      </a:cubicBezTo>
                      <a:lnTo>
                        <a:pt x="6200" y="2400"/>
                      </a:lnTo>
                      <a:cubicBezTo>
                        <a:pt x="6090" y="2400"/>
                        <a:pt x="6000" y="2489"/>
                        <a:pt x="6000" y="2600"/>
                      </a:cubicBezTo>
                      <a:cubicBezTo>
                        <a:pt x="6000" y="2711"/>
                        <a:pt x="6090" y="2800"/>
                        <a:pt x="6200" y="2800"/>
                      </a:cubicBezTo>
                      <a:close/>
                      <a:moveTo>
                        <a:pt x="6200" y="4000"/>
                      </a:moveTo>
                      <a:lnTo>
                        <a:pt x="8200" y="4000"/>
                      </a:lnTo>
                      <a:cubicBezTo>
                        <a:pt x="8310" y="4000"/>
                        <a:pt x="8400" y="3910"/>
                        <a:pt x="8400" y="3800"/>
                      </a:cubicBezTo>
                      <a:cubicBezTo>
                        <a:pt x="8400" y="3690"/>
                        <a:pt x="8310" y="3600"/>
                        <a:pt x="8200" y="3600"/>
                      </a:cubicBezTo>
                      <a:lnTo>
                        <a:pt x="6200" y="3600"/>
                      </a:lnTo>
                      <a:cubicBezTo>
                        <a:pt x="6090" y="3600"/>
                        <a:pt x="6000" y="3690"/>
                        <a:pt x="6000" y="3800"/>
                      </a:cubicBezTo>
                      <a:cubicBezTo>
                        <a:pt x="6000" y="3910"/>
                        <a:pt x="6090" y="4000"/>
                        <a:pt x="6200" y="4000"/>
                      </a:cubicBezTo>
                      <a:close/>
                      <a:moveTo>
                        <a:pt x="6000" y="5000"/>
                      </a:moveTo>
                      <a:cubicBezTo>
                        <a:pt x="6000" y="5110"/>
                        <a:pt x="6090" y="5200"/>
                        <a:pt x="6200" y="5200"/>
                      </a:cubicBezTo>
                      <a:lnTo>
                        <a:pt x="11000" y="5200"/>
                      </a:lnTo>
                      <a:cubicBezTo>
                        <a:pt x="11110" y="5200"/>
                        <a:pt x="11200" y="5110"/>
                        <a:pt x="11200" y="5000"/>
                      </a:cubicBezTo>
                      <a:cubicBezTo>
                        <a:pt x="11200" y="4890"/>
                        <a:pt x="11110" y="4800"/>
                        <a:pt x="11000" y="4800"/>
                      </a:cubicBezTo>
                      <a:lnTo>
                        <a:pt x="6200" y="4800"/>
                      </a:lnTo>
                      <a:cubicBezTo>
                        <a:pt x="6090" y="4800"/>
                        <a:pt x="6000" y="4889"/>
                        <a:pt x="6000" y="5000"/>
                      </a:cubicBezTo>
                      <a:close/>
                      <a:moveTo>
                        <a:pt x="11000" y="7200"/>
                      </a:moveTo>
                      <a:lnTo>
                        <a:pt x="1800" y="7200"/>
                      </a:lnTo>
                      <a:cubicBezTo>
                        <a:pt x="1690" y="7200"/>
                        <a:pt x="1600" y="7289"/>
                        <a:pt x="1600" y="7400"/>
                      </a:cubicBezTo>
                      <a:cubicBezTo>
                        <a:pt x="1600" y="7510"/>
                        <a:pt x="1690" y="7600"/>
                        <a:pt x="1800" y="7600"/>
                      </a:cubicBezTo>
                      <a:lnTo>
                        <a:pt x="11000" y="7600"/>
                      </a:lnTo>
                      <a:cubicBezTo>
                        <a:pt x="11110" y="7600"/>
                        <a:pt x="11200" y="7510"/>
                        <a:pt x="11200" y="7400"/>
                      </a:cubicBezTo>
                      <a:cubicBezTo>
                        <a:pt x="11200" y="7289"/>
                        <a:pt x="11110" y="7200"/>
                        <a:pt x="11000" y="7200"/>
                      </a:cubicBezTo>
                      <a:close/>
                      <a:moveTo>
                        <a:pt x="11000" y="8400"/>
                      </a:moveTo>
                      <a:lnTo>
                        <a:pt x="1800" y="8400"/>
                      </a:lnTo>
                      <a:cubicBezTo>
                        <a:pt x="1690" y="8400"/>
                        <a:pt x="1600" y="8489"/>
                        <a:pt x="1600" y="8600"/>
                      </a:cubicBezTo>
                      <a:cubicBezTo>
                        <a:pt x="1600" y="8710"/>
                        <a:pt x="1690" y="8800"/>
                        <a:pt x="1800" y="8800"/>
                      </a:cubicBezTo>
                      <a:lnTo>
                        <a:pt x="11000" y="8800"/>
                      </a:lnTo>
                      <a:cubicBezTo>
                        <a:pt x="11110" y="8800"/>
                        <a:pt x="11200" y="8710"/>
                        <a:pt x="11200" y="8600"/>
                      </a:cubicBezTo>
                      <a:cubicBezTo>
                        <a:pt x="11200" y="8489"/>
                        <a:pt x="11110" y="8400"/>
                        <a:pt x="11000" y="8400"/>
                      </a:cubicBezTo>
                      <a:close/>
                      <a:moveTo>
                        <a:pt x="11000" y="9600"/>
                      </a:moveTo>
                      <a:lnTo>
                        <a:pt x="1800" y="9600"/>
                      </a:lnTo>
                      <a:cubicBezTo>
                        <a:pt x="1690" y="9600"/>
                        <a:pt x="1600" y="9689"/>
                        <a:pt x="1600" y="9800"/>
                      </a:cubicBezTo>
                      <a:cubicBezTo>
                        <a:pt x="1600" y="9910"/>
                        <a:pt x="1690" y="10000"/>
                        <a:pt x="1800" y="10000"/>
                      </a:cubicBezTo>
                      <a:lnTo>
                        <a:pt x="11000" y="10000"/>
                      </a:lnTo>
                      <a:cubicBezTo>
                        <a:pt x="11110" y="10000"/>
                        <a:pt x="11200" y="9910"/>
                        <a:pt x="11200" y="9800"/>
                      </a:cubicBezTo>
                      <a:cubicBezTo>
                        <a:pt x="11200" y="9689"/>
                        <a:pt x="11110" y="9600"/>
                        <a:pt x="11000" y="9600"/>
                      </a:cubicBezTo>
                      <a:close/>
                      <a:moveTo>
                        <a:pt x="11000" y="6000"/>
                      </a:moveTo>
                      <a:lnTo>
                        <a:pt x="1800" y="6000"/>
                      </a:lnTo>
                      <a:cubicBezTo>
                        <a:pt x="1690" y="6000"/>
                        <a:pt x="1600" y="6089"/>
                        <a:pt x="1600" y="6200"/>
                      </a:cubicBezTo>
                      <a:cubicBezTo>
                        <a:pt x="1600" y="6311"/>
                        <a:pt x="1690" y="6400"/>
                        <a:pt x="1800" y="6400"/>
                      </a:cubicBezTo>
                      <a:lnTo>
                        <a:pt x="11000" y="6400"/>
                      </a:lnTo>
                      <a:cubicBezTo>
                        <a:pt x="11110" y="6400"/>
                        <a:pt x="11200" y="6310"/>
                        <a:pt x="11200" y="6200"/>
                      </a:cubicBezTo>
                      <a:cubicBezTo>
                        <a:pt x="11200" y="6090"/>
                        <a:pt x="11110" y="6000"/>
                        <a:pt x="11000" y="6000"/>
                      </a:cubicBezTo>
                      <a:close/>
                      <a:moveTo>
                        <a:pt x="2000" y="5200"/>
                      </a:moveTo>
                      <a:lnTo>
                        <a:pt x="4800" y="5200"/>
                      </a:lnTo>
                      <a:cubicBezTo>
                        <a:pt x="5021" y="5200"/>
                        <a:pt x="5200" y="5021"/>
                        <a:pt x="5200" y="4800"/>
                      </a:cubicBezTo>
                      <a:lnTo>
                        <a:pt x="5200" y="2400"/>
                      </a:lnTo>
                      <a:cubicBezTo>
                        <a:pt x="5200" y="2179"/>
                        <a:pt x="5021" y="2000"/>
                        <a:pt x="4800" y="2000"/>
                      </a:cubicBezTo>
                      <a:lnTo>
                        <a:pt x="2000" y="2000"/>
                      </a:lnTo>
                      <a:cubicBezTo>
                        <a:pt x="1779" y="2000"/>
                        <a:pt x="1600" y="2179"/>
                        <a:pt x="1600" y="2400"/>
                      </a:cubicBezTo>
                      <a:lnTo>
                        <a:pt x="1600" y="4800"/>
                      </a:lnTo>
                      <a:cubicBezTo>
                        <a:pt x="1600" y="5021"/>
                        <a:pt x="1779" y="5200"/>
                        <a:pt x="2000" y="5200"/>
                      </a:cubicBezTo>
                      <a:close/>
                      <a:moveTo>
                        <a:pt x="2400" y="2800"/>
                      </a:moveTo>
                      <a:lnTo>
                        <a:pt x="4400" y="2800"/>
                      </a:lnTo>
                      <a:lnTo>
                        <a:pt x="4400" y="4400"/>
                      </a:lnTo>
                      <a:lnTo>
                        <a:pt x="2400" y="4400"/>
                      </a:lnTo>
                      <a:lnTo>
                        <a:pt x="2400" y="28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9387D2D2-EF0B-E69A-7793-705C87E3BF14}"/>
                </a:ext>
              </a:extLst>
            </p:cNvPr>
            <p:cNvGrpSpPr/>
            <p:nvPr/>
          </p:nvGrpSpPr>
          <p:grpSpPr>
            <a:xfrm>
              <a:off x="2602917" y="5135780"/>
              <a:ext cx="3735150" cy="929807"/>
              <a:chOff x="1836850" y="4236758"/>
              <a:chExt cx="3735150" cy="929807"/>
            </a:xfrm>
          </p:grpSpPr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24282454-781A-2048-048E-2BE84309921E}"/>
                  </a:ext>
                </a:extLst>
              </p:cNvPr>
              <p:cNvGrpSpPr/>
              <p:nvPr/>
            </p:nvGrpSpPr>
            <p:grpSpPr>
              <a:xfrm>
                <a:off x="2763520" y="4274684"/>
                <a:ext cx="2808480" cy="891881"/>
                <a:chOff x="5253357" y="2265238"/>
                <a:chExt cx="3012719" cy="891881"/>
              </a:xfrm>
            </p:grpSpPr>
            <p:cxnSp>
              <p:nvCxnSpPr>
                <p:cNvPr id="66" name="直接连接符 65">
                  <a:extLst>
                    <a:ext uri="{FF2B5EF4-FFF2-40B4-BE49-F238E27FC236}">
                      <a16:creationId xmlns:a16="http://schemas.microsoft.com/office/drawing/2014/main" id="{93BCA63D-83AC-28D0-42D3-462DCBBB2D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71981" y="2612704"/>
                  <a:ext cx="584046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7" name="文本框 66">
                  <a:extLst>
                    <a:ext uri="{FF2B5EF4-FFF2-40B4-BE49-F238E27FC236}">
                      <a16:creationId xmlns:a16="http://schemas.microsoft.com/office/drawing/2014/main" id="{EDE46253-0027-09D9-D418-2EE6D393B732}"/>
                    </a:ext>
                  </a:extLst>
                </p:cNvPr>
                <p:cNvSpPr txBox="1"/>
                <p:nvPr/>
              </p:nvSpPr>
              <p:spPr>
                <a:xfrm>
                  <a:off x="5253357" y="2265238"/>
                  <a:ext cx="2997388" cy="36933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zh-CN" altLang="en-US" sz="2400" spc="300" dirty="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  <p:sp>
              <p:nvSpPr>
                <p:cNvPr id="68" name="文本框 67">
                  <a:extLst>
                    <a:ext uri="{FF2B5EF4-FFF2-40B4-BE49-F238E27FC236}">
                      <a16:creationId xmlns:a16="http://schemas.microsoft.com/office/drawing/2014/main" id="{14DDD60E-96CC-AD23-F920-DED71586FD79}"/>
                    </a:ext>
                  </a:extLst>
                </p:cNvPr>
                <p:cNvSpPr txBox="1"/>
                <p:nvPr/>
              </p:nvSpPr>
              <p:spPr>
                <a:xfrm>
                  <a:off x="5268688" y="2657430"/>
                  <a:ext cx="2997388" cy="49968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在这里输入你的正文，阐述与关键词标题相关的具体内容。</a:t>
                  </a:r>
                </a:p>
              </p:txBody>
            </p:sp>
          </p:grpSp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78459377-85BD-A976-C597-7D91F1CAF255}"/>
                  </a:ext>
                </a:extLst>
              </p:cNvPr>
              <p:cNvGrpSpPr/>
              <p:nvPr/>
            </p:nvGrpSpPr>
            <p:grpSpPr>
              <a:xfrm>
                <a:off x="1836850" y="4236758"/>
                <a:ext cx="770400" cy="770784"/>
                <a:chOff x="4408911" y="2398605"/>
                <a:chExt cx="770400" cy="770784"/>
              </a:xfrm>
            </p:grpSpPr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id="{C408E21E-E3E0-65A3-A9A3-ABD2910154D3}"/>
                    </a:ext>
                  </a:extLst>
                </p:cNvPr>
                <p:cNvSpPr/>
                <p:nvPr/>
              </p:nvSpPr>
              <p:spPr>
                <a:xfrm>
                  <a:off x="4408911" y="2398605"/>
                  <a:ext cx="770400" cy="77078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65" name="iconfont-117-337961">
                  <a:extLst>
                    <a:ext uri="{FF2B5EF4-FFF2-40B4-BE49-F238E27FC236}">
                      <a16:creationId xmlns:a16="http://schemas.microsoft.com/office/drawing/2014/main" id="{78435574-0860-85BB-792F-13D950D734F0}"/>
                    </a:ext>
                  </a:extLst>
                </p:cNvPr>
                <p:cNvSpPr/>
                <p:nvPr/>
              </p:nvSpPr>
              <p:spPr>
                <a:xfrm>
                  <a:off x="4615545" y="2578873"/>
                  <a:ext cx="358330" cy="364734"/>
                </a:xfrm>
                <a:custGeom>
                  <a:avLst/>
                  <a:gdLst>
                    <a:gd name="T0" fmla="*/ 10166 w 12800"/>
                    <a:gd name="T1" fmla="*/ 234 h 12000"/>
                    <a:gd name="T2" fmla="*/ 1200 w 12800"/>
                    <a:gd name="T3" fmla="*/ 0 h 12000"/>
                    <a:gd name="T4" fmla="*/ 0 w 12800"/>
                    <a:gd name="T5" fmla="*/ 10800 h 12000"/>
                    <a:gd name="T6" fmla="*/ 11600 w 12800"/>
                    <a:gd name="T7" fmla="*/ 12000 h 12000"/>
                    <a:gd name="T8" fmla="*/ 12800 w 12800"/>
                    <a:gd name="T9" fmla="*/ 3200 h 12000"/>
                    <a:gd name="T10" fmla="*/ 12000 w 12800"/>
                    <a:gd name="T11" fmla="*/ 10800 h 12000"/>
                    <a:gd name="T12" fmla="*/ 1200 w 12800"/>
                    <a:gd name="T13" fmla="*/ 11200 h 12000"/>
                    <a:gd name="T14" fmla="*/ 800 w 12800"/>
                    <a:gd name="T15" fmla="*/ 1200 h 12000"/>
                    <a:gd name="T16" fmla="*/ 9200 w 12800"/>
                    <a:gd name="T17" fmla="*/ 800 h 12000"/>
                    <a:gd name="T18" fmla="*/ 9199 w 12800"/>
                    <a:gd name="T19" fmla="*/ 2400 h 12000"/>
                    <a:gd name="T20" fmla="*/ 10799 w 12800"/>
                    <a:gd name="T21" fmla="*/ 3600 h 12000"/>
                    <a:gd name="T22" fmla="*/ 12000 w 12800"/>
                    <a:gd name="T23" fmla="*/ 10800 h 12000"/>
                    <a:gd name="T24" fmla="*/ 10399 w 12800"/>
                    <a:gd name="T25" fmla="*/ 3200 h 12000"/>
                    <a:gd name="T26" fmla="*/ 9600 w 12800"/>
                    <a:gd name="T27" fmla="*/ 2400 h 12000"/>
                    <a:gd name="T28" fmla="*/ 12000 w 12800"/>
                    <a:gd name="T29" fmla="*/ 3200 h 12000"/>
                    <a:gd name="T30" fmla="*/ 6200 w 12800"/>
                    <a:gd name="T31" fmla="*/ 2800 h 12000"/>
                    <a:gd name="T32" fmla="*/ 8400 w 12800"/>
                    <a:gd name="T33" fmla="*/ 2600 h 12000"/>
                    <a:gd name="T34" fmla="*/ 6200 w 12800"/>
                    <a:gd name="T35" fmla="*/ 2400 h 12000"/>
                    <a:gd name="T36" fmla="*/ 6200 w 12800"/>
                    <a:gd name="T37" fmla="*/ 2800 h 12000"/>
                    <a:gd name="T38" fmla="*/ 8200 w 12800"/>
                    <a:gd name="T39" fmla="*/ 4000 h 12000"/>
                    <a:gd name="T40" fmla="*/ 8200 w 12800"/>
                    <a:gd name="T41" fmla="*/ 3600 h 12000"/>
                    <a:gd name="T42" fmla="*/ 6000 w 12800"/>
                    <a:gd name="T43" fmla="*/ 3800 h 12000"/>
                    <a:gd name="T44" fmla="*/ 6000 w 12800"/>
                    <a:gd name="T45" fmla="*/ 5000 h 12000"/>
                    <a:gd name="T46" fmla="*/ 11000 w 12800"/>
                    <a:gd name="T47" fmla="*/ 5200 h 12000"/>
                    <a:gd name="T48" fmla="*/ 11000 w 12800"/>
                    <a:gd name="T49" fmla="*/ 4800 h 12000"/>
                    <a:gd name="T50" fmla="*/ 6000 w 12800"/>
                    <a:gd name="T51" fmla="*/ 5000 h 12000"/>
                    <a:gd name="T52" fmla="*/ 1800 w 12800"/>
                    <a:gd name="T53" fmla="*/ 7200 h 12000"/>
                    <a:gd name="T54" fmla="*/ 1800 w 12800"/>
                    <a:gd name="T55" fmla="*/ 7600 h 12000"/>
                    <a:gd name="T56" fmla="*/ 11200 w 12800"/>
                    <a:gd name="T57" fmla="*/ 7400 h 12000"/>
                    <a:gd name="T58" fmla="*/ 11000 w 12800"/>
                    <a:gd name="T59" fmla="*/ 8400 h 12000"/>
                    <a:gd name="T60" fmla="*/ 1600 w 12800"/>
                    <a:gd name="T61" fmla="*/ 8600 h 12000"/>
                    <a:gd name="T62" fmla="*/ 11000 w 12800"/>
                    <a:gd name="T63" fmla="*/ 8800 h 12000"/>
                    <a:gd name="T64" fmla="*/ 11000 w 12800"/>
                    <a:gd name="T65" fmla="*/ 8400 h 12000"/>
                    <a:gd name="T66" fmla="*/ 1800 w 12800"/>
                    <a:gd name="T67" fmla="*/ 9600 h 12000"/>
                    <a:gd name="T68" fmla="*/ 1800 w 12800"/>
                    <a:gd name="T69" fmla="*/ 10000 h 12000"/>
                    <a:gd name="T70" fmla="*/ 11200 w 12800"/>
                    <a:gd name="T71" fmla="*/ 9800 h 12000"/>
                    <a:gd name="T72" fmla="*/ 11000 w 12800"/>
                    <a:gd name="T73" fmla="*/ 6000 h 12000"/>
                    <a:gd name="T74" fmla="*/ 1600 w 12800"/>
                    <a:gd name="T75" fmla="*/ 6200 h 12000"/>
                    <a:gd name="T76" fmla="*/ 11000 w 12800"/>
                    <a:gd name="T77" fmla="*/ 6400 h 12000"/>
                    <a:gd name="T78" fmla="*/ 11000 w 12800"/>
                    <a:gd name="T79" fmla="*/ 6000 h 12000"/>
                    <a:gd name="T80" fmla="*/ 4800 w 12800"/>
                    <a:gd name="T81" fmla="*/ 5200 h 12000"/>
                    <a:gd name="T82" fmla="*/ 5200 w 12800"/>
                    <a:gd name="T83" fmla="*/ 2400 h 12000"/>
                    <a:gd name="T84" fmla="*/ 2000 w 12800"/>
                    <a:gd name="T85" fmla="*/ 2000 h 12000"/>
                    <a:gd name="T86" fmla="*/ 1600 w 12800"/>
                    <a:gd name="T87" fmla="*/ 4800 h 12000"/>
                    <a:gd name="T88" fmla="*/ 2400 w 12800"/>
                    <a:gd name="T89" fmla="*/ 2800 h 12000"/>
                    <a:gd name="T90" fmla="*/ 4400 w 12800"/>
                    <a:gd name="T91" fmla="*/ 4400 h 12000"/>
                    <a:gd name="T92" fmla="*/ 2400 w 12800"/>
                    <a:gd name="T93" fmla="*/ 2800 h 120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2800" h="12000">
                      <a:moveTo>
                        <a:pt x="12566" y="2634"/>
                      </a:moveTo>
                      <a:lnTo>
                        <a:pt x="10166" y="234"/>
                      </a:lnTo>
                      <a:cubicBezTo>
                        <a:pt x="10016" y="84"/>
                        <a:pt x="9812" y="0"/>
                        <a:pt x="9600" y="0"/>
                      </a:cubicBezTo>
                      <a:lnTo>
                        <a:pt x="1200" y="0"/>
                      </a:lnTo>
                      <a:cubicBezTo>
                        <a:pt x="538" y="0"/>
                        <a:pt x="0" y="538"/>
                        <a:pt x="0" y="1200"/>
                      </a:cubicBezTo>
                      <a:lnTo>
                        <a:pt x="0" y="10800"/>
                      </a:lnTo>
                      <a:cubicBezTo>
                        <a:pt x="0" y="11462"/>
                        <a:pt x="538" y="12000"/>
                        <a:pt x="1200" y="12000"/>
                      </a:cubicBezTo>
                      <a:lnTo>
                        <a:pt x="11600" y="12000"/>
                      </a:lnTo>
                      <a:cubicBezTo>
                        <a:pt x="12262" y="12000"/>
                        <a:pt x="12800" y="11462"/>
                        <a:pt x="12800" y="10800"/>
                      </a:cubicBezTo>
                      <a:lnTo>
                        <a:pt x="12800" y="3200"/>
                      </a:lnTo>
                      <a:cubicBezTo>
                        <a:pt x="12800" y="2988"/>
                        <a:pt x="12716" y="2784"/>
                        <a:pt x="12566" y="2634"/>
                      </a:cubicBezTo>
                      <a:close/>
                      <a:moveTo>
                        <a:pt x="12000" y="10800"/>
                      </a:moveTo>
                      <a:cubicBezTo>
                        <a:pt x="12000" y="11021"/>
                        <a:pt x="11821" y="11200"/>
                        <a:pt x="11600" y="11200"/>
                      </a:cubicBezTo>
                      <a:lnTo>
                        <a:pt x="1200" y="11200"/>
                      </a:lnTo>
                      <a:cubicBezTo>
                        <a:pt x="979" y="11200"/>
                        <a:pt x="800" y="11021"/>
                        <a:pt x="800" y="10800"/>
                      </a:cubicBezTo>
                      <a:lnTo>
                        <a:pt x="800" y="1200"/>
                      </a:lnTo>
                      <a:cubicBezTo>
                        <a:pt x="800" y="979"/>
                        <a:pt x="979" y="800"/>
                        <a:pt x="1200" y="800"/>
                      </a:cubicBezTo>
                      <a:lnTo>
                        <a:pt x="9200" y="800"/>
                      </a:lnTo>
                      <a:lnTo>
                        <a:pt x="9200" y="2400"/>
                      </a:lnTo>
                      <a:lnTo>
                        <a:pt x="9199" y="2400"/>
                      </a:lnTo>
                      <a:cubicBezTo>
                        <a:pt x="9199" y="3063"/>
                        <a:pt x="9737" y="3600"/>
                        <a:pt x="10399" y="3600"/>
                      </a:cubicBezTo>
                      <a:lnTo>
                        <a:pt x="10799" y="3600"/>
                      </a:lnTo>
                      <a:lnTo>
                        <a:pt x="12000" y="3600"/>
                      </a:lnTo>
                      <a:lnTo>
                        <a:pt x="12000" y="10800"/>
                      </a:lnTo>
                      <a:close/>
                      <a:moveTo>
                        <a:pt x="10799" y="3200"/>
                      </a:moveTo>
                      <a:lnTo>
                        <a:pt x="10399" y="3200"/>
                      </a:lnTo>
                      <a:cubicBezTo>
                        <a:pt x="9958" y="3200"/>
                        <a:pt x="9599" y="2841"/>
                        <a:pt x="9599" y="2400"/>
                      </a:cubicBezTo>
                      <a:lnTo>
                        <a:pt x="9600" y="2400"/>
                      </a:lnTo>
                      <a:lnTo>
                        <a:pt x="9600" y="800"/>
                      </a:lnTo>
                      <a:lnTo>
                        <a:pt x="12000" y="3200"/>
                      </a:lnTo>
                      <a:lnTo>
                        <a:pt x="10799" y="3200"/>
                      </a:lnTo>
                      <a:close/>
                      <a:moveTo>
                        <a:pt x="6200" y="2800"/>
                      </a:moveTo>
                      <a:lnTo>
                        <a:pt x="8200" y="2800"/>
                      </a:lnTo>
                      <a:cubicBezTo>
                        <a:pt x="8310" y="2800"/>
                        <a:pt x="8400" y="2710"/>
                        <a:pt x="8400" y="2600"/>
                      </a:cubicBezTo>
                      <a:cubicBezTo>
                        <a:pt x="8400" y="2490"/>
                        <a:pt x="8310" y="2400"/>
                        <a:pt x="8200" y="2400"/>
                      </a:cubicBezTo>
                      <a:lnTo>
                        <a:pt x="6200" y="2400"/>
                      </a:lnTo>
                      <a:cubicBezTo>
                        <a:pt x="6090" y="2400"/>
                        <a:pt x="6000" y="2489"/>
                        <a:pt x="6000" y="2600"/>
                      </a:cubicBezTo>
                      <a:cubicBezTo>
                        <a:pt x="6000" y="2711"/>
                        <a:pt x="6090" y="2800"/>
                        <a:pt x="6200" y="2800"/>
                      </a:cubicBezTo>
                      <a:close/>
                      <a:moveTo>
                        <a:pt x="6200" y="4000"/>
                      </a:moveTo>
                      <a:lnTo>
                        <a:pt x="8200" y="4000"/>
                      </a:lnTo>
                      <a:cubicBezTo>
                        <a:pt x="8310" y="4000"/>
                        <a:pt x="8400" y="3910"/>
                        <a:pt x="8400" y="3800"/>
                      </a:cubicBezTo>
                      <a:cubicBezTo>
                        <a:pt x="8400" y="3690"/>
                        <a:pt x="8310" y="3600"/>
                        <a:pt x="8200" y="3600"/>
                      </a:cubicBezTo>
                      <a:lnTo>
                        <a:pt x="6200" y="3600"/>
                      </a:lnTo>
                      <a:cubicBezTo>
                        <a:pt x="6090" y="3600"/>
                        <a:pt x="6000" y="3690"/>
                        <a:pt x="6000" y="3800"/>
                      </a:cubicBezTo>
                      <a:cubicBezTo>
                        <a:pt x="6000" y="3910"/>
                        <a:pt x="6090" y="4000"/>
                        <a:pt x="6200" y="4000"/>
                      </a:cubicBezTo>
                      <a:close/>
                      <a:moveTo>
                        <a:pt x="6000" y="5000"/>
                      </a:moveTo>
                      <a:cubicBezTo>
                        <a:pt x="6000" y="5110"/>
                        <a:pt x="6090" y="5200"/>
                        <a:pt x="6200" y="5200"/>
                      </a:cubicBezTo>
                      <a:lnTo>
                        <a:pt x="11000" y="5200"/>
                      </a:lnTo>
                      <a:cubicBezTo>
                        <a:pt x="11110" y="5200"/>
                        <a:pt x="11200" y="5110"/>
                        <a:pt x="11200" y="5000"/>
                      </a:cubicBezTo>
                      <a:cubicBezTo>
                        <a:pt x="11200" y="4890"/>
                        <a:pt x="11110" y="4800"/>
                        <a:pt x="11000" y="4800"/>
                      </a:cubicBezTo>
                      <a:lnTo>
                        <a:pt x="6200" y="4800"/>
                      </a:lnTo>
                      <a:cubicBezTo>
                        <a:pt x="6090" y="4800"/>
                        <a:pt x="6000" y="4889"/>
                        <a:pt x="6000" y="5000"/>
                      </a:cubicBezTo>
                      <a:close/>
                      <a:moveTo>
                        <a:pt x="11000" y="7200"/>
                      </a:moveTo>
                      <a:lnTo>
                        <a:pt x="1800" y="7200"/>
                      </a:lnTo>
                      <a:cubicBezTo>
                        <a:pt x="1690" y="7200"/>
                        <a:pt x="1600" y="7289"/>
                        <a:pt x="1600" y="7400"/>
                      </a:cubicBezTo>
                      <a:cubicBezTo>
                        <a:pt x="1600" y="7510"/>
                        <a:pt x="1690" y="7600"/>
                        <a:pt x="1800" y="7600"/>
                      </a:cubicBezTo>
                      <a:lnTo>
                        <a:pt x="11000" y="7600"/>
                      </a:lnTo>
                      <a:cubicBezTo>
                        <a:pt x="11110" y="7600"/>
                        <a:pt x="11200" y="7510"/>
                        <a:pt x="11200" y="7400"/>
                      </a:cubicBezTo>
                      <a:cubicBezTo>
                        <a:pt x="11200" y="7289"/>
                        <a:pt x="11110" y="7200"/>
                        <a:pt x="11000" y="7200"/>
                      </a:cubicBezTo>
                      <a:close/>
                      <a:moveTo>
                        <a:pt x="11000" y="8400"/>
                      </a:moveTo>
                      <a:lnTo>
                        <a:pt x="1800" y="8400"/>
                      </a:lnTo>
                      <a:cubicBezTo>
                        <a:pt x="1690" y="8400"/>
                        <a:pt x="1600" y="8489"/>
                        <a:pt x="1600" y="8600"/>
                      </a:cubicBezTo>
                      <a:cubicBezTo>
                        <a:pt x="1600" y="8710"/>
                        <a:pt x="1690" y="8800"/>
                        <a:pt x="1800" y="8800"/>
                      </a:cubicBezTo>
                      <a:lnTo>
                        <a:pt x="11000" y="8800"/>
                      </a:lnTo>
                      <a:cubicBezTo>
                        <a:pt x="11110" y="8800"/>
                        <a:pt x="11200" y="8710"/>
                        <a:pt x="11200" y="8600"/>
                      </a:cubicBezTo>
                      <a:cubicBezTo>
                        <a:pt x="11200" y="8489"/>
                        <a:pt x="11110" y="8400"/>
                        <a:pt x="11000" y="8400"/>
                      </a:cubicBezTo>
                      <a:close/>
                      <a:moveTo>
                        <a:pt x="11000" y="9600"/>
                      </a:moveTo>
                      <a:lnTo>
                        <a:pt x="1800" y="9600"/>
                      </a:lnTo>
                      <a:cubicBezTo>
                        <a:pt x="1690" y="9600"/>
                        <a:pt x="1600" y="9689"/>
                        <a:pt x="1600" y="9800"/>
                      </a:cubicBezTo>
                      <a:cubicBezTo>
                        <a:pt x="1600" y="9910"/>
                        <a:pt x="1690" y="10000"/>
                        <a:pt x="1800" y="10000"/>
                      </a:cubicBezTo>
                      <a:lnTo>
                        <a:pt x="11000" y="10000"/>
                      </a:lnTo>
                      <a:cubicBezTo>
                        <a:pt x="11110" y="10000"/>
                        <a:pt x="11200" y="9910"/>
                        <a:pt x="11200" y="9800"/>
                      </a:cubicBezTo>
                      <a:cubicBezTo>
                        <a:pt x="11200" y="9689"/>
                        <a:pt x="11110" y="9600"/>
                        <a:pt x="11000" y="9600"/>
                      </a:cubicBezTo>
                      <a:close/>
                      <a:moveTo>
                        <a:pt x="11000" y="6000"/>
                      </a:moveTo>
                      <a:lnTo>
                        <a:pt x="1800" y="6000"/>
                      </a:lnTo>
                      <a:cubicBezTo>
                        <a:pt x="1690" y="6000"/>
                        <a:pt x="1600" y="6089"/>
                        <a:pt x="1600" y="6200"/>
                      </a:cubicBezTo>
                      <a:cubicBezTo>
                        <a:pt x="1600" y="6311"/>
                        <a:pt x="1690" y="6400"/>
                        <a:pt x="1800" y="6400"/>
                      </a:cubicBezTo>
                      <a:lnTo>
                        <a:pt x="11000" y="6400"/>
                      </a:lnTo>
                      <a:cubicBezTo>
                        <a:pt x="11110" y="6400"/>
                        <a:pt x="11200" y="6310"/>
                        <a:pt x="11200" y="6200"/>
                      </a:cubicBezTo>
                      <a:cubicBezTo>
                        <a:pt x="11200" y="6090"/>
                        <a:pt x="11110" y="6000"/>
                        <a:pt x="11000" y="6000"/>
                      </a:cubicBezTo>
                      <a:close/>
                      <a:moveTo>
                        <a:pt x="2000" y="5200"/>
                      </a:moveTo>
                      <a:lnTo>
                        <a:pt x="4800" y="5200"/>
                      </a:lnTo>
                      <a:cubicBezTo>
                        <a:pt x="5021" y="5200"/>
                        <a:pt x="5200" y="5021"/>
                        <a:pt x="5200" y="4800"/>
                      </a:cubicBezTo>
                      <a:lnTo>
                        <a:pt x="5200" y="2400"/>
                      </a:lnTo>
                      <a:cubicBezTo>
                        <a:pt x="5200" y="2179"/>
                        <a:pt x="5021" y="2000"/>
                        <a:pt x="4800" y="2000"/>
                      </a:cubicBezTo>
                      <a:lnTo>
                        <a:pt x="2000" y="2000"/>
                      </a:lnTo>
                      <a:cubicBezTo>
                        <a:pt x="1779" y="2000"/>
                        <a:pt x="1600" y="2179"/>
                        <a:pt x="1600" y="2400"/>
                      </a:cubicBezTo>
                      <a:lnTo>
                        <a:pt x="1600" y="4800"/>
                      </a:lnTo>
                      <a:cubicBezTo>
                        <a:pt x="1600" y="5021"/>
                        <a:pt x="1779" y="5200"/>
                        <a:pt x="2000" y="5200"/>
                      </a:cubicBezTo>
                      <a:close/>
                      <a:moveTo>
                        <a:pt x="2400" y="2800"/>
                      </a:moveTo>
                      <a:lnTo>
                        <a:pt x="4400" y="2800"/>
                      </a:lnTo>
                      <a:lnTo>
                        <a:pt x="4400" y="4400"/>
                      </a:lnTo>
                      <a:lnTo>
                        <a:pt x="2400" y="4400"/>
                      </a:lnTo>
                      <a:lnTo>
                        <a:pt x="2400" y="28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4CC18F45-59D2-03AF-D70F-F2698EE87A6C}"/>
                </a:ext>
              </a:extLst>
            </p:cNvPr>
            <p:cNvCxnSpPr>
              <a:cxnSpLocks/>
            </p:cNvCxnSpPr>
            <p:nvPr/>
          </p:nvCxnSpPr>
          <p:spPr>
            <a:xfrm>
              <a:off x="2642864" y="4878635"/>
              <a:ext cx="385117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E7341763-09AD-DD7B-6131-C50AEF2009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1528" y="2285743"/>
            <a:ext cx="2952902" cy="375939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5439FE6-AD52-84C4-527B-BA41E19F14C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9166" y="3419366"/>
            <a:ext cx="1828894" cy="27196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514488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13368-6BC0-A3E4-58F5-07E63A3821B6}"/>
              </a:ext>
            </a:extLst>
          </p:cNvPr>
          <p:cNvSpPr txBox="1"/>
          <p:nvPr/>
        </p:nvSpPr>
        <p:spPr>
          <a:xfrm>
            <a:off x="697735" y="509530"/>
            <a:ext cx="2320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800" dirty="0">
                <a:solidFill>
                  <a:schemeClr val="bg1">
                    <a:lumMod val="75000"/>
                  </a:schemeClr>
                </a:solidFill>
              </a:rPr>
              <a:t>FUTURE PLAN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68A4FD-470F-BEEA-776A-0983AB7E1F96}"/>
              </a:ext>
            </a:extLst>
          </p:cNvPr>
          <p:cNvSpPr txBox="1"/>
          <p:nvPr/>
        </p:nvSpPr>
        <p:spPr>
          <a:xfrm>
            <a:off x="108332" y="1170275"/>
            <a:ext cx="32499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accent2"/>
                    </a:gs>
                    <a:gs pos="43000">
                      <a:schemeClr val="accent1"/>
                    </a:gs>
                  </a:gsLst>
                  <a:lin ang="7500000" scaled="0"/>
                </a:gradFill>
                <a:latin typeface="+mj-ea"/>
                <a:ea typeface="+mj-ea"/>
              </a:rPr>
              <a:t>未来规划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55E0A8A-D3F5-6641-304E-93C3697839B3}"/>
              </a:ext>
            </a:extLst>
          </p:cNvPr>
          <p:cNvCxnSpPr>
            <a:cxnSpLocks/>
          </p:cNvCxnSpPr>
          <p:nvPr/>
        </p:nvCxnSpPr>
        <p:spPr>
          <a:xfrm>
            <a:off x="796887" y="1024568"/>
            <a:ext cx="558188" cy="0"/>
          </a:xfrm>
          <a:prstGeom prst="line">
            <a:avLst/>
          </a:prstGeom>
          <a:ln w="38100">
            <a:gradFill>
              <a:gsLst>
                <a:gs pos="0">
                  <a:schemeClr val="accent2"/>
                </a:gs>
                <a:gs pos="6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C61992-522E-3F1D-E205-B602B52F31EE}"/>
              </a:ext>
            </a:extLst>
          </p:cNvPr>
          <p:cNvGrpSpPr/>
          <p:nvPr/>
        </p:nvGrpSpPr>
        <p:grpSpPr>
          <a:xfrm>
            <a:off x="10664327" y="881349"/>
            <a:ext cx="460873" cy="472810"/>
            <a:chOff x="10300771" y="751902"/>
            <a:chExt cx="824430" cy="60225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F9B4DE5-185F-254B-C450-E11F3051A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751902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096FCB2-A6E5-1C42-A5E3-0D041798751E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053030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F992E74-E1FC-266D-CBED-39499FA2CDD2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354159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F551DFA-C473-B40B-E6E0-918FE1A73F77}"/>
              </a:ext>
            </a:extLst>
          </p:cNvPr>
          <p:cNvGrpSpPr/>
          <p:nvPr/>
        </p:nvGrpSpPr>
        <p:grpSpPr>
          <a:xfrm>
            <a:off x="1040803" y="3117411"/>
            <a:ext cx="2387634" cy="2471225"/>
            <a:chOff x="1180988" y="2549517"/>
            <a:chExt cx="2387634" cy="2471225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E29E706D-19C8-C99E-19DD-16E4BEE035BF}"/>
                </a:ext>
              </a:extLst>
            </p:cNvPr>
            <p:cNvGrpSpPr/>
            <p:nvPr/>
          </p:nvGrpSpPr>
          <p:grpSpPr>
            <a:xfrm>
              <a:off x="1180988" y="2570310"/>
              <a:ext cx="348172" cy="2450432"/>
              <a:chOff x="1641583" y="2471526"/>
              <a:chExt cx="348172" cy="2450432"/>
            </a:xfrm>
          </p:grpSpPr>
          <p:sp>
            <p:nvSpPr>
              <p:cNvPr id="5" name="等腰三角形 4">
                <a:extLst>
                  <a:ext uri="{FF2B5EF4-FFF2-40B4-BE49-F238E27FC236}">
                    <a16:creationId xmlns:a16="http://schemas.microsoft.com/office/drawing/2014/main" id="{951E3D30-B555-1899-92C5-778A4BE5207E}"/>
                  </a:ext>
                </a:extLst>
              </p:cNvPr>
              <p:cNvSpPr/>
              <p:nvPr/>
            </p:nvSpPr>
            <p:spPr>
              <a:xfrm rot="5400000">
                <a:off x="1613729" y="2499380"/>
                <a:ext cx="403879" cy="348172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5EA8AD73-324C-FB2E-14DC-157BC30B03AD}"/>
                  </a:ext>
                </a:extLst>
              </p:cNvPr>
              <p:cNvCxnSpPr/>
              <p:nvPr/>
            </p:nvCxnSpPr>
            <p:spPr>
              <a:xfrm>
                <a:off x="1652599" y="2553331"/>
                <a:ext cx="0" cy="2368627"/>
              </a:xfrm>
              <a:prstGeom prst="line">
                <a:avLst/>
              </a:prstGeom>
              <a:ln w="25400">
                <a:gradFill>
                  <a:gsLst>
                    <a:gs pos="45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C72C037-D5B1-5378-8057-E24F47B35737}"/>
                </a:ext>
              </a:extLst>
            </p:cNvPr>
            <p:cNvSpPr txBox="1"/>
            <p:nvPr/>
          </p:nvSpPr>
          <p:spPr>
            <a:xfrm>
              <a:off x="1529160" y="3045044"/>
              <a:ext cx="1924184" cy="14699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726AB23A-F478-BCA1-810C-71A6A6751782}"/>
                </a:ext>
              </a:extLst>
            </p:cNvPr>
            <p:cNvCxnSpPr>
              <a:cxnSpLocks/>
            </p:cNvCxnSpPr>
            <p:nvPr/>
          </p:nvCxnSpPr>
          <p:spPr>
            <a:xfrm>
              <a:off x="1644438" y="2928148"/>
              <a:ext cx="8280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BFCF7AC-33DB-3383-516B-58F3DCD2C5BB}"/>
                </a:ext>
              </a:extLst>
            </p:cNvPr>
            <p:cNvSpPr txBox="1"/>
            <p:nvPr/>
          </p:nvSpPr>
          <p:spPr>
            <a:xfrm>
              <a:off x="1644438" y="2549517"/>
              <a:ext cx="192418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000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20XX</a:t>
              </a:r>
              <a:endParaRPr lang="zh-CN" altLang="en-US" sz="2000" spc="3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0E2617C-7C0A-965C-B915-A3D6E6B6DAB7}"/>
              </a:ext>
            </a:extLst>
          </p:cNvPr>
          <p:cNvGrpSpPr/>
          <p:nvPr/>
        </p:nvGrpSpPr>
        <p:grpSpPr>
          <a:xfrm>
            <a:off x="3702035" y="2692738"/>
            <a:ext cx="2387634" cy="2471225"/>
            <a:chOff x="1180988" y="2549517"/>
            <a:chExt cx="2387634" cy="2471225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B71D374E-32B8-227D-95B2-2B4511852D0A}"/>
                </a:ext>
              </a:extLst>
            </p:cNvPr>
            <p:cNvGrpSpPr/>
            <p:nvPr/>
          </p:nvGrpSpPr>
          <p:grpSpPr>
            <a:xfrm>
              <a:off x="1180988" y="2570310"/>
              <a:ext cx="348172" cy="2450432"/>
              <a:chOff x="1641583" y="2471526"/>
              <a:chExt cx="348172" cy="2450432"/>
            </a:xfrm>
          </p:grpSpPr>
          <p:sp>
            <p:nvSpPr>
              <p:cNvPr id="70" name="等腰三角形 69">
                <a:extLst>
                  <a:ext uri="{FF2B5EF4-FFF2-40B4-BE49-F238E27FC236}">
                    <a16:creationId xmlns:a16="http://schemas.microsoft.com/office/drawing/2014/main" id="{4E43DEA3-3DE8-8D2A-25D7-862AB88C9323}"/>
                  </a:ext>
                </a:extLst>
              </p:cNvPr>
              <p:cNvSpPr/>
              <p:nvPr/>
            </p:nvSpPr>
            <p:spPr>
              <a:xfrm rot="5400000">
                <a:off x="1613729" y="2499380"/>
                <a:ext cx="403879" cy="348172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1C0F4E70-B593-DF88-CB2B-B9B89AEF9FA4}"/>
                  </a:ext>
                </a:extLst>
              </p:cNvPr>
              <p:cNvCxnSpPr/>
              <p:nvPr/>
            </p:nvCxnSpPr>
            <p:spPr>
              <a:xfrm>
                <a:off x="1652599" y="2553331"/>
                <a:ext cx="0" cy="2368627"/>
              </a:xfrm>
              <a:prstGeom prst="line">
                <a:avLst/>
              </a:prstGeom>
              <a:ln w="25400">
                <a:gradFill>
                  <a:gsLst>
                    <a:gs pos="45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B526FCF-766E-8FEA-DD2F-07457BAA4204}"/>
                </a:ext>
              </a:extLst>
            </p:cNvPr>
            <p:cNvSpPr txBox="1"/>
            <p:nvPr/>
          </p:nvSpPr>
          <p:spPr>
            <a:xfrm>
              <a:off x="1529160" y="3045044"/>
              <a:ext cx="1924184" cy="14699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6C223A6F-F3F4-4507-9B4A-3807E6C536EA}"/>
                </a:ext>
              </a:extLst>
            </p:cNvPr>
            <p:cNvCxnSpPr>
              <a:cxnSpLocks/>
            </p:cNvCxnSpPr>
            <p:nvPr/>
          </p:nvCxnSpPr>
          <p:spPr>
            <a:xfrm>
              <a:off x="1644438" y="2928148"/>
              <a:ext cx="8280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3F5883A-4DF0-78D8-AC0F-D01C234AE1BD}"/>
                </a:ext>
              </a:extLst>
            </p:cNvPr>
            <p:cNvSpPr txBox="1"/>
            <p:nvPr/>
          </p:nvSpPr>
          <p:spPr>
            <a:xfrm>
              <a:off x="1644438" y="2549517"/>
              <a:ext cx="192418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000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20XX</a:t>
              </a:r>
              <a:endParaRPr lang="zh-CN" altLang="en-US" sz="2000" spc="3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45F18443-73E5-8DF4-8636-99AC37D08F93}"/>
              </a:ext>
            </a:extLst>
          </p:cNvPr>
          <p:cNvGrpSpPr/>
          <p:nvPr/>
        </p:nvGrpSpPr>
        <p:grpSpPr>
          <a:xfrm>
            <a:off x="6363267" y="2864659"/>
            <a:ext cx="2387634" cy="2471225"/>
            <a:chOff x="1180988" y="2549517"/>
            <a:chExt cx="2387634" cy="2471225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6BDC5B34-59F9-77B1-1F3E-64CC76DC2C1A}"/>
                </a:ext>
              </a:extLst>
            </p:cNvPr>
            <p:cNvGrpSpPr/>
            <p:nvPr/>
          </p:nvGrpSpPr>
          <p:grpSpPr>
            <a:xfrm>
              <a:off x="1180988" y="2570310"/>
              <a:ext cx="348172" cy="2450432"/>
              <a:chOff x="1641583" y="2471526"/>
              <a:chExt cx="348172" cy="2450432"/>
            </a:xfrm>
          </p:grpSpPr>
          <p:sp>
            <p:nvSpPr>
              <p:cNvPr id="77" name="等腰三角形 76">
                <a:extLst>
                  <a:ext uri="{FF2B5EF4-FFF2-40B4-BE49-F238E27FC236}">
                    <a16:creationId xmlns:a16="http://schemas.microsoft.com/office/drawing/2014/main" id="{F683E501-1A2F-C241-8B5D-C48CC8B6AAB8}"/>
                  </a:ext>
                </a:extLst>
              </p:cNvPr>
              <p:cNvSpPr/>
              <p:nvPr/>
            </p:nvSpPr>
            <p:spPr>
              <a:xfrm rot="5400000">
                <a:off x="1613729" y="2499380"/>
                <a:ext cx="403879" cy="348172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32E706A7-6C30-8640-6A8E-C29C7F35C262}"/>
                  </a:ext>
                </a:extLst>
              </p:cNvPr>
              <p:cNvCxnSpPr/>
              <p:nvPr/>
            </p:nvCxnSpPr>
            <p:spPr>
              <a:xfrm>
                <a:off x="1652599" y="2553331"/>
                <a:ext cx="0" cy="2368627"/>
              </a:xfrm>
              <a:prstGeom prst="line">
                <a:avLst/>
              </a:prstGeom>
              <a:ln w="25400">
                <a:gradFill>
                  <a:gsLst>
                    <a:gs pos="45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18D88245-ED1A-7BE9-A18A-BF5F6C92489F}"/>
                </a:ext>
              </a:extLst>
            </p:cNvPr>
            <p:cNvSpPr txBox="1"/>
            <p:nvPr/>
          </p:nvSpPr>
          <p:spPr>
            <a:xfrm>
              <a:off x="1529160" y="3045044"/>
              <a:ext cx="1924184" cy="14699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8A1E1081-6655-9121-6EFE-F30CD35646AC}"/>
                </a:ext>
              </a:extLst>
            </p:cNvPr>
            <p:cNvCxnSpPr>
              <a:cxnSpLocks/>
            </p:cNvCxnSpPr>
            <p:nvPr/>
          </p:nvCxnSpPr>
          <p:spPr>
            <a:xfrm>
              <a:off x="1644438" y="2928148"/>
              <a:ext cx="8280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693DDA5F-D267-62E1-5F07-57BFF6E38B31}"/>
                </a:ext>
              </a:extLst>
            </p:cNvPr>
            <p:cNvSpPr txBox="1"/>
            <p:nvPr/>
          </p:nvSpPr>
          <p:spPr>
            <a:xfrm>
              <a:off x="1644438" y="2549517"/>
              <a:ext cx="192418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000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20XX</a:t>
              </a:r>
              <a:endParaRPr lang="zh-CN" altLang="en-US" sz="2000" spc="3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886A33AB-45C3-3F0F-1881-49BB984F8C3E}"/>
              </a:ext>
            </a:extLst>
          </p:cNvPr>
          <p:cNvGrpSpPr/>
          <p:nvPr/>
        </p:nvGrpSpPr>
        <p:grpSpPr>
          <a:xfrm>
            <a:off x="9024498" y="1835756"/>
            <a:ext cx="2387634" cy="2471225"/>
            <a:chOff x="1180988" y="2549517"/>
            <a:chExt cx="2387634" cy="2471225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242FB72C-3FBC-4DE4-66AF-D55559FE4B7E}"/>
                </a:ext>
              </a:extLst>
            </p:cNvPr>
            <p:cNvGrpSpPr/>
            <p:nvPr/>
          </p:nvGrpSpPr>
          <p:grpSpPr>
            <a:xfrm>
              <a:off x="1180988" y="2570310"/>
              <a:ext cx="348172" cy="2450432"/>
              <a:chOff x="1641583" y="2471526"/>
              <a:chExt cx="348172" cy="2450432"/>
            </a:xfrm>
          </p:grpSpPr>
          <p:sp>
            <p:nvSpPr>
              <p:cNvPr id="84" name="等腰三角形 83">
                <a:extLst>
                  <a:ext uri="{FF2B5EF4-FFF2-40B4-BE49-F238E27FC236}">
                    <a16:creationId xmlns:a16="http://schemas.microsoft.com/office/drawing/2014/main" id="{3981837F-F9A3-2CAE-7547-DEB491111F6F}"/>
                  </a:ext>
                </a:extLst>
              </p:cNvPr>
              <p:cNvSpPr/>
              <p:nvPr/>
            </p:nvSpPr>
            <p:spPr>
              <a:xfrm rot="5400000">
                <a:off x="1613729" y="2499380"/>
                <a:ext cx="403879" cy="348172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F9B82559-8C7D-D75C-B88E-E0DA77B8C88B}"/>
                  </a:ext>
                </a:extLst>
              </p:cNvPr>
              <p:cNvCxnSpPr/>
              <p:nvPr/>
            </p:nvCxnSpPr>
            <p:spPr>
              <a:xfrm>
                <a:off x="1652599" y="2553331"/>
                <a:ext cx="0" cy="2368627"/>
              </a:xfrm>
              <a:prstGeom prst="line">
                <a:avLst/>
              </a:prstGeom>
              <a:ln w="25400">
                <a:gradFill>
                  <a:gsLst>
                    <a:gs pos="45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E250FF28-28AA-2045-6047-B0943B6DBF66}"/>
                </a:ext>
              </a:extLst>
            </p:cNvPr>
            <p:cNvSpPr txBox="1"/>
            <p:nvPr/>
          </p:nvSpPr>
          <p:spPr>
            <a:xfrm>
              <a:off x="1529160" y="3045044"/>
              <a:ext cx="1924184" cy="14699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321190ED-B304-49F7-7CDC-9BD861BE81D2}"/>
                </a:ext>
              </a:extLst>
            </p:cNvPr>
            <p:cNvCxnSpPr>
              <a:cxnSpLocks/>
            </p:cNvCxnSpPr>
            <p:nvPr/>
          </p:nvCxnSpPr>
          <p:spPr>
            <a:xfrm>
              <a:off x="1644438" y="2928148"/>
              <a:ext cx="8280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61447CC8-06F9-BF05-D857-EE4A3136973C}"/>
                </a:ext>
              </a:extLst>
            </p:cNvPr>
            <p:cNvSpPr txBox="1"/>
            <p:nvPr/>
          </p:nvSpPr>
          <p:spPr>
            <a:xfrm>
              <a:off x="1644438" y="2549517"/>
              <a:ext cx="192418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000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20XX</a:t>
              </a:r>
              <a:endParaRPr lang="zh-CN" altLang="en-US" sz="2000" spc="3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BB0AC1F-47EC-AC2A-6E15-3FCB3466F85C}"/>
              </a:ext>
            </a:extLst>
          </p:cNvPr>
          <p:cNvGrpSpPr/>
          <p:nvPr/>
        </p:nvGrpSpPr>
        <p:grpSpPr>
          <a:xfrm>
            <a:off x="-385590" y="4298732"/>
            <a:ext cx="12212266" cy="2301059"/>
            <a:chOff x="-385590" y="4298732"/>
            <a:chExt cx="12212266" cy="2301059"/>
          </a:xfrm>
        </p:grpSpPr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A5C534F4-41FC-2338-249A-2BA7FF3F2263}"/>
                </a:ext>
              </a:extLst>
            </p:cNvPr>
            <p:cNvSpPr/>
            <p:nvPr/>
          </p:nvSpPr>
          <p:spPr>
            <a:xfrm>
              <a:off x="-385590" y="4453284"/>
              <a:ext cx="12192918" cy="2146507"/>
            </a:xfrm>
            <a:custGeom>
              <a:avLst/>
              <a:gdLst>
                <a:gd name="connsiteX0" fmla="*/ 11710930 w 11710930"/>
                <a:gd name="connsiteY0" fmla="*/ 1245255 h 1928974"/>
                <a:gd name="connsiteX1" fmla="*/ 10554159 w 11710930"/>
                <a:gd name="connsiteY1" fmla="*/ 349 h 1928974"/>
                <a:gd name="connsiteX2" fmla="*/ 8637224 w 11710930"/>
                <a:gd name="connsiteY2" fmla="*/ 1113053 h 1928974"/>
                <a:gd name="connsiteX3" fmla="*/ 7194015 w 11710930"/>
                <a:gd name="connsiteY3" fmla="*/ 650344 h 1928974"/>
                <a:gd name="connsiteX4" fmla="*/ 5464367 w 11710930"/>
                <a:gd name="connsiteY4" fmla="*/ 1531694 h 1928974"/>
                <a:gd name="connsiteX5" fmla="*/ 3602516 w 11710930"/>
                <a:gd name="connsiteY5" fmla="*/ 1179154 h 1928974"/>
                <a:gd name="connsiteX6" fmla="*/ 1652530 w 11710930"/>
                <a:gd name="connsiteY6" fmla="*/ 1928301 h 1928974"/>
                <a:gd name="connsiteX7" fmla="*/ 826265 w 11710930"/>
                <a:gd name="connsiteY7" fmla="*/ 1322373 h 1928974"/>
                <a:gd name="connsiteX8" fmla="*/ 0 w 11710930"/>
                <a:gd name="connsiteY8" fmla="*/ 1862200 h 1928974"/>
                <a:gd name="connsiteX9" fmla="*/ 0 w 11710930"/>
                <a:gd name="connsiteY9" fmla="*/ 1862200 h 1928974"/>
                <a:gd name="connsiteX0" fmla="*/ 11710930 w 11710930"/>
                <a:gd name="connsiteY0" fmla="*/ 1245255 h 1928974"/>
                <a:gd name="connsiteX1" fmla="*/ 10554159 w 11710930"/>
                <a:gd name="connsiteY1" fmla="*/ 349 h 1928974"/>
                <a:gd name="connsiteX2" fmla="*/ 8637224 w 11710930"/>
                <a:gd name="connsiteY2" fmla="*/ 1113053 h 1928974"/>
                <a:gd name="connsiteX3" fmla="*/ 7194015 w 11710930"/>
                <a:gd name="connsiteY3" fmla="*/ 650344 h 1928974"/>
                <a:gd name="connsiteX4" fmla="*/ 5464367 w 11710930"/>
                <a:gd name="connsiteY4" fmla="*/ 1531694 h 1928974"/>
                <a:gd name="connsiteX5" fmla="*/ 3602516 w 11710930"/>
                <a:gd name="connsiteY5" fmla="*/ 1179154 h 1928974"/>
                <a:gd name="connsiteX6" fmla="*/ 1652530 w 11710930"/>
                <a:gd name="connsiteY6" fmla="*/ 1928301 h 1928974"/>
                <a:gd name="connsiteX7" fmla="*/ 826265 w 11710930"/>
                <a:gd name="connsiteY7" fmla="*/ 1322373 h 1928974"/>
                <a:gd name="connsiteX8" fmla="*/ 0 w 11710930"/>
                <a:gd name="connsiteY8" fmla="*/ 1862200 h 1928974"/>
                <a:gd name="connsiteX9" fmla="*/ 0 w 11710930"/>
                <a:gd name="connsiteY9" fmla="*/ 1862200 h 1928974"/>
                <a:gd name="connsiteX0" fmla="*/ 11710930 w 11710930"/>
                <a:gd name="connsiteY0" fmla="*/ 1245255 h 1967548"/>
                <a:gd name="connsiteX1" fmla="*/ 10554159 w 11710930"/>
                <a:gd name="connsiteY1" fmla="*/ 349 h 1967548"/>
                <a:gd name="connsiteX2" fmla="*/ 8637224 w 11710930"/>
                <a:gd name="connsiteY2" fmla="*/ 1113053 h 1967548"/>
                <a:gd name="connsiteX3" fmla="*/ 7194015 w 11710930"/>
                <a:gd name="connsiteY3" fmla="*/ 650344 h 1967548"/>
                <a:gd name="connsiteX4" fmla="*/ 5464367 w 11710930"/>
                <a:gd name="connsiteY4" fmla="*/ 1531694 h 1967548"/>
                <a:gd name="connsiteX5" fmla="*/ 3602516 w 11710930"/>
                <a:gd name="connsiteY5" fmla="*/ 1179154 h 1967548"/>
                <a:gd name="connsiteX6" fmla="*/ 1652530 w 11710930"/>
                <a:gd name="connsiteY6" fmla="*/ 1928301 h 1967548"/>
                <a:gd name="connsiteX7" fmla="*/ 0 w 11710930"/>
                <a:gd name="connsiteY7" fmla="*/ 1862200 h 1967548"/>
                <a:gd name="connsiteX8" fmla="*/ 0 w 11710930"/>
                <a:gd name="connsiteY8" fmla="*/ 1862200 h 1967548"/>
                <a:gd name="connsiteX0" fmla="*/ 11710930 w 11710930"/>
                <a:gd name="connsiteY0" fmla="*/ 1245247 h 1967540"/>
                <a:gd name="connsiteX1" fmla="*/ 10554159 w 11710930"/>
                <a:gd name="connsiteY1" fmla="*/ 341 h 1967540"/>
                <a:gd name="connsiteX2" fmla="*/ 8637224 w 11710930"/>
                <a:gd name="connsiteY2" fmla="*/ 1113045 h 1967540"/>
                <a:gd name="connsiteX3" fmla="*/ 7160196 w 11710930"/>
                <a:gd name="connsiteY3" fmla="*/ 480080 h 1967540"/>
                <a:gd name="connsiteX4" fmla="*/ 5464367 w 11710930"/>
                <a:gd name="connsiteY4" fmla="*/ 1531686 h 1967540"/>
                <a:gd name="connsiteX5" fmla="*/ 3602516 w 11710930"/>
                <a:gd name="connsiteY5" fmla="*/ 1179146 h 1967540"/>
                <a:gd name="connsiteX6" fmla="*/ 1652530 w 11710930"/>
                <a:gd name="connsiteY6" fmla="*/ 1928293 h 1967540"/>
                <a:gd name="connsiteX7" fmla="*/ 0 w 11710930"/>
                <a:gd name="connsiteY7" fmla="*/ 1862192 h 1967540"/>
                <a:gd name="connsiteX8" fmla="*/ 0 w 11710930"/>
                <a:gd name="connsiteY8" fmla="*/ 1862192 h 1967540"/>
                <a:gd name="connsiteX0" fmla="*/ 11710930 w 11710930"/>
                <a:gd name="connsiteY0" fmla="*/ 1245656 h 1967949"/>
                <a:gd name="connsiteX1" fmla="*/ 10554159 w 11710930"/>
                <a:gd name="connsiteY1" fmla="*/ 750 h 1967949"/>
                <a:gd name="connsiteX2" fmla="*/ 9088151 w 11710930"/>
                <a:gd name="connsiteY2" fmla="*/ 1053364 h 1967949"/>
                <a:gd name="connsiteX3" fmla="*/ 7160196 w 11710930"/>
                <a:gd name="connsiteY3" fmla="*/ 480489 h 1967949"/>
                <a:gd name="connsiteX4" fmla="*/ 5464367 w 11710930"/>
                <a:gd name="connsiteY4" fmla="*/ 1532095 h 1967949"/>
                <a:gd name="connsiteX5" fmla="*/ 3602516 w 11710930"/>
                <a:gd name="connsiteY5" fmla="*/ 1179555 h 1967949"/>
                <a:gd name="connsiteX6" fmla="*/ 1652530 w 11710930"/>
                <a:gd name="connsiteY6" fmla="*/ 1928702 h 1967949"/>
                <a:gd name="connsiteX7" fmla="*/ 0 w 11710930"/>
                <a:gd name="connsiteY7" fmla="*/ 1862601 h 1967949"/>
                <a:gd name="connsiteX8" fmla="*/ 0 w 11710930"/>
                <a:gd name="connsiteY8" fmla="*/ 1862601 h 1967949"/>
                <a:gd name="connsiteX0" fmla="*/ 11710930 w 11710930"/>
                <a:gd name="connsiteY0" fmla="*/ 1245656 h 1951314"/>
                <a:gd name="connsiteX1" fmla="*/ 10554159 w 11710930"/>
                <a:gd name="connsiteY1" fmla="*/ 750 h 1951314"/>
                <a:gd name="connsiteX2" fmla="*/ 9088151 w 11710930"/>
                <a:gd name="connsiteY2" fmla="*/ 1053364 h 1951314"/>
                <a:gd name="connsiteX3" fmla="*/ 7160196 w 11710930"/>
                <a:gd name="connsiteY3" fmla="*/ 480489 h 1951314"/>
                <a:gd name="connsiteX4" fmla="*/ 5464367 w 11710930"/>
                <a:gd name="connsiteY4" fmla="*/ 1532095 h 1951314"/>
                <a:gd name="connsiteX5" fmla="*/ 3602516 w 11710930"/>
                <a:gd name="connsiteY5" fmla="*/ 1179555 h 1951314"/>
                <a:gd name="connsiteX6" fmla="*/ 1539799 w 11710930"/>
                <a:gd name="connsiteY6" fmla="*/ 1908672 h 1951314"/>
                <a:gd name="connsiteX7" fmla="*/ 0 w 11710930"/>
                <a:gd name="connsiteY7" fmla="*/ 1862601 h 1951314"/>
                <a:gd name="connsiteX8" fmla="*/ 0 w 11710930"/>
                <a:gd name="connsiteY8" fmla="*/ 1862601 h 1951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0930" h="1951314">
                  <a:moveTo>
                    <a:pt x="11710930" y="1245656"/>
                  </a:moveTo>
                  <a:cubicBezTo>
                    <a:pt x="11388686" y="634220"/>
                    <a:pt x="10991289" y="32799"/>
                    <a:pt x="10554159" y="750"/>
                  </a:cubicBezTo>
                  <a:cubicBezTo>
                    <a:pt x="10117029" y="-31299"/>
                    <a:pt x="9653811" y="973408"/>
                    <a:pt x="9088151" y="1053364"/>
                  </a:cubicBezTo>
                  <a:cubicBezTo>
                    <a:pt x="8522491" y="1133320"/>
                    <a:pt x="7764160" y="400701"/>
                    <a:pt x="7160196" y="480489"/>
                  </a:cubicBezTo>
                  <a:cubicBezTo>
                    <a:pt x="6556232" y="560278"/>
                    <a:pt x="6057314" y="1415584"/>
                    <a:pt x="5464367" y="1532095"/>
                  </a:cubicBezTo>
                  <a:cubicBezTo>
                    <a:pt x="4871420" y="1648606"/>
                    <a:pt x="4256611" y="1116792"/>
                    <a:pt x="3602516" y="1179555"/>
                  </a:cubicBezTo>
                  <a:cubicBezTo>
                    <a:pt x="2948421" y="1242318"/>
                    <a:pt x="2140218" y="1794831"/>
                    <a:pt x="1539799" y="1908672"/>
                  </a:cubicBezTo>
                  <a:cubicBezTo>
                    <a:pt x="939380" y="2022513"/>
                    <a:pt x="275422" y="1873618"/>
                    <a:pt x="0" y="1862601"/>
                  </a:cubicBezTo>
                  <a:lnTo>
                    <a:pt x="0" y="1862601"/>
                  </a:lnTo>
                </a:path>
              </a:pathLst>
            </a:custGeom>
            <a:noFill/>
            <a:ln w="57150">
              <a:gradFill>
                <a:gsLst>
                  <a:gs pos="0">
                    <a:schemeClr val="bg2">
                      <a:lumMod val="90000"/>
                      <a:alpha val="0"/>
                    </a:schemeClr>
                  </a:gs>
                  <a:gs pos="79000">
                    <a:schemeClr val="bg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3872437B-B99A-E915-EF59-D933C9A0F0F5}"/>
                </a:ext>
              </a:extLst>
            </p:cNvPr>
            <p:cNvSpPr/>
            <p:nvPr/>
          </p:nvSpPr>
          <p:spPr>
            <a:xfrm>
              <a:off x="1969334" y="4551752"/>
              <a:ext cx="9857342" cy="1227378"/>
            </a:xfrm>
            <a:custGeom>
              <a:avLst/>
              <a:gdLst>
                <a:gd name="connsiteX0" fmla="*/ 11710930 w 11710930"/>
                <a:gd name="connsiteY0" fmla="*/ 1245255 h 1928974"/>
                <a:gd name="connsiteX1" fmla="*/ 10554159 w 11710930"/>
                <a:gd name="connsiteY1" fmla="*/ 349 h 1928974"/>
                <a:gd name="connsiteX2" fmla="*/ 8637224 w 11710930"/>
                <a:gd name="connsiteY2" fmla="*/ 1113053 h 1928974"/>
                <a:gd name="connsiteX3" fmla="*/ 7194015 w 11710930"/>
                <a:gd name="connsiteY3" fmla="*/ 650344 h 1928974"/>
                <a:gd name="connsiteX4" fmla="*/ 5464367 w 11710930"/>
                <a:gd name="connsiteY4" fmla="*/ 1531694 h 1928974"/>
                <a:gd name="connsiteX5" fmla="*/ 3602516 w 11710930"/>
                <a:gd name="connsiteY5" fmla="*/ 1179154 h 1928974"/>
                <a:gd name="connsiteX6" fmla="*/ 1652530 w 11710930"/>
                <a:gd name="connsiteY6" fmla="*/ 1928301 h 1928974"/>
                <a:gd name="connsiteX7" fmla="*/ 826265 w 11710930"/>
                <a:gd name="connsiteY7" fmla="*/ 1322373 h 1928974"/>
                <a:gd name="connsiteX8" fmla="*/ 0 w 11710930"/>
                <a:gd name="connsiteY8" fmla="*/ 1862200 h 1928974"/>
                <a:gd name="connsiteX9" fmla="*/ 0 w 11710930"/>
                <a:gd name="connsiteY9" fmla="*/ 1862200 h 1928974"/>
                <a:gd name="connsiteX0" fmla="*/ 11710930 w 11710930"/>
                <a:gd name="connsiteY0" fmla="*/ 1245255 h 1928974"/>
                <a:gd name="connsiteX1" fmla="*/ 10554159 w 11710930"/>
                <a:gd name="connsiteY1" fmla="*/ 349 h 1928974"/>
                <a:gd name="connsiteX2" fmla="*/ 8637224 w 11710930"/>
                <a:gd name="connsiteY2" fmla="*/ 1113053 h 1928974"/>
                <a:gd name="connsiteX3" fmla="*/ 7194015 w 11710930"/>
                <a:gd name="connsiteY3" fmla="*/ 650344 h 1928974"/>
                <a:gd name="connsiteX4" fmla="*/ 5464367 w 11710930"/>
                <a:gd name="connsiteY4" fmla="*/ 1531694 h 1928974"/>
                <a:gd name="connsiteX5" fmla="*/ 3602516 w 11710930"/>
                <a:gd name="connsiteY5" fmla="*/ 1179154 h 1928974"/>
                <a:gd name="connsiteX6" fmla="*/ 1652530 w 11710930"/>
                <a:gd name="connsiteY6" fmla="*/ 1928301 h 1928974"/>
                <a:gd name="connsiteX7" fmla="*/ 826265 w 11710930"/>
                <a:gd name="connsiteY7" fmla="*/ 1322373 h 1928974"/>
                <a:gd name="connsiteX8" fmla="*/ 0 w 11710930"/>
                <a:gd name="connsiteY8" fmla="*/ 1862200 h 1928974"/>
                <a:gd name="connsiteX9" fmla="*/ 0 w 11710930"/>
                <a:gd name="connsiteY9" fmla="*/ 1862200 h 1928974"/>
                <a:gd name="connsiteX0" fmla="*/ 11710930 w 11710930"/>
                <a:gd name="connsiteY0" fmla="*/ 1245255 h 1967548"/>
                <a:gd name="connsiteX1" fmla="*/ 10554159 w 11710930"/>
                <a:gd name="connsiteY1" fmla="*/ 349 h 1967548"/>
                <a:gd name="connsiteX2" fmla="*/ 8637224 w 11710930"/>
                <a:gd name="connsiteY2" fmla="*/ 1113053 h 1967548"/>
                <a:gd name="connsiteX3" fmla="*/ 7194015 w 11710930"/>
                <a:gd name="connsiteY3" fmla="*/ 650344 h 1967548"/>
                <a:gd name="connsiteX4" fmla="*/ 5464367 w 11710930"/>
                <a:gd name="connsiteY4" fmla="*/ 1531694 h 1967548"/>
                <a:gd name="connsiteX5" fmla="*/ 3602516 w 11710930"/>
                <a:gd name="connsiteY5" fmla="*/ 1179154 h 1967548"/>
                <a:gd name="connsiteX6" fmla="*/ 1652530 w 11710930"/>
                <a:gd name="connsiteY6" fmla="*/ 1928301 h 1967548"/>
                <a:gd name="connsiteX7" fmla="*/ 0 w 11710930"/>
                <a:gd name="connsiteY7" fmla="*/ 1862200 h 1967548"/>
                <a:gd name="connsiteX8" fmla="*/ 0 w 11710930"/>
                <a:gd name="connsiteY8" fmla="*/ 1862200 h 1967548"/>
                <a:gd name="connsiteX0" fmla="*/ 11710930 w 11710930"/>
                <a:gd name="connsiteY0" fmla="*/ 1245247 h 1967540"/>
                <a:gd name="connsiteX1" fmla="*/ 10554159 w 11710930"/>
                <a:gd name="connsiteY1" fmla="*/ 341 h 1967540"/>
                <a:gd name="connsiteX2" fmla="*/ 8637224 w 11710930"/>
                <a:gd name="connsiteY2" fmla="*/ 1113045 h 1967540"/>
                <a:gd name="connsiteX3" fmla="*/ 7160196 w 11710930"/>
                <a:gd name="connsiteY3" fmla="*/ 480080 h 1967540"/>
                <a:gd name="connsiteX4" fmla="*/ 5464367 w 11710930"/>
                <a:gd name="connsiteY4" fmla="*/ 1531686 h 1967540"/>
                <a:gd name="connsiteX5" fmla="*/ 3602516 w 11710930"/>
                <a:gd name="connsiteY5" fmla="*/ 1179146 h 1967540"/>
                <a:gd name="connsiteX6" fmla="*/ 1652530 w 11710930"/>
                <a:gd name="connsiteY6" fmla="*/ 1928293 h 1967540"/>
                <a:gd name="connsiteX7" fmla="*/ 0 w 11710930"/>
                <a:gd name="connsiteY7" fmla="*/ 1862192 h 1967540"/>
                <a:gd name="connsiteX8" fmla="*/ 0 w 11710930"/>
                <a:gd name="connsiteY8" fmla="*/ 1862192 h 1967540"/>
                <a:gd name="connsiteX0" fmla="*/ 11710930 w 11710930"/>
                <a:gd name="connsiteY0" fmla="*/ 1245656 h 1967949"/>
                <a:gd name="connsiteX1" fmla="*/ 10554159 w 11710930"/>
                <a:gd name="connsiteY1" fmla="*/ 750 h 1967949"/>
                <a:gd name="connsiteX2" fmla="*/ 9088151 w 11710930"/>
                <a:gd name="connsiteY2" fmla="*/ 1053364 h 1967949"/>
                <a:gd name="connsiteX3" fmla="*/ 7160196 w 11710930"/>
                <a:gd name="connsiteY3" fmla="*/ 480489 h 1967949"/>
                <a:gd name="connsiteX4" fmla="*/ 5464367 w 11710930"/>
                <a:gd name="connsiteY4" fmla="*/ 1532095 h 1967949"/>
                <a:gd name="connsiteX5" fmla="*/ 3602516 w 11710930"/>
                <a:gd name="connsiteY5" fmla="*/ 1179555 h 1967949"/>
                <a:gd name="connsiteX6" fmla="*/ 1652530 w 11710930"/>
                <a:gd name="connsiteY6" fmla="*/ 1928702 h 1967949"/>
                <a:gd name="connsiteX7" fmla="*/ 0 w 11710930"/>
                <a:gd name="connsiteY7" fmla="*/ 1862601 h 1967949"/>
                <a:gd name="connsiteX8" fmla="*/ 0 w 11710930"/>
                <a:gd name="connsiteY8" fmla="*/ 1862601 h 1967949"/>
                <a:gd name="connsiteX0" fmla="*/ 11710930 w 11710930"/>
                <a:gd name="connsiteY0" fmla="*/ 1245656 h 1951314"/>
                <a:gd name="connsiteX1" fmla="*/ 10554159 w 11710930"/>
                <a:gd name="connsiteY1" fmla="*/ 750 h 1951314"/>
                <a:gd name="connsiteX2" fmla="*/ 9088151 w 11710930"/>
                <a:gd name="connsiteY2" fmla="*/ 1053364 h 1951314"/>
                <a:gd name="connsiteX3" fmla="*/ 7160196 w 11710930"/>
                <a:gd name="connsiteY3" fmla="*/ 480489 h 1951314"/>
                <a:gd name="connsiteX4" fmla="*/ 5464367 w 11710930"/>
                <a:gd name="connsiteY4" fmla="*/ 1532095 h 1951314"/>
                <a:gd name="connsiteX5" fmla="*/ 3602516 w 11710930"/>
                <a:gd name="connsiteY5" fmla="*/ 1179555 h 1951314"/>
                <a:gd name="connsiteX6" fmla="*/ 1539799 w 11710930"/>
                <a:gd name="connsiteY6" fmla="*/ 1908672 h 1951314"/>
                <a:gd name="connsiteX7" fmla="*/ 0 w 11710930"/>
                <a:gd name="connsiteY7" fmla="*/ 1862601 h 1951314"/>
                <a:gd name="connsiteX8" fmla="*/ 0 w 11710930"/>
                <a:gd name="connsiteY8" fmla="*/ 1862601 h 1951314"/>
                <a:gd name="connsiteX0" fmla="*/ 11710930 w 11710930"/>
                <a:gd name="connsiteY0" fmla="*/ 1245656 h 1951314"/>
                <a:gd name="connsiteX1" fmla="*/ 10554159 w 11710930"/>
                <a:gd name="connsiteY1" fmla="*/ 750 h 1951314"/>
                <a:gd name="connsiteX2" fmla="*/ 9088151 w 11710930"/>
                <a:gd name="connsiteY2" fmla="*/ 1053364 h 1951314"/>
                <a:gd name="connsiteX3" fmla="*/ 7160196 w 11710930"/>
                <a:gd name="connsiteY3" fmla="*/ 480489 h 1951314"/>
                <a:gd name="connsiteX4" fmla="*/ 5464367 w 11710930"/>
                <a:gd name="connsiteY4" fmla="*/ 1532095 h 1951314"/>
                <a:gd name="connsiteX5" fmla="*/ 3602516 w 11710930"/>
                <a:gd name="connsiteY5" fmla="*/ 1179555 h 1951314"/>
                <a:gd name="connsiteX6" fmla="*/ 1539799 w 11710930"/>
                <a:gd name="connsiteY6" fmla="*/ 1908672 h 1951314"/>
                <a:gd name="connsiteX7" fmla="*/ 0 w 11710930"/>
                <a:gd name="connsiteY7" fmla="*/ 1862601 h 1951314"/>
                <a:gd name="connsiteX0" fmla="*/ 11710930 w 11710930"/>
                <a:gd name="connsiteY0" fmla="*/ 1245656 h 1862601"/>
                <a:gd name="connsiteX1" fmla="*/ 10554159 w 11710930"/>
                <a:gd name="connsiteY1" fmla="*/ 750 h 1862601"/>
                <a:gd name="connsiteX2" fmla="*/ 9088151 w 11710930"/>
                <a:gd name="connsiteY2" fmla="*/ 1053364 h 1862601"/>
                <a:gd name="connsiteX3" fmla="*/ 7160196 w 11710930"/>
                <a:gd name="connsiteY3" fmla="*/ 480489 h 1862601"/>
                <a:gd name="connsiteX4" fmla="*/ 5464367 w 11710930"/>
                <a:gd name="connsiteY4" fmla="*/ 1532095 h 1862601"/>
                <a:gd name="connsiteX5" fmla="*/ 3602516 w 11710930"/>
                <a:gd name="connsiteY5" fmla="*/ 1179555 h 1862601"/>
                <a:gd name="connsiteX6" fmla="*/ 0 w 11710930"/>
                <a:gd name="connsiteY6" fmla="*/ 1862601 h 1862601"/>
                <a:gd name="connsiteX0" fmla="*/ 8108414 w 8108414"/>
                <a:gd name="connsiteY0" fmla="*/ 1245656 h 1549049"/>
                <a:gd name="connsiteX1" fmla="*/ 6951643 w 8108414"/>
                <a:gd name="connsiteY1" fmla="*/ 750 h 1549049"/>
                <a:gd name="connsiteX2" fmla="*/ 5485635 w 8108414"/>
                <a:gd name="connsiteY2" fmla="*/ 1053364 h 1549049"/>
                <a:gd name="connsiteX3" fmla="*/ 3557680 w 8108414"/>
                <a:gd name="connsiteY3" fmla="*/ 480489 h 1549049"/>
                <a:gd name="connsiteX4" fmla="*/ 1861851 w 8108414"/>
                <a:gd name="connsiteY4" fmla="*/ 1532095 h 1549049"/>
                <a:gd name="connsiteX5" fmla="*/ 0 w 8108414"/>
                <a:gd name="connsiteY5" fmla="*/ 1179555 h 1549049"/>
                <a:gd name="connsiteX0" fmla="*/ 8108414 w 8108414"/>
                <a:gd name="connsiteY0" fmla="*/ 1245708 h 1535936"/>
                <a:gd name="connsiteX1" fmla="*/ 6951643 w 8108414"/>
                <a:gd name="connsiteY1" fmla="*/ 802 h 1535936"/>
                <a:gd name="connsiteX2" fmla="*/ 5485635 w 8108414"/>
                <a:gd name="connsiteY2" fmla="*/ 1053416 h 1535936"/>
                <a:gd name="connsiteX3" fmla="*/ 3515355 w 8108414"/>
                <a:gd name="connsiteY3" fmla="*/ 881143 h 1535936"/>
                <a:gd name="connsiteX4" fmla="*/ 1861851 w 8108414"/>
                <a:gd name="connsiteY4" fmla="*/ 1532147 h 1535936"/>
                <a:gd name="connsiteX5" fmla="*/ 0 w 8108414"/>
                <a:gd name="connsiteY5" fmla="*/ 1179607 h 1535936"/>
                <a:gd name="connsiteX0" fmla="*/ 8108414 w 8108414"/>
                <a:gd name="connsiteY0" fmla="*/ 625715 h 915943"/>
                <a:gd name="connsiteX1" fmla="*/ 6877574 w 8108414"/>
                <a:gd name="connsiteY1" fmla="*/ 1742 h 915943"/>
                <a:gd name="connsiteX2" fmla="*/ 5485635 w 8108414"/>
                <a:gd name="connsiteY2" fmla="*/ 433423 h 915943"/>
                <a:gd name="connsiteX3" fmla="*/ 3515355 w 8108414"/>
                <a:gd name="connsiteY3" fmla="*/ 261150 h 915943"/>
                <a:gd name="connsiteX4" fmla="*/ 1861851 w 8108414"/>
                <a:gd name="connsiteY4" fmla="*/ 912154 h 915943"/>
                <a:gd name="connsiteX5" fmla="*/ 0 w 8108414"/>
                <a:gd name="connsiteY5" fmla="*/ 559614 h 915943"/>
                <a:gd name="connsiteX0" fmla="*/ 8108414 w 8108414"/>
                <a:gd name="connsiteY0" fmla="*/ 825538 h 1115766"/>
                <a:gd name="connsiteX1" fmla="*/ 6877574 w 8108414"/>
                <a:gd name="connsiteY1" fmla="*/ 1263 h 1115766"/>
                <a:gd name="connsiteX2" fmla="*/ 5485635 w 8108414"/>
                <a:gd name="connsiteY2" fmla="*/ 633246 h 1115766"/>
                <a:gd name="connsiteX3" fmla="*/ 3515355 w 8108414"/>
                <a:gd name="connsiteY3" fmla="*/ 460973 h 1115766"/>
                <a:gd name="connsiteX4" fmla="*/ 1861851 w 8108414"/>
                <a:gd name="connsiteY4" fmla="*/ 1111977 h 1115766"/>
                <a:gd name="connsiteX5" fmla="*/ 0 w 8108414"/>
                <a:gd name="connsiteY5" fmla="*/ 759437 h 1115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08414" h="1115766">
                  <a:moveTo>
                    <a:pt x="8108414" y="825538"/>
                  </a:moveTo>
                  <a:cubicBezTo>
                    <a:pt x="7786170" y="214102"/>
                    <a:pt x="7314704" y="33312"/>
                    <a:pt x="6877574" y="1263"/>
                  </a:cubicBezTo>
                  <a:cubicBezTo>
                    <a:pt x="6440444" y="-30786"/>
                    <a:pt x="6046005" y="556628"/>
                    <a:pt x="5485635" y="633246"/>
                  </a:cubicBezTo>
                  <a:cubicBezTo>
                    <a:pt x="4925265" y="709864"/>
                    <a:pt x="4119319" y="381185"/>
                    <a:pt x="3515355" y="460973"/>
                  </a:cubicBezTo>
                  <a:cubicBezTo>
                    <a:pt x="2911391" y="540762"/>
                    <a:pt x="2447743" y="1062233"/>
                    <a:pt x="1861851" y="1111977"/>
                  </a:cubicBezTo>
                  <a:cubicBezTo>
                    <a:pt x="1275959" y="1161721"/>
                    <a:pt x="910728" y="704353"/>
                    <a:pt x="0" y="759437"/>
                  </a:cubicBezTo>
                </a:path>
              </a:pathLst>
            </a:custGeom>
            <a:noFill/>
            <a:ln w="82550">
              <a:gradFill>
                <a:gsLst>
                  <a:gs pos="0">
                    <a:schemeClr val="bg2">
                      <a:lumMod val="90000"/>
                      <a:alpha val="0"/>
                    </a:schemeClr>
                  </a:gs>
                  <a:gs pos="79000">
                    <a:schemeClr val="bg2">
                      <a:alpha val="6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CA47C309-0AD4-3811-CF40-E85537E48C1F}"/>
                </a:ext>
              </a:extLst>
            </p:cNvPr>
            <p:cNvSpPr/>
            <p:nvPr/>
          </p:nvSpPr>
          <p:spPr>
            <a:xfrm>
              <a:off x="404021" y="4298732"/>
              <a:ext cx="11422655" cy="2146079"/>
            </a:xfrm>
            <a:custGeom>
              <a:avLst/>
              <a:gdLst>
                <a:gd name="connsiteX0" fmla="*/ 11710930 w 11710930"/>
                <a:gd name="connsiteY0" fmla="*/ 1245255 h 1928974"/>
                <a:gd name="connsiteX1" fmla="*/ 10554159 w 11710930"/>
                <a:gd name="connsiteY1" fmla="*/ 349 h 1928974"/>
                <a:gd name="connsiteX2" fmla="*/ 8637224 w 11710930"/>
                <a:gd name="connsiteY2" fmla="*/ 1113053 h 1928974"/>
                <a:gd name="connsiteX3" fmla="*/ 7194015 w 11710930"/>
                <a:gd name="connsiteY3" fmla="*/ 650344 h 1928974"/>
                <a:gd name="connsiteX4" fmla="*/ 5464367 w 11710930"/>
                <a:gd name="connsiteY4" fmla="*/ 1531694 h 1928974"/>
                <a:gd name="connsiteX5" fmla="*/ 3602516 w 11710930"/>
                <a:gd name="connsiteY5" fmla="*/ 1179154 h 1928974"/>
                <a:gd name="connsiteX6" fmla="*/ 1652530 w 11710930"/>
                <a:gd name="connsiteY6" fmla="*/ 1928301 h 1928974"/>
                <a:gd name="connsiteX7" fmla="*/ 826265 w 11710930"/>
                <a:gd name="connsiteY7" fmla="*/ 1322373 h 1928974"/>
                <a:gd name="connsiteX8" fmla="*/ 0 w 11710930"/>
                <a:gd name="connsiteY8" fmla="*/ 1862200 h 1928974"/>
                <a:gd name="connsiteX9" fmla="*/ 0 w 11710930"/>
                <a:gd name="connsiteY9" fmla="*/ 1862200 h 1928974"/>
                <a:gd name="connsiteX0" fmla="*/ 11710930 w 11710930"/>
                <a:gd name="connsiteY0" fmla="*/ 1245255 h 1928974"/>
                <a:gd name="connsiteX1" fmla="*/ 10554159 w 11710930"/>
                <a:gd name="connsiteY1" fmla="*/ 349 h 1928974"/>
                <a:gd name="connsiteX2" fmla="*/ 8637224 w 11710930"/>
                <a:gd name="connsiteY2" fmla="*/ 1113053 h 1928974"/>
                <a:gd name="connsiteX3" fmla="*/ 7194015 w 11710930"/>
                <a:gd name="connsiteY3" fmla="*/ 650344 h 1928974"/>
                <a:gd name="connsiteX4" fmla="*/ 5464367 w 11710930"/>
                <a:gd name="connsiteY4" fmla="*/ 1531694 h 1928974"/>
                <a:gd name="connsiteX5" fmla="*/ 3602516 w 11710930"/>
                <a:gd name="connsiteY5" fmla="*/ 1179154 h 1928974"/>
                <a:gd name="connsiteX6" fmla="*/ 1652530 w 11710930"/>
                <a:gd name="connsiteY6" fmla="*/ 1928301 h 1928974"/>
                <a:gd name="connsiteX7" fmla="*/ 826265 w 11710930"/>
                <a:gd name="connsiteY7" fmla="*/ 1322373 h 1928974"/>
                <a:gd name="connsiteX8" fmla="*/ 0 w 11710930"/>
                <a:gd name="connsiteY8" fmla="*/ 1862200 h 1928974"/>
                <a:gd name="connsiteX9" fmla="*/ 0 w 11710930"/>
                <a:gd name="connsiteY9" fmla="*/ 1862200 h 1928974"/>
                <a:gd name="connsiteX0" fmla="*/ 11710930 w 11710930"/>
                <a:gd name="connsiteY0" fmla="*/ 1245255 h 1967548"/>
                <a:gd name="connsiteX1" fmla="*/ 10554159 w 11710930"/>
                <a:gd name="connsiteY1" fmla="*/ 349 h 1967548"/>
                <a:gd name="connsiteX2" fmla="*/ 8637224 w 11710930"/>
                <a:gd name="connsiteY2" fmla="*/ 1113053 h 1967548"/>
                <a:gd name="connsiteX3" fmla="*/ 7194015 w 11710930"/>
                <a:gd name="connsiteY3" fmla="*/ 650344 h 1967548"/>
                <a:gd name="connsiteX4" fmla="*/ 5464367 w 11710930"/>
                <a:gd name="connsiteY4" fmla="*/ 1531694 h 1967548"/>
                <a:gd name="connsiteX5" fmla="*/ 3602516 w 11710930"/>
                <a:gd name="connsiteY5" fmla="*/ 1179154 h 1967548"/>
                <a:gd name="connsiteX6" fmla="*/ 1652530 w 11710930"/>
                <a:gd name="connsiteY6" fmla="*/ 1928301 h 1967548"/>
                <a:gd name="connsiteX7" fmla="*/ 0 w 11710930"/>
                <a:gd name="connsiteY7" fmla="*/ 1862200 h 1967548"/>
                <a:gd name="connsiteX8" fmla="*/ 0 w 11710930"/>
                <a:gd name="connsiteY8" fmla="*/ 1862200 h 1967548"/>
                <a:gd name="connsiteX0" fmla="*/ 11710930 w 11710930"/>
                <a:gd name="connsiteY0" fmla="*/ 1245247 h 1967540"/>
                <a:gd name="connsiteX1" fmla="*/ 10554159 w 11710930"/>
                <a:gd name="connsiteY1" fmla="*/ 341 h 1967540"/>
                <a:gd name="connsiteX2" fmla="*/ 8637224 w 11710930"/>
                <a:gd name="connsiteY2" fmla="*/ 1113045 h 1967540"/>
                <a:gd name="connsiteX3" fmla="*/ 7160196 w 11710930"/>
                <a:gd name="connsiteY3" fmla="*/ 480080 h 1967540"/>
                <a:gd name="connsiteX4" fmla="*/ 5464367 w 11710930"/>
                <a:gd name="connsiteY4" fmla="*/ 1531686 h 1967540"/>
                <a:gd name="connsiteX5" fmla="*/ 3602516 w 11710930"/>
                <a:gd name="connsiteY5" fmla="*/ 1179146 h 1967540"/>
                <a:gd name="connsiteX6" fmla="*/ 1652530 w 11710930"/>
                <a:gd name="connsiteY6" fmla="*/ 1928293 h 1967540"/>
                <a:gd name="connsiteX7" fmla="*/ 0 w 11710930"/>
                <a:gd name="connsiteY7" fmla="*/ 1862192 h 1967540"/>
                <a:gd name="connsiteX8" fmla="*/ 0 w 11710930"/>
                <a:gd name="connsiteY8" fmla="*/ 1862192 h 1967540"/>
                <a:gd name="connsiteX0" fmla="*/ 11710930 w 11710930"/>
                <a:gd name="connsiteY0" fmla="*/ 1245656 h 1967949"/>
                <a:gd name="connsiteX1" fmla="*/ 10554159 w 11710930"/>
                <a:gd name="connsiteY1" fmla="*/ 750 h 1967949"/>
                <a:gd name="connsiteX2" fmla="*/ 9088151 w 11710930"/>
                <a:gd name="connsiteY2" fmla="*/ 1053364 h 1967949"/>
                <a:gd name="connsiteX3" fmla="*/ 7160196 w 11710930"/>
                <a:gd name="connsiteY3" fmla="*/ 480489 h 1967949"/>
                <a:gd name="connsiteX4" fmla="*/ 5464367 w 11710930"/>
                <a:gd name="connsiteY4" fmla="*/ 1532095 h 1967949"/>
                <a:gd name="connsiteX5" fmla="*/ 3602516 w 11710930"/>
                <a:gd name="connsiteY5" fmla="*/ 1179555 h 1967949"/>
                <a:gd name="connsiteX6" fmla="*/ 1652530 w 11710930"/>
                <a:gd name="connsiteY6" fmla="*/ 1928702 h 1967949"/>
                <a:gd name="connsiteX7" fmla="*/ 0 w 11710930"/>
                <a:gd name="connsiteY7" fmla="*/ 1862601 h 1967949"/>
                <a:gd name="connsiteX8" fmla="*/ 0 w 11710930"/>
                <a:gd name="connsiteY8" fmla="*/ 1862601 h 1967949"/>
                <a:gd name="connsiteX0" fmla="*/ 11710930 w 11710930"/>
                <a:gd name="connsiteY0" fmla="*/ 1245656 h 1951314"/>
                <a:gd name="connsiteX1" fmla="*/ 10554159 w 11710930"/>
                <a:gd name="connsiteY1" fmla="*/ 750 h 1951314"/>
                <a:gd name="connsiteX2" fmla="*/ 9088151 w 11710930"/>
                <a:gd name="connsiteY2" fmla="*/ 1053364 h 1951314"/>
                <a:gd name="connsiteX3" fmla="*/ 7160196 w 11710930"/>
                <a:gd name="connsiteY3" fmla="*/ 480489 h 1951314"/>
                <a:gd name="connsiteX4" fmla="*/ 5464367 w 11710930"/>
                <a:gd name="connsiteY4" fmla="*/ 1532095 h 1951314"/>
                <a:gd name="connsiteX5" fmla="*/ 3602516 w 11710930"/>
                <a:gd name="connsiteY5" fmla="*/ 1179555 h 1951314"/>
                <a:gd name="connsiteX6" fmla="*/ 1539799 w 11710930"/>
                <a:gd name="connsiteY6" fmla="*/ 1908672 h 1951314"/>
                <a:gd name="connsiteX7" fmla="*/ 0 w 11710930"/>
                <a:gd name="connsiteY7" fmla="*/ 1862601 h 1951314"/>
                <a:gd name="connsiteX8" fmla="*/ 0 w 11710930"/>
                <a:gd name="connsiteY8" fmla="*/ 1862601 h 1951314"/>
                <a:gd name="connsiteX0" fmla="*/ 11756033 w 11756033"/>
                <a:gd name="connsiteY0" fmla="*/ 1185177 h 1950925"/>
                <a:gd name="connsiteX1" fmla="*/ 10554159 w 11756033"/>
                <a:gd name="connsiteY1" fmla="*/ 361 h 1950925"/>
                <a:gd name="connsiteX2" fmla="*/ 9088151 w 11756033"/>
                <a:gd name="connsiteY2" fmla="*/ 1052975 h 1950925"/>
                <a:gd name="connsiteX3" fmla="*/ 7160196 w 11756033"/>
                <a:gd name="connsiteY3" fmla="*/ 480100 h 1950925"/>
                <a:gd name="connsiteX4" fmla="*/ 5464367 w 11756033"/>
                <a:gd name="connsiteY4" fmla="*/ 1531706 h 1950925"/>
                <a:gd name="connsiteX5" fmla="*/ 3602516 w 11756033"/>
                <a:gd name="connsiteY5" fmla="*/ 1179166 h 1950925"/>
                <a:gd name="connsiteX6" fmla="*/ 1539799 w 11756033"/>
                <a:gd name="connsiteY6" fmla="*/ 1908283 h 1950925"/>
                <a:gd name="connsiteX7" fmla="*/ 0 w 11756033"/>
                <a:gd name="connsiteY7" fmla="*/ 1862212 h 1950925"/>
                <a:gd name="connsiteX8" fmla="*/ 0 w 11756033"/>
                <a:gd name="connsiteY8" fmla="*/ 1862212 h 195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56033" h="1950925">
                  <a:moveTo>
                    <a:pt x="11756033" y="1185177"/>
                  </a:moveTo>
                  <a:cubicBezTo>
                    <a:pt x="11433789" y="573741"/>
                    <a:pt x="10998806" y="22395"/>
                    <a:pt x="10554159" y="361"/>
                  </a:cubicBezTo>
                  <a:cubicBezTo>
                    <a:pt x="10109512" y="-21673"/>
                    <a:pt x="9653811" y="973019"/>
                    <a:pt x="9088151" y="1052975"/>
                  </a:cubicBezTo>
                  <a:cubicBezTo>
                    <a:pt x="8522491" y="1132931"/>
                    <a:pt x="7764160" y="400312"/>
                    <a:pt x="7160196" y="480100"/>
                  </a:cubicBezTo>
                  <a:cubicBezTo>
                    <a:pt x="6556232" y="559889"/>
                    <a:pt x="6057314" y="1415195"/>
                    <a:pt x="5464367" y="1531706"/>
                  </a:cubicBezTo>
                  <a:cubicBezTo>
                    <a:pt x="4871420" y="1648217"/>
                    <a:pt x="4256611" y="1116403"/>
                    <a:pt x="3602516" y="1179166"/>
                  </a:cubicBezTo>
                  <a:cubicBezTo>
                    <a:pt x="2948421" y="1241929"/>
                    <a:pt x="2140218" y="1794442"/>
                    <a:pt x="1539799" y="1908283"/>
                  </a:cubicBezTo>
                  <a:cubicBezTo>
                    <a:pt x="939380" y="2022124"/>
                    <a:pt x="275422" y="1873229"/>
                    <a:pt x="0" y="1862212"/>
                  </a:cubicBezTo>
                  <a:lnTo>
                    <a:pt x="0" y="1862212"/>
                  </a:lnTo>
                </a:path>
              </a:pathLst>
            </a:custGeom>
            <a:noFill/>
            <a:ln w="117475">
              <a:gradFill>
                <a:gsLst>
                  <a:gs pos="0">
                    <a:schemeClr val="accent1">
                      <a:alpha val="0"/>
                    </a:schemeClr>
                  </a:gs>
                  <a:gs pos="79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261725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13368-6BC0-A3E4-58F5-07E63A3821B6}"/>
              </a:ext>
            </a:extLst>
          </p:cNvPr>
          <p:cNvSpPr txBox="1"/>
          <p:nvPr/>
        </p:nvSpPr>
        <p:spPr>
          <a:xfrm>
            <a:off x="697735" y="509530"/>
            <a:ext cx="2320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800" dirty="0">
                <a:solidFill>
                  <a:schemeClr val="bg1">
                    <a:lumMod val="75000"/>
                  </a:schemeClr>
                </a:solidFill>
              </a:rPr>
              <a:t>FUTURE PLAN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68A4FD-470F-BEEA-776A-0983AB7E1F96}"/>
              </a:ext>
            </a:extLst>
          </p:cNvPr>
          <p:cNvSpPr txBox="1"/>
          <p:nvPr/>
        </p:nvSpPr>
        <p:spPr>
          <a:xfrm>
            <a:off x="108332" y="1170275"/>
            <a:ext cx="32499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accent2"/>
                    </a:gs>
                    <a:gs pos="43000">
                      <a:schemeClr val="accent1"/>
                    </a:gs>
                  </a:gsLst>
                  <a:lin ang="7500000" scaled="0"/>
                </a:gradFill>
                <a:latin typeface="+mj-ea"/>
                <a:ea typeface="+mj-ea"/>
              </a:rPr>
              <a:t>未来规划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55E0A8A-D3F5-6641-304E-93C3697839B3}"/>
              </a:ext>
            </a:extLst>
          </p:cNvPr>
          <p:cNvCxnSpPr>
            <a:cxnSpLocks/>
          </p:cNvCxnSpPr>
          <p:nvPr/>
        </p:nvCxnSpPr>
        <p:spPr>
          <a:xfrm>
            <a:off x="796887" y="1024568"/>
            <a:ext cx="558188" cy="0"/>
          </a:xfrm>
          <a:prstGeom prst="line">
            <a:avLst/>
          </a:prstGeom>
          <a:ln w="38100">
            <a:gradFill>
              <a:gsLst>
                <a:gs pos="0">
                  <a:schemeClr val="accent2"/>
                </a:gs>
                <a:gs pos="6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C61992-522E-3F1D-E205-B602B52F31EE}"/>
              </a:ext>
            </a:extLst>
          </p:cNvPr>
          <p:cNvGrpSpPr/>
          <p:nvPr/>
        </p:nvGrpSpPr>
        <p:grpSpPr>
          <a:xfrm>
            <a:off x="10664327" y="881349"/>
            <a:ext cx="460873" cy="472810"/>
            <a:chOff x="10300771" y="751902"/>
            <a:chExt cx="824430" cy="60225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F9B4DE5-185F-254B-C450-E11F3051A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751902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096FCB2-A6E5-1C42-A5E3-0D041798751E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053030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F992E74-E1FC-266D-CBED-39499FA2CDD2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354159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85B77A89-4709-9804-E582-8BBCFACC5705}"/>
              </a:ext>
            </a:extLst>
          </p:cNvPr>
          <p:cNvSpPr/>
          <p:nvPr/>
        </p:nvSpPr>
        <p:spPr>
          <a:xfrm>
            <a:off x="945931" y="3427277"/>
            <a:ext cx="10218499" cy="2764204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86AEA46-FBCF-98CD-6458-7C764209AE85}"/>
              </a:ext>
            </a:extLst>
          </p:cNvPr>
          <p:cNvGrpSpPr/>
          <p:nvPr/>
        </p:nvGrpSpPr>
        <p:grpSpPr>
          <a:xfrm>
            <a:off x="3831739" y="2093030"/>
            <a:ext cx="7265347" cy="1135220"/>
            <a:chOff x="5652624" y="2149700"/>
            <a:chExt cx="7265347" cy="113522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6CB3323-732D-47E0-E2F0-F103D2EFDB97}"/>
                </a:ext>
              </a:extLst>
            </p:cNvPr>
            <p:cNvSpPr txBox="1"/>
            <p:nvPr/>
          </p:nvSpPr>
          <p:spPr>
            <a:xfrm>
              <a:off x="5652624" y="2149700"/>
              <a:ext cx="355443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在这里输入关键词标题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433E1CE-E5F9-717A-DA68-42D0C38991D8}"/>
                </a:ext>
              </a:extLst>
            </p:cNvPr>
            <p:cNvSpPr txBox="1"/>
            <p:nvPr/>
          </p:nvSpPr>
          <p:spPr>
            <a:xfrm>
              <a:off x="5720188" y="2546256"/>
              <a:ext cx="7197783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在这里输入你的正文，阐述与关键词标题相关的具体内容，若字数太多酌情先删减文案，再缩小字号。灵活调整文本框宽度，保证行数和每行的字数协调，分段后可以加项目符号。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85525E0-1634-1279-18B1-5FB78BBAE4FB}"/>
              </a:ext>
            </a:extLst>
          </p:cNvPr>
          <p:cNvGrpSpPr/>
          <p:nvPr/>
        </p:nvGrpSpPr>
        <p:grpSpPr>
          <a:xfrm>
            <a:off x="3847782" y="3583346"/>
            <a:ext cx="7046981" cy="1198405"/>
            <a:chOff x="3749549" y="3848570"/>
            <a:chExt cx="7046981" cy="119840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A0E5FB04-53AC-C697-E947-C71AB03C770D}"/>
                </a:ext>
              </a:extLst>
            </p:cNvPr>
            <p:cNvGrpSpPr/>
            <p:nvPr/>
          </p:nvGrpSpPr>
          <p:grpSpPr>
            <a:xfrm>
              <a:off x="3749549" y="3848570"/>
              <a:ext cx="7046981" cy="1198405"/>
              <a:chOff x="3749549" y="3848570"/>
              <a:chExt cx="7046981" cy="1198405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2135B044-9A16-577E-533F-4397941390B8}"/>
                  </a:ext>
                </a:extLst>
              </p:cNvPr>
              <p:cNvSpPr txBox="1"/>
              <p:nvPr/>
            </p:nvSpPr>
            <p:spPr>
              <a:xfrm>
                <a:off x="4068547" y="3848570"/>
                <a:ext cx="6595779" cy="49968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在这里输入你的正文，阐述与关键词标题相关的具体内容，若字数太多酌情先删减文案，再缩小字号。</a:t>
                </a: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C3B69A92-79AB-0109-005A-49DF6E1B640B}"/>
                  </a:ext>
                </a:extLst>
              </p:cNvPr>
              <p:cNvSpPr txBox="1"/>
              <p:nvPr/>
            </p:nvSpPr>
            <p:spPr>
              <a:xfrm>
                <a:off x="4068548" y="4547286"/>
                <a:ext cx="6727982" cy="49968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在这里输入你的正文，阐述与关键词标题相关的具体内容，若字数太多酌情先删减文案，再缩小字号。</a:t>
                </a:r>
              </a:p>
            </p:txBody>
          </p:sp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9EC58C81-8DB0-6195-0821-34045E436CD1}"/>
                  </a:ext>
                </a:extLst>
              </p:cNvPr>
              <p:cNvSpPr/>
              <p:nvPr/>
            </p:nvSpPr>
            <p:spPr>
              <a:xfrm>
                <a:off x="3749549" y="3903655"/>
                <a:ext cx="136700" cy="1367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6187665E-0A0E-DF7C-557F-5EC2082F92F4}"/>
                </a:ext>
              </a:extLst>
            </p:cNvPr>
            <p:cNvSpPr/>
            <p:nvPr/>
          </p:nvSpPr>
          <p:spPr>
            <a:xfrm>
              <a:off x="3752075" y="4602371"/>
              <a:ext cx="136700" cy="136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F81E342E-524F-FFBB-1FAC-FB5094A4336C}"/>
              </a:ext>
            </a:extLst>
          </p:cNvPr>
          <p:cNvGrpSpPr/>
          <p:nvPr/>
        </p:nvGrpSpPr>
        <p:grpSpPr>
          <a:xfrm>
            <a:off x="4412668" y="4974007"/>
            <a:ext cx="2803618" cy="984551"/>
            <a:chOff x="3811675" y="4975574"/>
            <a:chExt cx="2803618" cy="984551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BBFE8D26-B92B-12D2-2E3C-DD8CBB7C31CB}"/>
                </a:ext>
              </a:extLst>
            </p:cNvPr>
            <p:cNvGrpSpPr/>
            <p:nvPr/>
          </p:nvGrpSpPr>
          <p:grpSpPr>
            <a:xfrm>
              <a:off x="3811675" y="4975574"/>
              <a:ext cx="2803618" cy="984551"/>
              <a:chOff x="1424387" y="2557044"/>
              <a:chExt cx="2485496" cy="984551"/>
            </a:xfrm>
          </p:grpSpPr>
          <p:sp>
            <p:nvSpPr>
              <p:cNvPr id="66" name="矩形: 圆角 65">
                <a:extLst>
                  <a:ext uri="{FF2B5EF4-FFF2-40B4-BE49-F238E27FC236}">
                    <a16:creationId xmlns:a16="http://schemas.microsoft.com/office/drawing/2014/main" id="{A3C0FF1C-CF09-C35E-4808-502E2DBA6251}"/>
                  </a:ext>
                </a:extLst>
              </p:cNvPr>
              <p:cNvSpPr/>
              <p:nvPr/>
            </p:nvSpPr>
            <p:spPr>
              <a:xfrm>
                <a:off x="1424387" y="2557044"/>
                <a:ext cx="2485496" cy="984551"/>
              </a:xfrm>
              <a:prstGeom prst="roundRect">
                <a:avLst>
                  <a:gd name="adj" fmla="val 1163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60AD239F-06FE-6490-FCFE-CE341B70A8A8}"/>
                  </a:ext>
                </a:extLst>
              </p:cNvPr>
              <p:cNvGrpSpPr/>
              <p:nvPr/>
            </p:nvGrpSpPr>
            <p:grpSpPr>
              <a:xfrm>
                <a:off x="1870197" y="2697472"/>
                <a:ext cx="1884160" cy="698811"/>
                <a:chOff x="1312011" y="5028557"/>
                <a:chExt cx="1884160" cy="520006"/>
              </a:xfrm>
            </p:grpSpPr>
            <p:sp>
              <p:nvSpPr>
                <p:cNvPr id="68" name="文本框 34">
                  <a:extLst>
                    <a:ext uri="{FF2B5EF4-FFF2-40B4-BE49-F238E27FC236}">
                      <a16:creationId xmlns:a16="http://schemas.microsoft.com/office/drawing/2014/main" id="{996545CE-6797-6DAC-3930-8627D9EA4C8C}"/>
                    </a:ext>
                  </a:extLst>
                </p:cNvPr>
                <p:cNvSpPr txBox="1"/>
                <p:nvPr/>
              </p:nvSpPr>
              <p:spPr>
                <a:xfrm>
                  <a:off x="1312011" y="5028557"/>
                  <a:ext cx="1438350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pc="300" dirty="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  <p:sp>
              <p:nvSpPr>
                <p:cNvPr id="69" name="文本框 35">
                  <a:extLst>
                    <a:ext uri="{FF2B5EF4-FFF2-40B4-BE49-F238E27FC236}">
                      <a16:creationId xmlns:a16="http://schemas.microsoft.com/office/drawing/2014/main" id="{4A744C30-D018-1FFE-EB4A-AA6C36926118}"/>
                    </a:ext>
                  </a:extLst>
                </p:cNvPr>
                <p:cNvSpPr txBox="1"/>
                <p:nvPr/>
              </p:nvSpPr>
              <p:spPr>
                <a:xfrm>
                  <a:off x="1389774" y="5229836"/>
                  <a:ext cx="1806397" cy="31872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在这里输入你的正文，阐述与关键词标题相关的具体内容。</a:t>
                  </a:r>
                </a:p>
              </p:txBody>
            </p:sp>
          </p:grpSp>
        </p:grpSp>
        <p:sp>
          <p:nvSpPr>
            <p:cNvPr id="90" name="big-cd_81548">
              <a:extLst>
                <a:ext uri="{FF2B5EF4-FFF2-40B4-BE49-F238E27FC236}">
                  <a16:creationId xmlns:a16="http://schemas.microsoft.com/office/drawing/2014/main" id="{5C155470-D2DE-8244-5E8B-04024B8BF99C}"/>
                </a:ext>
              </a:extLst>
            </p:cNvPr>
            <p:cNvSpPr/>
            <p:nvPr/>
          </p:nvSpPr>
          <p:spPr>
            <a:xfrm>
              <a:off x="3922744" y="5162581"/>
              <a:ext cx="329675" cy="32967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8627" h="607710">
                  <a:moveTo>
                    <a:pt x="535126" y="282875"/>
                  </a:moveTo>
                  <a:cubicBezTo>
                    <a:pt x="523479" y="282875"/>
                    <a:pt x="514193" y="292304"/>
                    <a:pt x="514193" y="303777"/>
                  </a:cubicBezTo>
                  <a:cubicBezTo>
                    <a:pt x="514193" y="393196"/>
                    <a:pt x="457375" y="472873"/>
                    <a:pt x="372699" y="501946"/>
                  </a:cubicBezTo>
                  <a:cubicBezTo>
                    <a:pt x="361840" y="505718"/>
                    <a:pt x="356016" y="517662"/>
                    <a:pt x="359793" y="528662"/>
                  </a:cubicBezTo>
                  <a:cubicBezTo>
                    <a:pt x="362784" y="537306"/>
                    <a:pt x="370811" y="542806"/>
                    <a:pt x="379625" y="542806"/>
                  </a:cubicBezTo>
                  <a:cubicBezTo>
                    <a:pt x="381828" y="542806"/>
                    <a:pt x="384189" y="542335"/>
                    <a:pt x="386392" y="541549"/>
                  </a:cubicBezTo>
                  <a:cubicBezTo>
                    <a:pt x="487909" y="506661"/>
                    <a:pt x="556059" y="411112"/>
                    <a:pt x="556059" y="303777"/>
                  </a:cubicBezTo>
                  <a:cubicBezTo>
                    <a:pt x="556059" y="292304"/>
                    <a:pt x="546773" y="282875"/>
                    <a:pt x="535126" y="282875"/>
                  </a:cubicBezTo>
                  <a:close/>
                  <a:moveTo>
                    <a:pt x="304314" y="234630"/>
                  </a:moveTo>
                  <a:cubicBezTo>
                    <a:pt x="342604" y="234630"/>
                    <a:pt x="373645" y="265623"/>
                    <a:pt x="373645" y="303855"/>
                  </a:cubicBezTo>
                  <a:cubicBezTo>
                    <a:pt x="373645" y="342087"/>
                    <a:pt x="342604" y="373080"/>
                    <a:pt x="304314" y="373080"/>
                  </a:cubicBezTo>
                  <a:cubicBezTo>
                    <a:pt x="266024" y="373080"/>
                    <a:pt x="234983" y="342087"/>
                    <a:pt x="234983" y="303855"/>
                  </a:cubicBezTo>
                  <a:cubicBezTo>
                    <a:pt x="234983" y="265623"/>
                    <a:pt x="266024" y="234630"/>
                    <a:pt x="304314" y="234630"/>
                  </a:cubicBezTo>
                  <a:close/>
                  <a:moveTo>
                    <a:pt x="304235" y="192669"/>
                  </a:moveTo>
                  <a:cubicBezTo>
                    <a:pt x="242853" y="192669"/>
                    <a:pt x="192960" y="242487"/>
                    <a:pt x="192960" y="303777"/>
                  </a:cubicBezTo>
                  <a:cubicBezTo>
                    <a:pt x="192960" y="365066"/>
                    <a:pt x="242853" y="415041"/>
                    <a:pt x="304235" y="415041"/>
                  </a:cubicBezTo>
                  <a:cubicBezTo>
                    <a:pt x="365617" y="415041"/>
                    <a:pt x="415667" y="365066"/>
                    <a:pt x="415667" y="303777"/>
                  </a:cubicBezTo>
                  <a:cubicBezTo>
                    <a:pt x="415667" y="242487"/>
                    <a:pt x="365617" y="192669"/>
                    <a:pt x="304235" y="192669"/>
                  </a:cubicBezTo>
                  <a:close/>
                  <a:moveTo>
                    <a:pt x="222077" y="66004"/>
                  </a:moveTo>
                  <a:cubicBezTo>
                    <a:pt x="120718" y="101049"/>
                    <a:pt x="52411" y="196598"/>
                    <a:pt x="52411" y="303777"/>
                  </a:cubicBezTo>
                  <a:cubicBezTo>
                    <a:pt x="52411" y="315406"/>
                    <a:pt x="61854" y="324835"/>
                    <a:pt x="73501" y="324835"/>
                  </a:cubicBezTo>
                  <a:cubicBezTo>
                    <a:pt x="84991" y="324835"/>
                    <a:pt x="94434" y="315406"/>
                    <a:pt x="94434" y="303777"/>
                  </a:cubicBezTo>
                  <a:cubicBezTo>
                    <a:pt x="94434" y="214514"/>
                    <a:pt x="151252" y="134837"/>
                    <a:pt x="235770" y="105764"/>
                  </a:cubicBezTo>
                  <a:cubicBezTo>
                    <a:pt x="246787" y="101992"/>
                    <a:pt x="252611" y="90049"/>
                    <a:pt x="248834" y="79048"/>
                  </a:cubicBezTo>
                  <a:cubicBezTo>
                    <a:pt x="245056" y="68047"/>
                    <a:pt x="233095" y="62233"/>
                    <a:pt x="222077" y="66004"/>
                  </a:cubicBezTo>
                  <a:close/>
                  <a:moveTo>
                    <a:pt x="304235" y="0"/>
                  </a:moveTo>
                  <a:cubicBezTo>
                    <a:pt x="472327" y="0"/>
                    <a:pt x="608627" y="136094"/>
                    <a:pt x="608627" y="303777"/>
                  </a:cubicBezTo>
                  <a:cubicBezTo>
                    <a:pt x="608627" y="471616"/>
                    <a:pt x="472327" y="607710"/>
                    <a:pt x="304235" y="607710"/>
                  </a:cubicBezTo>
                  <a:cubicBezTo>
                    <a:pt x="136300" y="607710"/>
                    <a:pt x="0" y="471616"/>
                    <a:pt x="0" y="303777"/>
                  </a:cubicBezTo>
                  <a:cubicBezTo>
                    <a:pt x="0" y="136094"/>
                    <a:pt x="136300" y="0"/>
                    <a:pt x="3042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BDAD0A4B-7A17-DA9E-703F-C04F0E254C69}"/>
              </a:ext>
            </a:extLst>
          </p:cNvPr>
          <p:cNvSpPr/>
          <p:nvPr/>
        </p:nvSpPr>
        <p:spPr>
          <a:xfrm>
            <a:off x="11043244" y="3427277"/>
            <a:ext cx="183311" cy="27685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085802E0-DB86-F3AE-8908-1CAAF979670F}"/>
              </a:ext>
            </a:extLst>
          </p:cNvPr>
          <p:cNvGrpSpPr/>
          <p:nvPr/>
        </p:nvGrpSpPr>
        <p:grpSpPr>
          <a:xfrm>
            <a:off x="7636783" y="4995972"/>
            <a:ext cx="2803618" cy="984551"/>
            <a:chOff x="3811675" y="4975574"/>
            <a:chExt cx="2803618" cy="984551"/>
          </a:xfrm>
        </p:grpSpPr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028429FE-EF31-3363-D8B0-0F11B68C201C}"/>
                </a:ext>
              </a:extLst>
            </p:cNvPr>
            <p:cNvGrpSpPr/>
            <p:nvPr/>
          </p:nvGrpSpPr>
          <p:grpSpPr>
            <a:xfrm>
              <a:off x="3811675" y="4975574"/>
              <a:ext cx="2803618" cy="984551"/>
              <a:chOff x="1424387" y="2557044"/>
              <a:chExt cx="2485496" cy="984551"/>
            </a:xfrm>
          </p:grpSpPr>
          <p:sp>
            <p:nvSpPr>
              <p:cNvPr id="101" name="矩形: 圆角 100">
                <a:extLst>
                  <a:ext uri="{FF2B5EF4-FFF2-40B4-BE49-F238E27FC236}">
                    <a16:creationId xmlns:a16="http://schemas.microsoft.com/office/drawing/2014/main" id="{E576D870-8E15-434E-B076-EE5FE9C11068}"/>
                  </a:ext>
                </a:extLst>
              </p:cNvPr>
              <p:cNvSpPr/>
              <p:nvPr/>
            </p:nvSpPr>
            <p:spPr>
              <a:xfrm>
                <a:off x="1424387" y="2557044"/>
                <a:ext cx="2485496" cy="984551"/>
              </a:xfrm>
              <a:prstGeom prst="roundRect">
                <a:avLst>
                  <a:gd name="adj" fmla="val 1163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id="{0187339F-B200-6B43-F63D-888FFA99A425}"/>
                  </a:ext>
                </a:extLst>
              </p:cNvPr>
              <p:cNvGrpSpPr/>
              <p:nvPr/>
            </p:nvGrpSpPr>
            <p:grpSpPr>
              <a:xfrm>
                <a:off x="1870197" y="2697472"/>
                <a:ext cx="1884160" cy="698811"/>
                <a:chOff x="1312011" y="5028557"/>
                <a:chExt cx="1884160" cy="520006"/>
              </a:xfrm>
            </p:grpSpPr>
            <p:sp>
              <p:nvSpPr>
                <p:cNvPr id="103" name="文本框 34">
                  <a:extLst>
                    <a:ext uri="{FF2B5EF4-FFF2-40B4-BE49-F238E27FC236}">
                      <a16:creationId xmlns:a16="http://schemas.microsoft.com/office/drawing/2014/main" id="{FE525A38-31CB-1914-CECD-49F6CFF44334}"/>
                    </a:ext>
                  </a:extLst>
                </p:cNvPr>
                <p:cNvSpPr txBox="1"/>
                <p:nvPr/>
              </p:nvSpPr>
              <p:spPr>
                <a:xfrm>
                  <a:off x="1312011" y="5028557"/>
                  <a:ext cx="1438350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pc="300" dirty="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  <p:sp>
              <p:nvSpPr>
                <p:cNvPr id="104" name="文本框 35">
                  <a:extLst>
                    <a:ext uri="{FF2B5EF4-FFF2-40B4-BE49-F238E27FC236}">
                      <a16:creationId xmlns:a16="http://schemas.microsoft.com/office/drawing/2014/main" id="{876B4C67-C45C-DA75-932A-2101A9AC8423}"/>
                    </a:ext>
                  </a:extLst>
                </p:cNvPr>
                <p:cNvSpPr txBox="1"/>
                <p:nvPr/>
              </p:nvSpPr>
              <p:spPr>
                <a:xfrm>
                  <a:off x="1389774" y="5229836"/>
                  <a:ext cx="1806397" cy="31872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在这里输入你的正文，阐述与关键词标题相关的具体内容。</a:t>
                  </a:r>
                </a:p>
              </p:txBody>
            </p:sp>
          </p:grpSp>
        </p:grpSp>
        <p:sp>
          <p:nvSpPr>
            <p:cNvPr id="100" name="big-cd_81548">
              <a:extLst>
                <a:ext uri="{FF2B5EF4-FFF2-40B4-BE49-F238E27FC236}">
                  <a16:creationId xmlns:a16="http://schemas.microsoft.com/office/drawing/2014/main" id="{48E51A31-5B4E-5403-FC4D-37A811781FE2}"/>
                </a:ext>
              </a:extLst>
            </p:cNvPr>
            <p:cNvSpPr/>
            <p:nvPr/>
          </p:nvSpPr>
          <p:spPr>
            <a:xfrm>
              <a:off x="3922744" y="5162581"/>
              <a:ext cx="329675" cy="32967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8627" h="607710">
                  <a:moveTo>
                    <a:pt x="535126" y="282875"/>
                  </a:moveTo>
                  <a:cubicBezTo>
                    <a:pt x="523479" y="282875"/>
                    <a:pt x="514193" y="292304"/>
                    <a:pt x="514193" y="303777"/>
                  </a:cubicBezTo>
                  <a:cubicBezTo>
                    <a:pt x="514193" y="393196"/>
                    <a:pt x="457375" y="472873"/>
                    <a:pt x="372699" y="501946"/>
                  </a:cubicBezTo>
                  <a:cubicBezTo>
                    <a:pt x="361840" y="505718"/>
                    <a:pt x="356016" y="517662"/>
                    <a:pt x="359793" y="528662"/>
                  </a:cubicBezTo>
                  <a:cubicBezTo>
                    <a:pt x="362784" y="537306"/>
                    <a:pt x="370811" y="542806"/>
                    <a:pt x="379625" y="542806"/>
                  </a:cubicBezTo>
                  <a:cubicBezTo>
                    <a:pt x="381828" y="542806"/>
                    <a:pt x="384189" y="542335"/>
                    <a:pt x="386392" y="541549"/>
                  </a:cubicBezTo>
                  <a:cubicBezTo>
                    <a:pt x="487909" y="506661"/>
                    <a:pt x="556059" y="411112"/>
                    <a:pt x="556059" y="303777"/>
                  </a:cubicBezTo>
                  <a:cubicBezTo>
                    <a:pt x="556059" y="292304"/>
                    <a:pt x="546773" y="282875"/>
                    <a:pt x="535126" y="282875"/>
                  </a:cubicBezTo>
                  <a:close/>
                  <a:moveTo>
                    <a:pt x="304314" y="234630"/>
                  </a:moveTo>
                  <a:cubicBezTo>
                    <a:pt x="342604" y="234630"/>
                    <a:pt x="373645" y="265623"/>
                    <a:pt x="373645" y="303855"/>
                  </a:cubicBezTo>
                  <a:cubicBezTo>
                    <a:pt x="373645" y="342087"/>
                    <a:pt x="342604" y="373080"/>
                    <a:pt x="304314" y="373080"/>
                  </a:cubicBezTo>
                  <a:cubicBezTo>
                    <a:pt x="266024" y="373080"/>
                    <a:pt x="234983" y="342087"/>
                    <a:pt x="234983" y="303855"/>
                  </a:cubicBezTo>
                  <a:cubicBezTo>
                    <a:pt x="234983" y="265623"/>
                    <a:pt x="266024" y="234630"/>
                    <a:pt x="304314" y="234630"/>
                  </a:cubicBezTo>
                  <a:close/>
                  <a:moveTo>
                    <a:pt x="304235" y="192669"/>
                  </a:moveTo>
                  <a:cubicBezTo>
                    <a:pt x="242853" y="192669"/>
                    <a:pt x="192960" y="242487"/>
                    <a:pt x="192960" y="303777"/>
                  </a:cubicBezTo>
                  <a:cubicBezTo>
                    <a:pt x="192960" y="365066"/>
                    <a:pt x="242853" y="415041"/>
                    <a:pt x="304235" y="415041"/>
                  </a:cubicBezTo>
                  <a:cubicBezTo>
                    <a:pt x="365617" y="415041"/>
                    <a:pt x="415667" y="365066"/>
                    <a:pt x="415667" y="303777"/>
                  </a:cubicBezTo>
                  <a:cubicBezTo>
                    <a:pt x="415667" y="242487"/>
                    <a:pt x="365617" y="192669"/>
                    <a:pt x="304235" y="192669"/>
                  </a:cubicBezTo>
                  <a:close/>
                  <a:moveTo>
                    <a:pt x="222077" y="66004"/>
                  </a:moveTo>
                  <a:cubicBezTo>
                    <a:pt x="120718" y="101049"/>
                    <a:pt x="52411" y="196598"/>
                    <a:pt x="52411" y="303777"/>
                  </a:cubicBezTo>
                  <a:cubicBezTo>
                    <a:pt x="52411" y="315406"/>
                    <a:pt x="61854" y="324835"/>
                    <a:pt x="73501" y="324835"/>
                  </a:cubicBezTo>
                  <a:cubicBezTo>
                    <a:pt x="84991" y="324835"/>
                    <a:pt x="94434" y="315406"/>
                    <a:pt x="94434" y="303777"/>
                  </a:cubicBezTo>
                  <a:cubicBezTo>
                    <a:pt x="94434" y="214514"/>
                    <a:pt x="151252" y="134837"/>
                    <a:pt x="235770" y="105764"/>
                  </a:cubicBezTo>
                  <a:cubicBezTo>
                    <a:pt x="246787" y="101992"/>
                    <a:pt x="252611" y="90049"/>
                    <a:pt x="248834" y="79048"/>
                  </a:cubicBezTo>
                  <a:cubicBezTo>
                    <a:pt x="245056" y="68047"/>
                    <a:pt x="233095" y="62233"/>
                    <a:pt x="222077" y="66004"/>
                  </a:cubicBezTo>
                  <a:close/>
                  <a:moveTo>
                    <a:pt x="304235" y="0"/>
                  </a:moveTo>
                  <a:cubicBezTo>
                    <a:pt x="472327" y="0"/>
                    <a:pt x="608627" y="136094"/>
                    <a:pt x="608627" y="303777"/>
                  </a:cubicBezTo>
                  <a:cubicBezTo>
                    <a:pt x="608627" y="471616"/>
                    <a:pt x="472327" y="607710"/>
                    <a:pt x="304235" y="607710"/>
                  </a:cubicBezTo>
                  <a:cubicBezTo>
                    <a:pt x="136300" y="607710"/>
                    <a:pt x="0" y="471616"/>
                    <a:pt x="0" y="303777"/>
                  </a:cubicBezTo>
                  <a:cubicBezTo>
                    <a:pt x="0" y="136094"/>
                    <a:pt x="136300" y="0"/>
                    <a:pt x="3042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54B4FA9-5530-CB27-4780-EE7B97FBA1DC}"/>
              </a:ext>
            </a:extLst>
          </p:cNvPr>
          <p:cNvGrpSpPr/>
          <p:nvPr/>
        </p:nvGrpSpPr>
        <p:grpSpPr>
          <a:xfrm>
            <a:off x="1064583" y="1878161"/>
            <a:ext cx="2485615" cy="4327201"/>
            <a:chOff x="1139452" y="1726468"/>
            <a:chExt cx="2580897" cy="4707383"/>
          </a:xfrm>
        </p:grpSpPr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286F3E3E-1ECC-57CE-F205-9DC609E00B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03680" y="2023867"/>
              <a:ext cx="2297746" cy="4125980"/>
            </a:xfrm>
            <a:prstGeom prst="roundRect">
              <a:avLst>
                <a:gd name="adj" fmla="val 8808"/>
              </a:avLst>
            </a:prstGeom>
          </p:spPr>
        </p:pic>
        <p:pic>
          <p:nvPicPr>
            <p:cNvPr id="105" name="图片 104" descr="形状&#10;&#10;中度可信度描述已自动生成">
              <a:extLst>
                <a:ext uri="{FF2B5EF4-FFF2-40B4-BE49-F238E27FC236}">
                  <a16:creationId xmlns:a16="http://schemas.microsoft.com/office/drawing/2014/main" id="{0E654A05-1748-97E2-CE48-702F7C163F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39452" y="1726468"/>
              <a:ext cx="2580897" cy="4707383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8844588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>
            <a:extLst>
              <a:ext uri="{FF2B5EF4-FFF2-40B4-BE49-F238E27FC236}">
                <a16:creationId xmlns:a16="http://schemas.microsoft.com/office/drawing/2014/main" id="{51B30F16-D8AB-9F83-9538-11FA516D197F}"/>
              </a:ext>
            </a:extLst>
          </p:cNvPr>
          <p:cNvSpPr txBox="1"/>
          <p:nvPr/>
        </p:nvSpPr>
        <p:spPr>
          <a:xfrm>
            <a:off x="904501" y="2024718"/>
            <a:ext cx="73708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感谢观看！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9E584EB8-E5E0-D414-BC12-0555FEB6479C}"/>
              </a:ext>
            </a:extLst>
          </p:cNvPr>
          <p:cNvCxnSpPr>
            <a:cxnSpLocks/>
          </p:cNvCxnSpPr>
          <p:nvPr/>
        </p:nvCxnSpPr>
        <p:spPr>
          <a:xfrm>
            <a:off x="1154430" y="3440430"/>
            <a:ext cx="36576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894C2CD-E380-D0C1-7EE3-F85144ABCACE}"/>
              </a:ext>
            </a:extLst>
          </p:cNvPr>
          <p:cNvSpPr/>
          <p:nvPr/>
        </p:nvSpPr>
        <p:spPr>
          <a:xfrm>
            <a:off x="1074420" y="3840480"/>
            <a:ext cx="1954530" cy="45953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POSans H" panose="00020600040101010101" pitchFamily="18" charset="-122"/>
              </a:rPr>
              <a:t>汇报人：大萌子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F191350-5B8D-A0ED-5BDB-33BBEC65827E}"/>
              </a:ext>
            </a:extLst>
          </p:cNvPr>
          <p:cNvGrpSpPr/>
          <p:nvPr/>
        </p:nvGrpSpPr>
        <p:grpSpPr>
          <a:xfrm>
            <a:off x="4995127" y="2024718"/>
            <a:ext cx="1862818" cy="2090057"/>
            <a:chOff x="7934325" y="4209143"/>
            <a:chExt cx="1862818" cy="2090057"/>
          </a:xfrm>
        </p:grpSpPr>
        <p:sp>
          <p:nvSpPr>
            <p:cNvPr id="3" name="矩形: 对角圆角 2">
              <a:extLst>
                <a:ext uri="{FF2B5EF4-FFF2-40B4-BE49-F238E27FC236}">
                  <a16:creationId xmlns:a16="http://schemas.microsoft.com/office/drawing/2014/main" id="{FFE5E45A-636B-32A5-AA63-7773BE61E6E9}"/>
                </a:ext>
              </a:extLst>
            </p:cNvPr>
            <p:cNvSpPr/>
            <p:nvPr/>
          </p:nvSpPr>
          <p:spPr>
            <a:xfrm>
              <a:off x="7934325" y="4209143"/>
              <a:ext cx="1862818" cy="2090057"/>
            </a:xfrm>
            <a:prstGeom prst="round2Diag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8773AC5-3BEA-B418-C218-4DCD5938C4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18703" y="4598216"/>
              <a:ext cx="1511731" cy="15369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E88201C-B872-6C55-8F05-5DD88EFFBD18}"/>
                </a:ext>
              </a:extLst>
            </p:cNvPr>
            <p:cNvSpPr txBox="1"/>
            <p:nvPr/>
          </p:nvSpPr>
          <p:spPr>
            <a:xfrm>
              <a:off x="8046131" y="4255489"/>
              <a:ext cx="165687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400" b="0" i="0" u="none" strike="noStrike" cap="none" normalizeH="0" baseline="0" dirty="0">
                  <a:ln>
                    <a:noFill/>
                  </a:ln>
                  <a:solidFill>
                    <a:srgbClr val="F8EFD8"/>
                  </a:solidFill>
                  <a:effectLst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作者：大萌子</a:t>
              </a:r>
              <a:endParaRPr kumimoji="0" lang="zh-CN" altLang="zh-CN" sz="600" b="0" i="0" u="none" strike="noStrike" cap="none" normalizeH="0" baseline="0" dirty="0">
                <a:ln>
                  <a:noFill/>
                </a:ln>
                <a:solidFill>
                  <a:srgbClr val="F8EFD8"/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74063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0BE5160-AA9A-E8D3-2035-AAFD9A567584}"/>
              </a:ext>
            </a:extLst>
          </p:cNvPr>
          <p:cNvSpPr txBox="1"/>
          <p:nvPr/>
        </p:nvSpPr>
        <p:spPr>
          <a:xfrm>
            <a:off x="3068955" y="3244334"/>
            <a:ext cx="613791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大萌子   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252202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191A1150-A8FF-5D0C-9812-3FEBD104CB15}"/>
              </a:ext>
            </a:extLst>
          </p:cNvPr>
          <p:cNvSpPr txBox="1"/>
          <p:nvPr/>
        </p:nvSpPr>
        <p:spPr>
          <a:xfrm>
            <a:off x="4471012" y="2494653"/>
            <a:ext cx="3249976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工作业绩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E99213E-53BB-9D97-6484-B7AEB1CC71EE}"/>
              </a:ext>
            </a:extLst>
          </p:cNvPr>
          <p:cNvSpPr txBox="1"/>
          <p:nvPr/>
        </p:nvSpPr>
        <p:spPr>
          <a:xfrm>
            <a:off x="4586689" y="3462051"/>
            <a:ext cx="3018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</a:rPr>
              <a:t>ACHIEVEMENT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2C03359C-99B4-CF36-0C83-9BCBA50C4E7B}"/>
              </a:ext>
            </a:extLst>
          </p:cNvPr>
          <p:cNvSpPr/>
          <p:nvPr/>
        </p:nvSpPr>
        <p:spPr>
          <a:xfrm>
            <a:off x="5241974" y="4247944"/>
            <a:ext cx="1708051" cy="45953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15900" dist="381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POSans H" panose="00020600040101010101" pitchFamily="18" charset="-122"/>
              </a:rPr>
              <a:t>第一部分</a:t>
            </a:r>
          </a:p>
        </p:txBody>
      </p:sp>
    </p:spTree>
    <p:extLst>
      <p:ext uri="{BB962C8B-B14F-4D97-AF65-F5344CB8AC3E}">
        <p14:creationId xmlns:p14="http://schemas.microsoft.com/office/powerpoint/2010/main" val="2793672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13368-6BC0-A3E4-58F5-07E63A3821B6}"/>
              </a:ext>
            </a:extLst>
          </p:cNvPr>
          <p:cNvSpPr txBox="1"/>
          <p:nvPr/>
        </p:nvSpPr>
        <p:spPr>
          <a:xfrm>
            <a:off x="697735" y="509530"/>
            <a:ext cx="2320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ACHIEVEMENT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68A4FD-470F-BEEA-776A-0983AB7E1F96}"/>
              </a:ext>
            </a:extLst>
          </p:cNvPr>
          <p:cNvSpPr txBox="1"/>
          <p:nvPr/>
        </p:nvSpPr>
        <p:spPr>
          <a:xfrm>
            <a:off x="108332" y="1170275"/>
            <a:ext cx="32499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accent2"/>
                    </a:gs>
                    <a:gs pos="43000">
                      <a:schemeClr val="accent1"/>
                    </a:gs>
                  </a:gsLst>
                  <a:lin ang="7500000" scaled="0"/>
                </a:gradFill>
                <a:latin typeface="+mj-ea"/>
                <a:ea typeface="+mj-ea"/>
              </a:rPr>
              <a:t>工作业绩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55E0A8A-D3F5-6641-304E-93C3697839B3}"/>
              </a:ext>
            </a:extLst>
          </p:cNvPr>
          <p:cNvCxnSpPr>
            <a:cxnSpLocks/>
          </p:cNvCxnSpPr>
          <p:nvPr/>
        </p:nvCxnSpPr>
        <p:spPr>
          <a:xfrm>
            <a:off x="796887" y="1024568"/>
            <a:ext cx="558188" cy="0"/>
          </a:xfrm>
          <a:prstGeom prst="line">
            <a:avLst/>
          </a:prstGeom>
          <a:ln w="38100">
            <a:gradFill>
              <a:gsLst>
                <a:gs pos="0">
                  <a:schemeClr val="accent2"/>
                </a:gs>
                <a:gs pos="6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C61992-522E-3F1D-E205-B602B52F31EE}"/>
              </a:ext>
            </a:extLst>
          </p:cNvPr>
          <p:cNvGrpSpPr/>
          <p:nvPr/>
        </p:nvGrpSpPr>
        <p:grpSpPr>
          <a:xfrm>
            <a:off x="10664327" y="881349"/>
            <a:ext cx="460873" cy="472810"/>
            <a:chOff x="10300771" y="751902"/>
            <a:chExt cx="824430" cy="60225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F9B4DE5-185F-254B-C450-E11F3051A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751902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096FCB2-A6E5-1C42-A5E3-0D041798751E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053030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F992E74-E1FC-266D-CBED-39499FA2CDD2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354159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8" name="图片 57">
            <a:extLst>
              <a:ext uri="{FF2B5EF4-FFF2-40B4-BE49-F238E27FC236}">
                <a16:creationId xmlns:a16="http://schemas.microsoft.com/office/drawing/2014/main" id="{067F2EF1-F65C-7E50-6523-63412E2BBEE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7735" y="2169574"/>
            <a:ext cx="3792502" cy="3916837"/>
          </a:xfrm>
          <a:prstGeom prst="roundRect">
            <a:avLst>
              <a:gd name="adj" fmla="val 12084"/>
            </a:avLst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C57DE17C-EC75-4574-DC07-731DF08E29F0}"/>
              </a:ext>
            </a:extLst>
          </p:cNvPr>
          <p:cNvGrpSpPr/>
          <p:nvPr/>
        </p:nvGrpSpPr>
        <p:grpSpPr>
          <a:xfrm>
            <a:off x="2655063" y="2524516"/>
            <a:ext cx="2613752" cy="3206951"/>
            <a:chOff x="3018622" y="2524516"/>
            <a:chExt cx="2613752" cy="3206951"/>
          </a:xfrm>
        </p:grpSpPr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0C8E226B-A454-6722-2CEB-FF2A23A7382D}"/>
                </a:ext>
              </a:extLst>
            </p:cNvPr>
            <p:cNvSpPr/>
            <p:nvPr/>
          </p:nvSpPr>
          <p:spPr>
            <a:xfrm>
              <a:off x="3018622" y="2524516"/>
              <a:ext cx="2613752" cy="3206951"/>
            </a:xfrm>
            <a:prstGeom prst="roundRect">
              <a:avLst>
                <a:gd name="adj" fmla="val 11631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BB264E8-8EF1-463A-20BE-89925157E41D}"/>
                </a:ext>
              </a:extLst>
            </p:cNvPr>
            <p:cNvSpPr txBox="1"/>
            <p:nvPr/>
          </p:nvSpPr>
          <p:spPr>
            <a:xfrm>
              <a:off x="3367582" y="3943325"/>
              <a:ext cx="189276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D9B4C33-8536-51FC-B519-56ECE5DDB06B}"/>
                </a:ext>
              </a:extLst>
            </p:cNvPr>
            <p:cNvSpPr txBox="1"/>
            <p:nvPr/>
          </p:nvSpPr>
          <p:spPr>
            <a:xfrm>
              <a:off x="3358308" y="4442801"/>
              <a:ext cx="2091384" cy="758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在这里输入你的正文，阐述与关键词标题相关的具体内容。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1345C1D-9F14-7210-1565-B80D2DCFE35A}"/>
                </a:ext>
              </a:extLst>
            </p:cNvPr>
            <p:cNvGrpSpPr/>
            <p:nvPr/>
          </p:nvGrpSpPr>
          <p:grpSpPr>
            <a:xfrm>
              <a:off x="3918002" y="2773389"/>
              <a:ext cx="814992" cy="814992"/>
              <a:chOff x="4737509" y="1202792"/>
              <a:chExt cx="972000" cy="972000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F304285-9444-0092-2346-D0E7902F5FE8}"/>
                  </a:ext>
                </a:extLst>
              </p:cNvPr>
              <p:cNvSpPr/>
              <p:nvPr/>
            </p:nvSpPr>
            <p:spPr>
              <a:xfrm>
                <a:off x="4737509" y="1202792"/>
                <a:ext cx="972000" cy="972000"/>
              </a:xfrm>
              <a:prstGeom prst="ellipse">
                <a:avLst/>
              </a:prstGeom>
              <a:gradFill>
                <a:gsLst>
                  <a:gs pos="71000">
                    <a:schemeClr val="accent1"/>
                  </a:gs>
                  <a:gs pos="0">
                    <a:schemeClr val="accent2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iconfont-117-337961">
                <a:extLst>
                  <a:ext uri="{FF2B5EF4-FFF2-40B4-BE49-F238E27FC236}">
                    <a16:creationId xmlns:a16="http://schemas.microsoft.com/office/drawing/2014/main" id="{495E73B7-C78D-4007-D059-BCB633961AC2}"/>
                  </a:ext>
                </a:extLst>
              </p:cNvPr>
              <p:cNvSpPr/>
              <p:nvPr/>
            </p:nvSpPr>
            <p:spPr>
              <a:xfrm>
                <a:off x="5023691" y="1502224"/>
                <a:ext cx="424102" cy="397600"/>
              </a:xfrm>
              <a:custGeom>
                <a:avLst/>
                <a:gdLst>
                  <a:gd name="T0" fmla="*/ 10166 w 12800"/>
                  <a:gd name="T1" fmla="*/ 234 h 12000"/>
                  <a:gd name="T2" fmla="*/ 1200 w 12800"/>
                  <a:gd name="T3" fmla="*/ 0 h 12000"/>
                  <a:gd name="T4" fmla="*/ 0 w 12800"/>
                  <a:gd name="T5" fmla="*/ 10800 h 12000"/>
                  <a:gd name="T6" fmla="*/ 11600 w 12800"/>
                  <a:gd name="T7" fmla="*/ 12000 h 12000"/>
                  <a:gd name="T8" fmla="*/ 12800 w 12800"/>
                  <a:gd name="T9" fmla="*/ 3200 h 12000"/>
                  <a:gd name="T10" fmla="*/ 12000 w 12800"/>
                  <a:gd name="T11" fmla="*/ 10800 h 12000"/>
                  <a:gd name="T12" fmla="*/ 1200 w 12800"/>
                  <a:gd name="T13" fmla="*/ 11200 h 12000"/>
                  <a:gd name="T14" fmla="*/ 800 w 12800"/>
                  <a:gd name="T15" fmla="*/ 1200 h 12000"/>
                  <a:gd name="T16" fmla="*/ 9200 w 12800"/>
                  <a:gd name="T17" fmla="*/ 800 h 12000"/>
                  <a:gd name="T18" fmla="*/ 9199 w 12800"/>
                  <a:gd name="T19" fmla="*/ 2400 h 12000"/>
                  <a:gd name="T20" fmla="*/ 10799 w 12800"/>
                  <a:gd name="T21" fmla="*/ 3600 h 12000"/>
                  <a:gd name="T22" fmla="*/ 12000 w 12800"/>
                  <a:gd name="T23" fmla="*/ 10800 h 12000"/>
                  <a:gd name="T24" fmla="*/ 10399 w 12800"/>
                  <a:gd name="T25" fmla="*/ 3200 h 12000"/>
                  <a:gd name="T26" fmla="*/ 9600 w 12800"/>
                  <a:gd name="T27" fmla="*/ 2400 h 12000"/>
                  <a:gd name="T28" fmla="*/ 12000 w 12800"/>
                  <a:gd name="T29" fmla="*/ 3200 h 12000"/>
                  <a:gd name="T30" fmla="*/ 6200 w 12800"/>
                  <a:gd name="T31" fmla="*/ 2800 h 12000"/>
                  <a:gd name="T32" fmla="*/ 8400 w 12800"/>
                  <a:gd name="T33" fmla="*/ 2600 h 12000"/>
                  <a:gd name="T34" fmla="*/ 6200 w 12800"/>
                  <a:gd name="T35" fmla="*/ 2400 h 12000"/>
                  <a:gd name="T36" fmla="*/ 6200 w 12800"/>
                  <a:gd name="T37" fmla="*/ 2800 h 12000"/>
                  <a:gd name="T38" fmla="*/ 8200 w 12800"/>
                  <a:gd name="T39" fmla="*/ 4000 h 12000"/>
                  <a:gd name="T40" fmla="*/ 8200 w 12800"/>
                  <a:gd name="T41" fmla="*/ 3600 h 12000"/>
                  <a:gd name="T42" fmla="*/ 6000 w 12800"/>
                  <a:gd name="T43" fmla="*/ 3800 h 12000"/>
                  <a:gd name="T44" fmla="*/ 6000 w 12800"/>
                  <a:gd name="T45" fmla="*/ 5000 h 12000"/>
                  <a:gd name="T46" fmla="*/ 11000 w 12800"/>
                  <a:gd name="T47" fmla="*/ 5200 h 12000"/>
                  <a:gd name="T48" fmla="*/ 11000 w 12800"/>
                  <a:gd name="T49" fmla="*/ 4800 h 12000"/>
                  <a:gd name="T50" fmla="*/ 6000 w 12800"/>
                  <a:gd name="T51" fmla="*/ 5000 h 12000"/>
                  <a:gd name="T52" fmla="*/ 1800 w 12800"/>
                  <a:gd name="T53" fmla="*/ 7200 h 12000"/>
                  <a:gd name="T54" fmla="*/ 1800 w 12800"/>
                  <a:gd name="T55" fmla="*/ 7600 h 12000"/>
                  <a:gd name="T56" fmla="*/ 11200 w 12800"/>
                  <a:gd name="T57" fmla="*/ 7400 h 12000"/>
                  <a:gd name="T58" fmla="*/ 11000 w 12800"/>
                  <a:gd name="T59" fmla="*/ 8400 h 12000"/>
                  <a:gd name="T60" fmla="*/ 1600 w 12800"/>
                  <a:gd name="T61" fmla="*/ 8600 h 12000"/>
                  <a:gd name="T62" fmla="*/ 11000 w 12800"/>
                  <a:gd name="T63" fmla="*/ 8800 h 12000"/>
                  <a:gd name="T64" fmla="*/ 11000 w 12800"/>
                  <a:gd name="T65" fmla="*/ 8400 h 12000"/>
                  <a:gd name="T66" fmla="*/ 1800 w 12800"/>
                  <a:gd name="T67" fmla="*/ 9600 h 12000"/>
                  <a:gd name="T68" fmla="*/ 1800 w 12800"/>
                  <a:gd name="T69" fmla="*/ 10000 h 12000"/>
                  <a:gd name="T70" fmla="*/ 11200 w 12800"/>
                  <a:gd name="T71" fmla="*/ 9800 h 12000"/>
                  <a:gd name="T72" fmla="*/ 11000 w 12800"/>
                  <a:gd name="T73" fmla="*/ 6000 h 12000"/>
                  <a:gd name="T74" fmla="*/ 1600 w 12800"/>
                  <a:gd name="T75" fmla="*/ 6200 h 12000"/>
                  <a:gd name="T76" fmla="*/ 11000 w 12800"/>
                  <a:gd name="T77" fmla="*/ 6400 h 12000"/>
                  <a:gd name="T78" fmla="*/ 11000 w 12800"/>
                  <a:gd name="T79" fmla="*/ 6000 h 12000"/>
                  <a:gd name="T80" fmla="*/ 4800 w 12800"/>
                  <a:gd name="T81" fmla="*/ 5200 h 12000"/>
                  <a:gd name="T82" fmla="*/ 5200 w 12800"/>
                  <a:gd name="T83" fmla="*/ 2400 h 12000"/>
                  <a:gd name="T84" fmla="*/ 2000 w 12800"/>
                  <a:gd name="T85" fmla="*/ 2000 h 12000"/>
                  <a:gd name="T86" fmla="*/ 1600 w 12800"/>
                  <a:gd name="T87" fmla="*/ 4800 h 12000"/>
                  <a:gd name="T88" fmla="*/ 2400 w 12800"/>
                  <a:gd name="T89" fmla="*/ 2800 h 12000"/>
                  <a:gd name="T90" fmla="*/ 4400 w 12800"/>
                  <a:gd name="T91" fmla="*/ 4400 h 12000"/>
                  <a:gd name="T92" fmla="*/ 2400 w 12800"/>
                  <a:gd name="T93" fmla="*/ 2800 h 1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800" h="12000">
                    <a:moveTo>
                      <a:pt x="12566" y="2634"/>
                    </a:moveTo>
                    <a:lnTo>
                      <a:pt x="10166" y="234"/>
                    </a:lnTo>
                    <a:cubicBezTo>
                      <a:pt x="10016" y="84"/>
                      <a:pt x="9812" y="0"/>
                      <a:pt x="9600" y="0"/>
                    </a:cubicBezTo>
                    <a:lnTo>
                      <a:pt x="1200" y="0"/>
                    </a:lnTo>
                    <a:cubicBezTo>
                      <a:pt x="538" y="0"/>
                      <a:pt x="0" y="538"/>
                      <a:pt x="0" y="1200"/>
                    </a:cubicBezTo>
                    <a:lnTo>
                      <a:pt x="0" y="10800"/>
                    </a:lnTo>
                    <a:cubicBezTo>
                      <a:pt x="0" y="11462"/>
                      <a:pt x="538" y="12000"/>
                      <a:pt x="1200" y="12000"/>
                    </a:cubicBezTo>
                    <a:lnTo>
                      <a:pt x="11600" y="12000"/>
                    </a:lnTo>
                    <a:cubicBezTo>
                      <a:pt x="12262" y="12000"/>
                      <a:pt x="12800" y="11462"/>
                      <a:pt x="12800" y="10800"/>
                    </a:cubicBezTo>
                    <a:lnTo>
                      <a:pt x="12800" y="3200"/>
                    </a:lnTo>
                    <a:cubicBezTo>
                      <a:pt x="12800" y="2988"/>
                      <a:pt x="12716" y="2784"/>
                      <a:pt x="12566" y="2634"/>
                    </a:cubicBezTo>
                    <a:close/>
                    <a:moveTo>
                      <a:pt x="12000" y="10800"/>
                    </a:moveTo>
                    <a:cubicBezTo>
                      <a:pt x="12000" y="11021"/>
                      <a:pt x="11821" y="11200"/>
                      <a:pt x="11600" y="11200"/>
                    </a:cubicBezTo>
                    <a:lnTo>
                      <a:pt x="1200" y="11200"/>
                    </a:lnTo>
                    <a:cubicBezTo>
                      <a:pt x="979" y="11200"/>
                      <a:pt x="800" y="11021"/>
                      <a:pt x="800" y="10800"/>
                    </a:cubicBezTo>
                    <a:lnTo>
                      <a:pt x="800" y="1200"/>
                    </a:lnTo>
                    <a:cubicBezTo>
                      <a:pt x="800" y="979"/>
                      <a:pt x="979" y="800"/>
                      <a:pt x="1200" y="800"/>
                    </a:cubicBezTo>
                    <a:lnTo>
                      <a:pt x="9200" y="800"/>
                    </a:lnTo>
                    <a:lnTo>
                      <a:pt x="9200" y="2400"/>
                    </a:lnTo>
                    <a:lnTo>
                      <a:pt x="9199" y="2400"/>
                    </a:lnTo>
                    <a:cubicBezTo>
                      <a:pt x="9199" y="3063"/>
                      <a:pt x="9737" y="3600"/>
                      <a:pt x="10399" y="3600"/>
                    </a:cubicBezTo>
                    <a:lnTo>
                      <a:pt x="10799" y="3600"/>
                    </a:lnTo>
                    <a:lnTo>
                      <a:pt x="12000" y="3600"/>
                    </a:lnTo>
                    <a:lnTo>
                      <a:pt x="12000" y="10800"/>
                    </a:lnTo>
                    <a:close/>
                    <a:moveTo>
                      <a:pt x="10799" y="3200"/>
                    </a:moveTo>
                    <a:lnTo>
                      <a:pt x="10399" y="3200"/>
                    </a:lnTo>
                    <a:cubicBezTo>
                      <a:pt x="9958" y="3200"/>
                      <a:pt x="9599" y="2841"/>
                      <a:pt x="9599" y="2400"/>
                    </a:cubicBezTo>
                    <a:lnTo>
                      <a:pt x="9600" y="2400"/>
                    </a:lnTo>
                    <a:lnTo>
                      <a:pt x="9600" y="800"/>
                    </a:lnTo>
                    <a:lnTo>
                      <a:pt x="12000" y="3200"/>
                    </a:lnTo>
                    <a:lnTo>
                      <a:pt x="10799" y="3200"/>
                    </a:lnTo>
                    <a:close/>
                    <a:moveTo>
                      <a:pt x="6200" y="2800"/>
                    </a:moveTo>
                    <a:lnTo>
                      <a:pt x="8200" y="2800"/>
                    </a:lnTo>
                    <a:cubicBezTo>
                      <a:pt x="8310" y="2800"/>
                      <a:pt x="8400" y="2710"/>
                      <a:pt x="8400" y="2600"/>
                    </a:cubicBezTo>
                    <a:cubicBezTo>
                      <a:pt x="8400" y="2490"/>
                      <a:pt x="8310" y="2400"/>
                      <a:pt x="8200" y="2400"/>
                    </a:cubicBezTo>
                    <a:lnTo>
                      <a:pt x="6200" y="2400"/>
                    </a:lnTo>
                    <a:cubicBezTo>
                      <a:pt x="6090" y="2400"/>
                      <a:pt x="6000" y="2489"/>
                      <a:pt x="6000" y="2600"/>
                    </a:cubicBezTo>
                    <a:cubicBezTo>
                      <a:pt x="6000" y="2711"/>
                      <a:pt x="6090" y="2800"/>
                      <a:pt x="6200" y="2800"/>
                    </a:cubicBezTo>
                    <a:close/>
                    <a:moveTo>
                      <a:pt x="6200" y="4000"/>
                    </a:moveTo>
                    <a:lnTo>
                      <a:pt x="8200" y="4000"/>
                    </a:lnTo>
                    <a:cubicBezTo>
                      <a:pt x="8310" y="4000"/>
                      <a:pt x="8400" y="3910"/>
                      <a:pt x="8400" y="3800"/>
                    </a:cubicBezTo>
                    <a:cubicBezTo>
                      <a:pt x="8400" y="3690"/>
                      <a:pt x="8310" y="3600"/>
                      <a:pt x="8200" y="3600"/>
                    </a:cubicBezTo>
                    <a:lnTo>
                      <a:pt x="6200" y="3600"/>
                    </a:lnTo>
                    <a:cubicBezTo>
                      <a:pt x="6090" y="3600"/>
                      <a:pt x="6000" y="3690"/>
                      <a:pt x="6000" y="3800"/>
                    </a:cubicBezTo>
                    <a:cubicBezTo>
                      <a:pt x="6000" y="3910"/>
                      <a:pt x="6090" y="4000"/>
                      <a:pt x="6200" y="4000"/>
                    </a:cubicBezTo>
                    <a:close/>
                    <a:moveTo>
                      <a:pt x="6000" y="5000"/>
                    </a:moveTo>
                    <a:cubicBezTo>
                      <a:pt x="6000" y="5110"/>
                      <a:pt x="6090" y="5200"/>
                      <a:pt x="6200" y="5200"/>
                    </a:cubicBezTo>
                    <a:lnTo>
                      <a:pt x="11000" y="5200"/>
                    </a:lnTo>
                    <a:cubicBezTo>
                      <a:pt x="11110" y="5200"/>
                      <a:pt x="11200" y="5110"/>
                      <a:pt x="11200" y="5000"/>
                    </a:cubicBezTo>
                    <a:cubicBezTo>
                      <a:pt x="11200" y="4890"/>
                      <a:pt x="11110" y="4800"/>
                      <a:pt x="11000" y="4800"/>
                    </a:cubicBezTo>
                    <a:lnTo>
                      <a:pt x="6200" y="4800"/>
                    </a:lnTo>
                    <a:cubicBezTo>
                      <a:pt x="6090" y="4800"/>
                      <a:pt x="6000" y="4889"/>
                      <a:pt x="6000" y="5000"/>
                    </a:cubicBezTo>
                    <a:close/>
                    <a:moveTo>
                      <a:pt x="11000" y="7200"/>
                    </a:moveTo>
                    <a:lnTo>
                      <a:pt x="1800" y="7200"/>
                    </a:lnTo>
                    <a:cubicBezTo>
                      <a:pt x="1690" y="7200"/>
                      <a:pt x="1600" y="7289"/>
                      <a:pt x="1600" y="7400"/>
                    </a:cubicBezTo>
                    <a:cubicBezTo>
                      <a:pt x="1600" y="7510"/>
                      <a:pt x="1690" y="7600"/>
                      <a:pt x="1800" y="7600"/>
                    </a:cubicBezTo>
                    <a:lnTo>
                      <a:pt x="11000" y="7600"/>
                    </a:lnTo>
                    <a:cubicBezTo>
                      <a:pt x="11110" y="7600"/>
                      <a:pt x="11200" y="7510"/>
                      <a:pt x="11200" y="7400"/>
                    </a:cubicBezTo>
                    <a:cubicBezTo>
                      <a:pt x="11200" y="7289"/>
                      <a:pt x="11110" y="7200"/>
                      <a:pt x="11000" y="7200"/>
                    </a:cubicBezTo>
                    <a:close/>
                    <a:moveTo>
                      <a:pt x="11000" y="8400"/>
                    </a:moveTo>
                    <a:lnTo>
                      <a:pt x="1800" y="8400"/>
                    </a:lnTo>
                    <a:cubicBezTo>
                      <a:pt x="1690" y="8400"/>
                      <a:pt x="1600" y="8489"/>
                      <a:pt x="1600" y="8600"/>
                    </a:cubicBezTo>
                    <a:cubicBezTo>
                      <a:pt x="1600" y="8710"/>
                      <a:pt x="1690" y="8800"/>
                      <a:pt x="1800" y="8800"/>
                    </a:cubicBezTo>
                    <a:lnTo>
                      <a:pt x="11000" y="8800"/>
                    </a:lnTo>
                    <a:cubicBezTo>
                      <a:pt x="11110" y="8800"/>
                      <a:pt x="11200" y="8710"/>
                      <a:pt x="11200" y="8600"/>
                    </a:cubicBezTo>
                    <a:cubicBezTo>
                      <a:pt x="11200" y="8489"/>
                      <a:pt x="11110" y="8400"/>
                      <a:pt x="11000" y="8400"/>
                    </a:cubicBezTo>
                    <a:close/>
                    <a:moveTo>
                      <a:pt x="11000" y="9600"/>
                    </a:moveTo>
                    <a:lnTo>
                      <a:pt x="1800" y="9600"/>
                    </a:lnTo>
                    <a:cubicBezTo>
                      <a:pt x="1690" y="9600"/>
                      <a:pt x="1600" y="9689"/>
                      <a:pt x="1600" y="9800"/>
                    </a:cubicBezTo>
                    <a:cubicBezTo>
                      <a:pt x="1600" y="9910"/>
                      <a:pt x="1690" y="10000"/>
                      <a:pt x="1800" y="10000"/>
                    </a:cubicBezTo>
                    <a:lnTo>
                      <a:pt x="11000" y="10000"/>
                    </a:lnTo>
                    <a:cubicBezTo>
                      <a:pt x="11110" y="10000"/>
                      <a:pt x="11200" y="9910"/>
                      <a:pt x="11200" y="9800"/>
                    </a:cubicBezTo>
                    <a:cubicBezTo>
                      <a:pt x="11200" y="9689"/>
                      <a:pt x="11110" y="9600"/>
                      <a:pt x="11000" y="9600"/>
                    </a:cubicBezTo>
                    <a:close/>
                    <a:moveTo>
                      <a:pt x="11000" y="6000"/>
                    </a:moveTo>
                    <a:lnTo>
                      <a:pt x="1800" y="6000"/>
                    </a:lnTo>
                    <a:cubicBezTo>
                      <a:pt x="1690" y="6000"/>
                      <a:pt x="1600" y="6089"/>
                      <a:pt x="1600" y="6200"/>
                    </a:cubicBezTo>
                    <a:cubicBezTo>
                      <a:pt x="1600" y="6311"/>
                      <a:pt x="1690" y="6400"/>
                      <a:pt x="1800" y="6400"/>
                    </a:cubicBezTo>
                    <a:lnTo>
                      <a:pt x="11000" y="6400"/>
                    </a:lnTo>
                    <a:cubicBezTo>
                      <a:pt x="11110" y="6400"/>
                      <a:pt x="11200" y="6310"/>
                      <a:pt x="11200" y="6200"/>
                    </a:cubicBezTo>
                    <a:cubicBezTo>
                      <a:pt x="11200" y="6090"/>
                      <a:pt x="11110" y="6000"/>
                      <a:pt x="11000" y="6000"/>
                    </a:cubicBezTo>
                    <a:close/>
                    <a:moveTo>
                      <a:pt x="2000" y="5200"/>
                    </a:moveTo>
                    <a:lnTo>
                      <a:pt x="4800" y="5200"/>
                    </a:lnTo>
                    <a:cubicBezTo>
                      <a:pt x="5021" y="5200"/>
                      <a:pt x="5200" y="5021"/>
                      <a:pt x="5200" y="4800"/>
                    </a:cubicBezTo>
                    <a:lnTo>
                      <a:pt x="5200" y="2400"/>
                    </a:lnTo>
                    <a:cubicBezTo>
                      <a:pt x="5200" y="2179"/>
                      <a:pt x="5021" y="2000"/>
                      <a:pt x="4800" y="2000"/>
                    </a:cubicBezTo>
                    <a:lnTo>
                      <a:pt x="2000" y="2000"/>
                    </a:lnTo>
                    <a:cubicBezTo>
                      <a:pt x="1779" y="2000"/>
                      <a:pt x="1600" y="2179"/>
                      <a:pt x="1600" y="2400"/>
                    </a:cubicBezTo>
                    <a:lnTo>
                      <a:pt x="1600" y="4800"/>
                    </a:lnTo>
                    <a:cubicBezTo>
                      <a:pt x="1600" y="5021"/>
                      <a:pt x="1779" y="5200"/>
                      <a:pt x="2000" y="5200"/>
                    </a:cubicBezTo>
                    <a:close/>
                    <a:moveTo>
                      <a:pt x="2400" y="2800"/>
                    </a:moveTo>
                    <a:lnTo>
                      <a:pt x="4400" y="2800"/>
                    </a:lnTo>
                    <a:lnTo>
                      <a:pt x="4400" y="4400"/>
                    </a:lnTo>
                    <a:lnTo>
                      <a:pt x="2400" y="4400"/>
                    </a:lnTo>
                    <a:lnTo>
                      <a:pt x="2400" y="28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C780A15-5121-4304-0790-236F63820184}"/>
              </a:ext>
            </a:extLst>
          </p:cNvPr>
          <p:cNvGrpSpPr/>
          <p:nvPr/>
        </p:nvGrpSpPr>
        <p:grpSpPr>
          <a:xfrm>
            <a:off x="5508770" y="2231718"/>
            <a:ext cx="5854802" cy="1381910"/>
            <a:chOff x="5652625" y="2149700"/>
            <a:chExt cx="5854802" cy="1381910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F91E97E0-8A84-7D53-CB87-2A40C76E6463}"/>
                </a:ext>
              </a:extLst>
            </p:cNvPr>
            <p:cNvCxnSpPr>
              <a:cxnSpLocks/>
            </p:cNvCxnSpPr>
            <p:nvPr/>
          </p:nvCxnSpPr>
          <p:spPr>
            <a:xfrm>
              <a:off x="5740451" y="2665254"/>
              <a:ext cx="584046" cy="0"/>
            </a:xfrm>
            <a:prstGeom prst="line">
              <a:avLst/>
            </a:prstGeom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35C5358-BE71-34CB-0046-40731CD3A53B}"/>
                </a:ext>
              </a:extLst>
            </p:cNvPr>
            <p:cNvSpPr txBox="1"/>
            <p:nvPr/>
          </p:nvSpPr>
          <p:spPr>
            <a:xfrm>
              <a:off x="5652625" y="2149700"/>
              <a:ext cx="189276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775FFF5-A84F-406F-6ABB-B2CA46921680}"/>
                </a:ext>
              </a:extLst>
            </p:cNvPr>
            <p:cNvSpPr txBox="1"/>
            <p:nvPr/>
          </p:nvSpPr>
          <p:spPr>
            <a:xfrm>
              <a:off x="5740451" y="2773389"/>
              <a:ext cx="5766976" cy="758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在这里输入你的正文，阐述与关键词标题相关的具体内容，若字数太多酌情先删减文案，再缩小字号。灵活调整文本框宽度，保证行数和每行的字数协调，分段后可以加项目符号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DFDB199-4B66-5EBD-A936-9615D3DF9CD4}"/>
              </a:ext>
            </a:extLst>
          </p:cNvPr>
          <p:cNvGrpSpPr/>
          <p:nvPr/>
        </p:nvGrpSpPr>
        <p:grpSpPr>
          <a:xfrm>
            <a:off x="5639463" y="3855638"/>
            <a:ext cx="5689603" cy="2121013"/>
            <a:chOff x="5762740" y="3938260"/>
            <a:chExt cx="5689603" cy="2121013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CF418D1B-A0B2-B924-F8E0-F31D926DF715}"/>
                </a:ext>
              </a:extLst>
            </p:cNvPr>
            <p:cNvGrpSpPr/>
            <p:nvPr/>
          </p:nvGrpSpPr>
          <p:grpSpPr>
            <a:xfrm>
              <a:off x="5762740" y="3938260"/>
              <a:ext cx="5689603" cy="2121013"/>
              <a:chOff x="5699588" y="2769825"/>
              <a:chExt cx="5425612" cy="2504758"/>
            </a:xfrm>
          </p:grpSpPr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B201C2B0-4D02-0086-C219-D23D9C1A1CCE}"/>
                  </a:ext>
                </a:extLst>
              </p:cNvPr>
              <p:cNvSpPr/>
              <p:nvPr/>
            </p:nvSpPr>
            <p:spPr>
              <a:xfrm>
                <a:off x="8511448" y="2769825"/>
                <a:ext cx="2613752" cy="1163195"/>
              </a:xfrm>
              <a:prstGeom prst="roundRect">
                <a:avLst>
                  <a:gd name="adj" fmla="val 11631"/>
                </a:avLst>
              </a:prstGeom>
              <a:gradFill>
                <a:gsLst>
                  <a:gs pos="100000">
                    <a:schemeClr val="accent2"/>
                  </a:gs>
                  <a:gs pos="41000">
                    <a:schemeClr val="accent1"/>
                  </a:gs>
                </a:gsLst>
                <a:lin ang="18000000" scaled="0"/>
              </a:gra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4A7CA595-E73C-B1A1-D72A-3D7AFBA24814}"/>
                  </a:ext>
                </a:extLst>
              </p:cNvPr>
              <p:cNvSpPr/>
              <p:nvPr/>
            </p:nvSpPr>
            <p:spPr>
              <a:xfrm>
                <a:off x="5699588" y="2769825"/>
                <a:ext cx="2613752" cy="1163195"/>
              </a:xfrm>
              <a:prstGeom prst="roundRect">
                <a:avLst>
                  <a:gd name="adj" fmla="val 1163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0" name="矩形: 圆角 49">
                <a:extLst>
                  <a:ext uri="{FF2B5EF4-FFF2-40B4-BE49-F238E27FC236}">
                    <a16:creationId xmlns:a16="http://schemas.microsoft.com/office/drawing/2014/main" id="{54C3E85F-AB19-C44D-586E-D7BF52421C49}"/>
                  </a:ext>
                </a:extLst>
              </p:cNvPr>
              <p:cNvSpPr/>
              <p:nvPr/>
            </p:nvSpPr>
            <p:spPr>
              <a:xfrm>
                <a:off x="5699588" y="4111388"/>
                <a:ext cx="2613752" cy="1163195"/>
              </a:xfrm>
              <a:prstGeom prst="roundRect">
                <a:avLst>
                  <a:gd name="adj" fmla="val 11631"/>
                </a:avLst>
              </a:prstGeom>
              <a:gradFill>
                <a:gsLst>
                  <a:gs pos="100000">
                    <a:schemeClr val="accent2"/>
                  </a:gs>
                  <a:gs pos="41000">
                    <a:schemeClr val="accent1"/>
                  </a:gs>
                </a:gsLst>
                <a:lin ang="18000000" scaled="0"/>
              </a:gra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: 圆角 50">
                <a:extLst>
                  <a:ext uri="{FF2B5EF4-FFF2-40B4-BE49-F238E27FC236}">
                    <a16:creationId xmlns:a16="http://schemas.microsoft.com/office/drawing/2014/main" id="{AA9A5277-6E92-F93B-4BEA-2C2323351016}"/>
                  </a:ext>
                </a:extLst>
              </p:cNvPr>
              <p:cNvSpPr/>
              <p:nvPr/>
            </p:nvSpPr>
            <p:spPr>
              <a:xfrm>
                <a:off x="8511448" y="4111388"/>
                <a:ext cx="2613752" cy="1163195"/>
              </a:xfrm>
              <a:prstGeom prst="roundRect">
                <a:avLst>
                  <a:gd name="adj" fmla="val 1163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77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95F40B9-410D-15A9-A846-9DC9059169A6}"/>
                </a:ext>
              </a:extLst>
            </p:cNvPr>
            <p:cNvGrpSpPr/>
            <p:nvPr/>
          </p:nvGrpSpPr>
          <p:grpSpPr>
            <a:xfrm>
              <a:off x="5960279" y="3989506"/>
              <a:ext cx="2531728" cy="892552"/>
              <a:chOff x="5960279" y="3989506"/>
              <a:chExt cx="2531728" cy="892552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1F726C67-D383-E0C6-BDCC-8FDD98D189D2}"/>
                  </a:ext>
                </a:extLst>
              </p:cNvPr>
              <p:cNvSpPr txBox="1"/>
              <p:nvPr/>
            </p:nvSpPr>
            <p:spPr>
              <a:xfrm>
                <a:off x="5960279" y="4358838"/>
                <a:ext cx="2531728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在这里输入你的正文，阐述与关键词标题相关的具体内容，</a:t>
                </a:r>
                <a:endParaRPr lang="zh-CN" altLang="en-US" sz="1400" dirty="0"/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3D71DBE3-CC2F-FFF2-7239-C88941FE801F}"/>
                  </a:ext>
                </a:extLst>
              </p:cNvPr>
              <p:cNvSpPr txBox="1"/>
              <p:nvPr/>
            </p:nvSpPr>
            <p:spPr>
              <a:xfrm>
                <a:off x="6186821" y="3989506"/>
                <a:ext cx="189276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F2937A26-4094-C1AE-75AE-137706E96FC1}"/>
                </a:ext>
              </a:extLst>
            </p:cNvPr>
            <p:cNvGrpSpPr/>
            <p:nvPr/>
          </p:nvGrpSpPr>
          <p:grpSpPr>
            <a:xfrm>
              <a:off x="8816015" y="5120504"/>
              <a:ext cx="2531728" cy="892552"/>
              <a:chOff x="5960279" y="3989506"/>
              <a:chExt cx="2531728" cy="892552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A5061B3C-4482-FC5C-2EF3-9D7191F8C187}"/>
                  </a:ext>
                </a:extLst>
              </p:cNvPr>
              <p:cNvSpPr txBox="1"/>
              <p:nvPr/>
            </p:nvSpPr>
            <p:spPr>
              <a:xfrm>
                <a:off x="5960279" y="4358838"/>
                <a:ext cx="2531728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在这里输入你的正文，阐述与关键词标题相关的具体内容，</a:t>
                </a:r>
                <a:endParaRPr lang="zh-CN" altLang="en-US" sz="1400" dirty="0"/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4EFD9C89-9618-1F63-B4C3-8F4F38BF1CA6}"/>
                  </a:ext>
                </a:extLst>
              </p:cNvPr>
              <p:cNvSpPr txBox="1"/>
              <p:nvPr/>
            </p:nvSpPr>
            <p:spPr>
              <a:xfrm>
                <a:off x="6186821" y="3989506"/>
                <a:ext cx="189276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354A8502-B8B9-2703-1F90-C3560C2458B1}"/>
                </a:ext>
              </a:extLst>
            </p:cNvPr>
            <p:cNvGrpSpPr/>
            <p:nvPr/>
          </p:nvGrpSpPr>
          <p:grpSpPr>
            <a:xfrm>
              <a:off x="8816015" y="3973961"/>
              <a:ext cx="2531728" cy="892552"/>
              <a:chOff x="5960279" y="3989506"/>
              <a:chExt cx="2531728" cy="892552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74E3B35B-32DC-84BB-4DFC-EBC6ED49CEB0}"/>
                  </a:ext>
                </a:extLst>
              </p:cNvPr>
              <p:cNvSpPr txBox="1"/>
              <p:nvPr/>
            </p:nvSpPr>
            <p:spPr>
              <a:xfrm>
                <a:off x="5960279" y="4358838"/>
                <a:ext cx="2531728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在这里输入你的正文，阐述与关键词标题相关的具体内容，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B1FF58F6-C4A5-87EB-96DF-685A5A2FE47E}"/>
                  </a:ext>
                </a:extLst>
              </p:cNvPr>
              <p:cNvSpPr txBox="1"/>
              <p:nvPr/>
            </p:nvSpPr>
            <p:spPr>
              <a:xfrm>
                <a:off x="6186821" y="3989506"/>
                <a:ext cx="189276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spc="3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8CC9A011-406A-2484-E9ED-0FB2EAB68450}"/>
                </a:ext>
              </a:extLst>
            </p:cNvPr>
            <p:cNvGrpSpPr/>
            <p:nvPr/>
          </p:nvGrpSpPr>
          <p:grpSpPr>
            <a:xfrm>
              <a:off x="5945592" y="5118963"/>
              <a:ext cx="2531728" cy="892552"/>
              <a:chOff x="5960279" y="3989506"/>
              <a:chExt cx="2531728" cy="892552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8D9AE7CB-85A8-D2B5-DFFF-959ED678B648}"/>
                  </a:ext>
                </a:extLst>
              </p:cNvPr>
              <p:cNvSpPr txBox="1"/>
              <p:nvPr/>
            </p:nvSpPr>
            <p:spPr>
              <a:xfrm>
                <a:off x="5960279" y="4358838"/>
                <a:ext cx="2531728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在这里输入你的正文，阐述与关键词标题相关的具体内容，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29F98B1E-46B1-3204-0B05-A3E96BBA0554}"/>
                  </a:ext>
                </a:extLst>
              </p:cNvPr>
              <p:cNvSpPr txBox="1"/>
              <p:nvPr/>
            </p:nvSpPr>
            <p:spPr>
              <a:xfrm>
                <a:off x="6186821" y="3989506"/>
                <a:ext cx="189276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spc="3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00240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13368-6BC0-A3E4-58F5-07E63A3821B6}"/>
              </a:ext>
            </a:extLst>
          </p:cNvPr>
          <p:cNvSpPr txBox="1"/>
          <p:nvPr/>
        </p:nvSpPr>
        <p:spPr>
          <a:xfrm>
            <a:off x="697735" y="509530"/>
            <a:ext cx="2320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ACHIEVEMENT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68A4FD-470F-BEEA-776A-0983AB7E1F96}"/>
              </a:ext>
            </a:extLst>
          </p:cNvPr>
          <p:cNvSpPr txBox="1"/>
          <p:nvPr/>
        </p:nvSpPr>
        <p:spPr>
          <a:xfrm>
            <a:off x="108332" y="1170275"/>
            <a:ext cx="32499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accent2"/>
                    </a:gs>
                    <a:gs pos="43000">
                      <a:schemeClr val="accent1"/>
                    </a:gs>
                  </a:gsLst>
                  <a:lin ang="7500000" scaled="0"/>
                </a:gradFill>
                <a:latin typeface="+mj-ea"/>
                <a:ea typeface="+mj-ea"/>
              </a:rPr>
              <a:t>工作业绩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55E0A8A-D3F5-6641-304E-93C3697839B3}"/>
              </a:ext>
            </a:extLst>
          </p:cNvPr>
          <p:cNvCxnSpPr>
            <a:cxnSpLocks/>
          </p:cNvCxnSpPr>
          <p:nvPr/>
        </p:nvCxnSpPr>
        <p:spPr>
          <a:xfrm>
            <a:off x="796887" y="1024568"/>
            <a:ext cx="558188" cy="0"/>
          </a:xfrm>
          <a:prstGeom prst="line">
            <a:avLst/>
          </a:prstGeom>
          <a:ln w="38100">
            <a:gradFill>
              <a:gsLst>
                <a:gs pos="0">
                  <a:schemeClr val="accent2"/>
                </a:gs>
                <a:gs pos="6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C61992-522E-3F1D-E205-B602B52F31EE}"/>
              </a:ext>
            </a:extLst>
          </p:cNvPr>
          <p:cNvGrpSpPr/>
          <p:nvPr/>
        </p:nvGrpSpPr>
        <p:grpSpPr>
          <a:xfrm>
            <a:off x="10664327" y="881349"/>
            <a:ext cx="460873" cy="472810"/>
            <a:chOff x="10300771" y="751902"/>
            <a:chExt cx="824430" cy="60225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F9B4DE5-185F-254B-C450-E11F3051A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751902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096FCB2-A6E5-1C42-A5E3-0D041798751E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053030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F992E74-E1FC-266D-CBED-39499FA2CDD2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354159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DF5B4B8-0AA1-5447-1621-E9E8A60A2967}"/>
              </a:ext>
            </a:extLst>
          </p:cNvPr>
          <p:cNvGrpSpPr/>
          <p:nvPr/>
        </p:nvGrpSpPr>
        <p:grpSpPr>
          <a:xfrm>
            <a:off x="8542227" y="1989216"/>
            <a:ext cx="2843442" cy="4116653"/>
            <a:chOff x="7716571" y="1951624"/>
            <a:chExt cx="2843442" cy="4116653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A4AAD031-4C92-A965-C4DE-9DCEF6B6E03F}"/>
                </a:ext>
              </a:extLst>
            </p:cNvPr>
            <p:cNvSpPr/>
            <p:nvPr/>
          </p:nvSpPr>
          <p:spPr>
            <a:xfrm>
              <a:off x="8140653" y="1951624"/>
              <a:ext cx="2419360" cy="4116653"/>
            </a:xfrm>
            <a:prstGeom prst="roundRect">
              <a:avLst>
                <a:gd name="adj" fmla="val 661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6704FB1D-E339-8977-B870-966244009B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16571" y="2193943"/>
              <a:ext cx="2493138" cy="3540598"/>
            </a:xfrm>
            <a:prstGeom prst="roundRect">
              <a:avLst>
                <a:gd name="adj" fmla="val 10799"/>
              </a:avLst>
            </a:prstGeom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35D6855-C578-53CB-7CB1-56A43FED6921}"/>
              </a:ext>
            </a:extLst>
          </p:cNvPr>
          <p:cNvGrpSpPr/>
          <p:nvPr/>
        </p:nvGrpSpPr>
        <p:grpSpPr>
          <a:xfrm>
            <a:off x="1105394" y="4005464"/>
            <a:ext cx="1858111" cy="2071822"/>
            <a:chOff x="929122" y="4005464"/>
            <a:chExt cx="1858111" cy="2071822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4CF911D3-F53C-EC7D-1138-3FAC10B47A70}"/>
                </a:ext>
              </a:extLst>
            </p:cNvPr>
            <p:cNvGrpSpPr/>
            <p:nvPr/>
          </p:nvGrpSpPr>
          <p:grpSpPr>
            <a:xfrm>
              <a:off x="1355075" y="4005464"/>
              <a:ext cx="841958" cy="841958"/>
              <a:chOff x="6096000" y="1046603"/>
              <a:chExt cx="1112704" cy="1112704"/>
            </a:xfrm>
          </p:grpSpPr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254CDE0B-2B23-7BA2-0454-62E12864BC29}"/>
                  </a:ext>
                </a:extLst>
              </p:cNvPr>
              <p:cNvSpPr/>
              <p:nvPr/>
            </p:nvSpPr>
            <p:spPr>
              <a:xfrm>
                <a:off x="6096000" y="1046603"/>
                <a:ext cx="1112704" cy="1112704"/>
              </a:xfrm>
              <a:prstGeom prst="roundRect">
                <a:avLst>
                  <a:gd name="adj" fmla="val 9736"/>
                </a:avLst>
              </a:prstGeom>
              <a:gradFill>
                <a:gsLst>
                  <a:gs pos="100000">
                    <a:schemeClr val="accent2"/>
                  </a:gs>
                  <a:gs pos="27000">
                    <a:schemeClr val="accent1"/>
                  </a:gs>
                </a:gsLst>
                <a:lin ang="18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2EE836CA-309B-5C40-213A-30E2BC7B1226}"/>
                  </a:ext>
                </a:extLst>
              </p:cNvPr>
              <p:cNvSpPr/>
              <p:nvPr/>
            </p:nvSpPr>
            <p:spPr>
              <a:xfrm>
                <a:off x="6253909" y="1189571"/>
                <a:ext cx="796886" cy="8267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big-cd_81548">
                <a:extLst>
                  <a:ext uri="{FF2B5EF4-FFF2-40B4-BE49-F238E27FC236}">
                    <a16:creationId xmlns:a16="http://schemas.microsoft.com/office/drawing/2014/main" id="{B948DA5F-3CAD-8D64-52C3-924FE91CD7CF}"/>
                  </a:ext>
                </a:extLst>
              </p:cNvPr>
              <p:cNvSpPr/>
              <p:nvPr/>
            </p:nvSpPr>
            <p:spPr>
              <a:xfrm>
                <a:off x="6404079" y="1344057"/>
                <a:ext cx="504000" cy="50400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08627" h="607710">
                    <a:moveTo>
                      <a:pt x="535126" y="282875"/>
                    </a:moveTo>
                    <a:cubicBezTo>
                      <a:pt x="523479" y="282875"/>
                      <a:pt x="514193" y="292304"/>
                      <a:pt x="514193" y="303777"/>
                    </a:cubicBezTo>
                    <a:cubicBezTo>
                      <a:pt x="514193" y="393196"/>
                      <a:pt x="457375" y="472873"/>
                      <a:pt x="372699" y="501946"/>
                    </a:cubicBezTo>
                    <a:cubicBezTo>
                      <a:pt x="361840" y="505718"/>
                      <a:pt x="356016" y="517662"/>
                      <a:pt x="359793" y="528662"/>
                    </a:cubicBezTo>
                    <a:cubicBezTo>
                      <a:pt x="362784" y="537306"/>
                      <a:pt x="370811" y="542806"/>
                      <a:pt x="379625" y="542806"/>
                    </a:cubicBezTo>
                    <a:cubicBezTo>
                      <a:pt x="381828" y="542806"/>
                      <a:pt x="384189" y="542335"/>
                      <a:pt x="386392" y="541549"/>
                    </a:cubicBezTo>
                    <a:cubicBezTo>
                      <a:pt x="487909" y="506661"/>
                      <a:pt x="556059" y="411112"/>
                      <a:pt x="556059" y="303777"/>
                    </a:cubicBezTo>
                    <a:cubicBezTo>
                      <a:pt x="556059" y="292304"/>
                      <a:pt x="546773" y="282875"/>
                      <a:pt x="535126" y="282875"/>
                    </a:cubicBezTo>
                    <a:close/>
                    <a:moveTo>
                      <a:pt x="304314" y="234630"/>
                    </a:moveTo>
                    <a:cubicBezTo>
                      <a:pt x="342604" y="234630"/>
                      <a:pt x="373645" y="265623"/>
                      <a:pt x="373645" y="303855"/>
                    </a:cubicBezTo>
                    <a:cubicBezTo>
                      <a:pt x="373645" y="342087"/>
                      <a:pt x="342604" y="373080"/>
                      <a:pt x="304314" y="373080"/>
                    </a:cubicBezTo>
                    <a:cubicBezTo>
                      <a:pt x="266024" y="373080"/>
                      <a:pt x="234983" y="342087"/>
                      <a:pt x="234983" y="303855"/>
                    </a:cubicBezTo>
                    <a:cubicBezTo>
                      <a:pt x="234983" y="265623"/>
                      <a:pt x="266024" y="234630"/>
                      <a:pt x="304314" y="234630"/>
                    </a:cubicBezTo>
                    <a:close/>
                    <a:moveTo>
                      <a:pt x="304235" y="192669"/>
                    </a:moveTo>
                    <a:cubicBezTo>
                      <a:pt x="242853" y="192669"/>
                      <a:pt x="192960" y="242487"/>
                      <a:pt x="192960" y="303777"/>
                    </a:cubicBezTo>
                    <a:cubicBezTo>
                      <a:pt x="192960" y="365066"/>
                      <a:pt x="242853" y="415041"/>
                      <a:pt x="304235" y="415041"/>
                    </a:cubicBezTo>
                    <a:cubicBezTo>
                      <a:pt x="365617" y="415041"/>
                      <a:pt x="415667" y="365066"/>
                      <a:pt x="415667" y="303777"/>
                    </a:cubicBezTo>
                    <a:cubicBezTo>
                      <a:pt x="415667" y="242487"/>
                      <a:pt x="365617" y="192669"/>
                      <a:pt x="304235" y="192669"/>
                    </a:cubicBezTo>
                    <a:close/>
                    <a:moveTo>
                      <a:pt x="222077" y="66004"/>
                    </a:moveTo>
                    <a:cubicBezTo>
                      <a:pt x="120718" y="101049"/>
                      <a:pt x="52411" y="196598"/>
                      <a:pt x="52411" y="303777"/>
                    </a:cubicBezTo>
                    <a:cubicBezTo>
                      <a:pt x="52411" y="315406"/>
                      <a:pt x="61854" y="324835"/>
                      <a:pt x="73501" y="324835"/>
                    </a:cubicBezTo>
                    <a:cubicBezTo>
                      <a:pt x="84991" y="324835"/>
                      <a:pt x="94434" y="315406"/>
                      <a:pt x="94434" y="303777"/>
                    </a:cubicBezTo>
                    <a:cubicBezTo>
                      <a:pt x="94434" y="214514"/>
                      <a:pt x="151252" y="134837"/>
                      <a:pt x="235770" y="105764"/>
                    </a:cubicBezTo>
                    <a:cubicBezTo>
                      <a:pt x="246787" y="101992"/>
                      <a:pt x="252611" y="90049"/>
                      <a:pt x="248834" y="79048"/>
                    </a:cubicBezTo>
                    <a:cubicBezTo>
                      <a:pt x="245056" y="68047"/>
                      <a:pt x="233095" y="62233"/>
                      <a:pt x="222077" y="66004"/>
                    </a:cubicBezTo>
                    <a:close/>
                    <a:moveTo>
                      <a:pt x="304235" y="0"/>
                    </a:moveTo>
                    <a:cubicBezTo>
                      <a:pt x="472327" y="0"/>
                      <a:pt x="608627" y="136094"/>
                      <a:pt x="608627" y="303777"/>
                    </a:cubicBezTo>
                    <a:cubicBezTo>
                      <a:pt x="608627" y="471616"/>
                      <a:pt x="472327" y="607710"/>
                      <a:pt x="304235" y="607710"/>
                    </a:cubicBezTo>
                    <a:cubicBezTo>
                      <a:pt x="136300" y="607710"/>
                      <a:pt x="0" y="471616"/>
                      <a:pt x="0" y="303777"/>
                    </a:cubicBezTo>
                    <a:cubicBezTo>
                      <a:pt x="0" y="136094"/>
                      <a:pt x="136300" y="0"/>
                      <a:pt x="3042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54017FC4-37E0-0839-752F-791F5085707F}"/>
                </a:ext>
              </a:extLst>
            </p:cNvPr>
            <p:cNvSpPr txBox="1"/>
            <p:nvPr/>
          </p:nvSpPr>
          <p:spPr>
            <a:xfrm>
              <a:off x="970478" y="5011156"/>
              <a:ext cx="161115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D5F9B31-A73E-36F4-6166-C4A1F3D42C8A}"/>
                </a:ext>
              </a:extLst>
            </p:cNvPr>
            <p:cNvSpPr txBox="1"/>
            <p:nvPr/>
          </p:nvSpPr>
          <p:spPr>
            <a:xfrm>
              <a:off x="929122" y="5384789"/>
              <a:ext cx="1858111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</a:t>
              </a:r>
              <a:endParaRPr lang="zh-CN" altLang="en-US" sz="1300" dirty="0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5573CDD-4A95-FAC9-A8B7-9FBB662873B5}"/>
              </a:ext>
            </a:extLst>
          </p:cNvPr>
          <p:cNvGrpSpPr/>
          <p:nvPr/>
        </p:nvGrpSpPr>
        <p:grpSpPr>
          <a:xfrm>
            <a:off x="3288515" y="4005464"/>
            <a:ext cx="1858111" cy="2071822"/>
            <a:chOff x="2932355" y="4005464"/>
            <a:chExt cx="1858111" cy="2071822"/>
          </a:xfrm>
        </p:grpSpPr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1FF3E699-7EED-FFFE-C158-65E9286DEA8A}"/>
                </a:ext>
              </a:extLst>
            </p:cNvPr>
            <p:cNvGrpSpPr/>
            <p:nvPr/>
          </p:nvGrpSpPr>
          <p:grpSpPr>
            <a:xfrm>
              <a:off x="3358308" y="4005464"/>
              <a:ext cx="841958" cy="841958"/>
              <a:chOff x="6096000" y="1046603"/>
              <a:chExt cx="1112704" cy="1112704"/>
            </a:xfrm>
          </p:grpSpPr>
          <p:sp>
            <p:nvSpPr>
              <p:cNvPr id="94" name="矩形: 圆角 93">
                <a:extLst>
                  <a:ext uri="{FF2B5EF4-FFF2-40B4-BE49-F238E27FC236}">
                    <a16:creationId xmlns:a16="http://schemas.microsoft.com/office/drawing/2014/main" id="{26DF3751-7C81-E955-9BDF-CF0BEA49C6F2}"/>
                  </a:ext>
                </a:extLst>
              </p:cNvPr>
              <p:cNvSpPr/>
              <p:nvPr/>
            </p:nvSpPr>
            <p:spPr>
              <a:xfrm>
                <a:off x="6096000" y="1046603"/>
                <a:ext cx="1112704" cy="1112704"/>
              </a:xfrm>
              <a:prstGeom prst="roundRect">
                <a:avLst>
                  <a:gd name="adj" fmla="val 9736"/>
                </a:avLst>
              </a:prstGeom>
              <a:gradFill>
                <a:gsLst>
                  <a:gs pos="100000">
                    <a:schemeClr val="accent2"/>
                  </a:gs>
                  <a:gs pos="27000">
                    <a:schemeClr val="accent1"/>
                  </a:gs>
                </a:gsLst>
                <a:lin ang="18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8B410E04-6198-D45D-B3A4-59BDDE1967EF}"/>
                  </a:ext>
                </a:extLst>
              </p:cNvPr>
              <p:cNvSpPr/>
              <p:nvPr/>
            </p:nvSpPr>
            <p:spPr>
              <a:xfrm>
                <a:off x="6253909" y="1189571"/>
                <a:ext cx="796886" cy="8267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big-cd_81548">
                <a:extLst>
                  <a:ext uri="{FF2B5EF4-FFF2-40B4-BE49-F238E27FC236}">
                    <a16:creationId xmlns:a16="http://schemas.microsoft.com/office/drawing/2014/main" id="{DA6D69DD-A8B2-812D-19E5-C856A71922F0}"/>
                  </a:ext>
                </a:extLst>
              </p:cNvPr>
              <p:cNvSpPr/>
              <p:nvPr/>
            </p:nvSpPr>
            <p:spPr>
              <a:xfrm>
                <a:off x="6404079" y="1344057"/>
                <a:ext cx="504000" cy="50400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08627" h="607710">
                    <a:moveTo>
                      <a:pt x="535126" y="282875"/>
                    </a:moveTo>
                    <a:cubicBezTo>
                      <a:pt x="523479" y="282875"/>
                      <a:pt x="514193" y="292304"/>
                      <a:pt x="514193" y="303777"/>
                    </a:cubicBezTo>
                    <a:cubicBezTo>
                      <a:pt x="514193" y="393196"/>
                      <a:pt x="457375" y="472873"/>
                      <a:pt x="372699" y="501946"/>
                    </a:cubicBezTo>
                    <a:cubicBezTo>
                      <a:pt x="361840" y="505718"/>
                      <a:pt x="356016" y="517662"/>
                      <a:pt x="359793" y="528662"/>
                    </a:cubicBezTo>
                    <a:cubicBezTo>
                      <a:pt x="362784" y="537306"/>
                      <a:pt x="370811" y="542806"/>
                      <a:pt x="379625" y="542806"/>
                    </a:cubicBezTo>
                    <a:cubicBezTo>
                      <a:pt x="381828" y="542806"/>
                      <a:pt x="384189" y="542335"/>
                      <a:pt x="386392" y="541549"/>
                    </a:cubicBezTo>
                    <a:cubicBezTo>
                      <a:pt x="487909" y="506661"/>
                      <a:pt x="556059" y="411112"/>
                      <a:pt x="556059" y="303777"/>
                    </a:cubicBezTo>
                    <a:cubicBezTo>
                      <a:pt x="556059" y="292304"/>
                      <a:pt x="546773" y="282875"/>
                      <a:pt x="535126" y="282875"/>
                    </a:cubicBezTo>
                    <a:close/>
                    <a:moveTo>
                      <a:pt x="304314" y="234630"/>
                    </a:moveTo>
                    <a:cubicBezTo>
                      <a:pt x="342604" y="234630"/>
                      <a:pt x="373645" y="265623"/>
                      <a:pt x="373645" y="303855"/>
                    </a:cubicBezTo>
                    <a:cubicBezTo>
                      <a:pt x="373645" y="342087"/>
                      <a:pt x="342604" y="373080"/>
                      <a:pt x="304314" y="373080"/>
                    </a:cubicBezTo>
                    <a:cubicBezTo>
                      <a:pt x="266024" y="373080"/>
                      <a:pt x="234983" y="342087"/>
                      <a:pt x="234983" y="303855"/>
                    </a:cubicBezTo>
                    <a:cubicBezTo>
                      <a:pt x="234983" y="265623"/>
                      <a:pt x="266024" y="234630"/>
                      <a:pt x="304314" y="234630"/>
                    </a:cubicBezTo>
                    <a:close/>
                    <a:moveTo>
                      <a:pt x="304235" y="192669"/>
                    </a:moveTo>
                    <a:cubicBezTo>
                      <a:pt x="242853" y="192669"/>
                      <a:pt x="192960" y="242487"/>
                      <a:pt x="192960" y="303777"/>
                    </a:cubicBezTo>
                    <a:cubicBezTo>
                      <a:pt x="192960" y="365066"/>
                      <a:pt x="242853" y="415041"/>
                      <a:pt x="304235" y="415041"/>
                    </a:cubicBezTo>
                    <a:cubicBezTo>
                      <a:pt x="365617" y="415041"/>
                      <a:pt x="415667" y="365066"/>
                      <a:pt x="415667" y="303777"/>
                    </a:cubicBezTo>
                    <a:cubicBezTo>
                      <a:pt x="415667" y="242487"/>
                      <a:pt x="365617" y="192669"/>
                      <a:pt x="304235" y="192669"/>
                    </a:cubicBezTo>
                    <a:close/>
                    <a:moveTo>
                      <a:pt x="222077" y="66004"/>
                    </a:moveTo>
                    <a:cubicBezTo>
                      <a:pt x="120718" y="101049"/>
                      <a:pt x="52411" y="196598"/>
                      <a:pt x="52411" y="303777"/>
                    </a:cubicBezTo>
                    <a:cubicBezTo>
                      <a:pt x="52411" y="315406"/>
                      <a:pt x="61854" y="324835"/>
                      <a:pt x="73501" y="324835"/>
                    </a:cubicBezTo>
                    <a:cubicBezTo>
                      <a:pt x="84991" y="324835"/>
                      <a:pt x="94434" y="315406"/>
                      <a:pt x="94434" y="303777"/>
                    </a:cubicBezTo>
                    <a:cubicBezTo>
                      <a:pt x="94434" y="214514"/>
                      <a:pt x="151252" y="134837"/>
                      <a:pt x="235770" y="105764"/>
                    </a:cubicBezTo>
                    <a:cubicBezTo>
                      <a:pt x="246787" y="101992"/>
                      <a:pt x="252611" y="90049"/>
                      <a:pt x="248834" y="79048"/>
                    </a:cubicBezTo>
                    <a:cubicBezTo>
                      <a:pt x="245056" y="68047"/>
                      <a:pt x="233095" y="62233"/>
                      <a:pt x="222077" y="66004"/>
                    </a:cubicBezTo>
                    <a:close/>
                    <a:moveTo>
                      <a:pt x="304235" y="0"/>
                    </a:moveTo>
                    <a:cubicBezTo>
                      <a:pt x="472327" y="0"/>
                      <a:pt x="608627" y="136094"/>
                      <a:pt x="608627" y="303777"/>
                    </a:cubicBezTo>
                    <a:cubicBezTo>
                      <a:pt x="608627" y="471616"/>
                      <a:pt x="472327" y="607710"/>
                      <a:pt x="304235" y="607710"/>
                    </a:cubicBezTo>
                    <a:cubicBezTo>
                      <a:pt x="136300" y="607710"/>
                      <a:pt x="0" y="471616"/>
                      <a:pt x="0" y="303777"/>
                    </a:cubicBezTo>
                    <a:cubicBezTo>
                      <a:pt x="0" y="136094"/>
                      <a:pt x="136300" y="0"/>
                      <a:pt x="3042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D7797AA2-909E-0D48-2E30-2B2925BA27EB}"/>
                </a:ext>
              </a:extLst>
            </p:cNvPr>
            <p:cNvSpPr txBox="1"/>
            <p:nvPr/>
          </p:nvSpPr>
          <p:spPr>
            <a:xfrm>
              <a:off x="2973711" y="5011156"/>
              <a:ext cx="161115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0D6EEDFC-B717-9CC8-E23F-609D6A858A4E}"/>
                </a:ext>
              </a:extLst>
            </p:cNvPr>
            <p:cNvSpPr txBox="1"/>
            <p:nvPr/>
          </p:nvSpPr>
          <p:spPr>
            <a:xfrm>
              <a:off x="2932355" y="5384789"/>
              <a:ext cx="1858111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</a:t>
              </a:r>
              <a:endParaRPr lang="zh-CN" altLang="en-US" sz="1300" dirty="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84249B0-0180-A0A8-26FE-56E1C7D624C2}"/>
              </a:ext>
            </a:extLst>
          </p:cNvPr>
          <p:cNvGrpSpPr/>
          <p:nvPr/>
        </p:nvGrpSpPr>
        <p:grpSpPr>
          <a:xfrm>
            <a:off x="5471636" y="4005464"/>
            <a:ext cx="1858111" cy="2071822"/>
            <a:chOff x="5295364" y="4005464"/>
            <a:chExt cx="1858111" cy="2071822"/>
          </a:xfrm>
        </p:grpSpPr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2DFE2705-28D0-F563-C0AD-B4DE3A199EDA}"/>
                </a:ext>
              </a:extLst>
            </p:cNvPr>
            <p:cNvGrpSpPr/>
            <p:nvPr/>
          </p:nvGrpSpPr>
          <p:grpSpPr>
            <a:xfrm>
              <a:off x="5721317" y="4005464"/>
              <a:ext cx="841958" cy="841958"/>
              <a:chOff x="6096000" y="1046603"/>
              <a:chExt cx="1112704" cy="1112704"/>
            </a:xfrm>
          </p:grpSpPr>
          <p:sp>
            <p:nvSpPr>
              <p:cNvPr id="100" name="矩形: 圆角 99">
                <a:extLst>
                  <a:ext uri="{FF2B5EF4-FFF2-40B4-BE49-F238E27FC236}">
                    <a16:creationId xmlns:a16="http://schemas.microsoft.com/office/drawing/2014/main" id="{76DBEFB6-D393-A708-F1E2-829ACB98FC9A}"/>
                  </a:ext>
                </a:extLst>
              </p:cNvPr>
              <p:cNvSpPr/>
              <p:nvPr/>
            </p:nvSpPr>
            <p:spPr>
              <a:xfrm>
                <a:off x="6096000" y="1046603"/>
                <a:ext cx="1112704" cy="1112704"/>
              </a:xfrm>
              <a:prstGeom prst="roundRect">
                <a:avLst>
                  <a:gd name="adj" fmla="val 9736"/>
                </a:avLst>
              </a:prstGeom>
              <a:gradFill>
                <a:gsLst>
                  <a:gs pos="100000">
                    <a:schemeClr val="accent2"/>
                  </a:gs>
                  <a:gs pos="27000">
                    <a:schemeClr val="accent1"/>
                  </a:gs>
                </a:gsLst>
                <a:lin ang="18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C1BA5455-2FF4-9861-9EAD-770D59C4431F}"/>
                  </a:ext>
                </a:extLst>
              </p:cNvPr>
              <p:cNvSpPr/>
              <p:nvPr/>
            </p:nvSpPr>
            <p:spPr>
              <a:xfrm>
                <a:off x="6253909" y="1189571"/>
                <a:ext cx="796886" cy="8267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big-cd_81548">
                <a:extLst>
                  <a:ext uri="{FF2B5EF4-FFF2-40B4-BE49-F238E27FC236}">
                    <a16:creationId xmlns:a16="http://schemas.microsoft.com/office/drawing/2014/main" id="{4C975DA5-40D0-75D3-E76A-D43899359F81}"/>
                  </a:ext>
                </a:extLst>
              </p:cNvPr>
              <p:cNvSpPr/>
              <p:nvPr/>
            </p:nvSpPr>
            <p:spPr>
              <a:xfrm>
                <a:off x="6404079" y="1344057"/>
                <a:ext cx="504000" cy="50400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08627" h="607710">
                    <a:moveTo>
                      <a:pt x="535126" y="282875"/>
                    </a:moveTo>
                    <a:cubicBezTo>
                      <a:pt x="523479" y="282875"/>
                      <a:pt x="514193" y="292304"/>
                      <a:pt x="514193" y="303777"/>
                    </a:cubicBezTo>
                    <a:cubicBezTo>
                      <a:pt x="514193" y="393196"/>
                      <a:pt x="457375" y="472873"/>
                      <a:pt x="372699" y="501946"/>
                    </a:cubicBezTo>
                    <a:cubicBezTo>
                      <a:pt x="361840" y="505718"/>
                      <a:pt x="356016" y="517662"/>
                      <a:pt x="359793" y="528662"/>
                    </a:cubicBezTo>
                    <a:cubicBezTo>
                      <a:pt x="362784" y="537306"/>
                      <a:pt x="370811" y="542806"/>
                      <a:pt x="379625" y="542806"/>
                    </a:cubicBezTo>
                    <a:cubicBezTo>
                      <a:pt x="381828" y="542806"/>
                      <a:pt x="384189" y="542335"/>
                      <a:pt x="386392" y="541549"/>
                    </a:cubicBezTo>
                    <a:cubicBezTo>
                      <a:pt x="487909" y="506661"/>
                      <a:pt x="556059" y="411112"/>
                      <a:pt x="556059" y="303777"/>
                    </a:cubicBezTo>
                    <a:cubicBezTo>
                      <a:pt x="556059" y="292304"/>
                      <a:pt x="546773" y="282875"/>
                      <a:pt x="535126" y="282875"/>
                    </a:cubicBezTo>
                    <a:close/>
                    <a:moveTo>
                      <a:pt x="304314" y="234630"/>
                    </a:moveTo>
                    <a:cubicBezTo>
                      <a:pt x="342604" y="234630"/>
                      <a:pt x="373645" y="265623"/>
                      <a:pt x="373645" y="303855"/>
                    </a:cubicBezTo>
                    <a:cubicBezTo>
                      <a:pt x="373645" y="342087"/>
                      <a:pt x="342604" y="373080"/>
                      <a:pt x="304314" y="373080"/>
                    </a:cubicBezTo>
                    <a:cubicBezTo>
                      <a:pt x="266024" y="373080"/>
                      <a:pt x="234983" y="342087"/>
                      <a:pt x="234983" y="303855"/>
                    </a:cubicBezTo>
                    <a:cubicBezTo>
                      <a:pt x="234983" y="265623"/>
                      <a:pt x="266024" y="234630"/>
                      <a:pt x="304314" y="234630"/>
                    </a:cubicBezTo>
                    <a:close/>
                    <a:moveTo>
                      <a:pt x="304235" y="192669"/>
                    </a:moveTo>
                    <a:cubicBezTo>
                      <a:pt x="242853" y="192669"/>
                      <a:pt x="192960" y="242487"/>
                      <a:pt x="192960" y="303777"/>
                    </a:cubicBezTo>
                    <a:cubicBezTo>
                      <a:pt x="192960" y="365066"/>
                      <a:pt x="242853" y="415041"/>
                      <a:pt x="304235" y="415041"/>
                    </a:cubicBezTo>
                    <a:cubicBezTo>
                      <a:pt x="365617" y="415041"/>
                      <a:pt x="415667" y="365066"/>
                      <a:pt x="415667" y="303777"/>
                    </a:cubicBezTo>
                    <a:cubicBezTo>
                      <a:pt x="415667" y="242487"/>
                      <a:pt x="365617" y="192669"/>
                      <a:pt x="304235" y="192669"/>
                    </a:cubicBezTo>
                    <a:close/>
                    <a:moveTo>
                      <a:pt x="222077" y="66004"/>
                    </a:moveTo>
                    <a:cubicBezTo>
                      <a:pt x="120718" y="101049"/>
                      <a:pt x="52411" y="196598"/>
                      <a:pt x="52411" y="303777"/>
                    </a:cubicBezTo>
                    <a:cubicBezTo>
                      <a:pt x="52411" y="315406"/>
                      <a:pt x="61854" y="324835"/>
                      <a:pt x="73501" y="324835"/>
                    </a:cubicBezTo>
                    <a:cubicBezTo>
                      <a:pt x="84991" y="324835"/>
                      <a:pt x="94434" y="315406"/>
                      <a:pt x="94434" y="303777"/>
                    </a:cubicBezTo>
                    <a:cubicBezTo>
                      <a:pt x="94434" y="214514"/>
                      <a:pt x="151252" y="134837"/>
                      <a:pt x="235770" y="105764"/>
                    </a:cubicBezTo>
                    <a:cubicBezTo>
                      <a:pt x="246787" y="101992"/>
                      <a:pt x="252611" y="90049"/>
                      <a:pt x="248834" y="79048"/>
                    </a:cubicBezTo>
                    <a:cubicBezTo>
                      <a:pt x="245056" y="68047"/>
                      <a:pt x="233095" y="62233"/>
                      <a:pt x="222077" y="66004"/>
                    </a:cubicBezTo>
                    <a:close/>
                    <a:moveTo>
                      <a:pt x="304235" y="0"/>
                    </a:moveTo>
                    <a:cubicBezTo>
                      <a:pt x="472327" y="0"/>
                      <a:pt x="608627" y="136094"/>
                      <a:pt x="608627" y="303777"/>
                    </a:cubicBezTo>
                    <a:cubicBezTo>
                      <a:pt x="608627" y="471616"/>
                      <a:pt x="472327" y="607710"/>
                      <a:pt x="304235" y="607710"/>
                    </a:cubicBezTo>
                    <a:cubicBezTo>
                      <a:pt x="136300" y="607710"/>
                      <a:pt x="0" y="471616"/>
                      <a:pt x="0" y="303777"/>
                    </a:cubicBezTo>
                    <a:cubicBezTo>
                      <a:pt x="0" y="136094"/>
                      <a:pt x="136300" y="0"/>
                      <a:pt x="3042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24E660A3-9C3B-37E5-F84F-F40C838688CA}"/>
                </a:ext>
              </a:extLst>
            </p:cNvPr>
            <p:cNvSpPr txBox="1"/>
            <p:nvPr/>
          </p:nvSpPr>
          <p:spPr>
            <a:xfrm>
              <a:off x="5336720" y="5011156"/>
              <a:ext cx="161115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F4D4A831-1CDA-51FD-0A35-3BA65AB24807}"/>
                </a:ext>
              </a:extLst>
            </p:cNvPr>
            <p:cNvSpPr txBox="1"/>
            <p:nvPr/>
          </p:nvSpPr>
          <p:spPr>
            <a:xfrm>
              <a:off x="5295364" y="5384789"/>
              <a:ext cx="1858111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</a:t>
              </a:r>
              <a:endParaRPr lang="zh-CN" altLang="en-US" sz="1300" dirty="0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76487576-09DB-D2D3-F542-5925B99BD74B}"/>
              </a:ext>
            </a:extLst>
          </p:cNvPr>
          <p:cNvGrpSpPr/>
          <p:nvPr/>
        </p:nvGrpSpPr>
        <p:grpSpPr>
          <a:xfrm>
            <a:off x="1105394" y="2315210"/>
            <a:ext cx="5854802" cy="1381910"/>
            <a:chOff x="5652625" y="2149700"/>
            <a:chExt cx="5854802" cy="1381910"/>
          </a:xfrm>
        </p:grpSpPr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FE48E3D1-8739-D777-3E4A-AC7BC3C87565}"/>
                </a:ext>
              </a:extLst>
            </p:cNvPr>
            <p:cNvCxnSpPr>
              <a:cxnSpLocks/>
            </p:cNvCxnSpPr>
            <p:nvPr/>
          </p:nvCxnSpPr>
          <p:spPr>
            <a:xfrm>
              <a:off x="5740451" y="2665254"/>
              <a:ext cx="584046" cy="0"/>
            </a:xfrm>
            <a:prstGeom prst="line">
              <a:avLst/>
            </a:prstGeom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52F87CA3-E7DF-CF17-B06A-67F04522951B}"/>
                </a:ext>
              </a:extLst>
            </p:cNvPr>
            <p:cNvSpPr txBox="1"/>
            <p:nvPr/>
          </p:nvSpPr>
          <p:spPr>
            <a:xfrm>
              <a:off x="5652625" y="2149700"/>
              <a:ext cx="189276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3F4664E-281A-205A-8B61-F1ACF83FFFED}"/>
                </a:ext>
              </a:extLst>
            </p:cNvPr>
            <p:cNvSpPr txBox="1"/>
            <p:nvPr/>
          </p:nvSpPr>
          <p:spPr>
            <a:xfrm>
              <a:off x="5740451" y="2773389"/>
              <a:ext cx="5766976" cy="758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在这里输入你的正文，阐述与关键词标题相关的具体内容，若字数太多酌情先删减文案，再缩小字号。灵活调整文本框宽度，保证行数和每行的字数协调，分段后可以加项目符号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88764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13368-6BC0-A3E4-58F5-07E63A3821B6}"/>
              </a:ext>
            </a:extLst>
          </p:cNvPr>
          <p:cNvSpPr txBox="1"/>
          <p:nvPr/>
        </p:nvSpPr>
        <p:spPr>
          <a:xfrm>
            <a:off x="697735" y="509530"/>
            <a:ext cx="2320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ACHIEVEMENT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68A4FD-470F-BEEA-776A-0983AB7E1F96}"/>
              </a:ext>
            </a:extLst>
          </p:cNvPr>
          <p:cNvSpPr txBox="1"/>
          <p:nvPr/>
        </p:nvSpPr>
        <p:spPr>
          <a:xfrm>
            <a:off x="108332" y="1170275"/>
            <a:ext cx="32499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accent2"/>
                    </a:gs>
                    <a:gs pos="43000">
                      <a:schemeClr val="accent1"/>
                    </a:gs>
                  </a:gsLst>
                  <a:lin ang="7500000" scaled="0"/>
                </a:gradFill>
                <a:latin typeface="+mj-ea"/>
                <a:ea typeface="+mj-ea"/>
              </a:rPr>
              <a:t>工作业绩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55E0A8A-D3F5-6641-304E-93C3697839B3}"/>
              </a:ext>
            </a:extLst>
          </p:cNvPr>
          <p:cNvCxnSpPr>
            <a:cxnSpLocks/>
          </p:cNvCxnSpPr>
          <p:nvPr/>
        </p:nvCxnSpPr>
        <p:spPr>
          <a:xfrm>
            <a:off x="796887" y="1024568"/>
            <a:ext cx="558188" cy="0"/>
          </a:xfrm>
          <a:prstGeom prst="line">
            <a:avLst/>
          </a:prstGeom>
          <a:ln w="38100">
            <a:gradFill>
              <a:gsLst>
                <a:gs pos="0">
                  <a:schemeClr val="accent2"/>
                </a:gs>
                <a:gs pos="6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C61992-522E-3F1D-E205-B602B52F31EE}"/>
              </a:ext>
            </a:extLst>
          </p:cNvPr>
          <p:cNvGrpSpPr/>
          <p:nvPr/>
        </p:nvGrpSpPr>
        <p:grpSpPr>
          <a:xfrm>
            <a:off x="10664327" y="881349"/>
            <a:ext cx="460873" cy="472810"/>
            <a:chOff x="10300771" y="751902"/>
            <a:chExt cx="824430" cy="60225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F9B4DE5-185F-254B-C450-E11F3051A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751902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096FCB2-A6E5-1C42-A5E3-0D041798751E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053030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F992E74-E1FC-266D-CBED-39499FA2CDD2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354159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4F55105-AB9B-D8C7-7042-0B435E2F095F}"/>
              </a:ext>
            </a:extLst>
          </p:cNvPr>
          <p:cNvGrpSpPr/>
          <p:nvPr/>
        </p:nvGrpSpPr>
        <p:grpSpPr>
          <a:xfrm>
            <a:off x="1075981" y="1973835"/>
            <a:ext cx="10083905" cy="3567962"/>
            <a:chOff x="1355075" y="1926854"/>
            <a:chExt cx="10083905" cy="3567962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FEF360D5-25F9-A312-8E1A-00B685196388}"/>
                </a:ext>
              </a:extLst>
            </p:cNvPr>
            <p:cNvGrpSpPr/>
            <p:nvPr/>
          </p:nvGrpSpPr>
          <p:grpSpPr>
            <a:xfrm>
              <a:off x="2386493" y="1926854"/>
              <a:ext cx="9052487" cy="3567962"/>
              <a:chOff x="2386493" y="1926854"/>
              <a:chExt cx="9052487" cy="3567962"/>
            </a:xfrm>
          </p:grpSpPr>
          <p:grpSp>
            <p:nvGrpSpPr>
              <p:cNvPr id="67" name="Group 47">
                <a:extLst>
                  <a:ext uri="{FF2B5EF4-FFF2-40B4-BE49-F238E27FC236}">
                    <a16:creationId xmlns:a16="http://schemas.microsoft.com/office/drawing/2014/main" id="{2F9E555E-3769-CCBC-ACBB-BBCB7F7EBE53}"/>
                  </a:ext>
                </a:extLst>
              </p:cNvPr>
              <p:cNvGrpSpPr/>
              <p:nvPr/>
            </p:nvGrpSpPr>
            <p:grpSpPr>
              <a:xfrm>
                <a:off x="6521866" y="4270721"/>
                <a:ext cx="1224095" cy="1224095"/>
                <a:chOff x="7026925" y="1769251"/>
                <a:chExt cx="1522164" cy="1522164"/>
              </a:xfrm>
            </p:grpSpPr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8C817AAB-A255-2B96-9F19-0713EC497EFF}"/>
                    </a:ext>
                  </a:extLst>
                </p:cNvPr>
                <p:cNvSpPr/>
                <p:nvPr/>
              </p:nvSpPr>
              <p:spPr>
                <a:xfrm>
                  <a:off x="7026925" y="1769251"/>
                  <a:ext cx="1522164" cy="1522164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69" name="文本框 49">
                  <a:extLst>
                    <a:ext uri="{FF2B5EF4-FFF2-40B4-BE49-F238E27FC236}">
                      <a16:creationId xmlns:a16="http://schemas.microsoft.com/office/drawing/2014/main" id="{8DF58017-DAF3-4178-71FE-87DCC4473AC4}"/>
                    </a:ext>
                  </a:extLst>
                </p:cNvPr>
                <p:cNvSpPr txBox="1"/>
                <p:nvPr/>
              </p:nvSpPr>
              <p:spPr>
                <a:xfrm>
                  <a:off x="7080391" y="2542449"/>
                  <a:ext cx="1416422" cy="53580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z="1400" spc="300" dirty="0">
                      <a:solidFill>
                        <a:schemeClr val="bg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</a:t>
                  </a:r>
                  <a:endParaRPr lang="en-US" altLang="zh-CN" sz="1400" spc="3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endParaRPr>
                </a:p>
                <a:p>
                  <a:pPr algn="ctr"/>
                  <a:r>
                    <a:rPr lang="zh-CN" altLang="en-US" sz="1400" spc="300" dirty="0">
                      <a:solidFill>
                        <a:schemeClr val="bg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标题</a:t>
                  </a:r>
                </a:p>
              </p:txBody>
            </p:sp>
            <p:sp>
              <p:nvSpPr>
                <p:cNvPr id="70" name="purse_162235">
                  <a:extLst>
                    <a:ext uri="{FF2B5EF4-FFF2-40B4-BE49-F238E27FC236}">
                      <a16:creationId xmlns:a16="http://schemas.microsoft.com/office/drawing/2014/main" id="{0B15FCC9-1927-0C0D-8CD8-9798B16F6C89}"/>
                    </a:ext>
                  </a:extLst>
                </p:cNvPr>
                <p:cNvSpPr/>
                <p:nvPr/>
              </p:nvSpPr>
              <p:spPr>
                <a:xfrm>
                  <a:off x="7627166" y="1999517"/>
                  <a:ext cx="278892" cy="434692"/>
                </a:xfrm>
                <a:custGeom>
                  <a:avLst/>
                  <a:gdLst>
                    <a:gd name="T0" fmla="*/ 1333 w 1847"/>
                    <a:gd name="T1" fmla="*/ 333 h 2883"/>
                    <a:gd name="T2" fmla="*/ 1333 w 1847"/>
                    <a:gd name="T3" fmla="*/ 672 h 2883"/>
                    <a:gd name="T4" fmla="*/ 514 w 1847"/>
                    <a:gd name="T5" fmla="*/ 672 h 2883"/>
                    <a:gd name="T6" fmla="*/ 514 w 1847"/>
                    <a:gd name="T7" fmla="*/ 333 h 2883"/>
                    <a:gd name="T8" fmla="*/ 643 w 1847"/>
                    <a:gd name="T9" fmla="*/ 333 h 2883"/>
                    <a:gd name="T10" fmla="*/ 639 w 1847"/>
                    <a:gd name="T11" fmla="*/ 285 h 2883"/>
                    <a:gd name="T12" fmla="*/ 924 w 1847"/>
                    <a:gd name="T13" fmla="*/ 0 h 2883"/>
                    <a:gd name="T14" fmla="*/ 1208 w 1847"/>
                    <a:gd name="T15" fmla="*/ 285 h 2883"/>
                    <a:gd name="T16" fmla="*/ 1204 w 1847"/>
                    <a:gd name="T17" fmla="*/ 333 h 2883"/>
                    <a:gd name="T18" fmla="*/ 1333 w 1847"/>
                    <a:gd name="T19" fmla="*/ 333 h 2883"/>
                    <a:gd name="T20" fmla="*/ 1847 w 1847"/>
                    <a:gd name="T21" fmla="*/ 572 h 2883"/>
                    <a:gd name="T22" fmla="*/ 1847 w 1847"/>
                    <a:gd name="T23" fmla="*/ 2816 h 2883"/>
                    <a:gd name="T24" fmla="*/ 1780 w 1847"/>
                    <a:gd name="T25" fmla="*/ 2883 h 2883"/>
                    <a:gd name="T26" fmla="*/ 67 w 1847"/>
                    <a:gd name="T27" fmla="*/ 2883 h 2883"/>
                    <a:gd name="T28" fmla="*/ 0 w 1847"/>
                    <a:gd name="T29" fmla="*/ 2816 h 2883"/>
                    <a:gd name="T30" fmla="*/ 0 w 1847"/>
                    <a:gd name="T31" fmla="*/ 572 h 2883"/>
                    <a:gd name="T32" fmla="*/ 67 w 1847"/>
                    <a:gd name="T33" fmla="*/ 505 h 2883"/>
                    <a:gd name="T34" fmla="*/ 381 w 1847"/>
                    <a:gd name="T35" fmla="*/ 505 h 2883"/>
                    <a:gd name="T36" fmla="*/ 381 w 1847"/>
                    <a:gd name="T37" fmla="*/ 739 h 2883"/>
                    <a:gd name="T38" fmla="*/ 448 w 1847"/>
                    <a:gd name="T39" fmla="*/ 806 h 2883"/>
                    <a:gd name="T40" fmla="*/ 1399 w 1847"/>
                    <a:gd name="T41" fmla="*/ 806 h 2883"/>
                    <a:gd name="T42" fmla="*/ 1466 w 1847"/>
                    <a:gd name="T43" fmla="*/ 739 h 2883"/>
                    <a:gd name="T44" fmla="*/ 1466 w 1847"/>
                    <a:gd name="T45" fmla="*/ 505 h 2883"/>
                    <a:gd name="T46" fmla="*/ 1780 w 1847"/>
                    <a:gd name="T47" fmla="*/ 505 h 2883"/>
                    <a:gd name="T48" fmla="*/ 1847 w 1847"/>
                    <a:gd name="T49" fmla="*/ 572 h 2883"/>
                    <a:gd name="T50" fmla="*/ 1551 w 1847"/>
                    <a:gd name="T51" fmla="*/ 2464 h 2883"/>
                    <a:gd name="T52" fmla="*/ 1484 w 1847"/>
                    <a:gd name="T53" fmla="*/ 2397 h 2883"/>
                    <a:gd name="T54" fmla="*/ 363 w 1847"/>
                    <a:gd name="T55" fmla="*/ 2397 h 2883"/>
                    <a:gd name="T56" fmla="*/ 296 w 1847"/>
                    <a:gd name="T57" fmla="*/ 2464 h 2883"/>
                    <a:gd name="T58" fmla="*/ 363 w 1847"/>
                    <a:gd name="T59" fmla="*/ 2531 h 2883"/>
                    <a:gd name="T60" fmla="*/ 1484 w 1847"/>
                    <a:gd name="T61" fmla="*/ 2531 h 2883"/>
                    <a:gd name="T62" fmla="*/ 1551 w 1847"/>
                    <a:gd name="T63" fmla="*/ 2464 h 2883"/>
                    <a:gd name="T64" fmla="*/ 1551 w 1847"/>
                    <a:gd name="T65" fmla="*/ 2054 h 2883"/>
                    <a:gd name="T66" fmla="*/ 1484 w 1847"/>
                    <a:gd name="T67" fmla="*/ 1987 h 2883"/>
                    <a:gd name="T68" fmla="*/ 363 w 1847"/>
                    <a:gd name="T69" fmla="*/ 1987 h 2883"/>
                    <a:gd name="T70" fmla="*/ 296 w 1847"/>
                    <a:gd name="T71" fmla="*/ 2054 h 2883"/>
                    <a:gd name="T72" fmla="*/ 363 w 1847"/>
                    <a:gd name="T73" fmla="*/ 2120 h 2883"/>
                    <a:gd name="T74" fmla="*/ 1484 w 1847"/>
                    <a:gd name="T75" fmla="*/ 2120 h 2883"/>
                    <a:gd name="T76" fmla="*/ 1551 w 1847"/>
                    <a:gd name="T77" fmla="*/ 2054 h 2883"/>
                    <a:gd name="T78" fmla="*/ 1551 w 1847"/>
                    <a:gd name="T79" fmla="*/ 1643 h 2883"/>
                    <a:gd name="T80" fmla="*/ 1484 w 1847"/>
                    <a:gd name="T81" fmla="*/ 1577 h 2883"/>
                    <a:gd name="T82" fmla="*/ 363 w 1847"/>
                    <a:gd name="T83" fmla="*/ 1577 h 2883"/>
                    <a:gd name="T84" fmla="*/ 296 w 1847"/>
                    <a:gd name="T85" fmla="*/ 1643 h 2883"/>
                    <a:gd name="T86" fmla="*/ 363 w 1847"/>
                    <a:gd name="T87" fmla="*/ 1710 h 2883"/>
                    <a:gd name="T88" fmla="*/ 1484 w 1847"/>
                    <a:gd name="T89" fmla="*/ 1710 h 2883"/>
                    <a:gd name="T90" fmla="*/ 1551 w 1847"/>
                    <a:gd name="T91" fmla="*/ 1643 h 2883"/>
                    <a:gd name="T92" fmla="*/ 1551 w 1847"/>
                    <a:gd name="T93" fmla="*/ 1233 h 2883"/>
                    <a:gd name="T94" fmla="*/ 1484 w 1847"/>
                    <a:gd name="T95" fmla="*/ 1166 h 2883"/>
                    <a:gd name="T96" fmla="*/ 363 w 1847"/>
                    <a:gd name="T97" fmla="*/ 1166 h 2883"/>
                    <a:gd name="T98" fmla="*/ 296 w 1847"/>
                    <a:gd name="T99" fmla="*/ 1233 h 2883"/>
                    <a:gd name="T100" fmla="*/ 363 w 1847"/>
                    <a:gd name="T101" fmla="*/ 1300 h 2883"/>
                    <a:gd name="T102" fmla="*/ 1484 w 1847"/>
                    <a:gd name="T103" fmla="*/ 1300 h 2883"/>
                    <a:gd name="T104" fmla="*/ 1551 w 1847"/>
                    <a:gd name="T105" fmla="*/ 1233 h 28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847" h="2883">
                      <a:moveTo>
                        <a:pt x="1333" y="333"/>
                      </a:moveTo>
                      <a:lnTo>
                        <a:pt x="1333" y="672"/>
                      </a:lnTo>
                      <a:lnTo>
                        <a:pt x="514" y="672"/>
                      </a:lnTo>
                      <a:lnTo>
                        <a:pt x="514" y="333"/>
                      </a:lnTo>
                      <a:lnTo>
                        <a:pt x="643" y="333"/>
                      </a:lnTo>
                      <a:cubicBezTo>
                        <a:pt x="641" y="317"/>
                        <a:pt x="639" y="301"/>
                        <a:pt x="639" y="285"/>
                      </a:cubicBezTo>
                      <a:cubicBezTo>
                        <a:pt x="639" y="128"/>
                        <a:pt x="767" y="0"/>
                        <a:pt x="924" y="0"/>
                      </a:cubicBezTo>
                      <a:cubicBezTo>
                        <a:pt x="1081" y="0"/>
                        <a:pt x="1208" y="128"/>
                        <a:pt x="1208" y="285"/>
                      </a:cubicBezTo>
                      <a:cubicBezTo>
                        <a:pt x="1208" y="301"/>
                        <a:pt x="1206" y="317"/>
                        <a:pt x="1204" y="333"/>
                      </a:cubicBezTo>
                      <a:lnTo>
                        <a:pt x="1333" y="333"/>
                      </a:lnTo>
                      <a:close/>
                      <a:moveTo>
                        <a:pt x="1847" y="572"/>
                      </a:moveTo>
                      <a:lnTo>
                        <a:pt x="1847" y="2816"/>
                      </a:lnTo>
                      <a:cubicBezTo>
                        <a:pt x="1847" y="2853"/>
                        <a:pt x="1817" y="2883"/>
                        <a:pt x="1780" y="2883"/>
                      </a:cubicBezTo>
                      <a:lnTo>
                        <a:pt x="67" y="2883"/>
                      </a:lnTo>
                      <a:cubicBezTo>
                        <a:pt x="30" y="2883"/>
                        <a:pt x="0" y="2853"/>
                        <a:pt x="0" y="2816"/>
                      </a:cubicBezTo>
                      <a:lnTo>
                        <a:pt x="0" y="572"/>
                      </a:lnTo>
                      <a:cubicBezTo>
                        <a:pt x="0" y="535"/>
                        <a:pt x="30" y="505"/>
                        <a:pt x="67" y="505"/>
                      </a:cubicBezTo>
                      <a:lnTo>
                        <a:pt x="381" y="505"/>
                      </a:lnTo>
                      <a:lnTo>
                        <a:pt x="381" y="739"/>
                      </a:lnTo>
                      <a:cubicBezTo>
                        <a:pt x="381" y="776"/>
                        <a:pt x="411" y="806"/>
                        <a:pt x="448" y="806"/>
                      </a:cubicBezTo>
                      <a:lnTo>
                        <a:pt x="1399" y="806"/>
                      </a:lnTo>
                      <a:cubicBezTo>
                        <a:pt x="1436" y="806"/>
                        <a:pt x="1466" y="776"/>
                        <a:pt x="1466" y="739"/>
                      </a:cubicBezTo>
                      <a:lnTo>
                        <a:pt x="1466" y="505"/>
                      </a:lnTo>
                      <a:lnTo>
                        <a:pt x="1780" y="505"/>
                      </a:lnTo>
                      <a:cubicBezTo>
                        <a:pt x="1817" y="505"/>
                        <a:pt x="1847" y="535"/>
                        <a:pt x="1847" y="572"/>
                      </a:cubicBezTo>
                      <a:close/>
                      <a:moveTo>
                        <a:pt x="1551" y="2464"/>
                      </a:moveTo>
                      <a:cubicBezTo>
                        <a:pt x="1551" y="2427"/>
                        <a:pt x="1521" y="2397"/>
                        <a:pt x="1484" y="2397"/>
                      </a:cubicBezTo>
                      <a:lnTo>
                        <a:pt x="363" y="2397"/>
                      </a:lnTo>
                      <a:cubicBezTo>
                        <a:pt x="326" y="2397"/>
                        <a:pt x="296" y="2427"/>
                        <a:pt x="296" y="2464"/>
                      </a:cubicBezTo>
                      <a:cubicBezTo>
                        <a:pt x="296" y="2501"/>
                        <a:pt x="326" y="2531"/>
                        <a:pt x="363" y="2531"/>
                      </a:cubicBezTo>
                      <a:lnTo>
                        <a:pt x="1484" y="2531"/>
                      </a:lnTo>
                      <a:cubicBezTo>
                        <a:pt x="1521" y="2531"/>
                        <a:pt x="1551" y="2501"/>
                        <a:pt x="1551" y="2464"/>
                      </a:cubicBezTo>
                      <a:close/>
                      <a:moveTo>
                        <a:pt x="1551" y="2054"/>
                      </a:moveTo>
                      <a:cubicBezTo>
                        <a:pt x="1551" y="2017"/>
                        <a:pt x="1521" y="1987"/>
                        <a:pt x="1484" y="1987"/>
                      </a:cubicBezTo>
                      <a:lnTo>
                        <a:pt x="363" y="1987"/>
                      </a:lnTo>
                      <a:cubicBezTo>
                        <a:pt x="326" y="1987"/>
                        <a:pt x="296" y="2017"/>
                        <a:pt x="296" y="2054"/>
                      </a:cubicBezTo>
                      <a:cubicBezTo>
                        <a:pt x="296" y="2090"/>
                        <a:pt x="326" y="2120"/>
                        <a:pt x="363" y="2120"/>
                      </a:cubicBezTo>
                      <a:lnTo>
                        <a:pt x="1484" y="2120"/>
                      </a:lnTo>
                      <a:cubicBezTo>
                        <a:pt x="1521" y="2120"/>
                        <a:pt x="1551" y="2090"/>
                        <a:pt x="1551" y="2054"/>
                      </a:cubicBezTo>
                      <a:close/>
                      <a:moveTo>
                        <a:pt x="1551" y="1643"/>
                      </a:moveTo>
                      <a:cubicBezTo>
                        <a:pt x="1551" y="1606"/>
                        <a:pt x="1521" y="1577"/>
                        <a:pt x="1484" y="1577"/>
                      </a:cubicBezTo>
                      <a:lnTo>
                        <a:pt x="363" y="1577"/>
                      </a:lnTo>
                      <a:cubicBezTo>
                        <a:pt x="326" y="1577"/>
                        <a:pt x="296" y="1606"/>
                        <a:pt x="296" y="1643"/>
                      </a:cubicBezTo>
                      <a:cubicBezTo>
                        <a:pt x="296" y="1680"/>
                        <a:pt x="326" y="1710"/>
                        <a:pt x="363" y="1710"/>
                      </a:cubicBezTo>
                      <a:lnTo>
                        <a:pt x="1484" y="1710"/>
                      </a:lnTo>
                      <a:cubicBezTo>
                        <a:pt x="1521" y="1710"/>
                        <a:pt x="1551" y="1680"/>
                        <a:pt x="1551" y="1643"/>
                      </a:cubicBezTo>
                      <a:close/>
                      <a:moveTo>
                        <a:pt x="1551" y="1233"/>
                      </a:moveTo>
                      <a:cubicBezTo>
                        <a:pt x="1551" y="1196"/>
                        <a:pt x="1521" y="1166"/>
                        <a:pt x="1484" y="1166"/>
                      </a:cubicBezTo>
                      <a:lnTo>
                        <a:pt x="363" y="1166"/>
                      </a:lnTo>
                      <a:cubicBezTo>
                        <a:pt x="326" y="1166"/>
                        <a:pt x="296" y="1196"/>
                        <a:pt x="296" y="1233"/>
                      </a:cubicBezTo>
                      <a:cubicBezTo>
                        <a:pt x="296" y="1270"/>
                        <a:pt x="326" y="1300"/>
                        <a:pt x="363" y="1300"/>
                      </a:cubicBezTo>
                      <a:lnTo>
                        <a:pt x="1484" y="1300"/>
                      </a:lnTo>
                      <a:cubicBezTo>
                        <a:pt x="1521" y="1300"/>
                        <a:pt x="1551" y="1270"/>
                        <a:pt x="1551" y="123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/>
                </a:p>
              </p:txBody>
            </p:sp>
          </p:grpSp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27A77493-41F9-DC4F-1682-92BBF2AF9D9D}"/>
                  </a:ext>
                </a:extLst>
              </p:cNvPr>
              <p:cNvGrpSpPr/>
              <p:nvPr/>
            </p:nvGrpSpPr>
            <p:grpSpPr>
              <a:xfrm>
                <a:off x="6675008" y="2443673"/>
                <a:ext cx="1522164" cy="1522164"/>
                <a:chOff x="7026925" y="1769251"/>
                <a:chExt cx="1522164" cy="1522164"/>
              </a:xfrm>
            </p:grpSpPr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36B2A6C5-FCB7-A7E7-8EF5-F8089AC67D7E}"/>
                    </a:ext>
                  </a:extLst>
                </p:cNvPr>
                <p:cNvSpPr/>
                <p:nvPr/>
              </p:nvSpPr>
              <p:spPr>
                <a:xfrm>
                  <a:off x="7026925" y="1769251"/>
                  <a:ext cx="1522164" cy="1522164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820252C4-F969-E1CE-2633-854F2F56B65F}"/>
                    </a:ext>
                  </a:extLst>
                </p:cNvPr>
                <p:cNvSpPr txBox="1"/>
                <p:nvPr/>
              </p:nvSpPr>
              <p:spPr>
                <a:xfrm>
                  <a:off x="7363281" y="2509375"/>
                  <a:ext cx="849452" cy="492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1600" spc="300" dirty="0">
                      <a:solidFill>
                        <a:schemeClr val="bg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  <p:sp>
              <p:nvSpPr>
                <p:cNvPr id="46" name="purse_162235">
                  <a:extLst>
                    <a:ext uri="{FF2B5EF4-FFF2-40B4-BE49-F238E27FC236}">
                      <a16:creationId xmlns:a16="http://schemas.microsoft.com/office/drawing/2014/main" id="{2D658807-4AD4-E704-51EF-73C872A29EBC}"/>
                    </a:ext>
                  </a:extLst>
                </p:cNvPr>
                <p:cNvSpPr/>
                <p:nvPr/>
              </p:nvSpPr>
              <p:spPr>
                <a:xfrm>
                  <a:off x="7549267" y="2039672"/>
                  <a:ext cx="434692" cy="354385"/>
                </a:xfrm>
                <a:custGeom>
                  <a:avLst/>
                  <a:gdLst>
                    <a:gd name="T0" fmla="*/ 6708 w 7014"/>
                    <a:gd name="T1" fmla="*/ 4444 h 5728"/>
                    <a:gd name="T2" fmla="*/ 6092 w 7014"/>
                    <a:gd name="T3" fmla="*/ 2941 h 5728"/>
                    <a:gd name="T4" fmla="*/ 6306 w 7014"/>
                    <a:gd name="T5" fmla="*/ 1527 h 5728"/>
                    <a:gd name="T6" fmla="*/ 6028 w 7014"/>
                    <a:gd name="T7" fmla="*/ 1207 h 5728"/>
                    <a:gd name="T8" fmla="*/ 4982 w 7014"/>
                    <a:gd name="T9" fmla="*/ 1207 h 5728"/>
                    <a:gd name="T10" fmla="*/ 4478 w 7014"/>
                    <a:gd name="T11" fmla="*/ 447 h 5728"/>
                    <a:gd name="T12" fmla="*/ 4472 w 7014"/>
                    <a:gd name="T13" fmla="*/ 167 h 5728"/>
                    <a:gd name="T14" fmla="*/ 4098 w 7014"/>
                    <a:gd name="T15" fmla="*/ 83 h 5728"/>
                    <a:gd name="T16" fmla="*/ 3890 w 7014"/>
                    <a:gd name="T17" fmla="*/ 221 h 5728"/>
                    <a:gd name="T18" fmla="*/ 3806 w 7014"/>
                    <a:gd name="T19" fmla="*/ 596 h 5728"/>
                    <a:gd name="T20" fmla="*/ 4012 w 7014"/>
                    <a:gd name="T21" fmla="*/ 720 h 5728"/>
                    <a:gd name="T22" fmla="*/ 4335 w 7014"/>
                    <a:gd name="T23" fmla="*/ 1207 h 5728"/>
                    <a:gd name="T24" fmla="*/ 2696 w 7014"/>
                    <a:gd name="T25" fmla="*/ 1207 h 5728"/>
                    <a:gd name="T26" fmla="*/ 3019 w 7014"/>
                    <a:gd name="T27" fmla="*/ 720 h 5728"/>
                    <a:gd name="T28" fmla="*/ 3235 w 7014"/>
                    <a:gd name="T29" fmla="*/ 609 h 5728"/>
                    <a:gd name="T30" fmla="*/ 3151 w 7014"/>
                    <a:gd name="T31" fmla="*/ 235 h 5728"/>
                    <a:gd name="T32" fmla="*/ 2944 w 7014"/>
                    <a:gd name="T33" fmla="*/ 96 h 5728"/>
                    <a:gd name="T34" fmla="*/ 2555 w 7014"/>
                    <a:gd name="T35" fmla="*/ 165 h 5728"/>
                    <a:gd name="T36" fmla="*/ 2550 w 7014"/>
                    <a:gd name="T37" fmla="*/ 445 h 5728"/>
                    <a:gd name="T38" fmla="*/ 2042 w 7014"/>
                    <a:gd name="T39" fmla="*/ 1207 h 5728"/>
                    <a:gd name="T40" fmla="*/ 1055 w 7014"/>
                    <a:gd name="T41" fmla="*/ 1207 h 5728"/>
                    <a:gd name="T42" fmla="*/ 778 w 7014"/>
                    <a:gd name="T43" fmla="*/ 1527 h 5728"/>
                    <a:gd name="T44" fmla="*/ 963 w 7014"/>
                    <a:gd name="T45" fmla="*/ 2839 h 5728"/>
                    <a:gd name="T46" fmla="*/ 304 w 7014"/>
                    <a:gd name="T47" fmla="*/ 4444 h 5728"/>
                    <a:gd name="T48" fmla="*/ 1304 w 7014"/>
                    <a:gd name="T49" fmla="*/ 5695 h 5728"/>
                    <a:gd name="T50" fmla="*/ 5722 w 7014"/>
                    <a:gd name="T51" fmla="*/ 5695 h 5728"/>
                    <a:gd name="T52" fmla="*/ 6708 w 7014"/>
                    <a:gd name="T53" fmla="*/ 4444 h 5728"/>
                    <a:gd name="T54" fmla="*/ 5708 w 7014"/>
                    <a:gd name="T55" fmla="*/ 1763 h 5728"/>
                    <a:gd name="T56" fmla="*/ 5586 w 7014"/>
                    <a:gd name="T57" fmla="*/ 2583 h 5728"/>
                    <a:gd name="T58" fmla="*/ 1470 w 7014"/>
                    <a:gd name="T59" fmla="*/ 2583 h 5728"/>
                    <a:gd name="T60" fmla="*/ 1347 w 7014"/>
                    <a:gd name="T61" fmla="*/ 1763 h 5728"/>
                    <a:gd name="T62" fmla="*/ 5708 w 7014"/>
                    <a:gd name="T63" fmla="*/ 1763 h 5728"/>
                    <a:gd name="T64" fmla="*/ 5708 w 7014"/>
                    <a:gd name="T65" fmla="*/ 5167 h 5728"/>
                    <a:gd name="T66" fmla="*/ 1304 w 7014"/>
                    <a:gd name="T67" fmla="*/ 5167 h 5728"/>
                    <a:gd name="T68" fmla="*/ 818 w 7014"/>
                    <a:gd name="T69" fmla="*/ 4667 h 5728"/>
                    <a:gd name="T70" fmla="*/ 1443 w 7014"/>
                    <a:gd name="T71" fmla="*/ 3139 h 5728"/>
                    <a:gd name="T72" fmla="*/ 5568 w 7014"/>
                    <a:gd name="T73" fmla="*/ 3139 h 5728"/>
                    <a:gd name="T74" fmla="*/ 6194 w 7014"/>
                    <a:gd name="T75" fmla="*/ 4667 h 5728"/>
                    <a:gd name="T76" fmla="*/ 5708 w 7014"/>
                    <a:gd name="T77" fmla="*/ 5167 h 5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7014" h="5728">
                      <a:moveTo>
                        <a:pt x="6708" y="4444"/>
                      </a:moveTo>
                      <a:lnTo>
                        <a:pt x="6092" y="2941"/>
                      </a:lnTo>
                      <a:cubicBezTo>
                        <a:pt x="6099" y="2928"/>
                        <a:pt x="6306" y="1527"/>
                        <a:pt x="6306" y="1527"/>
                      </a:cubicBezTo>
                      <a:cubicBezTo>
                        <a:pt x="6316" y="1431"/>
                        <a:pt x="6266" y="1207"/>
                        <a:pt x="6028" y="1207"/>
                      </a:cubicBezTo>
                      <a:lnTo>
                        <a:pt x="4982" y="1207"/>
                      </a:lnTo>
                      <a:lnTo>
                        <a:pt x="4478" y="447"/>
                      </a:lnTo>
                      <a:cubicBezTo>
                        <a:pt x="4527" y="361"/>
                        <a:pt x="4531" y="253"/>
                        <a:pt x="4472" y="167"/>
                      </a:cubicBezTo>
                      <a:cubicBezTo>
                        <a:pt x="4388" y="41"/>
                        <a:pt x="4222" y="0"/>
                        <a:pt x="4098" y="83"/>
                      </a:cubicBezTo>
                      <a:lnTo>
                        <a:pt x="3890" y="221"/>
                      </a:lnTo>
                      <a:cubicBezTo>
                        <a:pt x="3764" y="305"/>
                        <a:pt x="3723" y="472"/>
                        <a:pt x="3806" y="596"/>
                      </a:cubicBezTo>
                      <a:cubicBezTo>
                        <a:pt x="3844" y="675"/>
                        <a:pt x="3934" y="716"/>
                        <a:pt x="4012" y="720"/>
                      </a:cubicBezTo>
                      <a:lnTo>
                        <a:pt x="4335" y="1207"/>
                      </a:lnTo>
                      <a:lnTo>
                        <a:pt x="2696" y="1207"/>
                      </a:lnTo>
                      <a:lnTo>
                        <a:pt x="3019" y="720"/>
                      </a:lnTo>
                      <a:cubicBezTo>
                        <a:pt x="3108" y="715"/>
                        <a:pt x="3183" y="675"/>
                        <a:pt x="3235" y="609"/>
                      </a:cubicBezTo>
                      <a:cubicBezTo>
                        <a:pt x="3319" y="484"/>
                        <a:pt x="3276" y="317"/>
                        <a:pt x="3151" y="235"/>
                      </a:cubicBezTo>
                      <a:lnTo>
                        <a:pt x="2944" y="96"/>
                      </a:lnTo>
                      <a:cubicBezTo>
                        <a:pt x="2819" y="12"/>
                        <a:pt x="2652" y="40"/>
                        <a:pt x="2555" y="165"/>
                      </a:cubicBezTo>
                      <a:cubicBezTo>
                        <a:pt x="2496" y="252"/>
                        <a:pt x="2500" y="360"/>
                        <a:pt x="2550" y="445"/>
                      </a:cubicBezTo>
                      <a:lnTo>
                        <a:pt x="2042" y="1207"/>
                      </a:lnTo>
                      <a:lnTo>
                        <a:pt x="1055" y="1207"/>
                      </a:lnTo>
                      <a:cubicBezTo>
                        <a:pt x="818" y="1221"/>
                        <a:pt x="756" y="1444"/>
                        <a:pt x="778" y="1527"/>
                      </a:cubicBezTo>
                      <a:lnTo>
                        <a:pt x="963" y="2839"/>
                      </a:lnTo>
                      <a:lnTo>
                        <a:pt x="304" y="4444"/>
                      </a:lnTo>
                      <a:cubicBezTo>
                        <a:pt x="0" y="5335"/>
                        <a:pt x="867" y="5695"/>
                        <a:pt x="1304" y="5695"/>
                      </a:cubicBezTo>
                      <a:lnTo>
                        <a:pt x="5722" y="5695"/>
                      </a:lnTo>
                      <a:cubicBezTo>
                        <a:pt x="6134" y="5728"/>
                        <a:pt x="7014" y="5323"/>
                        <a:pt x="6708" y="4444"/>
                      </a:cubicBezTo>
                      <a:close/>
                      <a:moveTo>
                        <a:pt x="5708" y="1763"/>
                      </a:moveTo>
                      <a:lnTo>
                        <a:pt x="5586" y="2583"/>
                      </a:lnTo>
                      <a:lnTo>
                        <a:pt x="1470" y="2583"/>
                      </a:lnTo>
                      <a:lnTo>
                        <a:pt x="1347" y="1763"/>
                      </a:lnTo>
                      <a:lnTo>
                        <a:pt x="5708" y="1763"/>
                      </a:lnTo>
                      <a:close/>
                      <a:moveTo>
                        <a:pt x="5708" y="5167"/>
                      </a:moveTo>
                      <a:lnTo>
                        <a:pt x="1304" y="5167"/>
                      </a:lnTo>
                      <a:cubicBezTo>
                        <a:pt x="1102" y="5184"/>
                        <a:pt x="710" y="5027"/>
                        <a:pt x="818" y="4667"/>
                      </a:cubicBezTo>
                      <a:lnTo>
                        <a:pt x="1443" y="3139"/>
                      </a:lnTo>
                      <a:lnTo>
                        <a:pt x="5568" y="3139"/>
                      </a:lnTo>
                      <a:lnTo>
                        <a:pt x="6194" y="4667"/>
                      </a:lnTo>
                      <a:cubicBezTo>
                        <a:pt x="6318" y="4968"/>
                        <a:pt x="5956" y="5181"/>
                        <a:pt x="5708" y="516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6" name="Group 47">
                <a:extLst>
                  <a:ext uri="{FF2B5EF4-FFF2-40B4-BE49-F238E27FC236}">
                    <a16:creationId xmlns:a16="http://schemas.microsoft.com/office/drawing/2014/main" id="{522EF4B9-4F97-7EC3-C81B-B89AFEEFFE16}"/>
                  </a:ext>
                </a:extLst>
              </p:cNvPr>
              <p:cNvGrpSpPr/>
              <p:nvPr/>
            </p:nvGrpSpPr>
            <p:grpSpPr>
              <a:xfrm>
                <a:off x="4013923" y="3103399"/>
                <a:ext cx="1296697" cy="1296697"/>
                <a:chOff x="7026925" y="1769251"/>
                <a:chExt cx="1522164" cy="1522164"/>
              </a:xfrm>
            </p:grpSpPr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4C576DDE-D8E2-4354-8091-ADC89101DDCD}"/>
                    </a:ext>
                  </a:extLst>
                </p:cNvPr>
                <p:cNvSpPr/>
                <p:nvPr/>
              </p:nvSpPr>
              <p:spPr>
                <a:xfrm>
                  <a:off x="7026925" y="1769251"/>
                  <a:ext cx="1522164" cy="1522164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58" name="文本框 49">
                  <a:extLst>
                    <a:ext uri="{FF2B5EF4-FFF2-40B4-BE49-F238E27FC236}">
                      <a16:creationId xmlns:a16="http://schemas.microsoft.com/office/drawing/2014/main" id="{CAEA39E4-0500-626C-DF05-F89BF61D02B6}"/>
                    </a:ext>
                  </a:extLst>
                </p:cNvPr>
                <p:cNvSpPr txBox="1"/>
                <p:nvPr/>
              </p:nvSpPr>
              <p:spPr>
                <a:xfrm>
                  <a:off x="7257720" y="2530332"/>
                  <a:ext cx="1060572" cy="57806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z="1600" spc="300" dirty="0">
                      <a:solidFill>
                        <a:schemeClr val="bg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  <p:sp>
              <p:nvSpPr>
                <p:cNvPr id="59" name="purse_162235">
                  <a:extLst>
                    <a:ext uri="{FF2B5EF4-FFF2-40B4-BE49-F238E27FC236}">
                      <a16:creationId xmlns:a16="http://schemas.microsoft.com/office/drawing/2014/main" id="{9B629C68-2320-78C6-CD0B-B6DA64F64404}"/>
                    </a:ext>
                  </a:extLst>
                </p:cNvPr>
                <p:cNvSpPr/>
                <p:nvPr/>
              </p:nvSpPr>
              <p:spPr>
                <a:xfrm>
                  <a:off x="7549267" y="2054464"/>
                  <a:ext cx="434692" cy="324799"/>
                </a:xfrm>
                <a:custGeom>
                  <a:avLst/>
                  <a:gdLst>
                    <a:gd name="T0" fmla="*/ 5884 w 10028"/>
                    <a:gd name="T1" fmla="*/ 5007 h 7492"/>
                    <a:gd name="T2" fmla="*/ 5773 w 10028"/>
                    <a:gd name="T3" fmla="*/ 4254 h 7492"/>
                    <a:gd name="T4" fmla="*/ 6513 w 10028"/>
                    <a:gd name="T5" fmla="*/ 2484 h 7492"/>
                    <a:gd name="T6" fmla="*/ 5071 w 10028"/>
                    <a:gd name="T7" fmla="*/ 941 h 7492"/>
                    <a:gd name="T8" fmla="*/ 3628 w 10028"/>
                    <a:gd name="T9" fmla="*/ 2484 h 7492"/>
                    <a:gd name="T10" fmla="*/ 4331 w 10028"/>
                    <a:gd name="T11" fmla="*/ 4254 h 7492"/>
                    <a:gd name="T12" fmla="*/ 4146 w 10028"/>
                    <a:gd name="T13" fmla="*/ 5007 h 7492"/>
                    <a:gd name="T14" fmla="*/ 2407 w 10028"/>
                    <a:gd name="T15" fmla="*/ 6400 h 7492"/>
                    <a:gd name="T16" fmla="*/ 2407 w 10028"/>
                    <a:gd name="T17" fmla="*/ 6588 h 7492"/>
                    <a:gd name="T18" fmla="*/ 5071 w 10028"/>
                    <a:gd name="T19" fmla="*/ 7492 h 7492"/>
                    <a:gd name="T20" fmla="*/ 7697 w 10028"/>
                    <a:gd name="T21" fmla="*/ 6588 h 7492"/>
                    <a:gd name="T22" fmla="*/ 7697 w 10028"/>
                    <a:gd name="T23" fmla="*/ 6400 h 7492"/>
                    <a:gd name="T24" fmla="*/ 5884 w 10028"/>
                    <a:gd name="T25" fmla="*/ 5007 h 7492"/>
                    <a:gd name="T26" fmla="*/ 5884 w 10028"/>
                    <a:gd name="T27" fmla="*/ 5007 h 7492"/>
                    <a:gd name="T28" fmla="*/ 8326 w 10028"/>
                    <a:gd name="T29" fmla="*/ 3652 h 7492"/>
                    <a:gd name="T30" fmla="*/ 8214 w 10028"/>
                    <a:gd name="T31" fmla="*/ 3125 h 7492"/>
                    <a:gd name="T32" fmla="*/ 8843 w 10028"/>
                    <a:gd name="T33" fmla="*/ 1468 h 7492"/>
                    <a:gd name="T34" fmla="*/ 7512 w 10028"/>
                    <a:gd name="T35" fmla="*/ 0 h 7492"/>
                    <a:gd name="T36" fmla="*/ 6328 w 10028"/>
                    <a:gd name="T37" fmla="*/ 790 h 7492"/>
                    <a:gd name="T38" fmla="*/ 7068 w 10028"/>
                    <a:gd name="T39" fmla="*/ 2483 h 7492"/>
                    <a:gd name="T40" fmla="*/ 6292 w 10028"/>
                    <a:gd name="T41" fmla="*/ 4516 h 7492"/>
                    <a:gd name="T42" fmla="*/ 8142 w 10028"/>
                    <a:gd name="T43" fmla="*/ 5985 h 7492"/>
                    <a:gd name="T44" fmla="*/ 9992 w 10028"/>
                    <a:gd name="T45" fmla="*/ 5156 h 7492"/>
                    <a:gd name="T46" fmla="*/ 9992 w 10028"/>
                    <a:gd name="T47" fmla="*/ 4967 h 7492"/>
                    <a:gd name="T48" fmla="*/ 8326 w 10028"/>
                    <a:gd name="T49" fmla="*/ 3652 h 7492"/>
                    <a:gd name="T50" fmla="*/ 1667 w 10028"/>
                    <a:gd name="T51" fmla="*/ 3652 h 7492"/>
                    <a:gd name="T52" fmla="*/ 1778 w 10028"/>
                    <a:gd name="T53" fmla="*/ 3125 h 7492"/>
                    <a:gd name="T54" fmla="*/ 1149 w 10028"/>
                    <a:gd name="T55" fmla="*/ 1468 h 7492"/>
                    <a:gd name="T56" fmla="*/ 2480 w 10028"/>
                    <a:gd name="T57" fmla="*/ 0 h 7492"/>
                    <a:gd name="T58" fmla="*/ 3664 w 10028"/>
                    <a:gd name="T59" fmla="*/ 790 h 7492"/>
                    <a:gd name="T60" fmla="*/ 2924 w 10028"/>
                    <a:gd name="T61" fmla="*/ 2483 h 7492"/>
                    <a:gd name="T62" fmla="*/ 3700 w 10028"/>
                    <a:gd name="T63" fmla="*/ 4516 h 7492"/>
                    <a:gd name="T64" fmla="*/ 1850 w 10028"/>
                    <a:gd name="T65" fmla="*/ 5985 h 7492"/>
                    <a:gd name="T66" fmla="*/ 0 w 10028"/>
                    <a:gd name="T67" fmla="*/ 5156 h 7492"/>
                    <a:gd name="T68" fmla="*/ 0 w 10028"/>
                    <a:gd name="T69" fmla="*/ 4967 h 7492"/>
                    <a:gd name="T70" fmla="*/ 1667 w 10028"/>
                    <a:gd name="T71" fmla="*/ 3652 h 7492"/>
                    <a:gd name="T72" fmla="*/ 1667 w 10028"/>
                    <a:gd name="T73" fmla="*/ 3652 h 74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028" h="7492">
                      <a:moveTo>
                        <a:pt x="5884" y="5007"/>
                      </a:moveTo>
                      <a:cubicBezTo>
                        <a:pt x="5847" y="5007"/>
                        <a:pt x="5588" y="4743"/>
                        <a:pt x="5773" y="4254"/>
                      </a:cubicBezTo>
                      <a:cubicBezTo>
                        <a:pt x="6181" y="3841"/>
                        <a:pt x="6513" y="3163"/>
                        <a:pt x="6513" y="2484"/>
                      </a:cubicBezTo>
                      <a:cubicBezTo>
                        <a:pt x="6513" y="1468"/>
                        <a:pt x="5811" y="941"/>
                        <a:pt x="5071" y="941"/>
                      </a:cubicBezTo>
                      <a:cubicBezTo>
                        <a:pt x="4294" y="941"/>
                        <a:pt x="3628" y="1468"/>
                        <a:pt x="3628" y="2484"/>
                      </a:cubicBezTo>
                      <a:cubicBezTo>
                        <a:pt x="3628" y="3162"/>
                        <a:pt x="3924" y="3839"/>
                        <a:pt x="4331" y="4254"/>
                      </a:cubicBezTo>
                      <a:cubicBezTo>
                        <a:pt x="4478" y="4668"/>
                        <a:pt x="4219" y="4970"/>
                        <a:pt x="4146" y="5007"/>
                      </a:cubicBezTo>
                      <a:cubicBezTo>
                        <a:pt x="3332" y="5308"/>
                        <a:pt x="2407" y="5836"/>
                        <a:pt x="2407" y="6400"/>
                      </a:cubicBezTo>
                      <a:lnTo>
                        <a:pt x="2407" y="6588"/>
                      </a:lnTo>
                      <a:cubicBezTo>
                        <a:pt x="2407" y="7303"/>
                        <a:pt x="3776" y="7492"/>
                        <a:pt x="5071" y="7492"/>
                      </a:cubicBezTo>
                      <a:cubicBezTo>
                        <a:pt x="6328" y="7492"/>
                        <a:pt x="7697" y="7342"/>
                        <a:pt x="7697" y="6588"/>
                      </a:cubicBezTo>
                      <a:lnTo>
                        <a:pt x="7697" y="6400"/>
                      </a:lnTo>
                      <a:cubicBezTo>
                        <a:pt x="7661" y="5836"/>
                        <a:pt x="6698" y="5271"/>
                        <a:pt x="5884" y="5007"/>
                      </a:cubicBezTo>
                      <a:close/>
                      <a:moveTo>
                        <a:pt x="5884" y="5007"/>
                      </a:moveTo>
                      <a:close/>
                      <a:moveTo>
                        <a:pt x="8326" y="3652"/>
                      </a:moveTo>
                      <a:cubicBezTo>
                        <a:pt x="8288" y="3652"/>
                        <a:pt x="8067" y="3577"/>
                        <a:pt x="8214" y="3125"/>
                      </a:cubicBezTo>
                      <a:cubicBezTo>
                        <a:pt x="8584" y="2748"/>
                        <a:pt x="8843" y="2108"/>
                        <a:pt x="8843" y="1468"/>
                      </a:cubicBezTo>
                      <a:cubicBezTo>
                        <a:pt x="8843" y="527"/>
                        <a:pt x="8252" y="0"/>
                        <a:pt x="7512" y="0"/>
                      </a:cubicBezTo>
                      <a:cubicBezTo>
                        <a:pt x="6994" y="0"/>
                        <a:pt x="6513" y="263"/>
                        <a:pt x="6328" y="790"/>
                      </a:cubicBezTo>
                      <a:cubicBezTo>
                        <a:pt x="6772" y="1166"/>
                        <a:pt x="7068" y="1731"/>
                        <a:pt x="7068" y="2483"/>
                      </a:cubicBezTo>
                      <a:cubicBezTo>
                        <a:pt x="7068" y="3275"/>
                        <a:pt x="6698" y="4027"/>
                        <a:pt x="6292" y="4516"/>
                      </a:cubicBezTo>
                      <a:cubicBezTo>
                        <a:pt x="6920" y="4742"/>
                        <a:pt x="7883" y="5231"/>
                        <a:pt x="8142" y="5985"/>
                      </a:cubicBezTo>
                      <a:cubicBezTo>
                        <a:pt x="9103" y="5947"/>
                        <a:pt x="9992" y="5721"/>
                        <a:pt x="9992" y="5156"/>
                      </a:cubicBezTo>
                      <a:lnTo>
                        <a:pt x="9992" y="4967"/>
                      </a:lnTo>
                      <a:cubicBezTo>
                        <a:pt x="10028" y="4405"/>
                        <a:pt x="9139" y="3916"/>
                        <a:pt x="8326" y="3652"/>
                      </a:cubicBezTo>
                      <a:close/>
                      <a:moveTo>
                        <a:pt x="1667" y="3652"/>
                      </a:moveTo>
                      <a:cubicBezTo>
                        <a:pt x="1704" y="3652"/>
                        <a:pt x="1925" y="3577"/>
                        <a:pt x="1778" y="3125"/>
                      </a:cubicBezTo>
                      <a:cubicBezTo>
                        <a:pt x="1408" y="2748"/>
                        <a:pt x="1149" y="2108"/>
                        <a:pt x="1149" y="1468"/>
                      </a:cubicBezTo>
                      <a:cubicBezTo>
                        <a:pt x="1187" y="527"/>
                        <a:pt x="1778" y="0"/>
                        <a:pt x="2480" y="0"/>
                      </a:cubicBezTo>
                      <a:cubicBezTo>
                        <a:pt x="2998" y="0"/>
                        <a:pt x="3479" y="263"/>
                        <a:pt x="3664" y="790"/>
                      </a:cubicBezTo>
                      <a:cubicBezTo>
                        <a:pt x="3220" y="1166"/>
                        <a:pt x="2924" y="1731"/>
                        <a:pt x="2924" y="2483"/>
                      </a:cubicBezTo>
                      <a:cubicBezTo>
                        <a:pt x="2924" y="3275"/>
                        <a:pt x="3294" y="4027"/>
                        <a:pt x="3700" y="4516"/>
                      </a:cubicBezTo>
                      <a:cubicBezTo>
                        <a:pt x="3072" y="4742"/>
                        <a:pt x="2109" y="5231"/>
                        <a:pt x="1850" y="5985"/>
                      </a:cubicBezTo>
                      <a:cubicBezTo>
                        <a:pt x="889" y="5947"/>
                        <a:pt x="0" y="5721"/>
                        <a:pt x="0" y="5156"/>
                      </a:cubicBezTo>
                      <a:lnTo>
                        <a:pt x="0" y="4967"/>
                      </a:lnTo>
                      <a:cubicBezTo>
                        <a:pt x="3" y="4405"/>
                        <a:pt x="890" y="3916"/>
                        <a:pt x="1667" y="3652"/>
                      </a:cubicBezTo>
                      <a:close/>
                      <a:moveTo>
                        <a:pt x="1667" y="3652"/>
                      </a:move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/>
                </a:p>
              </p:txBody>
            </p: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7AB53CDA-9A12-88A5-D81B-78B2FA5C01DC}"/>
                  </a:ext>
                </a:extLst>
              </p:cNvPr>
              <p:cNvGrpSpPr/>
              <p:nvPr/>
            </p:nvGrpSpPr>
            <p:grpSpPr>
              <a:xfrm flipH="1">
                <a:off x="2386493" y="1998222"/>
                <a:ext cx="3025914" cy="967098"/>
                <a:chOff x="8230601" y="1517879"/>
                <a:chExt cx="3025914" cy="967098"/>
              </a:xfrm>
            </p:grpSpPr>
            <p:sp>
              <p:nvSpPr>
                <p:cNvPr id="71" name="文本框 70">
                  <a:extLst>
                    <a:ext uri="{FF2B5EF4-FFF2-40B4-BE49-F238E27FC236}">
                      <a16:creationId xmlns:a16="http://schemas.microsoft.com/office/drawing/2014/main" id="{CE9F018F-909D-217A-1B8C-E11C8E311405}"/>
                    </a:ext>
                  </a:extLst>
                </p:cNvPr>
                <p:cNvSpPr txBox="1"/>
                <p:nvPr/>
              </p:nvSpPr>
              <p:spPr>
                <a:xfrm>
                  <a:off x="8727998" y="1961757"/>
                  <a:ext cx="2528517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/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在这里输入你的正文，阐述与关键词标题相关的具体内容。</a:t>
                  </a:r>
                  <a:endParaRPr lang="zh-CN" altLang="en-US" sz="1400" dirty="0"/>
                </a:p>
              </p:txBody>
            </p:sp>
            <p:sp>
              <p:nvSpPr>
                <p:cNvPr id="72" name="文本框 71">
                  <a:extLst>
                    <a:ext uri="{FF2B5EF4-FFF2-40B4-BE49-F238E27FC236}">
                      <a16:creationId xmlns:a16="http://schemas.microsoft.com/office/drawing/2014/main" id="{1175ADD4-D835-66FA-EE3E-D76112B587EF}"/>
                    </a:ext>
                  </a:extLst>
                </p:cNvPr>
                <p:cNvSpPr txBox="1"/>
                <p:nvPr/>
              </p:nvSpPr>
              <p:spPr>
                <a:xfrm>
                  <a:off x="8664762" y="1517879"/>
                  <a:ext cx="1892765" cy="33855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2200" spc="300" dirty="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id="{41740DBA-B7AC-7F70-1E90-A6FC5C85B7B4}"/>
                    </a:ext>
                  </a:extLst>
                </p:cNvPr>
                <p:cNvGrpSpPr/>
                <p:nvPr/>
              </p:nvGrpSpPr>
              <p:grpSpPr>
                <a:xfrm>
                  <a:off x="8297920" y="1863677"/>
                  <a:ext cx="2145686" cy="424773"/>
                  <a:chOff x="6665153" y="1324089"/>
                  <a:chExt cx="1902768" cy="376684"/>
                </a:xfrm>
              </p:grpSpPr>
              <p:cxnSp>
                <p:nvCxnSpPr>
                  <p:cNvPr id="16" name="直接连接符 15">
                    <a:extLst>
                      <a:ext uri="{FF2B5EF4-FFF2-40B4-BE49-F238E27FC236}">
                        <a16:creationId xmlns:a16="http://schemas.microsoft.com/office/drawing/2014/main" id="{2ED3F99D-A700-800D-2EE4-FC9A98F25E7C}"/>
                      </a:ext>
                    </a:extLst>
                  </p:cNvPr>
                  <p:cNvCxnSpPr/>
                  <p:nvPr/>
                </p:nvCxnSpPr>
                <p:spPr>
                  <a:xfrm>
                    <a:off x="7163248" y="1334620"/>
                    <a:ext cx="1404673" cy="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接连接符 72">
                    <a:extLst>
                      <a:ext uri="{FF2B5EF4-FFF2-40B4-BE49-F238E27FC236}">
                        <a16:creationId xmlns:a16="http://schemas.microsoft.com/office/drawing/2014/main" id="{BDF028C3-F170-AACF-9A07-EA0C88660CA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665153" y="1324089"/>
                    <a:ext cx="495707" cy="376684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id="{A18AA4F7-604D-03FE-83CF-68483E0CCAA8}"/>
                    </a:ext>
                  </a:extLst>
                </p:cNvPr>
                <p:cNvSpPr/>
                <p:nvPr/>
              </p:nvSpPr>
              <p:spPr>
                <a:xfrm>
                  <a:off x="10429147" y="1815423"/>
                  <a:ext cx="100564" cy="10056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2944DFEF-1C8E-C60D-CBB4-0B06BF061AE5}"/>
                    </a:ext>
                  </a:extLst>
                </p:cNvPr>
                <p:cNvSpPr/>
                <p:nvPr/>
              </p:nvSpPr>
              <p:spPr>
                <a:xfrm>
                  <a:off x="8230601" y="2254740"/>
                  <a:ext cx="100564" cy="10056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3DC8992F-4626-8050-4E2F-036E87624182}"/>
                  </a:ext>
                </a:extLst>
              </p:cNvPr>
              <p:cNvGrpSpPr/>
              <p:nvPr/>
            </p:nvGrpSpPr>
            <p:grpSpPr>
              <a:xfrm>
                <a:off x="5137274" y="2823861"/>
                <a:ext cx="1926255" cy="1915962"/>
                <a:chOff x="4980207" y="2997075"/>
                <a:chExt cx="1926255" cy="1915962"/>
              </a:xfrm>
            </p:grpSpPr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56479230-2CB1-AA80-D2A4-08AC020E81AA}"/>
                    </a:ext>
                  </a:extLst>
                </p:cNvPr>
                <p:cNvSpPr/>
                <p:nvPr/>
              </p:nvSpPr>
              <p:spPr>
                <a:xfrm>
                  <a:off x="4980207" y="2997075"/>
                  <a:ext cx="1915962" cy="1915962"/>
                </a:xfrm>
                <a:prstGeom prst="ellipse">
                  <a:avLst/>
                </a:prstGeom>
                <a:gradFill>
                  <a:gsLst>
                    <a:gs pos="100000">
                      <a:schemeClr val="accent2"/>
                    </a:gs>
                    <a:gs pos="27000">
                      <a:schemeClr val="accent1"/>
                    </a:gs>
                  </a:gsLst>
                  <a:lin ang="13200000" scaled="0"/>
                </a:gradFill>
                <a:ln>
                  <a:noFill/>
                </a:ln>
                <a:effectLst>
                  <a:outerShdw blurRad="88900" dist="38100" dir="2700000" algn="tl" rotWithShape="0">
                    <a:schemeClr val="bg2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6C41D1A3-B31A-6AC4-5527-53E89E091BD5}"/>
                    </a:ext>
                  </a:extLst>
                </p:cNvPr>
                <p:cNvSpPr txBox="1"/>
                <p:nvPr/>
              </p:nvSpPr>
              <p:spPr>
                <a:xfrm>
                  <a:off x="4990499" y="4028857"/>
                  <a:ext cx="1915963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pc="300" dirty="0">
                      <a:solidFill>
                        <a:schemeClr val="bg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  <p:sp>
              <p:nvSpPr>
                <p:cNvPr id="43" name="yen-money-wallet_21217">
                  <a:extLst>
                    <a:ext uri="{FF2B5EF4-FFF2-40B4-BE49-F238E27FC236}">
                      <a16:creationId xmlns:a16="http://schemas.microsoft.com/office/drawing/2014/main" id="{AB69F0C7-1BC8-3BCE-7C4B-300FB3BD6ECD}"/>
                    </a:ext>
                  </a:extLst>
                </p:cNvPr>
                <p:cNvSpPr/>
                <p:nvPr/>
              </p:nvSpPr>
              <p:spPr>
                <a:xfrm>
                  <a:off x="5629534" y="3377969"/>
                  <a:ext cx="609685" cy="546993"/>
                </a:xfrm>
                <a:custGeom>
                  <a:avLst/>
                  <a:gdLst>
                    <a:gd name="T0" fmla="*/ 572 w 926"/>
                    <a:gd name="T1" fmla="*/ 411 h 832"/>
                    <a:gd name="T2" fmla="*/ 524 w 926"/>
                    <a:gd name="T3" fmla="*/ 493 h 832"/>
                    <a:gd name="T4" fmla="*/ 556 w 926"/>
                    <a:gd name="T5" fmla="*/ 493 h 832"/>
                    <a:gd name="T6" fmla="*/ 556 w 926"/>
                    <a:gd name="T7" fmla="*/ 518 h 832"/>
                    <a:gd name="T8" fmla="*/ 509 w 926"/>
                    <a:gd name="T9" fmla="*/ 518 h 832"/>
                    <a:gd name="T10" fmla="*/ 485 w 926"/>
                    <a:gd name="T11" fmla="*/ 559 h 832"/>
                    <a:gd name="T12" fmla="*/ 550 w 926"/>
                    <a:gd name="T13" fmla="*/ 559 h 832"/>
                    <a:gd name="T14" fmla="*/ 550 w 926"/>
                    <a:gd name="T15" fmla="*/ 584 h 832"/>
                    <a:gd name="T16" fmla="*/ 480 w 926"/>
                    <a:gd name="T17" fmla="*/ 584 h 832"/>
                    <a:gd name="T18" fmla="*/ 480 w 926"/>
                    <a:gd name="T19" fmla="*/ 671 h 832"/>
                    <a:gd name="T20" fmla="*/ 445 w 926"/>
                    <a:gd name="T21" fmla="*/ 671 h 832"/>
                    <a:gd name="T22" fmla="*/ 445 w 926"/>
                    <a:gd name="T23" fmla="*/ 584 h 832"/>
                    <a:gd name="T24" fmla="*/ 378 w 926"/>
                    <a:gd name="T25" fmla="*/ 584 h 832"/>
                    <a:gd name="T26" fmla="*/ 378 w 926"/>
                    <a:gd name="T27" fmla="*/ 559 h 832"/>
                    <a:gd name="T28" fmla="*/ 441 w 926"/>
                    <a:gd name="T29" fmla="*/ 559 h 832"/>
                    <a:gd name="T30" fmla="*/ 417 w 926"/>
                    <a:gd name="T31" fmla="*/ 518 h 832"/>
                    <a:gd name="T32" fmla="*/ 369 w 926"/>
                    <a:gd name="T33" fmla="*/ 518 h 832"/>
                    <a:gd name="T34" fmla="*/ 369 w 926"/>
                    <a:gd name="T35" fmla="*/ 493 h 832"/>
                    <a:gd name="T36" fmla="*/ 402 w 926"/>
                    <a:gd name="T37" fmla="*/ 493 h 832"/>
                    <a:gd name="T38" fmla="*/ 354 w 926"/>
                    <a:gd name="T39" fmla="*/ 410 h 832"/>
                    <a:gd name="T40" fmla="*/ 395 w 926"/>
                    <a:gd name="T41" fmla="*/ 410 h 832"/>
                    <a:gd name="T42" fmla="*/ 463 w 926"/>
                    <a:gd name="T43" fmla="*/ 536 h 832"/>
                    <a:gd name="T44" fmla="*/ 531 w 926"/>
                    <a:gd name="T45" fmla="*/ 410 h 832"/>
                    <a:gd name="T46" fmla="*/ 572 w 926"/>
                    <a:gd name="T47" fmla="*/ 410 h 832"/>
                    <a:gd name="T48" fmla="*/ 572 w 926"/>
                    <a:gd name="T49" fmla="*/ 411 h 832"/>
                    <a:gd name="T50" fmla="*/ 572 w 926"/>
                    <a:gd name="T51" fmla="*/ 411 h 832"/>
                    <a:gd name="T52" fmla="*/ 0 w 926"/>
                    <a:gd name="T53" fmla="*/ 257 h 832"/>
                    <a:gd name="T54" fmla="*/ 696 w 926"/>
                    <a:gd name="T55" fmla="*/ 0 h 832"/>
                    <a:gd name="T56" fmla="*/ 696 w 926"/>
                    <a:gd name="T57" fmla="*/ 147 h 832"/>
                    <a:gd name="T58" fmla="*/ 819 w 926"/>
                    <a:gd name="T59" fmla="*/ 128 h 832"/>
                    <a:gd name="T60" fmla="*/ 819 w 926"/>
                    <a:gd name="T61" fmla="*/ 269 h 832"/>
                    <a:gd name="T62" fmla="*/ 926 w 926"/>
                    <a:gd name="T63" fmla="*/ 269 h 832"/>
                    <a:gd name="T64" fmla="*/ 926 w 926"/>
                    <a:gd name="T65" fmla="*/ 832 h 832"/>
                    <a:gd name="T66" fmla="*/ 0 w 926"/>
                    <a:gd name="T67" fmla="*/ 832 h 832"/>
                    <a:gd name="T68" fmla="*/ 0 w 926"/>
                    <a:gd name="T69" fmla="*/ 269 h 832"/>
                    <a:gd name="T70" fmla="*/ 0 w 926"/>
                    <a:gd name="T71" fmla="*/ 269 h 832"/>
                    <a:gd name="T72" fmla="*/ 0 w 926"/>
                    <a:gd name="T73" fmla="*/ 257 h 832"/>
                    <a:gd name="T74" fmla="*/ 654 w 926"/>
                    <a:gd name="T75" fmla="*/ 541 h 832"/>
                    <a:gd name="T76" fmla="*/ 463 w 926"/>
                    <a:gd name="T77" fmla="*/ 350 h 832"/>
                    <a:gd name="T78" fmla="*/ 273 w 926"/>
                    <a:gd name="T79" fmla="*/ 541 h 832"/>
                    <a:gd name="T80" fmla="*/ 463 w 926"/>
                    <a:gd name="T81" fmla="*/ 732 h 832"/>
                    <a:gd name="T82" fmla="*/ 654 w 926"/>
                    <a:gd name="T83" fmla="*/ 541 h 832"/>
                    <a:gd name="T84" fmla="*/ 166 w 926"/>
                    <a:gd name="T85" fmla="*/ 229 h 832"/>
                    <a:gd name="T86" fmla="*/ 665 w 926"/>
                    <a:gd name="T87" fmla="*/ 152 h 832"/>
                    <a:gd name="T88" fmla="*/ 665 w 926"/>
                    <a:gd name="T89" fmla="*/ 45 h 832"/>
                    <a:gd name="T90" fmla="*/ 166 w 926"/>
                    <a:gd name="T91" fmla="*/ 229 h 832"/>
                    <a:gd name="T92" fmla="*/ 109 w 926"/>
                    <a:gd name="T93" fmla="*/ 269 h 832"/>
                    <a:gd name="T94" fmla="*/ 788 w 926"/>
                    <a:gd name="T95" fmla="*/ 269 h 832"/>
                    <a:gd name="T96" fmla="*/ 788 w 926"/>
                    <a:gd name="T97" fmla="*/ 164 h 832"/>
                    <a:gd name="T98" fmla="*/ 109 w 926"/>
                    <a:gd name="T99" fmla="*/ 269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926" h="832">
                      <a:moveTo>
                        <a:pt x="572" y="411"/>
                      </a:moveTo>
                      <a:lnTo>
                        <a:pt x="524" y="493"/>
                      </a:lnTo>
                      <a:lnTo>
                        <a:pt x="556" y="493"/>
                      </a:lnTo>
                      <a:lnTo>
                        <a:pt x="556" y="518"/>
                      </a:lnTo>
                      <a:lnTo>
                        <a:pt x="509" y="518"/>
                      </a:lnTo>
                      <a:lnTo>
                        <a:pt x="485" y="559"/>
                      </a:lnTo>
                      <a:lnTo>
                        <a:pt x="550" y="559"/>
                      </a:lnTo>
                      <a:lnTo>
                        <a:pt x="550" y="584"/>
                      </a:lnTo>
                      <a:lnTo>
                        <a:pt x="480" y="584"/>
                      </a:lnTo>
                      <a:lnTo>
                        <a:pt x="480" y="671"/>
                      </a:lnTo>
                      <a:lnTo>
                        <a:pt x="445" y="671"/>
                      </a:lnTo>
                      <a:lnTo>
                        <a:pt x="445" y="584"/>
                      </a:lnTo>
                      <a:lnTo>
                        <a:pt x="378" y="584"/>
                      </a:lnTo>
                      <a:lnTo>
                        <a:pt x="378" y="559"/>
                      </a:lnTo>
                      <a:lnTo>
                        <a:pt x="441" y="559"/>
                      </a:lnTo>
                      <a:lnTo>
                        <a:pt x="417" y="518"/>
                      </a:lnTo>
                      <a:lnTo>
                        <a:pt x="369" y="518"/>
                      </a:lnTo>
                      <a:lnTo>
                        <a:pt x="369" y="493"/>
                      </a:lnTo>
                      <a:lnTo>
                        <a:pt x="402" y="493"/>
                      </a:lnTo>
                      <a:lnTo>
                        <a:pt x="354" y="410"/>
                      </a:lnTo>
                      <a:lnTo>
                        <a:pt x="395" y="410"/>
                      </a:lnTo>
                      <a:lnTo>
                        <a:pt x="463" y="536"/>
                      </a:lnTo>
                      <a:lnTo>
                        <a:pt x="531" y="410"/>
                      </a:lnTo>
                      <a:lnTo>
                        <a:pt x="572" y="410"/>
                      </a:lnTo>
                      <a:lnTo>
                        <a:pt x="572" y="411"/>
                      </a:lnTo>
                      <a:lnTo>
                        <a:pt x="572" y="411"/>
                      </a:lnTo>
                      <a:close/>
                      <a:moveTo>
                        <a:pt x="0" y="257"/>
                      </a:moveTo>
                      <a:lnTo>
                        <a:pt x="696" y="0"/>
                      </a:lnTo>
                      <a:lnTo>
                        <a:pt x="696" y="147"/>
                      </a:lnTo>
                      <a:lnTo>
                        <a:pt x="819" y="128"/>
                      </a:lnTo>
                      <a:lnTo>
                        <a:pt x="819" y="269"/>
                      </a:lnTo>
                      <a:lnTo>
                        <a:pt x="926" y="269"/>
                      </a:lnTo>
                      <a:lnTo>
                        <a:pt x="926" y="832"/>
                      </a:lnTo>
                      <a:lnTo>
                        <a:pt x="0" y="832"/>
                      </a:lnTo>
                      <a:lnTo>
                        <a:pt x="0" y="269"/>
                      </a:lnTo>
                      <a:lnTo>
                        <a:pt x="0" y="269"/>
                      </a:lnTo>
                      <a:lnTo>
                        <a:pt x="0" y="257"/>
                      </a:lnTo>
                      <a:close/>
                      <a:moveTo>
                        <a:pt x="654" y="541"/>
                      </a:moveTo>
                      <a:cubicBezTo>
                        <a:pt x="654" y="436"/>
                        <a:pt x="568" y="350"/>
                        <a:pt x="463" y="350"/>
                      </a:cubicBezTo>
                      <a:cubicBezTo>
                        <a:pt x="358" y="350"/>
                        <a:pt x="273" y="436"/>
                        <a:pt x="273" y="541"/>
                      </a:cubicBezTo>
                      <a:cubicBezTo>
                        <a:pt x="273" y="646"/>
                        <a:pt x="358" y="732"/>
                        <a:pt x="463" y="732"/>
                      </a:cubicBezTo>
                      <a:cubicBezTo>
                        <a:pt x="568" y="732"/>
                        <a:pt x="654" y="646"/>
                        <a:pt x="654" y="541"/>
                      </a:cubicBezTo>
                      <a:close/>
                      <a:moveTo>
                        <a:pt x="166" y="229"/>
                      </a:moveTo>
                      <a:lnTo>
                        <a:pt x="665" y="152"/>
                      </a:lnTo>
                      <a:lnTo>
                        <a:pt x="665" y="45"/>
                      </a:lnTo>
                      <a:lnTo>
                        <a:pt x="166" y="229"/>
                      </a:lnTo>
                      <a:close/>
                      <a:moveTo>
                        <a:pt x="109" y="269"/>
                      </a:moveTo>
                      <a:lnTo>
                        <a:pt x="788" y="269"/>
                      </a:lnTo>
                      <a:lnTo>
                        <a:pt x="788" y="164"/>
                      </a:lnTo>
                      <a:lnTo>
                        <a:pt x="109" y="26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id="{176C5628-E996-B422-1DB6-BADA92A837D0}"/>
                  </a:ext>
                </a:extLst>
              </p:cNvPr>
              <p:cNvGrpSpPr/>
              <p:nvPr/>
            </p:nvGrpSpPr>
            <p:grpSpPr>
              <a:xfrm>
                <a:off x="7822888" y="4119986"/>
                <a:ext cx="3099484" cy="967098"/>
                <a:chOff x="8178051" y="1517879"/>
                <a:chExt cx="3099484" cy="967098"/>
              </a:xfrm>
            </p:grpSpPr>
            <p:sp>
              <p:nvSpPr>
                <p:cNvPr id="82" name="文本框 81">
                  <a:extLst>
                    <a:ext uri="{FF2B5EF4-FFF2-40B4-BE49-F238E27FC236}">
                      <a16:creationId xmlns:a16="http://schemas.microsoft.com/office/drawing/2014/main" id="{B14CF98E-4F68-69CC-4EDF-5560EE037FF8}"/>
                    </a:ext>
                  </a:extLst>
                </p:cNvPr>
                <p:cNvSpPr txBox="1"/>
                <p:nvPr/>
              </p:nvSpPr>
              <p:spPr>
                <a:xfrm>
                  <a:off x="8749018" y="1961757"/>
                  <a:ext cx="2528517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在这里输入你的正文，阐述与关键词标题相关的具体内容。</a:t>
                  </a:r>
                  <a:endParaRPr lang="zh-CN" altLang="en-US" sz="1400" dirty="0"/>
                </a:p>
              </p:txBody>
            </p:sp>
            <p:sp>
              <p:nvSpPr>
                <p:cNvPr id="83" name="文本框 82">
                  <a:extLst>
                    <a:ext uri="{FF2B5EF4-FFF2-40B4-BE49-F238E27FC236}">
                      <a16:creationId xmlns:a16="http://schemas.microsoft.com/office/drawing/2014/main" id="{AC8B6290-CE0F-F01C-F6AA-BC19C06A4E59}"/>
                    </a:ext>
                  </a:extLst>
                </p:cNvPr>
                <p:cNvSpPr txBox="1"/>
                <p:nvPr/>
              </p:nvSpPr>
              <p:spPr>
                <a:xfrm>
                  <a:off x="8664762" y="1517879"/>
                  <a:ext cx="1892765" cy="33855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2200" spc="300" dirty="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  <p:grpSp>
              <p:nvGrpSpPr>
                <p:cNvPr id="84" name="组合 83">
                  <a:extLst>
                    <a:ext uri="{FF2B5EF4-FFF2-40B4-BE49-F238E27FC236}">
                      <a16:creationId xmlns:a16="http://schemas.microsoft.com/office/drawing/2014/main" id="{33C65472-F70E-35FD-0F98-9B505E0E9A55}"/>
                    </a:ext>
                  </a:extLst>
                </p:cNvPr>
                <p:cNvGrpSpPr/>
                <p:nvPr/>
              </p:nvGrpSpPr>
              <p:grpSpPr>
                <a:xfrm>
                  <a:off x="8255061" y="1873596"/>
                  <a:ext cx="2135992" cy="424773"/>
                  <a:chOff x="6627151" y="1332885"/>
                  <a:chExt cx="1894172" cy="376684"/>
                </a:xfrm>
              </p:grpSpPr>
              <p:cxnSp>
                <p:nvCxnSpPr>
                  <p:cNvPr id="87" name="直接连接符 86">
                    <a:extLst>
                      <a:ext uri="{FF2B5EF4-FFF2-40B4-BE49-F238E27FC236}">
                        <a16:creationId xmlns:a16="http://schemas.microsoft.com/office/drawing/2014/main" id="{8359B94C-66FE-9C4A-2AB2-1DE5A18CA768}"/>
                      </a:ext>
                    </a:extLst>
                  </p:cNvPr>
                  <p:cNvCxnSpPr/>
                  <p:nvPr/>
                </p:nvCxnSpPr>
                <p:spPr>
                  <a:xfrm>
                    <a:off x="7116650" y="1334620"/>
                    <a:ext cx="1404673" cy="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直接连接符 87">
                    <a:extLst>
                      <a:ext uri="{FF2B5EF4-FFF2-40B4-BE49-F238E27FC236}">
                        <a16:creationId xmlns:a16="http://schemas.microsoft.com/office/drawing/2014/main" id="{0EB676A2-A561-EB3C-DE18-F46D2FB517C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627151" y="1332885"/>
                    <a:ext cx="495707" cy="376684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5" name="椭圆 84">
                  <a:extLst>
                    <a:ext uri="{FF2B5EF4-FFF2-40B4-BE49-F238E27FC236}">
                      <a16:creationId xmlns:a16="http://schemas.microsoft.com/office/drawing/2014/main" id="{92648470-6428-4BB1-DC98-B7E0679BCCD7}"/>
                    </a:ext>
                  </a:extLst>
                </p:cNvPr>
                <p:cNvSpPr/>
                <p:nvPr/>
              </p:nvSpPr>
              <p:spPr>
                <a:xfrm>
                  <a:off x="10313537" y="1846953"/>
                  <a:ext cx="100564" cy="10056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椭圆 85">
                  <a:extLst>
                    <a:ext uri="{FF2B5EF4-FFF2-40B4-BE49-F238E27FC236}">
                      <a16:creationId xmlns:a16="http://schemas.microsoft.com/office/drawing/2014/main" id="{46F57F60-B419-29EF-FBAB-51B0AA9173E2}"/>
                    </a:ext>
                  </a:extLst>
                </p:cNvPr>
                <p:cNvSpPr/>
                <p:nvPr/>
              </p:nvSpPr>
              <p:spPr>
                <a:xfrm>
                  <a:off x="8178051" y="2265250"/>
                  <a:ext cx="100564" cy="10056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9BA51F64-03C9-EFD8-A899-18FD615F1CB0}"/>
                  </a:ext>
                </a:extLst>
              </p:cNvPr>
              <p:cNvGrpSpPr/>
              <p:nvPr/>
            </p:nvGrpSpPr>
            <p:grpSpPr>
              <a:xfrm>
                <a:off x="8360516" y="1926854"/>
                <a:ext cx="3078464" cy="967098"/>
                <a:chOff x="8178051" y="1517879"/>
                <a:chExt cx="3078464" cy="967098"/>
              </a:xfrm>
            </p:grpSpPr>
            <p:sp>
              <p:nvSpPr>
                <p:cNvPr id="90" name="文本框 89">
                  <a:extLst>
                    <a:ext uri="{FF2B5EF4-FFF2-40B4-BE49-F238E27FC236}">
                      <a16:creationId xmlns:a16="http://schemas.microsoft.com/office/drawing/2014/main" id="{7FFF7E7B-F865-E065-4A6D-0F71E6B4CE49}"/>
                    </a:ext>
                  </a:extLst>
                </p:cNvPr>
                <p:cNvSpPr txBox="1"/>
                <p:nvPr/>
              </p:nvSpPr>
              <p:spPr>
                <a:xfrm>
                  <a:off x="8727998" y="1961757"/>
                  <a:ext cx="2528517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在这里输入你的正文，阐述与关键词标题相关的具体内容。</a:t>
                  </a:r>
                  <a:endParaRPr lang="zh-CN" altLang="en-US" sz="1400" dirty="0"/>
                </a:p>
              </p:txBody>
            </p:sp>
            <p:sp>
              <p:nvSpPr>
                <p:cNvPr id="91" name="文本框 90">
                  <a:extLst>
                    <a:ext uri="{FF2B5EF4-FFF2-40B4-BE49-F238E27FC236}">
                      <a16:creationId xmlns:a16="http://schemas.microsoft.com/office/drawing/2014/main" id="{956B4C6B-41D7-2EE1-5F64-AF3D65AE6B19}"/>
                    </a:ext>
                  </a:extLst>
                </p:cNvPr>
                <p:cNvSpPr txBox="1"/>
                <p:nvPr/>
              </p:nvSpPr>
              <p:spPr>
                <a:xfrm>
                  <a:off x="8664762" y="1517879"/>
                  <a:ext cx="1892765" cy="33855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2200" spc="300" dirty="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  <p:grpSp>
              <p:nvGrpSpPr>
                <p:cNvPr id="92" name="组合 91">
                  <a:extLst>
                    <a:ext uri="{FF2B5EF4-FFF2-40B4-BE49-F238E27FC236}">
                      <a16:creationId xmlns:a16="http://schemas.microsoft.com/office/drawing/2014/main" id="{F471592E-13C5-FCAD-D98E-4138EA891147}"/>
                    </a:ext>
                  </a:extLst>
                </p:cNvPr>
                <p:cNvGrpSpPr/>
                <p:nvPr/>
              </p:nvGrpSpPr>
              <p:grpSpPr>
                <a:xfrm>
                  <a:off x="8255061" y="1873596"/>
                  <a:ext cx="2135992" cy="424773"/>
                  <a:chOff x="6627151" y="1332885"/>
                  <a:chExt cx="1894172" cy="376684"/>
                </a:xfrm>
              </p:grpSpPr>
              <p:cxnSp>
                <p:nvCxnSpPr>
                  <p:cNvPr id="107" name="直接连接符 106">
                    <a:extLst>
                      <a:ext uri="{FF2B5EF4-FFF2-40B4-BE49-F238E27FC236}">
                        <a16:creationId xmlns:a16="http://schemas.microsoft.com/office/drawing/2014/main" id="{C1B339DF-80A2-6DE9-840D-86B5D215EE32}"/>
                      </a:ext>
                    </a:extLst>
                  </p:cNvPr>
                  <p:cNvCxnSpPr/>
                  <p:nvPr/>
                </p:nvCxnSpPr>
                <p:spPr>
                  <a:xfrm>
                    <a:off x="7116650" y="1334620"/>
                    <a:ext cx="1404673" cy="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直接连接符 107">
                    <a:extLst>
                      <a:ext uri="{FF2B5EF4-FFF2-40B4-BE49-F238E27FC236}">
                        <a16:creationId xmlns:a16="http://schemas.microsoft.com/office/drawing/2014/main" id="{6F992056-C429-C1E3-F3E5-53C20C126D9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627151" y="1332885"/>
                    <a:ext cx="495707" cy="376684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05" name="椭圆 104">
                  <a:extLst>
                    <a:ext uri="{FF2B5EF4-FFF2-40B4-BE49-F238E27FC236}">
                      <a16:creationId xmlns:a16="http://schemas.microsoft.com/office/drawing/2014/main" id="{884F1003-27AB-4881-663E-4C0679414776}"/>
                    </a:ext>
                  </a:extLst>
                </p:cNvPr>
                <p:cNvSpPr/>
                <p:nvPr/>
              </p:nvSpPr>
              <p:spPr>
                <a:xfrm>
                  <a:off x="10313537" y="1825933"/>
                  <a:ext cx="100564" cy="10056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椭圆 105">
                  <a:extLst>
                    <a:ext uri="{FF2B5EF4-FFF2-40B4-BE49-F238E27FC236}">
                      <a16:creationId xmlns:a16="http://schemas.microsoft.com/office/drawing/2014/main" id="{D995952B-89F6-CDB4-6A43-961A8E62A544}"/>
                    </a:ext>
                  </a:extLst>
                </p:cNvPr>
                <p:cNvSpPr/>
                <p:nvPr/>
              </p:nvSpPr>
              <p:spPr>
                <a:xfrm>
                  <a:off x="8178051" y="2265250"/>
                  <a:ext cx="100564" cy="10056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ACC25436-9FBD-D02F-78C0-DF7E581B555B}"/>
                </a:ext>
              </a:extLst>
            </p:cNvPr>
            <p:cNvGrpSpPr/>
            <p:nvPr/>
          </p:nvGrpSpPr>
          <p:grpSpPr>
            <a:xfrm flipH="1" flipV="1">
              <a:off x="1355075" y="4247989"/>
              <a:ext cx="3058935" cy="1167743"/>
              <a:chOff x="8230601" y="1187561"/>
              <a:chExt cx="3058935" cy="1167743"/>
            </a:xfrm>
          </p:grpSpPr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7469E61E-68C3-84AE-5499-CC14530014CA}"/>
                  </a:ext>
                </a:extLst>
              </p:cNvPr>
              <p:cNvSpPr txBox="1"/>
              <p:nvPr/>
            </p:nvSpPr>
            <p:spPr>
              <a:xfrm rot="10800000">
                <a:off x="8761019" y="1187561"/>
                <a:ext cx="2528517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在这里输入你的正文，阐述与关键词标题相关的具体内容。</a:t>
                </a:r>
                <a:endParaRPr lang="zh-CN" altLang="en-US" sz="1400" dirty="0"/>
              </a:p>
            </p:txBody>
          </p:sp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08B8ED67-436F-B2AB-69FB-79F2214881E3}"/>
                  </a:ext>
                </a:extLst>
              </p:cNvPr>
              <p:cNvSpPr txBox="1"/>
              <p:nvPr/>
            </p:nvSpPr>
            <p:spPr>
              <a:xfrm rot="10800000">
                <a:off x="8663771" y="1900013"/>
                <a:ext cx="1892765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2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  <p:grpSp>
            <p:nvGrpSpPr>
              <p:cNvPr id="120" name="组合 119">
                <a:extLst>
                  <a:ext uri="{FF2B5EF4-FFF2-40B4-BE49-F238E27FC236}">
                    <a16:creationId xmlns:a16="http://schemas.microsoft.com/office/drawing/2014/main" id="{0B626534-AA6E-D70E-3032-DC193C686596}"/>
                  </a:ext>
                </a:extLst>
              </p:cNvPr>
              <p:cNvGrpSpPr/>
              <p:nvPr/>
            </p:nvGrpSpPr>
            <p:grpSpPr>
              <a:xfrm>
                <a:off x="8297919" y="1863677"/>
                <a:ext cx="2135176" cy="424773"/>
                <a:chOff x="6665153" y="1324089"/>
                <a:chExt cx="1893448" cy="376684"/>
              </a:xfrm>
            </p:grpSpPr>
            <p:cxnSp>
              <p:nvCxnSpPr>
                <p:cNvPr id="123" name="直接连接符 122">
                  <a:extLst>
                    <a:ext uri="{FF2B5EF4-FFF2-40B4-BE49-F238E27FC236}">
                      <a16:creationId xmlns:a16="http://schemas.microsoft.com/office/drawing/2014/main" id="{F78CE904-DBC7-6333-0120-8A3F576C4F08}"/>
                    </a:ext>
                  </a:extLst>
                </p:cNvPr>
                <p:cNvCxnSpPr/>
                <p:nvPr/>
              </p:nvCxnSpPr>
              <p:spPr>
                <a:xfrm>
                  <a:off x="7153928" y="1325299"/>
                  <a:ext cx="1404673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直接连接符 123">
                  <a:extLst>
                    <a:ext uri="{FF2B5EF4-FFF2-40B4-BE49-F238E27FC236}">
                      <a16:creationId xmlns:a16="http://schemas.microsoft.com/office/drawing/2014/main" id="{D8A171C9-E868-643E-F309-7712F57815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665153" y="1324089"/>
                  <a:ext cx="495707" cy="376684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5FE491C6-759E-59D4-A928-6A174B8CA1D4}"/>
                  </a:ext>
                </a:extLst>
              </p:cNvPr>
              <p:cNvSpPr/>
              <p:nvPr/>
            </p:nvSpPr>
            <p:spPr>
              <a:xfrm>
                <a:off x="10429147" y="1815423"/>
                <a:ext cx="100564" cy="10056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FC593483-A017-8D6C-4DDA-1BAA33CF244D}"/>
                  </a:ext>
                </a:extLst>
              </p:cNvPr>
              <p:cNvSpPr/>
              <p:nvPr/>
            </p:nvSpPr>
            <p:spPr>
              <a:xfrm>
                <a:off x="8230601" y="2254740"/>
                <a:ext cx="100564" cy="10056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00768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E08BDE91-28EC-72DF-CDEA-EB0B9F09B0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931" y="1839694"/>
            <a:ext cx="2868924" cy="3714941"/>
          </a:xfrm>
          <a:prstGeom prst="roundRect">
            <a:avLst>
              <a:gd name="adj" fmla="val 11115"/>
            </a:avLst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A713368-6BC0-A3E4-58F5-07E63A3821B6}"/>
              </a:ext>
            </a:extLst>
          </p:cNvPr>
          <p:cNvSpPr txBox="1"/>
          <p:nvPr/>
        </p:nvSpPr>
        <p:spPr>
          <a:xfrm>
            <a:off x="697735" y="509530"/>
            <a:ext cx="2320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ACHIEVEMENT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68A4FD-470F-BEEA-776A-0983AB7E1F96}"/>
              </a:ext>
            </a:extLst>
          </p:cNvPr>
          <p:cNvSpPr txBox="1"/>
          <p:nvPr/>
        </p:nvSpPr>
        <p:spPr>
          <a:xfrm>
            <a:off x="108332" y="1170275"/>
            <a:ext cx="32499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accent2"/>
                    </a:gs>
                    <a:gs pos="43000">
                      <a:schemeClr val="accent1"/>
                    </a:gs>
                  </a:gsLst>
                  <a:lin ang="7500000" scaled="0"/>
                </a:gradFill>
                <a:latin typeface="+mj-ea"/>
                <a:ea typeface="+mj-ea"/>
              </a:rPr>
              <a:t>工作业绩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55E0A8A-D3F5-6641-304E-93C3697839B3}"/>
              </a:ext>
            </a:extLst>
          </p:cNvPr>
          <p:cNvCxnSpPr>
            <a:cxnSpLocks/>
          </p:cNvCxnSpPr>
          <p:nvPr/>
        </p:nvCxnSpPr>
        <p:spPr>
          <a:xfrm>
            <a:off x="796887" y="1024568"/>
            <a:ext cx="558188" cy="0"/>
          </a:xfrm>
          <a:prstGeom prst="line">
            <a:avLst/>
          </a:prstGeom>
          <a:ln w="38100">
            <a:gradFill>
              <a:gsLst>
                <a:gs pos="0">
                  <a:schemeClr val="accent2"/>
                </a:gs>
                <a:gs pos="6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C61992-522E-3F1D-E205-B602B52F31EE}"/>
              </a:ext>
            </a:extLst>
          </p:cNvPr>
          <p:cNvGrpSpPr/>
          <p:nvPr/>
        </p:nvGrpSpPr>
        <p:grpSpPr>
          <a:xfrm>
            <a:off x="10664327" y="881349"/>
            <a:ext cx="460873" cy="472810"/>
            <a:chOff x="10300771" y="751902"/>
            <a:chExt cx="824430" cy="60225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F9B4DE5-185F-254B-C450-E11F3051A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751902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096FCB2-A6E5-1C42-A5E3-0D041798751E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053030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F992E74-E1FC-266D-CBED-39499FA2CDD2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354159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36B90287-8697-3D81-8C51-7BAED2B3EC14}"/>
              </a:ext>
            </a:extLst>
          </p:cNvPr>
          <p:cNvSpPr/>
          <p:nvPr/>
        </p:nvSpPr>
        <p:spPr>
          <a:xfrm>
            <a:off x="945931" y="4620152"/>
            <a:ext cx="10320400" cy="1573796"/>
          </a:xfrm>
          <a:prstGeom prst="roundRect">
            <a:avLst>
              <a:gd name="adj" fmla="val 76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6714BE0-7989-8CF5-FE13-2A1593FF9775}"/>
              </a:ext>
            </a:extLst>
          </p:cNvPr>
          <p:cNvGrpSpPr/>
          <p:nvPr/>
        </p:nvGrpSpPr>
        <p:grpSpPr>
          <a:xfrm>
            <a:off x="4055052" y="1915281"/>
            <a:ext cx="7285609" cy="1060318"/>
            <a:chOff x="5652624" y="2149700"/>
            <a:chExt cx="7285609" cy="1060318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DF9FBAF3-05A3-E4EE-0F59-5560ED118C59}"/>
                </a:ext>
              </a:extLst>
            </p:cNvPr>
            <p:cNvCxnSpPr>
              <a:cxnSpLocks/>
            </p:cNvCxnSpPr>
            <p:nvPr/>
          </p:nvCxnSpPr>
          <p:spPr>
            <a:xfrm>
              <a:off x="5771981" y="2612704"/>
              <a:ext cx="584046" cy="0"/>
            </a:xfrm>
            <a:prstGeom prst="line">
              <a:avLst/>
            </a:prstGeom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0D7C98E9-6B3F-0879-1A96-186D684737D6}"/>
                </a:ext>
              </a:extLst>
            </p:cNvPr>
            <p:cNvSpPr txBox="1"/>
            <p:nvPr/>
          </p:nvSpPr>
          <p:spPr>
            <a:xfrm>
              <a:off x="5652624" y="2149700"/>
              <a:ext cx="355443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在这里输入关键词标题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4589ACA0-3CC8-FF4B-D678-44C64F5D4C19}"/>
                </a:ext>
              </a:extLst>
            </p:cNvPr>
            <p:cNvSpPr txBox="1"/>
            <p:nvPr/>
          </p:nvSpPr>
          <p:spPr>
            <a:xfrm>
              <a:off x="5740450" y="2710329"/>
              <a:ext cx="7197783" cy="49968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在这里输入你的正文，阐述与关键词标题相关的具体内容，若字数太多酌情先删减文案，再缩小字号。灵活调整文本框宽度，保证行数和每行的字数协调，分段后可以加项目符号。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5DC86BCA-6168-ADD4-0017-DE5AE9FA93E4}"/>
              </a:ext>
            </a:extLst>
          </p:cNvPr>
          <p:cNvGrpSpPr/>
          <p:nvPr/>
        </p:nvGrpSpPr>
        <p:grpSpPr>
          <a:xfrm>
            <a:off x="1560390" y="3214401"/>
            <a:ext cx="1986243" cy="2645933"/>
            <a:chOff x="3018622" y="2524516"/>
            <a:chExt cx="2613752" cy="3206951"/>
          </a:xfrm>
        </p:grpSpPr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id="{9F29384A-BCCC-04DB-5EC4-F61DDD73E381}"/>
                </a:ext>
              </a:extLst>
            </p:cNvPr>
            <p:cNvSpPr/>
            <p:nvPr/>
          </p:nvSpPr>
          <p:spPr>
            <a:xfrm>
              <a:off x="3018622" y="2524516"/>
              <a:ext cx="2613752" cy="3206951"/>
            </a:xfrm>
            <a:prstGeom prst="roundRect">
              <a:avLst>
                <a:gd name="adj" fmla="val 11631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97A8C2F5-AFA6-4469-366F-321896F4F2B4}"/>
                </a:ext>
              </a:extLst>
            </p:cNvPr>
            <p:cNvSpPr txBox="1"/>
            <p:nvPr/>
          </p:nvSpPr>
          <p:spPr>
            <a:xfrm>
              <a:off x="3414562" y="3941216"/>
              <a:ext cx="1892764" cy="3357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E971E2BE-2DCC-E7B5-73D2-0C53C76AB5CA}"/>
                </a:ext>
              </a:extLst>
            </p:cNvPr>
            <p:cNvSpPr txBox="1"/>
            <p:nvPr/>
          </p:nvSpPr>
          <p:spPr>
            <a:xfrm>
              <a:off x="3265232" y="4441884"/>
              <a:ext cx="2212874" cy="78772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在这里输入你的正文，阐述与关键词标题相关的具体内容。</a:t>
              </a:r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35834952-2AEF-D83D-F413-673C25A28DC5}"/>
                </a:ext>
              </a:extLst>
            </p:cNvPr>
            <p:cNvGrpSpPr/>
            <p:nvPr/>
          </p:nvGrpSpPr>
          <p:grpSpPr>
            <a:xfrm>
              <a:off x="3775884" y="2710356"/>
              <a:ext cx="1099229" cy="1011267"/>
              <a:chOff x="4568009" y="1127616"/>
              <a:chExt cx="1310994" cy="1206087"/>
            </a:xfrm>
          </p:grpSpPr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877046BB-BF4D-CA09-AA7E-380AF0164536}"/>
                  </a:ext>
                </a:extLst>
              </p:cNvPr>
              <p:cNvSpPr/>
              <p:nvPr/>
            </p:nvSpPr>
            <p:spPr>
              <a:xfrm>
                <a:off x="4568009" y="1127616"/>
                <a:ext cx="1310994" cy="1206087"/>
              </a:xfrm>
              <a:prstGeom prst="ellipse">
                <a:avLst/>
              </a:prstGeom>
              <a:gradFill>
                <a:gsLst>
                  <a:gs pos="71000">
                    <a:schemeClr val="accent1"/>
                  </a:gs>
                  <a:gs pos="0">
                    <a:schemeClr val="accent2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7" name="iconfont-117-337961">
                <a:extLst>
                  <a:ext uri="{FF2B5EF4-FFF2-40B4-BE49-F238E27FC236}">
                    <a16:creationId xmlns:a16="http://schemas.microsoft.com/office/drawing/2014/main" id="{80C09739-6164-4B38-2B03-9CB33C9FE660}"/>
                  </a:ext>
                </a:extLst>
              </p:cNvPr>
              <p:cNvSpPr/>
              <p:nvPr/>
            </p:nvSpPr>
            <p:spPr>
              <a:xfrm>
                <a:off x="4974207" y="1456647"/>
                <a:ext cx="527820" cy="494836"/>
              </a:xfrm>
              <a:custGeom>
                <a:avLst/>
                <a:gdLst>
                  <a:gd name="T0" fmla="*/ 10166 w 12800"/>
                  <a:gd name="T1" fmla="*/ 234 h 12000"/>
                  <a:gd name="T2" fmla="*/ 1200 w 12800"/>
                  <a:gd name="T3" fmla="*/ 0 h 12000"/>
                  <a:gd name="T4" fmla="*/ 0 w 12800"/>
                  <a:gd name="T5" fmla="*/ 10800 h 12000"/>
                  <a:gd name="T6" fmla="*/ 11600 w 12800"/>
                  <a:gd name="T7" fmla="*/ 12000 h 12000"/>
                  <a:gd name="T8" fmla="*/ 12800 w 12800"/>
                  <a:gd name="T9" fmla="*/ 3200 h 12000"/>
                  <a:gd name="T10" fmla="*/ 12000 w 12800"/>
                  <a:gd name="T11" fmla="*/ 10800 h 12000"/>
                  <a:gd name="T12" fmla="*/ 1200 w 12800"/>
                  <a:gd name="T13" fmla="*/ 11200 h 12000"/>
                  <a:gd name="T14" fmla="*/ 800 w 12800"/>
                  <a:gd name="T15" fmla="*/ 1200 h 12000"/>
                  <a:gd name="T16" fmla="*/ 9200 w 12800"/>
                  <a:gd name="T17" fmla="*/ 800 h 12000"/>
                  <a:gd name="T18" fmla="*/ 9199 w 12800"/>
                  <a:gd name="T19" fmla="*/ 2400 h 12000"/>
                  <a:gd name="T20" fmla="*/ 10799 w 12800"/>
                  <a:gd name="T21" fmla="*/ 3600 h 12000"/>
                  <a:gd name="T22" fmla="*/ 12000 w 12800"/>
                  <a:gd name="T23" fmla="*/ 10800 h 12000"/>
                  <a:gd name="T24" fmla="*/ 10399 w 12800"/>
                  <a:gd name="T25" fmla="*/ 3200 h 12000"/>
                  <a:gd name="T26" fmla="*/ 9600 w 12800"/>
                  <a:gd name="T27" fmla="*/ 2400 h 12000"/>
                  <a:gd name="T28" fmla="*/ 12000 w 12800"/>
                  <a:gd name="T29" fmla="*/ 3200 h 12000"/>
                  <a:gd name="T30" fmla="*/ 6200 w 12800"/>
                  <a:gd name="T31" fmla="*/ 2800 h 12000"/>
                  <a:gd name="T32" fmla="*/ 8400 w 12800"/>
                  <a:gd name="T33" fmla="*/ 2600 h 12000"/>
                  <a:gd name="T34" fmla="*/ 6200 w 12800"/>
                  <a:gd name="T35" fmla="*/ 2400 h 12000"/>
                  <a:gd name="T36" fmla="*/ 6200 w 12800"/>
                  <a:gd name="T37" fmla="*/ 2800 h 12000"/>
                  <a:gd name="T38" fmla="*/ 8200 w 12800"/>
                  <a:gd name="T39" fmla="*/ 4000 h 12000"/>
                  <a:gd name="T40" fmla="*/ 8200 w 12800"/>
                  <a:gd name="T41" fmla="*/ 3600 h 12000"/>
                  <a:gd name="T42" fmla="*/ 6000 w 12800"/>
                  <a:gd name="T43" fmla="*/ 3800 h 12000"/>
                  <a:gd name="T44" fmla="*/ 6000 w 12800"/>
                  <a:gd name="T45" fmla="*/ 5000 h 12000"/>
                  <a:gd name="T46" fmla="*/ 11000 w 12800"/>
                  <a:gd name="T47" fmla="*/ 5200 h 12000"/>
                  <a:gd name="T48" fmla="*/ 11000 w 12800"/>
                  <a:gd name="T49" fmla="*/ 4800 h 12000"/>
                  <a:gd name="T50" fmla="*/ 6000 w 12800"/>
                  <a:gd name="T51" fmla="*/ 5000 h 12000"/>
                  <a:gd name="T52" fmla="*/ 1800 w 12800"/>
                  <a:gd name="T53" fmla="*/ 7200 h 12000"/>
                  <a:gd name="T54" fmla="*/ 1800 w 12800"/>
                  <a:gd name="T55" fmla="*/ 7600 h 12000"/>
                  <a:gd name="T56" fmla="*/ 11200 w 12800"/>
                  <a:gd name="T57" fmla="*/ 7400 h 12000"/>
                  <a:gd name="T58" fmla="*/ 11000 w 12800"/>
                  <a:gd name="T59" fmla="*/ 8400 h 12000"/>
                  <a:gd name="T60" fmla="*/ 1600 w 12800"/>
                  <a:gd name="T61" fmla="*/ 8600 h 12000"/>
                  <a:gd name="T62" fmla="*/ 11000 w 12800"/>
                  <a:gd name="T63" fmla="*/ 8800 h 12000"/>
                  <a:gd name="T64" fmla="*/ 11000 w 12800"/>
                  <a:gd name="T65" fmla="*/ 8400 h 12000"/>
                  <a:gd name="T66" fmla="*/ 1800 w 12800"/>
                  <a:gd name="T67" fmla="*/ 9600 h 12000"/>
                  <a:gd name="T68" fmla="*/ 1800 w 12800"/>
                  <a:gd name="T69" fmla="*/ 10000 h 12000"/>
                  <a:gd name="T70" fmla="*/ 11200 w 12800"/>
                  <a:gd name="T71" fmla="*/ 9800 h 12000"/>
                  <a:gd name="T72" fmla="*/ 11000 w 12800"/>
                  <a:gd name="T73" fmla="*/ 6000 h 12000"/>
                  <a:gd name="T74" fmla="*/ 1600 w 12800"/>
                  <a:gd name="T75" fmla="*/ 6200 h 12000"/>
                  <a:gd name="T76" fmla="*/ 11000 w 12800"/>
                  <a:gd name="T77" fmla="*/ 6400 h 12000"/>
                  <a:gd name="T78" fmla="*/ 11000 w 12800"/>
                  <a:gd name="T79" fmla="*/ 6000 h 12000"/>
                  <a:gd name="T80" fmla="*/ 4800 w 12800"/>
                  <a:gd name="T81" fmla="*/ 5200 h 12000"/>
                  <a:gd name="T82" fmla="*/ 5200 w 12800"/>
                  <a:gd name="T83" fmla="*/ 2400 h 12000"/>
                  <a:gd name="T84" fmla="*/ 2000 w 12800"/>
                  <a:gd name="T85" fmla="*/ 2000 h 12000"/>
                  <a:gd name="T86" fmla="*/ 1600 w 12800"/>
                  <a:gd name="T87" fmla="*/ 4800 h 12000"/>
                  <a:gd name="T88" fmla="*/ 2400 w 12800"/>
                  <a:gd name="T89" fmla="*/ 2800 h 12000"/>
                  <a:gd name="T90" fmla="*/ 4400 w 12800"/>
                  <a:gd name="T91" fmla="*/ 4400 h 12000"/>
                  <a:gd name="T92" fmla="*/ 2400 w 12800"/>
                  <a:gd name="T93" fmla="*/ 2800 h 1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800" h="12000">
                    <a:moveTo>
                      <a:pt x="12566" y="2634"/>
                    </a:moveTo>
                    <a:lnTo>
                      <a:pt x="10166" y="234"/>
                    </a:lnTo>
                    <a:cubicBezTo>
                      <a:pt x="10016" y="84"/>
                      <a:pt x="9812" y="0"/>
                      <a:pt x="9600" y="0"/>
                    </a:cubicBezTo>
                    <a:lnTo>
                      <a:pt x="1200" y="0"/>
                    </a:lnTo>
                    <a:cubicBezTo>
                      <a:pt x="538" y="0"/>
                      <a:pt x="0" y="538"/>
                      <a:pt x="0" y="1200"/>
                    </a:cubicBezTo>
                    <a:lnTo>
                      <a:pt x="0" y="10800"/>
                    </a:lnTo>
                    <a:cubicBezTo>
                      <a:pt x="0" y="11462"/>
                      <a:pt x="538" y="12000"/>
                      <a:pt x="1200" y="12000"/>
                    </a:cubicBezTo>
                    <a:lnTo>
                      <a:pt x="11600" y="12000"/>
                    </a:lnTo>
                    <a:cubicBezTo>
                      <a:pt x="12262" y="12000"/>
                      <a:pt x="12800" y="11462"/>
                      <a:pt x="12800" y="10800"/>
                    </a:cubicBezTo>
                    <a:lnTo>
                      <a:pt x="12800" y="3200"/>
                    </a:lnTo>
                    <a:cubicBezTo>
                      <a:pt x="12800" y="2988"/>
                      <a:pt x="12716" y="2784"/>
                      <a:pt x="12566" y="2634"/>
                    </a:cubicBezTo>
                    <a:close/>
                    <a:moveTo>
                      <a:pt x="12000" y="10800"/>
                    </a:moveTo>
                    <a:cubicBezTo>
                      <a:pt x="12000" y="11021"/>
                      <a:pt x="11821" y="11200"/>
                      <a:pt x="11600" y="11200"/>
                    </a:cubicBezTo>
                    <a:lnTo>
                      <a:pt x="1200" y="11200"/>
                    </a:lnTo>
                    <a:cubicBezTo>
                      <a:pt x="979" y="11200"/>
                      <a:pt x="800" y="11021"/>
                      <a:pt x="800" y="10800"/>
                    </a:cubicBezTo>
                    <a:lnTo>
                      <a:pt x="800" y="1200"/>
                    </a:lnTo>
                    <a:cubicBezTo>
                      <a:pt x="800" y="979"/>
                      <a:pt x="979" y="800"/>
                      <a:pt x="1200" y="800"/>
                    </a:cubicBezTo>
                    <a:lnTo>
                      <a:pt x="9200" y="800"/>
                    </a:lnTo>
                    <a:lnTo>
                      <a:pt x="9200" y="2400"/>
                    </a:lnTo>
                    <a:lnTo>
                      <a:pt x="9199" y="2400"/>
                    </a:lnTo>
                    <a:cubicBezTo>
                      <a:pt x="9199" y="3063"/>
                      <a:pt x="9737" y="3600"/>
                      <a:pt x="10399" y="3600"/>
                    </a:cubicBezTo>
                    <a:lnTo>
                      <a:pt x="10799" y="3600"/>
                    </a:lnTo>
                    <a:lnTo>
                      <a:pt x="12000" y="3600"/>
                    </a:lnTo>
                    <a:lnTo>
                      <a:pt x="12000" y="10800"/>
                    </a:lnTo>
                    <a:close/>
                    <a:moveTo>
                      <a:pt x="10799" y="3200"/>
                    </a:moveTo>
                    <a:lnTo>
                      <a:pt x="10399" y="3200"/>
                    </a:lnTo>
                    <a:cubicBezTo>
                      <a:pt x="9958" y="3200"/>
                      <a:pt x="9599" y="2841"/>
                      <a:pt x="9599" y="2400"/>
                    </a:cubicBezTo>
                    <a:lnTo>
                      <a:pt x="9600" y="2400"/>
                    </a:lnTo>
                    <a:lnTo>
                      <a:pt x="9600" y="800"/>
                    </a:lnTo>
                    <a:lnTo>
                      <a:pt x="12000" y="3200"/>
                    </a:lnTo>
                    <a:lnTo>
                      <a:pt x="10799" y="3200"/>
                    </a:lnTo>
                    <a:close/>
                    <a:moveTo>
                      <a:pt x="6200" y="2800"/>
                    </a:moveTo>
                    <a:lnTo>
                      <a:pt x="8200" y="2800"/>
                    </a:lnTo>
                    <a:cubicBezTo>
                      <a:pt x="8310" y="2800"/>
                      <a:pt x="8400" y="2710"/>
                      <a:pt x="8400" y="2600"/>
                    </a:cubicBezTo>
                    <a:cubicBezTo>
                      <a:pt x="8400" y="2490"/>
                      <a:pt x="8310" y="2400"/>
                      <a:pt x="8200" y="2400"/>
                    </a:cubicBezTo>
                    <a:lnTo>
                      <a:pt x="6200" y="2400"/>
                    </a:lnTo>
                    <a:cubicBezTo>
                      <a:pt x="6090" y="2400"/>
                      <a:pt x="6000" y="2489"/>
                      <a:pt x="6000" y="2600"/>
                    </a:cubicBezTo>
                    <a:cubicBezTo>
                      <a:pt x="6000" y="2711"/>
                      <a:pt x="6090" y="2800"/>
                      <a:pt x="6200" y="2800"/>
                    </a:cubicBezTo>
                    <a:close/>
                    <a:moveTo>
                      <a:pt x="6200" y="4000"/>
                    </a:moveTo>
                    <a:lnTo>
                      <a:pt x="8200" y="4000"/>
                    </a:lnTo>
                    <a:cubicBezTo>
                      <a:pt x="8310" y="4000"/>
                      <a:pt x="8400" y="3910"/>
                      <a:pt x="8400" y="3800"/>
                    </a:cubicBezTo>
                    <a:cubicBezTo>
                      <a:pt x="8400" y="3690"/>
                      <a:pt x="8310" y="3600"/>
                      <a:pt x="8200" y="3600"/>
                    </a:cubicBezTo>
                    <a:lnTo>
                      <a:pt x="6200" y="3600"/>
                    </a:lnTo>
                    <a:cubicBezTo>
                      <a:pt x="6090" y="3600"/>
                      <a:pt x="6000" y="3690"/>
                      <a:pt x="6000" y="3800"/>
                    </a:cubicBezTo>
                    <a:cubicBezTo>
                      <a:pt x="6000" y="3910"/>
                      <a:pt x="6090" y="4000"/>
                      <a:pt x="6200" y="4000"/>
                    </a:cubicBezTo>
                    <a:close/>
                    <a:moveTo>
                      <a:pt x="6000" y="5000"/>
                    </a:moveTo>
                    <a:cubicBezTo>
                      <a:pt x="6000" y="5110"/>
                      <a:pt x="6090" y="5200"/>
                      <a:pt x="6200" y="5200"/>
                    </a:cubicBezTo>
                    <a:lnTo>
                      <a:pt x="11000" y="5200"/>
                    </a:lnTo>
                    <a:cubicBezTo>
                      <a:pt x="11110" y="5200"/>
                      <a:pt x="11200" y="5110"/>
                      <a:pt x="11200" y="5000"/>
                    </a:cubicBezTo>
                    <a:cubicBezTo>
                      <a:pt x="11200" y="4890"/>
                      <a:pt x="11110" y="4800"/>
                      <a:pt x="11000" y="4800"/>
                    </a:cubicBezTo>
                    <a:lnTo>
                      <a:pt x="6200" y="4800"/>
                    </a:lnTo>
                    <a:cubicBezTo>
                      <a:pt x="6090" y="4800"/>
                      <a:pt x="6000" y="4889"/>
                      <a:pt x="6000" y="5000"/>
                    </a:cubicBezTo>
                    <a:close/>
                    <a:moveTo>
                      <a:pt x="11000" y="7200"/>
                    </a:moveTo>
                    <a:lnTo>
                      <a:pt x="1800" y="7200"/>
                    </a:lnTo>
                    <a:cubicBezTo>
                      <a:pt x="1690" y="7200"/>
                      <a:pt x="1600" y="7289"/>
                      <a:pt x="1600" y="7400"/>
                    </a:cubicBezTo>
                    <a:cubicBezTo>
                      <a:pt x="1600" y="7510"/>
                      <a:pt x="1690" y="7600"/>
                      <a:pt x="1800" y="7600"/>
                    </a:cubicBezTo>
                    <a:lnTo>
                      <a:pt x="11000" y="7600"/>
                    </a:lnTo>
                    <a:cubicBezTo>
                      <a:pt x="11110" y="7600"/>
                      <a:pt x="11200" y="7510"/>
                      <a:pt x="11200" y="7400"/>
                    </a:cubicBezTo>
                    <a:cubicBezTo>
                      <a:pt x="11200" y="7289"/>
                      <a:pt x="11110" y="7200"/>
                      <a:pt x="11000" y="7200"/>
                    </a:cubicBezTo>
                    <a:close/>
                    <a:moveTo>
                      <a:pt x="11000" y="8400"/>
                    </a:moveTo>
                    <a:lnTo>
                      <a:pt x="1800" y="8400"/>
                    </a:lnTo>
                    <a:cubicBezTo>
                      <a:pt x="1690" y="8400"/>
                      <a:pt x="1600" y="8489"/>
                      <a:pt x="1600" y="8600"/>
                    </a:cubicBezTo>
                    <a:cubicBezTo>
                      <a:pt x="1600" y="8710"/>
                      <a:pt x="1690" y="8800"/>
                      <a:pt x="1800" y="8800"/>
                    </a:cubicBezTo>
                    <a:lnTo>
                      <a:pt x="11000" y="8800"/>
                    </a:lnTo>
                    <a:cubicBezTo>
                      <a:pt x="11110" y="8800"/>
                      <a:pt x="11200" y="8710"/>
                      <a:pt x="11200" y="8600"/>
                    </a:cubicBezTo>
                    <a:cubicBezTo>
                      <a:pt x="11200" y="8489"/>
                      <a:pt x="11110" y="8400"/>
                      <a:pt x="11000" y="8400"/>
                    </a:cubicBezTo>
                    <a:close/>
                    <a:moveTo>
                      <a:pt x="11000" y="9600"/>
                    </a:moveTo>
                    <a:lnTo>
                      <a:pt x="1800" y="9600"/>
                    </a:lnTo>
                    <a:cubicBezTo>
                      <a:pt x="1690" y="9600"/>
                      <a:pt x="1600" y="9689"/>
                      <a:pt x="1600" y="9800"/>
                    </a:cubicBezTo>
                    <a:cubicBezTo>
                      <a:pt x="1600" y="9910"/>
                      <a:pt x="1690" y="10000"/>
                      <a:pt x="1800" y="10000"/>
                    </a:cubicBezTo>
                    <a:lnTo>
                      <a:pt x="11000" y="10000"/>
                    </a:lnTo>
                    <a:cubicBezTo>
                      <a:pt x="11110" y="10000"/>
                      <a:pt x="11200" y="9910"/>
                      <a:pt x="11200" y="9800"/>
                    </a:cubicBezTo>
                    <a:cubicBezTo>
                      <a:pt x="11200" y="9689"/>
                      <a:pt x="11110" y="9600"/>
                      <a:pt x="11000" y="9600"/>
                    </a:cubicBezTo>
                    <a:close/>
                    <a:moveTo>
                      <a:pt x="11000" y="6000"/>
                    </a:moveTo>
                    <a:lnTo>
                      <a:pt x="1800" y="6000"/>
                    </a:lnTo>
                    <a:cubicBezTo>
                      <a:pt x="1690" y="6000"/>
                      <a:pt x="1600" y="6089"/>
                      <a:pt x="1600" y="6200"/>
                    </a:cubicBezTo>
                    <a:cubicBezTo>
                      <a:pt x="1600" y="6311"/>
                      <a:pt x="1690" y="6400"/>
                      <a:pt x="1800" y="6400"/>
                    </a:cubicBezTo>
                    <a:lnTo>
                      <a:pt x="11000" y="6400"/>
                    </a:lnTo>
                    <a:cubicBezTo>
                      <a:pt x="11110" y="6400"/>
                      <a:pt x="11200" y="6310"/>
                      <a:pt x="11200" y="6200"/>
                    </a:cubicBezTo>
                    <a:cubicBezTo>
                      <a:pt x="11200" y="6090"/>
                      <a:pt x="11110" y="6000"/>
                      <a:pt x="11000" y="6000"/>
                    </a:cubicBezTo>
                    <a:close/>
                    <a:moveTo>
                      <a:pt x="2000" y="5200"/>
                    </a:moveTo>
                    <a:lnTo>
                      <a:pt x="4800" y="5200"/>
                    </a:lnTo>
                    <a:cubicBezTo>
                      <a:pt x="5021" y="5200"/>
                      <a:pt x="5200" y="5021"/>
                      <a:pt x="5200" y="4800"/>
                    </a:cubicBezTo>
                    <a:lnTo>
                      <a:pt x="5200" y="2400"/>
                    </a:lnTo>
                    <a:cubicBezTo>
                      <a:pt x="5200" y="2179"/>
                      <a:pt x="5021" y="2000"/>
                      <a:pt x="4800" y="2000"/>
                    </a:cubicBezTo>
                    <a:lnTo>
                      <a:pt x="2000" y="2000"/>
                    </a:lnTo>
                    <a:cubicBezTo>
                      <a:pt x="1779" y="2000"/>
                      <a:pt x="1600" y="2179"/>
                      <a:pt x="1600" y="2400"/>
                    </a:cubicBezTo>
                    <a:lnTo>
                      <a:pt x="1600" y="4800"/>
                    </a:lnTo>
                    <a:cubicBezTo>
                      <a:pt x="1600" y="5021"/>
                      <a:pt x="1779" y="5200"/>
                      <a:pt x="2000" y="5200"/>
                    </a:cubicBezTo>
                    <a:close/>
                    <a:moveTo>
                      <a:pt x="2400" y="2800"/>
                    </a:moveTo>
                    <a:lnTo>
                      <a:pt x="4400" y="2800"/>
                    </a:lnTo>
                    <a:lnTo>
                      <a:pt x="4400" y="4400"/>
                    </a:lnTo>
                    <a:lnTo>
                      <a:pt x="2400" y="4400"/>
                    </a:lnTo>
                    <a:lnTo>
                      <a:pt x="2400" y="28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94D6DC30-81F2-922B-0280-02770B555D3B}"/>
              </a:ext>
            </a:extLst>
          </p:cNvPr>
          <p:cNvGrpSpPr/>
          <p:nvPr/>
        </p:nvGrpSpPr>
        <p:grpSpPr>
          <a:xfrm>
            <a:off x="3939961" y="3214401"/>
            <a:ext cx="1986243" cy="2645933"/>
            <a:chOff x="3018622" y="2524516"/>
            <a:chExt cx="2613752" cy="3206951"/>
          </a:xfrm>
        </p:grpSpPr>
        <p:sp>
          <p:nvSpPr>
            <p:cNvPr id="100" name="矩形: 圆角 99">
              <a:extLst>
                <a:ext uri="{FF2B5EF4-FFF2-40B4-BE49-F238E27FC236}">
                  <a16:creationId xmlns:a16="http://schemas.microsoft.com/office/drawing/2014/main" id="{FEC4AE65-B928-70EE-3B70-9DDFE4B56EF8}"/>
                </a:ext>
              </a:extLst>
            </p:cNvPr>
            <p:cNvSpPr/>
            <p:nvPr/>
          </p:nvSpPr>
          <p:spPr>
            <a:xfrm>
              <a:off x="3018622" y="2524516"/>
              <a:ext cx="2613752" cy="3206951"/>
            </a:xfrm>
            <a:prstGeom prst="roundRect">
              <a:avLst>
                <a:gd name="adj" fmla="val 11631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D4FE0276-71DE-DF1F-A46B-2EEB5D5FADB0}"/>
                </a:ext>
              </a:extLst>
            </p:cNvPr>
            <p:cNvSpPr txBox="1"/>
            <p:nvPr/>
          </p:nvSpPr>
          <p:spPr>
            <a:xfrm>
              <a:off x="3414562" y="3941216"/>
              <a:ext cx="1892764" cy="3357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13AE1070-4D87-E933-D21E-22101B933AF7}"/>
                </a:ext>
              </a:extLst>
            </p:cNvPr>
            <p:cNvSpPr txBox="1"/>
            <p:nvPr/>
          </p:nvSpPr>
          <p:spPr>
            <a:xfrm>
              <a:off x="3265232" y="4441884"/>
              <a:ext cx="2212874" cy="78772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在这里输入你的正文，阐述与关键词标题相关的具体内容。</a:t>
              </a:r>
            </a:p>
          </p:txBody>
        </p: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5BD43CCE-76AE-6897-1D14-CE2B1D49466A}"/>
                </a:ext>
              </a:extLst>
            </p:cNvPr>
            <p:cNvGrpSpPr/>
            <p:nvPr/>
          </p:nvGrpSpPr>
          <p:grpSpPr>
            <a:xfrm>
              <a:off x="3775884" y="2710356"/>
              <a:ext cx="1099229" cy="1011267"/>
              <a:chOff x="4568009" y="1127616"/>
              <a:chExt cx="1310994" cy="1206087"/>
            </a:xfrm>
          </p:grpSpPr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952515CF-2584-EAD5-B339-B4AE6C8A6A7E}"/>
                  </a:ext>
                </a:extLst>
              </p:cNvPr>
              <p:cNvSpPr/>
              <p:nvPr/>
            </p:nvSpPr>
            <p:spPr>
              <a:xfrm>
                <a:off x="4568009" y="1127616"/>
                <a:ext cx="1310994" cy="1206087"/>
              </a:xfrm>
              <a:prstGeom prst="ellipse">
                <a:avLst/>
              </a:prstGeom>
              <a:gradFill>
                <a:gsLst>
                  <a:gs pos="71000">
                    <a:schemeClr val="accent1"/>
                  </a:gs>
                  <a:gs pos="0">
                    <a:schemeClr val="accent2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9" name="iconfont-117-337961">
                <a:extLst>
                  <a:ext uri="{FF2B5EF4-FFF2-40B4-BE49-F238E27FC236}">
                    <a16:creationId xmlns:a16="http://schemas.microsoft.com/office/drawing/2014/main" id="{CFA816F6-B4A5-1084-6B6B-A53754097533}"/>
                  </a:ext>
                </a:extLst>
              </p:cNvPr>
              <p:cNvSpPr/>
              <p:nvPr/>
            </p:nvSpPr>
            <p:spPr>
              <a:xfrm>
                <a:off x="4974207" y="1456647"/>
                <a:ext cx="527820" cy="494836"/>
              </a:xfrm>
              <a:custGeom>
                <a:avLst/>
                <a:gdLst>
                  <a:gd name="T0" fmla="*/ 10166 w 12800"/>
                  <a:gd name="T1" fmla="*/ 234 h 12000"/>
                  <a:gd name="T2" fmla="*/ 1200 w 12800"/>
                  <a:gd name="T3" fmla="*/ 0 h 12000"/>
                  <a:gd name="T4" fmla="*/ 0 w 12800"/>
                  <a:gd name="T5" fmla="*/ 10800 h 12000"/>
                  <a:gd name="T6" fmla="*/ 11600 w 12800"/>
                  <a:gd name="T7" fmla="*/ 12000 h 12000"/>
                  <a:gd name="T8" fmla="*/ 12800 w 12800"/>
                  <a:gd name="T9" fmla="*/ 3200 h 12000"/>
                  <a:gd name="T10" fmla="*/ 12000 w 12800"/>
                  <a:gd name="T11" fmla="*/ 10800 h 12000"/>
                  <a:gd name="T12" fmla="*/ 1200 w 12800"/>
                  <a:gd name="T13" fmla="*/ 11200 h 12000"/>
                  <a:gd name="T14" fmla="*/ 800 w 12800"/>
                  <a:gd name="T15" fmla="*/ 1200 h 12000"/>
                  <a:gd name="T16" fmla="*/ 9200 w 12800"/>
                  <a:gd name="T17" fmla="*/ 800 h 12000"/>
                  <a:gd name="T18" fmla="*/ 9199 w 12800"/>
                  <a:gd name="T19" fmla="*/ 2400 h 12000"/>
                  <a:gd name="T20" fmla="*/ 10799 w 12800"/>
                  <a:gd name="T21" fmla="*/ 3600 h 12000"/>
                  <a:gd name="T22" fmla="*/ 12000 w 12800"/>
                  <a:gd name="T23" fmla="*/ 10800 h 12000"/>
                  <a:gd name="T24" fmla="*/ 10399 w 12800"/>
                  <a:gd name="T25" fmla="*/ 3200 h 12000"/>
                  <a:gd name="T26" fmla="*/ 9600 w 12800"/>
                  <a:gd name="T27" fmla="*/ 2400 h 12000"/>
                  <a:gd name="T28" fmla="*/ 12000 w 12800"/>
                  <a:gd name="T29" fmla="*/ 3200 h 12000"/>
                  <a:gd name="T30" fmla="*/ 6200 w 12800"/>
                  <a:gd name="T31" fmla="*/ 2800 h 12000"/>
                  <a:gd name="T32" fmla="*/ 8400 w 12800"/>
                  <a:gd name="T33" fmla="*/ 2600 h 12000"/>
                  <a:gd name="T34" fmla="*/ 6200 w 12800"/>
                  <a:gd name="T35" fmla="*/ 2400 h 12000"/>
                  <a:gd name="T36" fmla="*/ 6200 w 12800"/>
                  <a:gd name="T37" fmla="*/ 2800 h 12000"/>
                  <a:gd name="T38" fmla="*/ 8200 w 12800"/>
                  <a:gd name="T39" fmla="*/ 4000 h 12000"/>
                  <a:gd name="T40" fmla="*/ 8200 w 12800"/>
                  <a:gd name="T41" fmla="*/ 3600 h 12000"/>
                  <a:gd name="T42" fmla="*/ 6000 w 12800"/>
                  <a:gd name="T43" fmla="*/ 3800 h 12000"/>
                  <a:gd name="T44" fmla="*/ 6000 w 12800"/>
                  <a:gd name="T45" fmla="*/ 5000 h 12000"/>
                  <a:gd name="T46" fmla="*/ 11000 w 12800"/>
                  <a:gd name="T47" fmla="*/ 5200 h 12000"/>
                  <a:gd name="T48" fmla="*/ 11000 w 12800"/>
                  <a:gd name="T49" fmla="*/ 4800 h 12000"/>
                  <a:gd name="T50" fmla="*/ 6000 w 12800"/>
                  <a:gd name="T51" fmla="*/ 5000 h 12000"/>
                  <a:gd name="T52" fmla="*/ 1800 w 12800"/>
                  <a:gd name="T53" fmla="*/ 7200 h 12000"/>
                  <a:gd name="T54" fmla="*/ 1800 w 12800"/>
                  <a:gd name="T55" fmla="*/ 7600 h 12000"/>
                  <a:gd name="T56" fmla="*/ 11200 w 12800"/>
                  <a:gd name="T57" fmla="*/ 7400 h 12000"/>
                  <a:gd name="T58" fmla="*/ 11000 w 12800"/>
                  <a:gd name="T59" fmla="*/ 8400 h 12000"/>
                  <a:gd name="T60" fmla="*/ 1600 w 12800"/>
                  <a:gd name="T61" fmla="*/ 8600 h 12000"/>
                  <a:gd name="T62" fmla="*/ 11000 w 12800"/>
                  <a:gd name="T63" fmla="*/ 8800 h 12000"/>
                  <a:gd name="T64" fmla="*/ 11000 w 12800"/>
                  <a:gd name="T65" fmla="*/ 8400 h 12000"/>
                  <a:gd name="T66" fmla="*/ 1800 w 12800"/>
                  <a:gd name="T67" fmla="*/ 9600 h 12000"/>
                  <a:gd name="T68" fmla="*/ 1800 w 12800"/>
                  <a:gd name="T69" fmla="*/ 10000 h 12000"/>
                  <a:gd name="T70" fmla="*/ 11200 w 12800"/>
                  <a:gd name="T71" fmla="*/ 9800 h 12000"/>
                  <a:gd name="T72" fmla="*/ 11000 w 12800"/>
                  <a:gd name="T73" fmla="*/ 6000 h 12000"/>
                  <a:gd name="T74" fmla="*/ 1600 w 12800"/>
                  <a:gd name="T75" fmla="*/ 6200 h 12000"/>
                  <a:gd name="T76" fmla="*/ 11000 w 12800"/>
                  <a:gd name="T77" fmla="*/ 6400 h 12000"/>
                  <a:gd name="T78" fmla="*/ 11000 w 12800"/>
                  <a:gd name="T79" fmla="*/ 6000 h 12000"/>
                  <a:gd name="T80" fmla="*/ 4800 w 12800"/>
                  <a:gd name="T81" fmla="*/ 5200 h 12000"/>
                  <a:gd name="T82" fmla="*/ 5200 w 12800"/>
                  <a:gd name="T83" fmla="*/ 2400 h 12000"/>
                  <a:gd name="T84" fmla="*/ 2000 w 12800"/>
                  <a:gd name="T85" fmla="*/ 2000 h 12000"/>
                  <a:gd name="T86" fmla="*/ 1600 w 12800"/>
                  <a:gd name="T87" fmla="*/ 4800 h 12000"/>
                  <a:gd name="T88" fmla="*/ 2400 w 12800"/>
                  <a:gd name="T89" fmla="*/ 2800 h 12000"/>
                  <a:gd name="T90" fmla="*/ 4400 w 12800"/>
                  <a:gd name="T91" fmla="*/ 4400 h 12000"/>
                  <a:gd name="T92" fmla="*/ 2400 w 12800"/>
                  <a:gd name="T93" fmla="*/ 2800 h 1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800" h="12000">
                    <a:moveTo>
                      <a:pt x="12566" y="2634"/>
                    </a:moveTo>
                    <a:lnTo>
                      <a:pt x="10166" y="234"/>
                    </a:lnTo>
                    <a:cubicBezTo>
                      <a:pt x="10016" y="84"/>
                      <a:pt x="9812" y="0"/>
                      <a:pt x="9600" y="0"/>
                    </a:cubicBezTo>
                    <a:lnTo>
                      <a:pt x="1200" y="0"/>
                    </a:lnTo>
                    <a:cubicBezTo>
                      <a:pt x="538" y="0"/>
                      <a:pt x="0" y="538"/>
                      <a:pt x="0" y="1200"/>
                    </a:cubicBezTo>
                    <a:lnTo>
                      <a:pt x="0" y="10800"/>
                    </a:lnTo>
                    <a:cubicBezTo>
                      <a:pt x="0" y="11462"/>
                      <a:pt x="538" y="12000"/>
                      <a:pt x="1200" y="12000"/>
                    </a:cubicBezTo>
                    <a:lnTo>
                      <a:pt x="11600" y="12000"/>
                    </a:lnTo>
                    <a:cubicBezTo>
                      <a:pt x="12262" y="12000"/>
                      <a:pt x="12800" y="11462"/>
                      <a:pt x="12800" y="10800"/>
                    </a:cubicBezTo>
                    <a:lnTo>
                      <a:pt x="12800" y="3200"/>
                    </a:lnTo>
                    <a:cubicBezTo>
                      <a:pt x="12800" y="2988"/>
                      <a:pt x="12716" y="2784"/>
                      <a:pt x="12566" y="2634"/>
                    </a:cubicBezTo>
                    <a:close/>
                    <a:moveTo>
                      <a:pt x="12000" y="10800"/>
                    </a:moveTo>
                    <a:cubicBezTo>
                      <a:pt x="12000" y="11021"/>
                      <a:pt x="11821" y="11200"/>
                      <a:pt x="11600" y="11200"/>
                    </a:cubicBezTo>
                    <a:lnTo>
                      <a:pt x="1200" y="11200"/>
                    </a:lnTo>
                    <a:cubicBezTo>
                      <a:pt x="979" y="11200"/>
                      <a:pt x="800" y="11021"/>
                      <a:pt x="800" y="10800"/>
                    </a:cubicBezTo>
                    <a:lnTo>
                      <a:pt x="800" y="1200"/>
                    </a:lnTo>
                    <a:cubicBezTo>
                      <a:pt x="800" y="979"/>
                      <a:pt x="979" y="800"/>
                      <a:pt x="1200" y="800"/>
                    </a:cubicBezTo>
                    <a:lnTo>
                      <a:pt x="9200" y="800"/>
                    </a:lnTo>
                    <a:lnTo>
                      <a:pt x="9200" y="2400"/>
                    </a:lnTo>
                    <a:lnTo>
                      <a:pt x="9199" y="2400"/>
                    </a:lnTo>
                    <a:cubicBezTo>
                      <a:pt x="9199" y="3063"/>
                      <a:pt x="9737" y="3600"/>
                      <a:pt x="10399" y="3600"/>
                    </a:cubicBezTo>
                    <a:lnTo>
                      <a:pt x="10799" y="3600"/>
                    </a:lnTo>
                    <a:lnTo>
                      <a:pt x="12000" y="3600"/>
                    </a:lnTo>
                    <a:lnTo>
                      <a:pt x="12000" y="10800"/>
                    </a:lnTo>
                    <a:close/>
                    <a:moveTo>
                      <a:pt x="10799" y="3200"/>
                    </a:moveTo>
                    <a:lnTo>
                      <a:pt x="10399" y="3200"/>
                    </a:lnTo>
                    <a:cubicBezTo>
                      <a:pt x="9958" y="3200"/>
                      <a:pt x="9599" y="2841"/>
                      <a:pt x="9599" y="2400"/>
                    </a:cubicBezTo>
                    <a:lnTo>
                      <a:pt x="9600" y="2400"/>
                    </a:lnTo>
                    <a:lnTo>
                      <a:pt x="9600" y="800"/>
                    </a:lnTo>
                    <a:lnTo>
                      <a:pt x="12000" y="3200"/>
                    </a:lnTo>
                    <a:lnTo>
                      <a:pt x="10799" y="3200"/>
                    </a:lnTo>
                    <a:close/>
                    <a:moveTo>
                      <a:pt x="6200" y="2800"/>
                    </a:moveTo>
                    <a:lnTo>
                      <a:pt x="8200" y="2800"/>
                    </a:lnTo>
                    <a:cubicBezTo>
                      <a:pt x="8310" y="2800"/>
                      <a:pt x="8400" y="2710"/>
                      <a:pt x="8400" y="2600"/>
                    </a:cubicBezTo>
                    <a:cubicBezTo>
                      <a:pt x="8400" y="2490"/>
                      <a:pt x="8310" y="2400"/>
                      <a:pt x="8200" y="2400"/>
                    </a:cubicBezTo>
                    <a:lnTo>
                      <a:pt x="6200" y="2400"/>
                    </a:lnTo>
                    <a:cubicBezTo>
                      <a:pt x="6090" y="2400"/>
                      <a:pt x="6000" y="2489"/>
                      <a:pt x="6000" y="2600"/>
                    </a:cubicBezTo>
                    <a:cubicBezTo>
                      <a:pt x="6000" y="2711"/>
                      <a:pt x="6090" y="2800"/>
                      <a:pt x="6200" y="2800"/>
                    </a:cubicBezTo>
                    <a:close/>
                    <a:moveTo>
                      <a:pt x="6200" y="4000"/>
                    </a:moveTo>
                    <a:lnTo>
                      <a:pt x="8200" y="4000"/>
                    </a:lnTo>
                    <a:cubicBezTo>
                      <a:pt x="8310" y="4000"/>
                      <a:pt x="8400" y="3910"/>
                      <a:pt x="8400" y="3800"/>
                    </a:cubicBezTo>
                    <a:cubicBezTo>
                      <a:pt x="8400" y="3690"/>
                      <a:pt x="8310" y="3600"/>
                      <a:pt x="8200" y="3600"/>
                    </a:cubicBezTo>
                    <a:lnTo>
                      <a:pt x="6200" y="3600"/>
                    </a:lnTo>
                    <a:cubicBezTo>
                      <a:pt x="6090" y="3600"/>
                      <a:pt x="6000" y="3690"/>
                      <a:pt x="6000" y="3800"/>
                    </a:cubicBezTo>
                    <a:cubicBezTo>
                      <a:pt x="6000" y="3910"/>
                      <a:pt x="6090" y="4000"/>
                      <a:pt x="6200" y="4000"/>
                    </a:cubicBezTo>
                    <a:close/>
                    <a:moveTo>
                      <a:pt x="6000" y="5000"/>
                    </a:moveTo>
                    <a:cubicBezTo>
                      <a:pt x="6000" y="5110"/>
                      <a:pt x="6090" y="5200"/>
                      <a:pt x="6200" y="5200"/>
                    </a:cubicBezTo>
                    <a:lnTo>
                      <a:pt x="11000" y="5200"/>
                    </a:lnTo>
                    <a:cubicBezTo>
                      <a:pt x="11110" y="5200"/>
                      <a:pt x="11200" y="5110"/>
                      <a:pt x="11200" y="5000"/>
                    </a:cubicBezTo>
                    <a:cubicBezTo>
                      <a:pt x="11200" y="4890"/>
                      <a:pt x="11110" y="4800"/>
                      <a:pt x="11000" y="4800"/>
                    </a:cubicBezTo>
                    <a:lnTo>
                      <a:pt x="6200" y="4800"/>
                    </a:lnTo>
                    <a:cubicBezTo>
                      <a:pt x="6090" y="4800"/>
                      <a:pt x="6000" y="4889"/>
                      <a:pt x="6000" y="5000"/>
                    </a:cubicBezTo>
                    <a:close/>
                    <a:moveTo>
                      <a:pt x="11000" y="7200"/>
                    </a:moveTo>
                    <a:lnTo>
                      <a:pt x="1800" y="7200"/>
                    </a:lnTo>
                    <a:cubicBezTo>
                      <a:pt x="1690" y="7200"/>
                      <a:pt x="1600" y="7289"/>
                      <a:pt x="1600" y="7400"/>
                    </a:cubicBezTo>
                    <a:cubicBezTo>
                      <a:pt x="1600" y="7510"/>
                      <a:pt x="1690" y="7600"/>
                      <a:pt x="1800" y="7600"/>
                    </a:cubicBezTo>
                    <a:lnTo>
                      <a:pt x="11000" y="7600"/>
                    </a:lnTo>
                    <a:cubicBezTo>
                      <a:pt x="11110" y="7600"/>
                      <a:pt x="11200" y="7510"/>
                      <a:pt x="11200" y="7400"/>
                    </a:cubicBezTo>
                    <a:cubicBezTo>
                      <a:pt x="11200" y="7289"/>
                      <a:pt x="11110" y="7200"/>
                      <a:pt x="11000" y="7200"/>
                    </a:cubicBezTo>
                    <a:close/>
                    <a:moveTo>
                      <a:pt x="11000" y="8400"/>
                    </a:moveTo>
                    <a:lnTo>
                      <a:pt x="1800" y="8400"/>
                    </a:lnTo>
                    <a:cubicBezTo>
                      <a:pt x="1690" y="8400"/>
                      <a:pt x="1600" y="8489"/>
                      <a:pt x="1600" y="8600"/>
                    </a:cubicBezTo>
                    <a:cubicBezTo>
                      <a:pt x="1600" y="8710"/>
                      <a:pt x="1690" y="8800"/>
                      <a:pt x="1800" y="8800"/>
                    </a:cubicBezTo>
                    <a:lnTo>
                      <a:pt x="11000" y="8800"/>
                    </a:lnTo>
                    <a:cubicBezTo>
                      <a:pt x="11110" y="8800"/>
                      <a:pt x="11200" y="8710"/>
                      <a:pt x="11200" y="8600"/>
                    </a:cubicBezTo>
                    <a:cubicBezTo>
                      <a:pt x="11200" y="8489"/>
                      <a:pt x="11110" y="8400"/>
                      <a:pt x="11000" y="8400"/>
                    </a:cubicBezTo>
                    <a:close/>
                    <a:moveTo>
                      <a:pt x="11000" y="9600"/>
                    </a:moveTo>
                    <a:lnTo>
                      <a:pt x="1800" y="9600"/>
                    </a:lnTo>
                    <a:cubicBezTo>
                      <a:pt x="1690" y="9600"/>
                      <a:pt x="1600" y="9689"/>
                      <a:pt x="1600" y="9800"/>
                    </a:cubicBezTo>
                    <a:cubicBezTo>
                      <a:pt x="1600" y="9910"/>
                      <a:pt x="1690" y="10000"/>
                      <a:pt x="1800" y="10000"/>
                    </a:cubicBezTo>
                    <a:lnTo>
                      <a:pt x="11000" y="10000"/>
                    </a:lnTo>
                    <a:cubicBezTo>
                      <a:pt x="11110" y="10000"/>
                      <a:pt x="11200" y="9910"/>
                      <a:pt x="11200" y="9800"/>
                    </a:cubicBezTo>
                    <a:cubicBezTo>
                      <a:pt x="11200" y="9689"/>
                      <a:pt x="11110" y="9600"/>
                      <a:pt x="11000" y="9600"/>
                    </a:cubicBezTo>
                    <a:close/>
                    <a:moveTo>
                      <a:pt x="11000" y="6000"/>
                    </a:moveTo>
                    <a:lnTo>
                      <a:pt x="1800" y="6000"/>
                    </a:lnTo>
                    <a:cubicBezTo>
                      <a:pt x="1690" y="6000"/>
                      <a:pt x="1600" y="6089"/>
                      <a:pt x="1600" y="6200"/>
                    </a:cubicBezTo>
                    <a:cubicBezTo>
                      <a:pt x="1600" y="6311"/>
                      <a:pt x="1690" y="6400"/>
                      <a:pt x="1800" y="6400"/>
                    </a:cubicBezTo>
                    <a:lnTo>
                      <a:pt x="11000" y="6400"/>
                    </a:lnTo>
                    <a:cubicBezTo>
                      <a:pt x="11110" y="6400"/>
                      <a:pt x="11200" y="6310"/>
                      <a:pt x="11200" y="6200"/>
                    </a:cubicBezTo>
                    <a:cubicBezTo>
                      <a:pt x="11200" y="6090"/>
                      <a:pt x="11110" y="6000"/>
                      <a:pt x="11000" y="6000"/>
                    </a:cubicBezTo>
                    <a:close/>
                    <a:moveTo>
                      <a:pt x="2000" y="5200"/>
                    </a:moveTo>
                    <a:lnTo>
                      <a:pt x="4800" y="5200"/>
                    </a:lnTo>
                    <a:cubicBezTo>
                      <a:pt x="5021" y="5200"/>
                      <a:pt x="5200" y="5021"/>
                      <a:pt x="5200" y="4800"/>
                    </a:cubicBezTo>
                    <a:lnTo>
                      <a:pt x="5200" y="2400"/>
                    </a:lnTo>
                    <a:cubicBezTo>
                      <a:pt x="5200" y="2179"/>
                      <a:pt x="5021" y="2000"/>
                      <a:pt x="4800" y="2000"/>
                    </a:cubicBezTo>
                    <a:lnTo>
                      <a:pt x="2000" y="2000"/>
                    </a:lnTo>
                    <a:cubicBezTo>
                      <a:pt x="1779" y="2000"/>
                      <a:pt x="1600" y="2179"/>
                      <a:pt x="1600" y="2400"/>
                    </a:cubicBezTo>
                    <a:lnTo>
                      <a:pt x="1600" y="4800"/>
                    </a:lnTo>
                    <a:cubicBezTo>
                      <a:pt x="1600" y="5021"/>
                      <a:pt x="1779" y="5200"/>
                      <a:pt x="2000" y="5200"/>
                    </a:cubicBezTo>
                    <a:close/>
                    <a:moveTo>
                      <a:pt x="2400" y="2800"/>
                    </a:moveTo>
                    <a:lnTo>
                      <a:pt x="4400" y="2800"/>
                    </a:lnTo>
                    <a:lnTo>
                      <a:pt x="4400" y="4400"/>
                    </a:lnTo>
                    <a:lnTo>
                      <a:pt x="2400" y="4400"/>
                    </a:lnTo>
                    <a:lnTo>
                      <a:pt x="2400" y="28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46166C2C-386F-C722-E330-B3DB0C0A3A48}"/>
              </a:ext>
            </a:extLst>
          </p:cNvPr>
          <p:cNvGrpSpPr/>
          <p:nvPr/>
        </p:nvGrpSpPr>
        <p:grpSpPr>
          <a:xfrm>
            <a:off x="6319532" y="3214401"/>
            <a:ext cx="1986243" cy="2645933"/>
            <a:chOff x="3018622" y="2524516"/>
            <a:chExt cx="2613752" cy="3206951"/>
          </a:xfrm>
        </p:grpSpPr>
        <p:sp>
          <p:nvSpPr>
            <p:cNvPr id="111" name="矩形: 圆角 110">
              <a:extLst>
                <a:ext uri="{FF2B5EF4-FFF2-40B4-BE49-F238E27FC236}">
                  <a16:creationId xmlns:a16="http://schemas.microsoft.com/office/drawing/2014/main" id="{07D79E5B-3ACC-391A-06E2-DEF892BB57FC}"/>
                </a:ext>
              </a:extLst>
            </p:cNvPr>
            <p:cNvSpPr/>
            <p:nvPr/>
          </p:nvSpPr>
          <p:spPr>
            <a:xfrm>
              <a:off x="3018622" y="2524516"/>
              <a:ext cx="2613752" cy="3206951"/>
            </a:xfrm>
            <a:prstGeom prst="roundRect">
              <a:avLst>
                <a:gd name="adj" fmla="val 11631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A0886533-9899-1A3D-27FE-9A5CC5F67F2D}"/>
                </a:ext>
              </a:extLst>
            </p:cNvPr>
            <p:cNvSpPr txBox="1"/>
            <p:nvPr/>
          </p:nvSpPr>
          <p:spPr>
            <a:xfrm>
              <a:off x="3414562" y="3941216"/>
              <a:ext cx="1892764" cy="3357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D6456D65-A68D-F569-4456-AEACB2C1C609}"/>
                </a:ext>
              </a:extLst>
            </p:cNvPr>
            <p:cNvSpPr txBox="1"/>
            <p:nvPr/>
          </p:nvSpPr>
          <p:spPr>
            <a:xfrm>
              <a:off x="3265232" y="4441884"/>
              <a:ext cx="2212874" cy="78772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在这里输入你的正文，阐述与关键词标题相关的具体内容。</a:t>
              </a:r>
            </a:p>
          </p:txBody>
        </p: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C3B84D07-22CE-400C-6A14-4D5B64945B0C}"/>
                </a:ext>
              </a:extLst>
            </p:cNvPr>
            <p:cNvGrpSpPr/>
            <p:nvPr/>
          </p:nvGrpSpPr>
          <p:grpSpPr>
            <a:xfrm>
              <a:off x="3775884" y="2710356"/>
              <a:ext cx="1099229" cy="1011267"/>
              <a:chOff x="4568009" y="1127616"/>
              <a:chExt cx="1310994" cy="1206087"/>
            </a:xfrm>
          </p:grpSpPr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921322D9-D76C-B132-8963-CB205538E493}"/>
                  </a:ext>
                </a:extLst>
              </p:cNvPr>
              <p:cNvSpPr/>
              <p:nvPr/>
            </p:nvSpPr>
            <p:spPr>
              <a:xfrm>
                <a:off x="4568009" y="1127616"/>
                <a:ext cx="1310994" cy="1206087"/>
              </a:xfrm>
              <a:prstGeom prst="ellipse">
                <a:avLst/>
              </a:prstGeom>
              <a:gradFill>
                <a:gsLst>
                  <a:gs pos="71000">
                    <a:schemeClr val="accent1"/>
                  </a:gs>
                  <a:gs pos="0">
                    <a:schemeClr val="accent2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6" name="iconfont-117-337961">
                <a:extLst>
                  <a:ext uri="{FF2B5EF4-FFF2-40B4-BE49-F238E27FC236}">
                    <a16:creationId xmlns:a16="http://schemas.microsoft.com/office/drawing/2014/main" id="{F45F5798-14A6-E450-6AB9-E0FA98D278C8}"/>
                  </a:ext>
                </a:extLst>
              </p:cNvPr>
              <p:cNvSpPr/>
              <p:nvPr/>
            </p:nvSpPr>
            <p:spPr>
              <a:xfrm>
                <a:off x="4974207" y="1456647"/>
                <a:ext cx="527820" cy="494836"/>
              </a:xfrm>
              <a:custGeom>
                <a:avLst/>
                <a:gdLst>
                  <a:gd name="T0" fmla="*/ 10166 w 12800"/>
                  <a:gd name="T1" fmla="*/ 234 h 12000"/>
                  <a:gd name="T2" fmla="*/ 1200 w 12800"/>
                  <a:gd name="T3" fmla="*/ 0 h 12000"/>
                  <a:gd name="T4" fmla="*/ 0 w 12800"/>
                  <a:gd name="T5" fmla="*/ 10800 h 12000"/>
                  <a:gd name="T6" fmla="*/ 11600 w 12800"/>
                  <a:gd name="T7" fmla="*/ 12000 h 12000"/>
                  <a:gd name="T8" fmla="*/ 12800 w 12800"/>
                  <a:gd name="T9" fmla="*/ 3200 h 12000"/>
                  <a:gd name="T10" fmla="*/ 12000 w 12800"/>
                  <a:gd name="T11" fmla="*/ 10800 h 12000"/>
                  <a:gd name="T12" fmla="*/ 1200 w 12800"/>
                  <a:gd name="T13" fmla="*/ 11200 h 12000"/>
                  <a:gd name="T14" fmla="*/ 800 w 12800"/>
                  <a:gd name="T15" fmla="*/ 1200 h 12000"/>
                  <a:gd name="T16" fmla="*/ 9200 w 12800"/>
                  <a:gd name="T17" fmla="*/ 800 h 12000"/>
                  <a:gd name="T18" fmla="*/ 9199 w 12800"/>
                  <a:gd name="T19" fmla="*/ 2400 h 12000"/>
                  <a:gd name="T20" fmla="*/ 10799 w 12800"/>
                  <a:gd name="T21" fmla="*/ 3600 h 12000"/>
                  <a:gd name="T22" fmla="*/ 12000 w 12800"/>
                  <a:gd name="T23" fmla="*/ 10800 h 12000"/>
                  <a:gd name="T24" fmla="*/ 10399 w 12800"/>
                  <a:gd name="T25" fmla="*/ 3200 h 12000"/>
                  <a:gd name="T26" fmla="*/ 9600 w 12800"/>
                  <a:gd name="T27" fmla="*/ 2400 h 12000"/>
                  <a:gd name="T28" fmla="*/ 12000 w 12800"/>
                  <a:gd name="T29" fmla="*/ 3200 h 12000"/>
                  <a:gd name="T30" fmla="*/ 6200 w 12800"/>
                  <a:gd name="T31" fmla="*/ 2800 h 12000"/>
                  <a:gd name="T32" fmla="*/ 8400 w 12800"/>
                  <a:gd name="T33" fmla="*/ 2600 h 12000"/>
                  <a:gd name="T34" fmla="*/ 6200 w 12800"/>
                  <a:gd name="T35" fmla="*/ 2400 h 12000"/>
                  <a:gd name="T36" fmla="*/ 6200 w 12800"/>
                  <a:gd name="T37" fmla="*/ 2800 h 12000"/>
                  <a:gd name="T38" fmla="*/ 8200 w 12800"/>
                  <a:gd name="T39" fmla="*/ 4000 h 12000"/>
                  <a:gd name="T40" fmla="*/ 8200 w 12800"/>
                  <a:gd name="T41" fmla="*/ 3600 h 12000"/>
                  <a:gd name="T42" fmla="*/ 6000 w 12800"/>
                  <a:gd name="T43" fmla="*/ 3800 h 12000"/>
                  <a:gd name="T44" fmla="*/ 6000 w 12800"/>
                  <a:gd name="T45" fmla="*/ 5000 h 12000"/>
                  <a:gd name="T46" fmla="*/ 11000 w 12800"/>
                  <a:gd name="T47" fmla="*/ 5200 h 12000"/>
                  <a:gd name="T48" fmla="*/ 11000 w 12800"/>
                  <a:gd name="T49" fmla="*/ 4800 h 12000"/>
                  <a:gd name="T50" fmla="*/ 6000 w 12800"/>
                  <a:gd name="T51" fmla="*/ 5000 h 12000"/>
                  <a:gd name="T52" fmla="*/ 1800 w 12800"/>
                  <a:gd name="T53" fmla="*/ 7200 h 12000"/>
                  <a:gd name="T54" fmla="*/ 1800 w 12800"/>
                  <a:gd name="T55" fmla="*/ 7600 h 12000"/>
                  <a:gd name="T56" fmla="*/ 11200 w 12800"/>
                  <a:gd name="T57" fmla="*/ 7400 h 12000"/>
                  <a:gd name="T58" fmla="*/ 11000 w 12800"/>
                  <a:gd name="T59" fmla="*/ 8400 h 12000"/>
                  <a:gd name="T60" fmla="*/ 1600 w 12800"/>
                  <a:gd name="T61" fmla="*/ 8600 h 12000"/>
                  <a:gd name="T62" fmla="*/ 11000 w 12800"/>
                  <a:gd name="T63" fmla="*/ 8800 h 12000"/>
                  <a:gd name="T64" fmla="*/ 11000 w 12800"/>
                  <a:gd name="T65" fmla="*/ 8400 h 12000"/>
                  <a:gd name="T66" fmla="*/ 1800 w 12800"/>
                  <a:gd name="T67" fmla="*/ 9600 h 12000"/>
                  <a:gd name="T68" fmla="*/ 1800 w 12800"/>
                  <a:gd name="T69" fmla="*/ 10000 h 12000"/>
                  <a:gd name="T70" fmla="*/ 11200 w 12800"/>
                  <a:gd name="T71" fmla="*/ 9800 h 12000"/>
                  <a:gd name="T72" fmla="*/ 11000 w 12800"/>
                  <a:gd name="T73" fmla="*/ 6000 h 12000"/>
                  <a:gd name="T74" fmla="*/ 1600 w 12800"/>
                  <a:gd name="T75" fmla="*/ 6200 h 12000"/>
                  <a:gd name="T76" fmla="*/ 11000 w 12800"/>
                  <a:gd name="T77" fmla="*/ 6400 h 12000"/>
                  <a:gd name="T78" fmla="*/ 11000 w 12800"/>
                  <a:gd name="T79" fmla="*/ 6000 h 12000"/>
                  <a:gd name="T80" fmla="*/ 4800 w 12800"/>
                  <a:gd name="T81" fmla="*/ 5200 h 12000"/>
                  <a:gd name="T82" fmla="*/ 5200 w 12800"/>
                  <a:gd name="T83" fmla="*/ 2400 h 12000"/>
                  <a:gd name="T84" fmla="*/ 2000 w 12800"/>
                  <a:gd name="T85" fmla="*/ 2000 h 12000"/>
                  <a:gd name="T86" fmla="*/ 1600 w 12800"/>
                  <a:gd name="T87" fmla="*/ 4800 h 12000"/>
                  <a:gd name="T88" fmla="*/ 2400 w 12800"/>
                  <a:gd name="T89" fmla="*/ 2800 h 12000"/>
                  <a:gd name="T90" fmla="*/ 4400 w 12800"/>
                  <a:gd name="T91" fmla="*/ 4400 h 12000"/>
                  <a:gd name="T92" fmla="*/ 2400 w 12800"/>
                  <a:gd name="T93" fmla="*/ 2800 h 1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800" h="12000">
                    <a:moveTo>
                      <a:pt x="12566" y="2634"/>
                    </a:moveTo>
                    <a:lnTo>
                      <a:pt x="10166" y="234"/>
                    </a:lnTo>
                    <a:cubicBezTo>
                      <a:pt x="10016" y="84"/>
                      <a:pt x="9812" y="0"/>
                      <a:pt x="9600" y="0"/>
                    </a:cubicBezTo>
                    <a:lnTo>
                      <a:pt x="1200" y="0"/>
                    </a:lnTo>
                    <a:cubicBezTo>
                      <a:pt x="538" y="0"/>
                      <a:pt x="0" y="538"/>
                      <a:pt x="0" y="1200"/>
                    </a:cubicBezTo>
                    <a:lnTo>
                      <a:pt x="0" y="10800"/>
                    </a:lnTo>
                    <a:cubicBezTo>
                      <a:pt x="0" y="11462"/>
                      <a:pt x="538" y="12000"/>
                      <a:pt x="1200" y="12000"/>
                    </a:cubicBezTo>
                    <a:lnTo>
                      <a:pt x="11600" y="12000"/>
                    </a:lnTo>
                    <a:cubicBezTo>
                      <a:pt x="12262" y="12000"/>
                      <a:pt x="12800" y="11462"/>
                      <a:pt x="12800" y="10800"/>
                    </a:cubicBezTo>
                    <a:lnTo>
                      <a:pt x="12800" y="3200"/>
                    </a:lnTo>
                    <a:cubicBezTo>
                      <a:pt x="12800" y="2988"/>
                      <a:pt x="12716" y="2784"/>
                      <a:pt x="12566" y="2634"/>
                    </a:cubicBezTo>
                    <a:close/>
                    <a:moveTo>
                      <a:pt x="12000" y="10800"/>
                    </a:moveTo>
                    <a:cubicBezTo>
                      <a:pt x="12000" y="11021"/>
                      <a:pt x="11821" y="11200"/>
                      <a:pt x="11600" y="11200"/>
                    </a:cubicBezTo>
                    <a:lnTo>
                      <a:pt x="1200" y="11200"/>
                    </a:lnTo>
                    <a:cubicBezTo>
                      <a:pt x="979" y="11200"/>
                      <a:pt x="800" y="11021"/>
                      <a:pt x="800" y="10800"/>
                    </a:cubicBezTo>
                    <a:lnTo>
                      <a:pt x="800" y="1200"/>
                    </a:lnTo>
                    <a:cubicBezTo>
                      <a:pt x="800" y="979"/>
                      <a:pt x="979" y="800"/>
                      <a:pt x="1200" y="800"/>
                    </a:cubicBezTo>
                    <a:lnTo>
                      <a:pt x="9200" y="800"/>
                    </a:lnTo>
                    <a:lnTo>
                      <a:pt x="9200" y="2400"/>
                    </a:lnTo>
                    <a:lnTo>
                      <a:pt x="9199" y="2400"/>
                    </a:lnTo>
                    <a:cubicBezTo>
                      <a:pt x="9199" y="3063"/>
                      <a:pt x="9737" y="3600"/>
                      <a:pt x="10399" y="3600"/>
                    </a:cubicBezTo>
                    <a:lnTo>
                      <a:pt x="10799" y="3600"/>
                    </a:lnTo>
                    <a:lnTo>
                      <a:pt x="12000" y="3600"/>
                    </a:lnTo>
                    <a:lnTo>
                      <a:pt x="12000" y="10800"/>
                    </a:lnTo>
                    <a:close/>
                    <a:moveTo>
                      <a:pt x="10799" y="3200"/>
                    </a:moveTo>
                    <a:lnTo>
                      <a:pt x="10399" y="3200"/>
                    </a:lnTo>
                    <a:cubicBezTo>
                      <a:pt x="9958" y="3200"/>
                      <a:pt x="9599" y="2841"/>
                      <a:pt x="9599" y="2400"/>
                    </a:cubicBezTo>
                    <a:lnTo>
                      <a:pt x="9600" y="2400"/>
                    </a:lnTo>
                    <a:lnTo>
                      <a:pt x="9600" y="800"/>
                    </a:lnTo>
                    <a:lnTo>
                      <a:pt x="12000" y="3200"/>
                    </a:lnTo>
                    <a:lnTo>
                      <a:pt x="10799" y="3200"/>
                    </a:lnTo>
                    <a:close/>
                    <a:moveTo>
                      <a:pt x="6200" y="2800"/>
                    </a:moveTo>
                    <a:lnTo>
                      <a:pt x="8200" y="2800"/>
                    </a:lnTo>
                    <a:cubicBezTo>
                      <a:pt x="8310" y="2800"/>
                      <a:pt x="8400" y="2710"/>
                      <a:pt x="8400" y="2600"/>
                    </a:cubicBezTo>
                    <a:cubicBezTo>
                      <a:pt x="8400" y="2490"/>
                      <a:pt x="8310" y="2400"/>
                      <a:pt x="8200" y="2400"/>
                    </a:cubicBezTo>
                    <a:lnTo>
                      <a:pt x="6200" y="2400"/>
                    </a:lnTo>
                    <a:cubicBezTo>
                      <a:pt x="6090" y="2400"/>
                      <a:pt x="6000" y="2489"/>
                      <a:pt x="6000" y="2600"/>
                    </a:cubicBezTo>
                    <a:cubicBezTo>
                      <a:pt x="6000" y="2711"/>
                      <a:pt x="6090" y="2800"/>
                      <a:pt x="6200" y="2800"/>
                    </a:cubicBezTo>
                    <a:close/>
                    <a:moveTo>
                      <a:pt x="6200" y="4000"/>
                    </a:moveTo>
                    <a:lnTo>
                      <a:pt x="8200" y="4000"/>
                    </a:lnTo>
                    <a:cubicBezTo>
                      <a:pt x="8310" y="4000"/>
                      <a:pt x="8400" y="3910"/>
                      <a:pt x="8400" y="3800"/>
                    </a:cubicBezTo>
                    <a:cubicBezTo>
                      <a:pt x="8400" y="3690"/>
                      <a:pt x="8310" y="3600"/>
                      <a:pt x="8200" y="3600"/>
                    </a:cubicBezTo>
                    <a:lnTo>
                      <a:pt x="6200" y="3600"/>
                    </a:lnTo>
                    <a:cubicBezTo>
                      <a:pt x="6090" y="3600"/>
                      <a:pt x="6000" y="3690"/>
                      <a:pt x="6000" y="3800"/>
                    </a:cubicBezTo>
                    <a:cubicBezTo>
                      <a:pt x="6000" y="3910"/>
                      <a:pt x="6090" y="4000"/>
                      <a:pt x="6200" y="4000"/>
                    </a:cubicBezTo>
                    <a:close/>
                    <a:moveTo>
                      <a:pt x="6000" y="5000"/>
                    </a:moveTo>
                    <a:cubicBezTo>
                      <a:pt x="6000" y="5110"/>
                      <a:pt x="6090" y="5200"/>
                      <a:pt x="6200" y="5200"/>
                    </a:cubicBezTo>
                    <a:lnTo>
                      <a:pt x="11000" y="5200"/>
                    </a:lnTo>
                    <a:cubicBezTo>
                      <a:pt x="11110" y="5200"/>
                      <a:pt x="11200" y="5110"/>
                      <a:pt x="11200" y="5000"/>
                    </a:cubicBezTo>
                    <a:cubicBezTo>
                      <a:pt x="11200" y="4890"/>
                      <a:pt x="11110" y="4800"/>
                      <a:pt x="11000" y="4800"/>
                    </a:cubicBezTo>
                    <a:lnTo>
                      <a:pt x="6200" y="4800"/>
                    </a:lnTo>
                    <a:cubicBezTo>
                      <a:pt x="6090" y="4800"/>
                      <a:pt x="6000" y="4889"/>
                      <a:pt x="6000" y="5000"/>
                    </a:cubicBezTo>
                    <a:close/>
                    <a:moveTo>
                      <a:pt x="11000" y="7200"/>
                    </a:moveTo>
                    <a:lnTo>
                      <a:pt x="1800" y="7200"/>
                    </a:lnTo>
                    <a:cubicBezTo>
                      <a:pt x="1690" y="7200"/>
                      <a:pt x="1600" y="7289"/>
                      <a:pt x="1600" y="7400"/>
                    </a:cubicBezTo>
                    <a:cubicBezTo>
                      <a:pt x="1600" y="7510"/>
                      <a:pt x="1690" y="7600"/>
                      <a:pt x="1800" y="7600"/>
                    </a:cubicBezTo>
                    <a:lnTo>
                      <a:pt x="11000" y="7600"/>
                    </a:lnTo>
                    <a:cubicBezTo>
                      <a:pt x="11110" y="7600"/>
                      <a:pt x="11200" y="7510"/>
                      <a:pt x="11200" y="7400"/>
                    </a:cubicBezTo>
                    <a:cubicBezTo>
                      <a:pt x="11200" y="7289"/>
                      <a:pt x="11110" y="7200"/>
                      <a:pt x="11000" y="7200"/>
                    </a:cubicBezTo>
                    <a:close/>
                    <a:moveTo>
                      <a:pt x="11000" y="8400"/>
                    </a:moveTo>
                    <a:lnTo>
                      <a:pt x="1800" y="8400"/>
                    </a:lnTo>
                    <a:cubicBezTo>
                      <a:pt x="1690" y="8400"/>
                      <a:pt x="1600" y="8489"/>
                      <a:pt x="1600" y="8600"/>
                    </a:cubicBezTo>
                    <a:cubicBezTo>
                      <a:pt x="1600" y="8710"/>
                      <a:pt x="1690" y="8800"/>
                      <a:pt x="1800" y="8800"/>
                    </a:cubicBezTo>
                    <a:lnTo>
                      <a:pt x="11000" y="8800"/>
                    </a:lnTo>
                    <a:cubicBezTo>
                      <a:pt x="11110" y="8800"/>
                      <a:pt x="11200" y="8710"/>
                      <a:pt x="11200" y="8600"/>
                    </a:cubicBezTo>
                    <a:cubicBezTo>
                      <a:pt x="11200" y="8489"/>
                      <a:pt x="11110" y="8400"/>
                      <a:pt x="11000" y="8400"/>
                    </a:cubicBezTo>
                    <a:close/>
                    <a:moveTo>
                      <a:pt x="11000" y="9600"/>
                    </a:moveTo>
                    <a:lnTo>
                      <a:pt x="1800" y="9600"/>
                    </a:lnTo>
                    <a:cubicBezTo>
                      <a:pt x="1690" y="9600"/>
                      <a:pt x="1600" y="9689"/>
                      <a:pt x="1600" y="9800"/>
                    </a:cubicBezTo>
                    <a:cubicBezTo>
                      <a:pt x="1600" y="9910"/>
                      <a:pt x="1690" y="10000"/>
                      <a:pt x="1800" y="10000"/>
                    </a:cubicBezTo>
                    <a:lnTo>
                      <a:pt x="11000" y="10000"/>
                    </a:lnTo>
                    <a:cubicBezTo>
                      <a:pt x="11110" y="10000"/>
                      <a:pt x="11200" y="9910"/>
                      <a:pt x="11200" y="9800"/>
                    </a:cubicBezTo>
                    <a:cubicBezTo>
                      <a:pt x="11200" y="9689"/>
                      <a:pt x="11110" y="9600"/>
                      <a:pt x="11000" y="9600"/>
                    </a:cubicBezTo>
                    <a:close/>
                    <a:moveTo>
                      <a:pt x="11000" y="6000"/>
                    </a:moveTo>
                    <a:lnTo>
                      <a:pt x="1800" y="6000"/>
                    </a:lnTo>
                    <a:cubicBezTo>
                      <a:pt x="1690" y="6000"/>
                      <a:pt x="1600" y="6089"/>
                      <a:pt x="1600" y="6200"/>
                    </a:cubicBezTo>
                    <a:cubicBezTo>
                      <a:pt x="1600" y="6311"/>
                      <a:pt x="1690" y="6400"/>
                      <a:pt x="1800" y="6400"/>
                    </a:cubicBezTo>
                    <a:lnTo>
                      <a:pt x="11000" y="6400"/>
                    </a:lnTo>
                    <a:cubicBezTo>
                      <a:pt x="11110" y="6400"/>
                      <a:pt x="11200" y="6310"/>
                      <a:pt x="11200" y="6200"/>
                    </a:cubicBezTo>
                    <a:cubicBezTo>
                      <a:pt x="11200" y="6090"/>
                      <a:pt x="11110" y="6000"/>
                      <a:pt x="11000" y="6000"/>
                    </a:cubicBezTo>
                    <a:close/>
                    <a:moveTo>
                      <a:pt x="2000" y="5200"/>
                    </a:moveTo>
                    <a:lnTo>
                      <a:pt x="4800" y="5200"/>
                    </a:lnTo>
                    <a:cubicBezTo>
                      <a:pt x="5021" y="5200"/>
                      <a:pt x="5200" y="5021"/>
                      <a:pt x="5200" y="4800"/>
                    </a:cubicBezTo>
                    <a:lnTo>
                      <a:pt x="5200" y="2400"/>
                    </a:lnTo>
                    <a:cubicBezTo>
                      <a:pt x="5200" y="2179"/>
                      <a:pt x="5021" y="2000"/>
                      <a:pt x="4800" y="2000"/>
                    </a:cubicBezTo>
                    <a:lnTo>
                      <a:pt x="2000" y="2000"/>
                    </a:lnTo>
                    <a:cubicBezTo>
                      <a:pt x="1779" y="2000"/>
                      <a:pt x="1600" y="2179"/>
                      <a:pt x="1600" y="2400"/>
                    </a:cubicBezTo>
                    <a:lnTo>
                      <a:pt x="1600" y="4800"/>
                    </a:lnTo>
                    <a:cubicBezTo>
                      <a:pt x="1600" y="5021"/>
                      <a:pt x="1779" y="5200"/>
                      <a:pt x="2000" y="5200"/>
                    </a:cubicBezTo>
                    <a:close/>
                    <a:moveTo>
                      <a:pt x="2400" y="2800"/>
                    </a:moveTo>
                    <a:lnTo>
                      <a:pt x="4400" y="2800"/>
                    </a:lnTo>
                    <a:lnTo>
                      <a:pt x="4400" y="4400"/>
                    </a:lnTo>
                    <a:lnTo>
                      <a:pt x="2400" y="4400"/>
                    </a:lnTo>
                    <a:lnTo>
                      <a:pt x="2400" y="28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7D012BAA-5AC7-A652-FCBB-AB9A63E18241}"/>
              </a:ext>
            </a:extLst>
          </p:cNvPr>
          <p:cNvGrpSpPr/>
          <p:nvPr/>
        </p:nvGrpSpPr>
        <p:grpSpPr>
          <a:xfrm>
            <a:off x="8699104" y="3214401"/>
            <a:ext cx="1986243" cy="2645933"/>
            <a:chOff x="3018622" y="2524516"/>
            <a:chExt cx="2613752" cy="3206951"/>
          </a:xfrm>
        </p:grpSpPr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CED85743-9AB5-F2DA-DB72-835BD9348070}"/>
                </a:ext>
              </a:extLst>
            </p:cNvPr>
            <p:cNvSpPr/>
            <p:nvPr/>
          </p:nvSpPr>
          <p:spPr>
            <a:xfrm>
              <a:off x="3018622" y="2524516"/>
              <a:ext cx="2613752" cy="3206951"/>
            </a:xfrm>
            <a:prstGeom prst="roundRect">
              <a:avLst>
                <a:gd name="adj" fmla="val 11631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280FE92C-4DC0-00E7-74BE-D3203B8CA3E4}"/>
                </a:ext>
              </a:extLst>
            </p:cNvPr>
            <p:cNvSpPr txBox="1"/>
            <p:nvPr/>
          </p:nvSpPr>
          <p:spPr>
            <a:xfrm>
              <a:off x="3414562" y="3941216"/>
              <a:ext cx="1892764" cy="3357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32E1738F-E948-C050-0B7F-236B58F25860}"/>
                </a:ext>
              </a:extLst>
            </p:cNvPr>
            <p:cNvSpPr txBox="1"/>
            <p:nvPr/>
          </p:nvSpPr>
          <p:spPr>
            <a:xfrm>
              <a:off x="3265232" y="4441884"/>
              <a:ext cx="2212874" cy="78772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在这里输入你的正文，阐述与关键词标题相关的具体内容。</a:t>
              </a:r>
            </a:p>
          </p:txBody>
        </p: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CBC97E36-2F9A-A76F-BD25-CF98403A3AD2}"/>
                </a:ext>
              </a:extLst>
            </p:cNvPr>
            <p:cNvGrpSpPr/>
            <p:nvPr/>
          </p:nvGrpSpPr>
          <p:grpSpPr>
            <a:xfrm>
              <a:off x="3775884" y="2710356"/>
              <a:ext cx="1099229" cy="1011267"/>
              <a:chOff x="4568009" y="1127616"/>
              <a:chExt cx="1310994" cy="1206087"/>
            </a:xfrm>
          </p:grpSpPr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678658DD-EF78-055B-1E87-B4EC699518F8}"/>
                  </a:ext>
                </a:extLst>
              </p:cNvPr>
              <p:cNvSpPr/>
              <p:nvPr/>
            </p:nvSpPr>
            <p:spPr>
              <a:xfrm>
                <a:off x="4568009" y="1127616"/>
                <a:ext cx="1310994" cy="1206087"/>
              </a:xfrm>
              <a:prstGeom prst="ellipse">
                <a:avLst/>
              </a:prstGeom>
              <a:gradFill>
                <a:gsLst>
                  <a:gs pos="71000">
                    <a:schemeClr val="accent1"/>
                  </a:gs>
                  <a:gs pos="0">
                    <a:schemeClr val="accent2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1" name="iconfont-117-337961">
                <a:extLst>
                  <a:ext uri="{FF2B5EF4-FFF2-40B4-BE49-F238E27FC236}">
                    <a16:creationId xmlns:a16="http://schemas.microsoft.com/office/drawing/2014/main" id="{8D285947-B2A1-4750-970B-3C199D96F428}"/>
                  </a:ext>
                </a:extLst>
              </p:cNvPr>
              <p:cNvSpPr/>
              <p:nvPr/>
            </p:nvSpPr>
            <p:spPr>
              <a:xfrm>
                <a:off x="4974207" y="1456647"/>
                <a:ext cx="527820" cy="494836"/>
              </a:xfrm>
              <a:custGeom>
                <a:avLst/>
                <a:gdLst>
                  <a:gd name="T0" fmla="*/ 10166 w 12800"/>
                  <a:gd name="T1" fmla="*/ 234 h 12000"/>
                  <a:gd name="T2" fmla="*/ 1200 w 12800"/>
                  <a:gd name="T3" fmla="*/ 0 h 12000"/>
                  <a:gd name="T4" fmla="*/ 0 w 12800"/>
                  <a:gd name="T5" fmla="*/ 10800 h 12000"/>
                  <a:gd name="T6" fmla="*/ 11600 w 12800"/>
                  <a:gd name="T7" fmla="*/ 12000 h 12000"/>
                  <a:gd name="T8" fmla="*/ 12800 w 12800"/>
                  <a:gd name="T9" fmla="*/ 3200 h 12000"/>
                  <a:gd name="T10" fmla="*/ 12000 w 12800"/>
                  <a:gd name="T11" fmla="*/ 10800 h 12000"/>
                  <a:gd name="T12" fmla="*/ 1200 w 12800"/>
                  <a:gd name="T13" fmla="*/ 11200 h 12000"/>
                  <a:gd name="T14" fmla="*/ 800 w 12800"/>
                  <a:gd name="T15" fmla="*/ 1200 h 12000"/>
                  <a:gd name="T16" fmla="*/ 9200 w 12800"/>
                  <a:gd name="T17" fmla="*/ 800 h 12000"/>
                  <a:gd name="T18" fmla="*/ 9199 w 12800"/>
                  <a:gd name="T19" fmla="*/ 2400 h 12000"/>
                  <a:gd name="T20" fmla="*/ 10799 w 12800"/>
                  <a:gd name="T21" fmla="*/ 3600 h 12000"/>
                  <a:gd name="T22" fmla="*/ 12000 w 12800"/>
                  <a:gd name="T23" fmla="*/ 10800 h 12000"/>
                  <a:gd name="T24" fmla="*/ 10399 w 12800"/>
                  <a:gd name="T25" fmla="*/ 3200 h 12000"/>
                  <a:gd name="T26" fmla="*/ 9600 w 12800"/>
                  <a:gd name="T27" fmla="*/ 2400 h 12000"/>
                  <a:gd name="T28" fmla="*/ 12000 w 12800"/>
                  <a:gd name="T29" fmla="*/ 3200 h 12000"/>
                  <a:gd name="T30" fmla="*/ 6200 w 12800"/>
                  <a:gd name="T31" fmla="*/ 2800 h 12000"/>
                  <a:gd name="T32" fmla="*/ 8400 w 12800"/>
                  <a:gd name="T33" fmla="*/ 2600 h 12000"/>
                  <a:gd name="T34" fmla="*/ 6200 w 12800"/>
                  <a:gd name="T35" fmla="*/ 2400 h 12000"/>
                  <a:gd name="T36" fmla="*/ 6200 w 12800"/>
                  <a:gd name="T37" fmla="*/ 2800 h 12000"/>
                  <a:gd name="T38" fmla="*/ 8200 w 12800"/>
                  <a:gd name="T39" fmla="*/ 4000 h 12000"/>
                  <a:gd name="T40" fmla="*/ 8200 w 12800"/>
                  <a:gd name="T41" fmla="*/ 3600 h 12000"/>
                  <a:gd name="T42" fmla="*/ 6000 w 12800"/>
                  <a:gd name="T43" fmla="*/ 3800 h 12000"/>
                  <a:gd name="T44" fmla="*/ 6000 w 12800"/>
                  <a:gd name="T45" fmla="*/ 5000 h 12000"/>
                  <a:gd name="T46" fmla="*/ 11000 w 12800"/>
                  <a:gd name="T47" fmla="*/ 5200 h 12000"/>
                  <a:gd name="T48" fmla="*/ 11000 w 12800"/>
                  <a:gd name="T49" fmla="*/ 4800 h 12000"/>
                  <a:gd name="T50" fmla="*/ 6000 w 12800"/>
                  <a:gd name="T51" fmla="*/ 5000 h 12000"/>
                  <a:gd name="T52" fmla="*/ 1800 w 12800"/>
                  <a:gd name="T53" fmla="*/ 7200 h 12000"/>
                  <a:gd name="T54" fmla="*/ 1800 w 12800"/>
                  <a:gd name="T55" fmla="*/ 7600 h 12000"/>
                  <a:gd name="T56" fmla="*/ 11200 w 12800"/>
                  <a:gd name="T57" fmla="*/ 7400 h 12000"/>
                  <a:gd name="T58" fmla="*/ 11000 w 12800"/>
                  <a:gd name="T59" fmla="*/ 8400 h 12000"/>
                  <a:gd name="T60" fmla="*/ 1600 w 12800"/>
                  <a:gd name="T61" fmla="*/ 8600 h 12000"/>
                  <a:gd name="T62" fmla="*/ 11000 w 12800"/>
                  <a:gd name="T63" fmla="*/ 8800 h 12000"/>
                  <a:gd name="T64" fmla="*/ 11000 w 12800"/>
                  <a:gd name="T65" fmla="*/ 8400 h 12000"/>
                  <a:gd name="T66" fmla="*/ 1800 w 12800"/>
                  <a:gd name="T67" fmla="*/ 9600 h 12000"/>
                  <a:gd name="T68" fmla="*/ 1800 w 12800"/>
                  <a:gd name="T69" fmla="*/ 10000 h 12000"/>
                  <a:gd name="T70" fmla="*/ 11200 w 12800"/>
                  <a:gd name="T71" fmla="*/ 9800 h 12000"/>
                  <a:gd name="T72" fmla="*/ 11000 w 12800"/>
                  <a:gd name="T73" fmla="*/ 6000 h 12000"/>
                  <a:gd name="T74" fmla="*/ 1600 w 12800"/>
                  <a:gd name="T75" fmla="*/ 6200 h 12000"/>
                  <a:gd name="T76" fmla="*/ 11000 w 12800"/>
                  <a:gd name="T77" fmla="*/ 6400 h 12000"/>
                  <a:gd name="T78" fmla="*/ 11000 w 12800"/>
                  <a:gd name="T79" fmla="*/ 6000 h 12000"/>
                  <a:gd name="T80" fmla="*/ 4800 w 12800"/>
                  <a:gd name="T81" fmla="*/ 5200 h 12000"/>
                  <a:gd name="T82" fmla="*/ 5200 w 12800"/>
                  <a:gd name="T83" fmla="*/ 2400 h 12000"/>
                  <a:gd name="T84" fmla="*/ 2000 w 12800"/>
                  <a:gd name="T85" fmla="*/ 2000 h 12000"/>
                  <a:gd name="T86" fmla="*/ 1600 w 12800"/>
                  <a:gd name="T87" fmla="*/ 4800 h 12000"/>
                  <a:gd name="T88" fmla="*/ 2400 w 12800"/>
                  <a:gd name="T89" fmla="*/ 2800 h 12000"/>
                  <a:gd name="T90" fmla="*/ 4400 w 12800"/>
                  <a:gd name="T91" fmla="*/ 4400 h 12000"/>
                  <a:gd name="T92" fmla="*/ 2400 w 12800"/>
                  <a:gd name="T93" fmla="*/ 2800 h 1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800" h="12000">
                    <a:moveTo>
                      <a:pt x="12566" y="2634"/>
                    </a:moveTo>
                    <a:lnTo>
                      <a:pt x="10166" y="234"/>
                    </a:lnTo>
                    <a:cubicBezTo>
                      <a:pt x="10016" y="84"/>
                      <a:pt x="9812" y="0"/>
                      <a:pt x="9600" y="0"/>
                    </a:cubicBezTo>
                    <a:lnTo>
                      <a:pt x="1200" y="0"/>
                    </a:lnTo>
                    <a:cubicBezTo>
                      <a:pt x="538" y="0"/>
                      <a:pt x="0" y="538"/>
                      <a:pt x="0" y="1200"/>
                    </a:cubicBezTo>
                    <a:lnTo>
                      <a:pt x="0" y="10800"/>
                    </a:lnTo>
                    <a:cubicBezTo>
                      <a:pt x="0" y="11462"/>
                      <a:pt x="538" y="12000"/>
                      <a:pt x="1200" y="12000"/>
                    </a:cubicBezTo>
                    <a:lnTo>
                      <a:pt x="11600" y="12000"/>
                    </a:lnTo>
                    <a:cubicBezTo>
                      <a:pt x="12262" y="12000"/>
                      <a:pt x="12800" y="11462"/>
                      <a:pt x="12800" y="10800"/>
                    </a:cubicBezTo>
                    <a:lnTo>
                      <a:pt x="12800" y="3200"/>
                    </a:lnTo>
                    <a:cubicBezTo>
                      <a:pt x="12800" y="2988"/>
                      <a:pt x="12716" y="2784"/>
                      <a:pt x="12566" y="2634"/>
                    </a:cubicBezTo>
                    <a:close/>
                    <a:moveTo>
                      <a:pt x="12000" y="10800"/>
                    </a:moveTo>
                    <a:cubicBezTo>
                      <a:pt x="12000" y="11021"/>
                      <a:pt x="11821" y="11200"/>
                      <a:pt x="11600" y="11200"/>
                    </a:cubicBezTo>
                    <a:lnTo>
                      <a:pt x="1200" y="11200"/>
                    </a:lnTo>
                    <a:cubicBezTo>
                      <a:pt x="979" y="11200"/>
                      <a:pt x="800" y="11021"/>
                      <a:pt x="800" y="10800"/>
                    </a:cubicBezTo>
                    <a:lnTo>
                      <a:pt x="800" y="1200"/>
                    </a:lnTo>
                    <a:cubicBezTo>
                      <a:pt x="800" y="979"/>
                      <a:pt x="979" y="800"/>
                      <a:pt x="1200" y="800"/>
                    </a:cubicBezTo>
                    <a:lnTo>
                      <a:pt x="9200" y="800"/>
                    </a:lnTo>
                    <a:lnTo>
                      <a:pt x="9200" y="2400"/>
                    </a:lnTo>
                    <a:lnTo>
                      <a:pt x="9199" y="2400"/>
                    </a:lnTo>
                    <a:cubicBezTo>
                      <a:pt x="9199" y="3063"/>
                      <a:pt x="9737" y="3600"/>
                      <a:pt x="10399" y="3600"/>
                    </a:cubicBezTo>
                    <a:lnTo>
                      <a:pt x="10799" y="3600"/>
                    </a:lnTo>
                    <a:lnTo>
                      <a:pt x="12000" y="3600"/>
                    </a:lnTo>
                    <a:lnTo>
                      <a:pt x="12000" y="10800"/>
                    </a:lnTo>
                    <a:close/>
                    <a:moveTo>
                      <a:pt x="10799" y="3200"/>
                    </a:moveTo>
                    <a:lnTo>
                      <a:pt x="10399" y="3200"/>
                    </a:lnTo>
                    <a:cubicBezTo>
                      <a:pt x="9958" y="3200"/>
                      <a:pt x="9599" y="2841"/>
                      <a:pt x="9599" y="2400"/>
                    </a:cubicBezTo>
                    <a:lnTo>
                      <a:pt x="9600" y="2400"/>
                    </a:lnTo>
                    <a:lnTo>
                      <a:pt x="9600" y="800"/>
                    </a:lnTo>
                    <a:lnTo>
                      <a:pt x="12000" y="3200"/>
                    </a:lnTo>
                    <a:lnTo>
                      <a:pt x="10799" y="3200"/>
                    </a:lnTo>
                    <a:close/>
                    <a:moveTo>
                      <a:pt x="6200" y="2800"/>
                    </a:moveTo>
                    <a:lnTo>
                      <a:pt x="8200" y="2800"/>
                    </a:lnTo>
                    <a:cubicBezTo>
                      <a:pt x="8310" y="2800"/>
                      <a:pt x="8400" y="2710"/>
                      <a:pt x="8400" y="2600"/>
                    </a:cubicBezTo>
                    <a:cubicBezTo>
                      <a:pt x="8400" y="2490"/>
                      <a:pt x="8310" y="2400"/>
                      <a:pt x="8200" y="2400"/>
                    </a:cubicBezTo>
                    <a:lnTo>
                      <a:pt x="6200" y="2400"/>
                    </a:lnTo>
                    <a:cubicBezTo>
                      <a:pt x="6090" y="2400"/>
                      <a:pt x="6000" y="2489"/>
                      <a:pt x="6000" y="2600"/>
                    </a:cubicBezTo>
                    <a:cubicBezTo>
                      <a:pt x="6000" y="2711"/>
                      <a:pt x="6090" y="2800"/>
                      <a:pt x="6200" y="2800"/>
                    </a:cubicBezTo>
                    <a:close/>
                    <a:moveTo>
                      <a:pt x="6200" y="4000"/>
                    </a:moveTo>
                    <a:lnTo>
                      <a:pt x="8200" y="4000"/>
                    </a:lnTo>
                    <a:cubicBezTo>
                      <a:pt x="8310" y="4000"/>
                      <a:pt x="8400" y="3910"/>
                      <a:pt x="8400" y="3800"/>
                    </a:cubicBezTo>
                    <a:cubicBezTo>
                      <a:pt x="8400" y="3690"/>
                      <a:pt x="8310" y="3600"/>
                      <a:pt x="8200" y="3600"/>
                    </a:cubicBezTo>
                    <a:lnTo>
                      <a:pt x="6200" y="3600"/>
                    </a:lnTo>
                    <a:cubicBezTo>
                      <a:pt x="6090" y="3600"/>
                      <a:pt x="6000" y="3690"/>
                      <a:pt x="6000" y="3800"/>
                    </a:cubicBezTo>
                    <a:cubicBezTo>
                      <a:pt x="6000" y="3910"/>
                      <a:pt x="6090" y="4000"/>
                      <a:pt x="6200" y="4000"/>
                    </a:cubicBezTo>
                    <a:close/>
                    <a:moveTo>
                      <a:pt x="6000" y="5000"/>
                    </a:moveTo>
                    <a:cubicBezTo>
                      <a:pt x="6000" y="5110"/>
                      <a:pt x="6090" y="5200"/>
                      <a:pt x="6200" y="5200"/>
                    </a:cubicBezTo>
                    <a:lnTo>
                      <a:pt x="11000" y="5200"/>
                    </a:lnTo>
                    <a:cubicBezTo>
                      <a:pt x="11110" y="5200"/>
                      <a:pt x="11200" y="5110"/>
                      <a:pt x="11200" y="5000"/>
                    </a:cubicBezTo>
                    <a:cubicBezTo>
                      <a:pt x="11200" y="4890"/>
                      <a:pt x="11110" y="4800"/>
                      <a:pt x="11000" y="4800"/>
                    </a:cubicBezTo>
                    <a:lnTo>
                      <a:pt x="6200" y="4800"/>
                    </a:lnTo>
                    <a:cubicBezTo>
                      <a:pt x="6090" y="4800"/>
                      <a:pt x="6000" y="4889"/>
                      <a:pt x="6000" y="5000"/>
                    </a:cubicBezTo>
                    <a:close/>
                    <a:moveTo>
                      <a:pt x="11000" y="7200"/>
                    </a:moveTo>
                    <a:lnTo>
                      <a:pt x="1800" y="7200"/>
                    </a:lnTo>
                    <a:cubicBezTo>
                      <a:pt x="1690" y="7200"/>
                      <a:pt x="1600" y="7289"/>
                      <a:pt x="1600" y="7400"/>
                    </a:cubicBezTo>
                    <a:cubicBezTo>
                      <a:pt x="1600" y="7510"/>
                      <a:pt x="1690" y="7600"/>
                      <a:pt x="1800" y="7600"/>
                    </a:cubicBezTo>
                    <a:lnTo>
                      <a:pt x="11000" y="7600"/>
                    </a:lnTo>
                    <a:cubicBezTo>
                      <a:pt x="11110" y="7600"/>
                      <a:pt x="11200" y="7510"/>
                      <a:pt x="11200" y="7400"/>
                    </a:cubicBezTo>
                    <a:cubicBezTo>
                      <a:pt x="11200" y="7289"/>
                      <a:pt x="11110" y="7200"/>
                      <a:pt x="11000" y="7200"/>
                    </a:cubicBezTo>
                    <a:close/>
                    <a:moveTo>
                      <a:pt x="11000" y="8400"/>
                    </a:moveTo>
                    <a:lnTo>
                      <a:pt x="1800" y="8400"/>
                    </a:lnTo>
                    <a:cubicBezTo>
                      <a:pt x="1690" y="8400"/>
                      <a:pt x="1600" y="8489"/>
                      <a:pt x="1600" y="8600"/>
                    </a:cubicBezTo>
                    <a:cubicBezTo>
                      <a:pt x="1600" y="8710"/>
                      <a:pt x="1690" y="8800"/>
                      <a:pt x="1800" y="8800"/>
                    </a:cubicBezTo>
                    <a:lnTo>
                      <a:pt x="11000" y="8800"/>
                    </a:lnTo>
                    <a:cubicBezTo>
                      <a:pt x="11110" y="8800"/>
                      <a:pt x="11200" y="8710"/>
                      <a:pt x="11200" y="8600"/>
                    </a:cubicBezTo>
                    <a:cubicBezTo>
                      <a:pt x="11200" y="8489"/>
                      <a:pt x="11110" y="8400"/>
                      <a:pt x="11000" y="8400"/>
                    </a:cubicBezTo>
                    <a:close/>
                    <a:moveTo>
                      <a:pt x="11000" y="9600"/>
                    </a:moveTo>
                    <a:lnTo>
                      <a:pt x="1800" y="9600"/>
                    </a:lnTo>
                    <a:cubicBezTo>
                      <a:pt x="1690" y="9600"/>
                      <a:pt x="1600" y="9689"/>
                      <a:pt x="1600" y="9800"/>
                    </a:cubicBezTo>
                    <a:cubicBezTo>
                      <a:pt x="1600" y="9910"/>
                      <a:pt x="1690" y="10000"/>
                      <a:pt x="1800" y="10000"/>
                    </a:cubicBezTo>
                    <a:lnTo>
                      <a:pt x="11000" y="10000"/>
                    </a:lnTo>
                    <a:cubicBezTo>
                      <a:pt x="11110" y="10000"/>
                      <a:pt x="11200" y="9910"/>
                      <a:pt x="11200" y="9800"/>
                    </a:cubicBezTo>
                    <a:cubicBezTo>
                      <a:pt x="11200" y="9689"/>
                      <a:pt x="11110" y="9600"/>
                      <a:pt x="11000" y="9600"/>
                    </a:cubicBezTo>
                    <a:close/>
                    <a:moveTo>
                      <a:pt x="11000" y="6000"/>
                    </a:moveTo>
                    <a:lnTo>
                      <a:pt x="1800" y="6000"/>
                    </a:lnTo>
                    <a:cubicBezTo>
                      <a:pt x="1690" y="6000"/>
                      <a:pt x="1600" y="6089"/>
                      <a:pt x="1600" y="6200"/>
                    </a:cubicBezTo>
                    <a:cubicBezTo>
                      <a:pt x="1600" y="6311"/>
                      <a:pt x="1690" y="6400"/>
                      <a:pt x="1800" y="6400"/>
                    </a:cubicBezTo>
                    <a:lnTo>
                      <a:pt x="11000" y="6400"/>
                    </a:lnTo>
                    <a:cubicBezTo>
                      <a:pt x="11110" y="6400"/>
                      <a:pt x="11200" y="6310"/>
                      <a:pt x="11200" y="6200"/>
                    </a:cubicBezTo>
                    <a:cubicBezTo>
                      <a:pt x="11200" y="6090"/>
                      <a:pt x="11110" y="6000"/>
                      <a:pt x="11000" y="6000"/>
                    </a:cubicBezTo>
                    <a:close/>
                    <a:moveTo>
                      <a:pt x="2000" y="5200"/>
                    </a:moveTo>
                    <a:lnTo>
                      <a:pt x="4800" y="5200"/>
                    </a:lnTo>
                    <a:cubicBezTo>
                      <a:pt x="5021" y="5200"/>
                      <a:pt x="5200" y="5021"/>
                      <a:pt x="5200" y="4800"/>
                    </a:cubicBezTo>
                    <a:lnTo>
                      <a:pt x="5200" y="2400"/>
                    </a:lnTo>
                    <a:cubicBezTo>
                      <a:pt x="5200" y="2179"/>
                      <a:pt x="5021" y="2000"/>
                      <a:pt x="4800" y="2000"/>
                    </a:cubicBezTo>
                    <a:lnTo>
                      <a:pt x="2000" y="2000"/>
                    </a:lnTo>
                    <a:cubicBezTo>
                      <a:pt x="1779" y="2000"/>
                      <a:pt x="1600" y="2179"/>
                      <a:pt x="1600" y="2400"/>
                    </a:cubicBezTo>
                    <a:lnTo>
                      <a:pt x="1600" y="4800"/>
                    </a:lnTo>
                    <a:cubicBezTo>
                      <a:pt x="1600" y="5021"/>
                      <a:pt x="1779" y="5200"/>
                      <a:pt x="2000" y="5200"/>
                    </a:cubicBezTo>
                    <a:close/>
                    <a:moveTo>
                      <a:pt x="2400" y="2800"/>
                    </a:moveTo>
                    <a:lnTo>
                      <a:pt x="4400" y="2800"/>
                    </a:lnTo>
                    <a:lnTo>
                      <a:pt x="4400" y="4400"/>
                    </a:lnTo>
                    <a:lnTo>
                      <a:pt x="2400" y="4400"/>
                    </a:lnTo>
                    <a:lnTo>
                      <a:pt x="2400" y="28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651661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713368-6BC0-A3E4-58F5-07E63A3821B6}"/>
              </a:ext>
            </a:extLst>
          </p:cNvPr>
          <p:cNvSpPr txBox="1"/>
          <p:nvPr/>
        </p:nvSpPr>
        <p:spPr>
          <a:xfrm>
            <a:off x="697735" y="509530"/>
            <a:ext cx="2320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ACHIEVEMENT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68A4FD-470F-BEEA-776A-0983AB7E1F96}"/>
              </a:ext>
            </a:extLst>
          </p:cNvPr>
          <p:cNvSpPr txBox="1"/>
          <p:nvPr/>
        </p:nvSpPr>
        <p:spPr>
          <a:xfrm>
            <a:off x="108332" y="1170275"/>
            <a:ext cx="32499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accent2"/>
                    </a:gs>
                    <a:gs pos="43000">
                      <a:schemeClr val="accent1"/>
                    </a:gs>
                  </a:gsLst>
                  <a:lin ang="7500000" scaled="0"/>
                </a:gradFill>
                <a:latin typeface="+mj-ea"/>
                <a:ea typeface="+mj-ea"/>
              </a:rPr>
              <a:t>工作业绩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55E0A8A-D3F5-6641-304E-93C3697839B3}"/>
              </a:ext>
            </a:extLst>
          </p:cNvPr>
          <p:cNvCxnSpPr>
            <a:cxnSpLocks/>
          </p:cNvCxnSpPr>
          <p:nvPr/>
        </p:nvCxnSpPr>
        <p:spPr>
          <a:xfrm>
            <a:off x="796887" y="1024568"/>
            <a:ext cx="558188" cy="0"/>
          </a:xfrm>
          <a:prstGeom prst="line">
            <a:avLst/>
          </a:prstGeom>
          <a:ln w="38100">
            <a:gradFill>
              <a:gsLst>
                <a:gs pos="0">
                  <a:schemeClr val="accent2"/>
                </a:gs>
                <a:gs pos="6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C61992-522E-3F1D-E205-B602B52F31EE}"/>
              </a:ext>
            </a:extLst>
          </p:cNvPr>
          <p:cNvGrpSpPr/>
          <p:nvPr/>
        </p:nvGrpSpPr>
        <p:grpSpPr>
          <a:xfrm>
            <a:off x="10664327" y="881349"/>
            <a:ext cx="460873" cy="472810"/>
            <a:chOff x="10300771" y="751902"/>
            <a:chExt cx="824430" cy="602257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F9B4DE5-185F-254B-C450-E11F3051A1CB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751902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096FCB2-A6E5-1C42-A5E3-0D041798751E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053030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F992E74-E1FC-266D-CBED-39499FA2CDD2}"/>
                </a:ext>
              </a:extLst>
            </p:cNvPr>
            <p:cNvCxnSpPr>
              <a:cxnSpLocks/>
            </p:cNvCxnSpPr>
            <p:nvPr/>
          </p:nvCxnSpPr>
          <p:spPr>
            <a:xfrm>
              <a:off x="10300771" y="1354159"/>
              <a:ext cx="82443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24E16A9-5316-6F4F-F733-DD38DE48E4C5}"/>
              </a:ext>
            </a:extLst>
          </p:cNvPr>
          <p:cNvGrpSpPr/>
          <p:nvPr/>
        </p:nvGrpSpPr>
        <p:grpSpPr>
          <a:xfrm>
            <a:off x="1790030" y="4166595"/>
            <a:ext cx="8436739" cy="1573651"/>
            <a:chOff x="2033752" y="2191056"/>
            <a:chExt cx="8436739" cy="1573651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0730AD7D-A5E4-DE93-9115-8CFF6BABDA1E}"/>
                </a:ext>
              </a:extLst>
            </p:cNvPr>
            <p:cNvSpPr/>
            <p:nvPr/>
          </p:nvSpPr>
          <p:spPr>
            <a:xfrm>
              <a:off x="2033752" y="2191056"/>
              <a:ext cx="8436739" cy="15736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E7F5795B-7540-48A8-41D3-421B9A14761E}"/>
                </a:ext>
              </a:extLst>
            </p:cNvPr>
            <p:cNvGrpSpPr/>
            <p:nvPr/>
          </p:nvGrpSpPr>
          <p:grpSpPr>
            <a:xfrm>
              <a:off x="2378952" y="2354408"/>
              <a:ext cx="7629718" cy="1276144"/>
              <a:chOff x="2378952" y="2354408"/>
              <a:chExt cx="7629718" cy="1276144"/>
            </a:xfrm>
          </p:grpSpPr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F8D5CBAB-0D20-49E2-963E-0AE6E5EA6524}"/>
                  </a:ext>
                </a:extLst>
              </p:cNvPr>
              <p:cNvSpPr txBox="1"/>
              <p:nvPr/>
            </p:nvSpPr>
            <p:spPr>
              <a:xfrm>
                <a:off x="2378952" y="2354408"/>
                <a:ext cx="1892765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4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95659EB5-A4DE-3C66-20E5-4101038000AE}"/>
                  </a:ext>
                </a:extLst>
              </p:cNvPr>
              <p:cNvSpPr txBox="1"/>
              <p:nvPr/>
            </p:nvSpPr>
            <p:spPr>
              <a:xfrm>
                <a:off x="2426542" y="2759031"/>
                <a:ext cx="2097425" cy="87152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在这里输入你的正文，阐述与关键词标题相关的具体内容，若字数太多酌情先删减文案，再缩小字号。</a:t>
                </a: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A68B84A6-D7BD-3F72-C9F7-C9E769B42121}"/>
                  </a:ext>
                </a:extLst>
              </p:cNvPr>
              <p:cNvSpPr txBox="1"/>
              <p:nvPr/>
            </p:nvSpPr>
            <p:spPr>
              <a:xfrm>
                <a:off x="8115905" y="2354408"/>
                <a:ext cx="1892765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zh-CN" altLang="en-US" sz="24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43267AC0-9042-7E69-4308-BCC19C564BF5}"/>
                  </a:ext>
                </a:extLst>
              </p:cNvPr>
              <p:cNvSpPr txBox="1"/>
              <p:nvPr/>
            </p:nvSpPr>
            <p:spPr>
              <a:xfrm>
                <a:off x="7890229" y="2759031"/>
                <a:ext cx="2097425" cy="87152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在这里输入你的正文，阐述与关键词标题相关的具体内容，若字数太多酌情先删减文案，再缩小字号。</a:t>
                </a: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F679C66-BE2D-07D0-DB83-3E6B94A2D6DB}"/>
              </a:ext>
            </a:extLst>
          </p:cNvPr>
          <p:cNvGrpSpPr/>
          <p:nvPr/>
        </p:nvGrpSpPr>
        <p:grpSpPr>
          <a:xfrm>
            <a:off x="1466194" y="2312229"/>
            <a:ext cx="9259612" cy="1573651"/>
            <a:chOff x="1519380" y="2191056"/>
            <a:chExt cx="9259612" cy="1573651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A81285AB-24BF-A495-A226-7A9349C2BD71}"/>
                </a:ext>
              </a:extLst>
            </p:cNvPr>
            <p:cNvSpPr/>
            <p:nvPr/>
          </p:nvSpPr>
          <p:spPr>
            <a:xfrm>
              <a:off x="1519380" y="2191056"/>
              <a:ext cx="9259612" cy="15736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0B351DDB-6260-81BB-7BC3-98D0C2A825FD}"/>
                </a:ext>
              </a:extLst>
            </p:cNvPr>
            <p:cNvGrpSpPr/>
            <p:nvPr/>
          </p:nvGrpSpPr>
          <p:grpSpPr>
            <a:xfrm>
              <a:off x="1843216" y="2475086"/>
              <a:ext cx="2833609" cy="1057637"/>
              <a:chOff x="1843216" y="2475086"/>
              <a:chExt cx="2833609" cy="1057637"/>
            </a:xfrm>
          </p:grpSpPr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515ED1E7-C16B-9AB7-4AC8-A99A6BECAE8A}"/>
                  </a:ext>
                </a:extLst>
              </p:cNvPr>
              <p:cNvSpPr txBox="1"/>
              <p:nvPr/>
            </p:nvSpPr>
            <p:spPr>
              <a:xfrm>
                <a:off x="1843216" y="2475086"/>
                <a:ext cx="1892765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4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30783815-5EE5-271B-22E6-8F14A866D1A1}"/>
                  </a:ext>
                </a:extLst>
              </p:cNvPr>
              <p:cNvSpPr txBox="1"/>
              <p:nvPr/>
            </p:nvSpPr>
            <p:spPr>
              <a:xfrm>
                <a:off x="1935773" y="2882801"/>
                <a:ext cx="2741052" cy="64992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在这里输入你的正文，阐述与关键词标题相关的具体内容，若字数太多酌情先删减文案，再缩小字号。</a:t>
                </a: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ED43D3D9-9163-F167-27D8-9F0D1A5112DA}"/>
                </a:ext>
              </a:extLst>
            </p:cNvPr>
            <p:cNvGrpSpPr/>
            <p:nvPr/>
          </p:nvGrpSpPr>
          <p:grpSpPr>
            <a:xfrm>
              <a:off x="7729439" y="2449062"/>
              <a:ext cx="2860759" cy="1050722"/>
              <a:chOff x="1789622" y="2475086"/>
              <a:chExt cx="2860759" cy="1050722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6C58AB83-DCBA-0863-3937-803DDFA882B6}"/>
                  </a:ext>
                </a:extLst>
              </p:cNvPr>
              <p:cNvSpPr txBox="1"/>
              <p:nvPr/>
            </p:nvSpPr>
            <p:spPr>
              <a:xfrm>
                <a:off x="2757616" y="2475086"/>
                <a:ext cx="1892765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400" spc="3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关键词标题</a:t>
                </a: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A776BE13-067F-7367-F905-67E1D281CD1C}"/>
                  </a:ext>
                </a:extLst>
              </p:cNvPr>
              <p:cNvSpPr txBox="1"/>
              <p:nvPr/>
            </p:nvSpPr>
            <p:spPr>
              <a:xfrm>
                <a:off x="1789622" y="2875886"/>
                <a:ext cx="2741052" cy="64992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在这里输入你的正文，阐述与关键词标题相关的具体内容，若字数太多酌情先删减文案，再缩小字号。</a:t>
                </a:r>
              </a:p>
            </p:txBody>
          </p:sp>
        </p:grpSp>
      </p:grpSp>
      <p:sp>
        <p:nvSpPr>
          <p:cNvPr id="58" name="流程图: 文档 57">
            <a:extLst>
              <a:ext uri="{FF2B5EF4-FFF2-40B4-BE49-F238E27FC236}">
                <a16:creationId xmlns:a16="http://schemas.microsoft.com/office/drawing/2014/main" id="{951FD6F9-3121-FC0E-569D-C7EFB0023967}"/>
              </a:ext>
            </a:extLst>
          </p:cNvPr>
          <p:cNvSpPr/>
          <p:nvPr/>
        </p:nvSpPr>
        <p:spPr>
          <a:xfrm>
            <a:off x="4739767" y="1878161"/>
            <a:ext cx="2780380" cy="4492603"/>
          </a:xfrm>
          <a:prstGeom prst="flowChartDocumen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E2679BA6-3A01-E5B1-8D1A-CDE061FA1123}"/>
              </a:ext>
            </a:extLst>
          </p:cNvPr>
          <p:cNvGrpSpPr/>
          <p:nvPr/>
        </p:nvGrpSpPr>
        <p:grpSpPr>
          <a:xfrm>
            <a:off x="5040032" y="2312229"/>
            <a:ext cx="2297974" cy="2739019"/>
            <a:chOff x="4852462" y="2149700"/>
            <a:chExt cx="7153877" cy="2739019"/>
          </a:xfrm>
        </p:grpSpPr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0EB2A52E-42F3-46C4-206E-B99F4508AAE8}"/>
                </a:ext>
              </a:extLst>
            </p:cNvPr>
            <p:cNvCxnSpPr>
              <a:cxnSpLocks/>
            </p:cNvCxnSpPr>
            <p:nvPr/>
          </p:nvCxnSpPr>
          <p:spPr>
            <a:xfrm>
              <a:off x="7060053" y="2773389"/>
              <a:ext cx="209408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FE04871-A906-5EC6-738A-9A5084426797}"/>
                </a:ext>
              </a:extLst>
            </p:cNvPr>
            <p:cNvSpPr txBox="1"/>
            <p:nvPr/>
          </p:nvSpPr>
          <p:spPr>
            <a:xfrm>
              <a:off x="5423593" y="2149700"/>
              <a:ext cx="57669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关键词标题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80B642DF-B4B5-F819-8727-70C7353807C6}"/>
                </a:ext>
              </a:extLst>
            </p:cNvPr>
            <p:cNvSpPr txBox="1"/>
            <p:nvPr/>
          </p:nvSpPr>
          <p:spPr>
            <a:xfrm>
              <a:off x="4852462" y="3096369"/>
              <a:ext cx="7153877" cy="179235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在这里输入你的正文，阐述与关键词标题相关的具体内容，若字数太多酌情先删减文案，再缩小字号。灵活调整文本框宽度，保证行数和每行的字数协调，分段后可以加项目符号。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92422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191A1150-A8FF-5D0C-9812-3FEBD104CB15}"/>
              </a:ext>
            </a:extLst>
          </p:cNvPr>
          <p:cNvSpPr txBox="1"/>
          <p:nvPr/>
        </p:nvSpPr>
        <p:spPr>
          <a:xfrm>
            <a:off x="4471012" y="2494653"/>
            <a:ext cx="3249976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亮点经验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E99213E-53BB-9D97-6484-B7AEB1CC71EE}"/>
              </a:ext>
            </a:extLst>
          </p:cNvPr>
          <p:cNvSpPr txBox="1"/>
          <p:nvPr/>
        </p:nvSpPr>
        <p:spPr>
          <a:xfrm>
            <a:off x="4586689" y="3462051"/>
            <a:ext cx="3018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</a:rPr>
              <a:t>EXPERIENCE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2C03359C-99B4-CF36-0C83-9BCBA50C4E7B}"/>
              </a:ext>
            </a:extLst>
          </p:cNvPr>
          <p:cNvSpPr/>
          <p:nvPr/>
        </p:nvSpPr>
        <p:spPr>
          <a:xfrm>
            <a:off x="5241974" y="4247944"/>
            <a:ext cx="1708051" cy="45953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15900" dist="381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POSans H" panose="00020600040101010101" pitchFamily="18" charset="-122"/>
              </a:rPr>
              <a:t>第二部分</a:t>
            </a:r>
          </a:p>
        </p:txBody>
      </p:sp>
    </p:spTree>
    <p:extLst>
      <p:ext uri="{BB962C8B-B14F-4D97-AF65-F5344CB8AC3E}">
        <p14:creationId xmlns:p14="http://schemas.microsoft.com/office/powerpoint/2010/main" val="9673505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7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7;#164397;#99967;#393644;#180612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7;#164397;#99967;#393644;#180612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7;#164397;#99967;#393644;#180612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7;#164397;#99967;#393644;#180612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7;#164397;#99967;#393644;#180612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7;#164397;#99967;#393644;#180612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7;#164397;#99967;#393644;#180612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7;#164397;#99967;#393644;#180612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7;#164397;#99967;#393644;#180612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7;#164397;#99967;#393644;#180612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7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7;#164397;#99967;#393644;#18061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7;#164397;#99967;#393644;#180612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7;#164397;#99967;#393644;#180612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7;#164397;#99967;#393644;#180612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7;#164397;#99967;#393644;#180612;#402697;#402689;#401329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7;#164397;#99967;#393644;#180612;#172816;#151969;#82600;#45095;#23943;#400441;#180612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7;#164397;#99967;#393644;#180612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7;#164397;#99967;#393644;#180612;#172816;#151969;#82600;#45095;#23943;#400441;#180612;"/>
</p:tagLst>
</file>

<file path=ppt/theme/theme1.xml><?xml version="1.0" encoding="utf-8"?>
<a:theme xmlns:a="http://schemas.openxmlformats.org/drawingml/2006/main" name="51PPT模板网   www.51pptmoban.com">
  <a:themeElements>
    <a:clrScheme name="自定义 4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7CF82"/>
      </a:accent1>
      <a:accent2>
        <a:srgbClr val="EDF13A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思源宋体 CN Light"/>
        <a:ea typeface="OPPOSans B"/>
        <a:cs typeface=""/>
      </a:majorFont>
      <a:minorFont>
        <a:latin typeface="等线"/>
        <a:ea typeface="思源宋体 CN Heavy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</TotalTime>
  <Words>2219</Words>
  <Application>Microsoft Office PowerPoint</Application>
  <PresentationFormat>宽屏</PresentationFormat>
  <Paragraphs>290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Noto Sans S Chinese Regular</vt:lpstr>
      <vt:lpstr>OPPOSans B</vt:lpstr>
      <vt:lpstr>OPPOSans H</vt:lpstr>
      <vt:lpstr>阿里巴巴普惠体 2.0 55 Regular</vt:lpstr>
      <vt:lpstr>等线</vt:lpstr>
      <vt:lpstr>思源宋体 CN Light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绿色清新几何风工作汇报商务通用ppt模板</dc:title>
  <dc:creator>大萌子</dc:creator>
  <cp:keywords>51PPT模板网</cp:keywords>
  <dc:description>www.51pptmoban.com</dc:description>
  <cp:lastModifiedBy>Win user</cp:lastModifiedBy>
  <cp:revision>15</cp:revision>
  <dcterms:created xsi:type="dcterms:W3CDTF">2022-05-28T10:45:04Z</dcterms:created>
  <dcterms:modified xsi:type="dcterms:W3CDTF">2022-09-22T08:42:32Z</dcterms:modified>
</cp:coreProperties>
</file>