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56" r:id="rId3"/>
    <p:sldId id="258" r:id="rId4"/>
    <p:sldId id="262" r:id="rId5"/>
    <p:sldId id="261" r:id="rId6"/>
    <p:sldId id="267" r:id="rId7"/>
    <p:sldId id="257" r:id="rId8"/>
    <p:sldId id="266" r:id="rId9"/>
    <p:sldId id="263" r:id="rId10"/>
    <p:sldId id="265" r:id="rId11"/>
    <p:sldId id="264" r:id="rId12"/>
    <p:sldId id="268"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B0CE4A1-0395-468C-992A-0858F418DD29}">
          <p14:sldIdLst>
            <p14:sldId id="269"/>
            <p14:sldId id="256"/>
            <p14:sldId id="258"/>
            <p14:sldId id="262"/>
            <p14:sldId id="261"/>
            <p14:sldId id="267"/>
            <p14:sldId id="257"/>
            <p14:sldId id="266"/>
            <p14:sldId id="263"/>
            <p14:sldId id="265"/>
            <p14:sldId id="264"/>
          </p14:sldIdLst>
        </p14:section>
        <p14:section name="作者信息" id="{5B2D3481-08DA-4F57-969B-1C8BF788AD1B}">
          <p14:sldIdLst>
            <p14:sldId id="268"/>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098"/>
    <a:srgbClr val="F3E2D2"/>
    <a:srgbClr val="01A37E"/>
    <a:srgbClr val="EF6C14"/>
    <a:srgbClr val="D2F4D3"/>
    <a:srgbClr val="F7F096"/>
    <a:srgbClr val="FFFFFF"/>
    <a:srgbClr val="F8F198"/>
    <a:srgbClr val="0AA381"/>
    <a:srgbClr val="D6EF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56" autoAdjust="0"/>
    <p:restoredTop sz="94660"/>
  </p:normalViewPr>
  <p:slideViewPr>
    <p:cSldViewPr snapToGrid="0" showGuides="1">
      <p:cViewPr varScale="1">
        <p:scale>
          <a:sx n="72" d="100"/>
          <a:sy n="72" d="100"/>
        </p:scale>
        <p:origin x="90" y="654"/>
      </p:cViewPr>
      <p:guideLst>
        <p:guide orient="horz" pos="2160"/>
        <p:guide pos="3840"/>
        <p:guide orient="horz" pos="527"/>
        <p:guide orient="horz" pos="3793"/>
      </p:guideLst>
    </p:cSldViewPr>
  </p:slideViewPr>
  <p:notesTextViewPr>
    <p:cViewPr>
      <p:scale>
        <a:sx n="75" d="100"/>
        <a:sy n="75" d="100"/>
      </p:scale>
      <p:origin x="0" y="0"/>
    </p:cViewPr>
  </p:notesTextViewPr>
  <p:sorterViewPr>
    <p:cViewPr>
      <p:scale>
        <a:sx n="66" d="100"/>
        <a:sy n="66" d="100"/>
      </p:scale>
      <p:origin x="0" y="-16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1T23:28:25.486"/>
    </inkml:context>
    <inkml:brush xml:id="br0">
      <inkml:brushProperty name="width" value="0.14993" units="cm"/>
      <inkml:brushProperty name="height" value="0.14993" units="cm"/>
      <inkml:brushProperty name="color" value="#01A37E"/>
    </inkml:brush>
  </inkml:definitions>
  <inkml:trace contextRef="#ctx0" brushRef="#br0">2 83 24575,'82'-4'0,"148"-26"0,-8-1 0,509 19 0,-432 15 0,4178-3 0,-4426 2 114,-1 2 0,97 20 0,91 41-1821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2:26:02.423"/>
    </inkml:context>
    <inkml:brush xml:id="br0">
      <inkml:brushProperty name="width" value="0.10583" units="cm"/>
      <inkml:brushProperty name="height" value="0.10583" units="cm"/>
      <inkml:brushProperty name="color" value="#EF6C14"/>
    </inkml:brush>
  </inkml:definitions>
  <inkml:trace contextRef="#ctx0" brushRef="#br0">2 59 24575,'70'-3'0,"128"-18"0,-8 0 0,437 13 0,-370 10 0,3583-2 0,-3796 1 114,-1 2 0,83 14 0,78 27-1821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2:08:51.972"/>
    </inkml:context>
    <inkml:brush xml:id="br0">
      <inkml:brushProperty name="width" value="0.08819" units="cm"/>
      <inkml:brushProperty name="height" value="0.08819" units="cm"/>
      <inkml:brushProperty name="color" value="#EF6C14"/>
    </inkml:brush>
  </inkml:definitions>
  <inkml:trace contextRef="#ctx0" brushRef="#br0">0 51 24575,'1'-1'0,"-1"0"0,0-1 0,1 1 0,-1 0 0,1-1 0,0 1 0,-1 0 0,1 0 0,0-1 0,0 1 0,0 0 0,0 0 0,0 0 0,0 0 0,1 0 0,-1 0 0,0 0 0,1 0 0,-1 1 0,0-1 0,1 0 0,-1 1 0,1-1 0,-1 1 0,1-1 0,0 1 0,2-1 0,53-7 0,-47 7 0,179-12 0,245 12 0,-225 3 0,149 22 0,-35-1 0,758-19 0,-555-7 0,-433 7 0,104 14 0,33 3 0,18-16 282,181 13-1929,-349-9-5179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2:08:51.973"/>
    </inkml:context>
    <inkml:brush xml:id="br0">
      <inkml:brushProperty name="width" value="0.05" units="cm"/>
      <inkml:brushProperty name="height" value="0.05" units="cm"/>
      <inkml:brushProperty name="color" value="#01A37E"/>
    </inkml:brush>
  </inkml:definitions>
  <inkml:trace contextRef="#ctx0" brushRef="#br0">77 87 24575,'1'-3'0,"0"0"0,0 0 0,0 0 0,0 0 0,1 0 0,-1 0 0,1 0 0,0 1 0,0-1 0,0 0 0,0 1 0,0 0 0,1-1 0,-1 1 0,1 0 0,0 0 0,-1 1 0,1-1 0,0 0 0,0 1 0,0 0 0,0 0 0,5-2 0,75-21 0,-77 23 0,-1-1 0,0 1 0,0 1 0,1-1 0,-1 1 0,1 0 0,-1 0 0,0 0 0,1 1 0,-1 0 0,0 0 0,10 3 0,-12-2 0,-1 0 0,1 0 0,-1 0 0,0 0 0,0 1 0,0-1 0,0 0 0,0 1 0,-1 0 0,1-1 0,-1 1 0,1 0 0,-1 0 0,0 0 0,0 0 0,0 0 0,-1 0 0,1 0 0,-1 0 0,0 0 0,0 0 0,0 0 0,0 6 0,14 121 0,-8-93 0,3 72 0,-9-96 0,0-2 0,0-1 0,0 1 0,-1 0 0,0-1 0,-1 1 0,0-1 0,-4 11 0,4-18 0,0 0 0,0 0 0,0 0 0,0 0 0,0-1 0,-1 1 0,1-1 0,-1 1 0,1-1 0,-1 0 0,0 0 0,0 0 0,0-1 0,0 1 0,0 0 0,-1-1 0,1 0 0,0 0 0,-1 0 0,1 0 0,0-1 0,-1 1 0,1-1 0,-1 0 0,-5 0 0,-4 0 0,1 0 0,-1-1 0,0 0 0,1-1 0,-1-1 0,1 0 0,0 0 0,-1-1 0,2-1 0,-1 0 0,1 0 0,-1-1 0,1-1 0,1 0 0,-19-15 0,24 17 0,0-1 0,0 1 0,1-1 0,0 1 0,0-1 0,0-1 0,1 1 0,0 0 0,0-1 0,0 0 0,1 1 0,0-1 0,1 0 0,-1 0 0,1 0 0,1-1 0,-1 1 0,1 0 0,0 0 0,1 0 0,0 0 0,0 0 0,0 0 0,1 0 0,0 0 0,1 0 0,-1 1 0,1-1 0,4-7 0,37-75-1365,-33 61-5461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2:08:51.976"/>
    </inkml:context>
    <inkml:brush xml:id="br0">
      <inkml:brushProperty name="width" value="0.05" units="cm"/>
      <inkml:brushProperty name="height" value="0.05" units="cm"/>
      <inkml:brushProperty name="color" value="#01A37E"/>
    </inkml:brush>
  </inkml:definitions>
  <inkml:trace contextRef="#ctx0" brushRef="#br0">166 18 24575,'3'-2'0,"-1"0"0,1 0 0,0 1 0,0-1 0,0 1 0,0-1 0,0 1 0,0 0 0,0 0 0,0 0 0,1 1 0,-1-1 0,0 1 0,1 0 0,-1 0 0,0 0 0,0 0 0,1 0 0,-1 1 0,0-1 0,0 1 0,1 0 0,4 2 0,0 0 0,-1 0 0,1 0 0,-1 1 0,0 0 0,0 0 0,0 0 0,0 1 0,8 9 0,-12-12 0,11 12 0,-1 1 0,0 0 0,13 20 0,-22-28 0,-1 1 0,0-1 0,0 0 0,0 1 0,-1 0 0,0 0 0,0 0 0,-1 0 0,0 0 0,0 15 0,-1-18 0,0 15 0,0-1 0,-1 0 0,-1 0 0,-7 27 0,8-40 0,-2 0 0,1 0 0,-1 0 0,1-1 0,-2 1 0,1-1 0,-1 1 0,1-1 0,-1 0 0,-1-1 0,1 1 0,-1-1 0,0 0 0,0 0 0,0 0 0,0-1 0,-8 5 0,-7 2 0,1 0 0,-2-1 0,1-1 0,-1 0 0,0-2 0,-39 7 0,55-13 0,0 1 0,0-1 0,0 0 0,0-1 0,0 1 0,0-1 0,0 0 0,0 0 0,0 0 0,0-1 0,0 0 0,0 0 0,1 0 0,-1 0 0,1-1 0,0 0 0,0 0 0,0 0 0,0 0 0,0 0 0,0-1 0,1 0 0,0 0 0,0 0 0,0 0 0,0 0 0,1-1 0,-1 1 0,1-1 0,0 0 0,1 1 0,-1-1 0,1 0 0,-2-9 0,1 2 0,-1 0 0,2 0 0,0 0 0,0 0 0,1-1 0,0 1 0,1 0 0,1 0 0,-1 0 0,2 0 0,0 0 0,1 0 0,0 1 0,0 0 0,1 0 0,7-11 0,5-5 48,-4 6 45,1 1 0,24-29-1,-31 42-245,-1 1-1,1 0 0,1 0 0,-1 1 1,1 0-1,0 0 0,0 1 0,0 0 0,1 0 1,11-3-1,2 1-6672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2:08:51.975"/>
    </inkml:context>
    <inkml:brush xml:id="br0">
      <inkml:brushProperty name="width" value="0.05" units="cm"/>
      <inkml:brushProperty name="height" value="0.05" units="cm"/>
      <inkml:brushProperty name="color" value="#01A37E"/>
    </inkml:brush>
  </inkml:definitions>
  <inkml:trace contextRef="#ctx0" brushRef="#br0">131 2 24575,'15'-1'0,"1"1"0,0 1 0,-1 1 0,1 0 0,-1 1 0,1 1 0,-1 0 0,19 9 0,-28-10 0,1 1 0,0 0 0,-1 1 0,0-1 0,0 1 0,-1 1 0,1-1 0,-1 1 0,0 0 0,0 0 0,-1 0 0,0 1 0,0-1 0,0 1 0,-1 0 0,0 0 0,-1 1 0,4 14 0,0 1 0,-1-9 0,-2 1 0,0 0 0,0 1 0,0 22 0,-3-33 0,0 0 0,-1-1 0,0 1 0,0-1 0,0 1 0,0-1 0,-1 0 0,1 1 0,-1-1 0,0 0 0,0 0 0,-1 0 0,1 0 0,-1-1 0,0 1 0,0-1 0,0 1 0,-1-1 0,-5 4 0,-48 45 0,44-38 0,-1-1 0,0-1 0,-18 13 0,26-22 0,1 0 0,-1 0 0,0-1 0,0 1 0,0-1 0,0 0 0,0-1 0,-1 0 0,1 0 0,0 0 0,-1-1 0,1 1 0,-1-2 0,1 1 0,0-1 0,-1 0 0,1 0 0,0 0 0,0-1 0,0 0 0,0-1 0,0 1 0,0-1 0,0 0 0,1 0 0,-1-1 0,1 0 0,0 0 0,0 0 0,1 0 0,-1-1 0,1 0 0,0 0 0,0 0 0,1 0 0,-1-1 0,1 1 0,1-1 0,-1 0 0,-2-9 0,1-7 0,1 0 0,0 0 0,2 1 0,1-1 0,1 0 0,6-35 0,-6 49 0,0 1 0,1-1 0,0 0 0,1 1 0,0 0 0,0-1 0,0 1 0,1 0 0,0 0 0,0 1 0,1-1 0,0 1 0,0 0 0,1 0 0,-1 1 0,1 0 0,0 0 0,1 0 0,-1 1 0,1-1 0,8-2 0,102-45-1365,-97 45-5461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1T23:28:25.486"/>
    </inkml:context>
    <inkml:brush xml:id="br0">
      <inkml:brushProperty name="width" value="0.14993" units="cm"/>
      <inkml:brushProperty name="height" value="0.14993" units="cm"/>
      <inkml:brushProperty name="color" value="#01A37E"/>
    </inkml:brush>
  </inkml:definitions>
  <inkml:trace contextRef="#ctx0" brushRef="#br0">2 83 24575,'82'-4'0,"148"-26"0,-8-1 0,509 19 0,-432 15 0,4178-3 0,-4426 2 114,-1 2 0,97 20 0,91 41-1821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0:59:42.279"/>
    </inkml:context>
    <inkml:brush xml:id="br0">
      <inkml:brushProperty name="width" value="0.03528" units="cm"/>
      <inkml:brushProperty name="height" value="0.03528" units="cm"/>
      <inkml:brushProperty name="color" value="#EF6C14"/>
    </inkml:brush>
  </inkml:definitions>
  <inkml:trace contextRef="#ctx0" brushRef="#br0">0 26 24575,'0'-1'0,"0"1"0,0-1 0,1 0 0,-1 1 0,0-1 0,0 0 0,1 1 0,-1-1 0,0 0 0,1 1 0,-1-1 0,0 1 0,1-1 0,-1 1 0,1-1 0,-1 1 0,1-1 0,-1 1 0,1 0 0,-1-1 0,1 1 0,-1 0 0,1-1 0,0 1 0,-1 0 0,1 0 0,0-1 0,21-3 0,-18 3 0,67-5 0,93 5 0,-85 3 0,56 10 0,-12 0 0,285-11 0,-210-2 0,-162 3 0,38 7 0,13 2 0,7-9 282,68 7-1929,-132-4-5179</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02:00.631"/>
    </inkml:context>
    <inkml:brush xml:id="br0">
      <inkml:brushProperty name="width" value="0.05" units="cm"/>
      <inkml:brushProperty name="height" value="0.05" units="cm"/>
      <inkml:brushProperty name="color" value="#01A37E"/>
    </inkml:brush>
  </inkml:definitions>
  <inkml:trace contextRef="#ctx0" brushRef="#br0">39 44 24575,'0'-1'0,"1"-1"0,-1 1 0,1-1 0,0 0 0,-1 1 0,1 0 0,0-1 0,0 1 0,0-1 0,0 1 0,0 0 0,0 0 0,1 0 0,-1 0 0,0-1 0,1 2 0,-1-1 0,0 0 0,1 0 0,-1 0 0,1 1 0,0-1 0,2 0 0,38-11 0,-39 11 0,-1 0 0,1 1 0,0-1 0,-1 1 0,1 0 0,0 0 0,0 0 0,-1 0 0,1 0 0,0 1 0,-1-1 0,6 3 0,-7-2 0,1 0 0,-1 0 0,0 0 0,0 0 0,0 0 0,0 0 0,0 0 0,0 1 0,0-1 0,0 0 0,-1 1 0,1-1 0,-1 1 0,1-1 0,-1 1 0,1-1 0,-1 1 0,0-1 0,1 1 0,-1-1 0,0 1 0,0 0 0,-1 2 0,9 62 0,-5-47 0,1 37 0,-4-50 0,0-1 0,0 1 0,0-1 0,0 1 0,-1-1 0,0 0 0,0 1 0,-2 4 0,2-8 0,0-1 0,0 1 0,0-1 0,0 1 0,0-1 0,0 0 0,0 1 0,-1-1 0,1 0 0,-1 0 0,1 0 0,0 0 0,-1 0 0,0 0 0,1-1 0,-1 1 0,0 0 0,1-1 0,-1 1 0,0-1 0,1 0 0,-1 0 0,0 1 0,0-1 0,-2-1 0,-3 2 0,1-2 0,-1 1 0,1-1 0,-1 0 0,1 0 0,0 0 0,0-1 0,-1 0 0,1 0 0,0-1 0,1 0 0,-1 0 0,0 0 0,1-1 0,-10-7 0,13 8 0,-1 1 0,1-1 0,0 0 0,0 0 0,0 0 0,0 0 0,0 0 0,0-1 0,1 1 0,0 0 0,0-1 0,0 1 0,0-1 0,0 1 0,1-1 0,-1 0 0,1 1 0,0-1 0,0 0 0,0 1 0,1-1 0,-1 1 0,1-1 0,0 1 0,0-1 0,0 1 0,1-1 0,-1 1 0,3-4 0,18-38-1365,-16 30-5461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02:02.786"/>
    </inkml:context>
    <inkml:brush xml:id="br0">
      <inkml:brushProperty name="width" value="0.05" units="cm"/>
      <inkml:brushProperty name="height" value="0.05" units="cm"/>
      <inkml:brushProperty name="color" value="#01A37E"/>
    </inkml:brush>
  </inkml:definitions>
  <inkml:trace contextRef="#ctx0" brushRef="#br0">136 9 24575,'0'-1'0,"0"1"0,1-1 0,-1 1 0,0-1 0,1 1 0,-1-1 0,0 1 0,1 0 0,-1-1 0,1 1 0,-1-1 0,1 1 0,-1 0 0,1 0 0,-1-1 0,1 1 0,-1 0 0,1 0 0,-1-1 0,1 1 0,-1 0 0,1 0 0,-1 0 0,1 0 0,0 0 0,-1 0 0,2 0 0,17-1 0,-18 1 0,2 0 0,0 0 0,0 0 0,0 1 0,0-1 0,0 1 0,0-1 0,0 1 0,0 0 0,-1 0 0,1 0 0,0 1 0,0-1 0,-1 1 0,1-1 0,-1 1 0,1 0 0,-1 0 0,0 0 0,0 0 0,0 0 0,0 1 0,0-1 0,0 1 0,-1-1 0,1 1 0,-1 0 0,0-1 0,0 1 0,2 5 0,-2-4 0,-1 0 0,1 0 0,-1 0 0,0 0 0,0 0 0,0 1 0,-1-1 0,1 0 0,-1 0 0,0 0 0,0 0 0,-1 0 0,1 0 0,-1-1 0,0 1 0,0 0 0,0-1 0,0 1 0,0-1 0,-1 0 0,-4 5 0,-1-1 0,-1 1 0,0-1 0,0-1 0,-1 0 0,0 0 0,-19 8 0,23-11 0,0-1 0,-1 0 0,1 0 0,0-1 0,-1 1 0,0-1 0,1-1 0,-1 1 0,0-1 0,1 0 0,-1-1 0,-13-2 0,18 2 0,1 0 0,-1 1 0,0-1 0,0 0 0,0 0 0,1-1 0,-1 1 0,0 0 0,1-1 0,-1 1 0,1-1 0,0 1 0,0-1 0,-1 1 0,1-1 0,0 0 0,0 0 0,0 0 0,1 0 0,-1 1 0,0-1 0,1 0 0,-1 0 0,1 0 0,0-1 0,-1 1 0,1 0 0,0 0 0,1-3 0,-1 1 0,0 1 0,1-1 0,-1 0 0,1 0 0,0 0 0,0 1 0,0-1 0,1 0 0,-1 1 0,1-1 0,0 1 0,0-1 0,0 1 0,5-5 0,-2 4 34,0 0-1,0 0 0,0 1 1,0-1-1,1 1 1,-1 1-1,1-1 0,10-2 1,51-9-449,-31 7-836,-21 4-5575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02:04.641"/>
    </inkml:context>
    <inkml:brush xml:id="br0">
      <inkml:brushProperty name="width" value="0.05" units="cm"/>
      <inkml:brushProperty name="height" value="0.05" units="cm"/>
      <inkml:brushProperty name="color" value="#01A37E"/>
    </inkml:brush>
  </inkml:definitions>
  <inkml:trace contextRef="#ctx0" brushRef="#br0">66 1 24575,'8'0'0,"0"0"0,0 0 0,0 1 0,0 0 0,0 1 0,0 0 0,-1 0 0,11 4 0,-15-4 0,0 0 0,1 0 0,-1 0 0,0 1 0,0-1 0,0 1 0,0 0 0,-1-1 0,1 1 0,-1 1 0,0-1 0,1 0 0,-1 0 0,-1 1 0,1 0 0,-1-1 0,1 1 0,1 7 0,0 1 0,-1-5 0,0 1 0,-1-1 0,1 1 0,-1 12 0,-1-18 0,0 1 0,0-1 0,-1 0 0,1 0 0,-1 1 0,1-1 0,-1 0 0,0 0 0,0 0 0,0 1 0,0-1 0,0 0 0,-1 0 0,1-1 0,0 1 0,-1 0 0,0 0 0,1-1 0,-4 3 0,-24 22 0,22-19 0,0 0 0,0-1 0,-9 7 0,13-12 0,0 1 0,0-1 0,0 1 0,0-1 0,0 0 0,0 0 0,0 0 0,0-1 0,-1 1 0,1-1 0,0 0 0,0 0 0,-1 0 0,1 0 0,0 0 0,0-1 0,-1 1 0,1-1 0,0 0 0,0 0 0,0 0 0,0-1 0,0 1 0,0-1 0,0 1 0,1-1 0,-1 0 0,1 0 0,-1 0 0,1-1 0,0 1 0,-1 0 0,1-1 0,0 1 0,1-1 0,-1 0 0,0 0 0,1 0 0,0 0 0,-2-5 0,1-2 0,0-2 0,1 1 0,1 0 0,0 0 0,0 0 0,3-18 0,-2 25 0,0 0 0,0 0 0,0 1 0,0-1 0,0 0 0,1 0 0,0 1 0,0-1 0,0 1 0,0-1 0,0 1 0,1 0 0,-1 0 0,1 0 0,0 0 0,0 1 0,0-1 0,0 1 0,1-1 0,-1 1 0,5-2 0,51-22-1365,-48 23-5461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02:06.864"/>
    </inkml:context>
    <inkml:brush xml:id="br0">
      <inkml:brushProperty name="width" value="0.05" units="cm"/>
      <inkml:brushProperty name="height" value="0.05" units="cm"/>
      <inkml:brushProperty name="color" value="#01A37E"/>
    </inkml:brush>
  </inkml:definitions>
  <inkml:trace contextRef="#ctx0" brushRef="#br0">84 9 24575,'2'-1'0,"-1"0"0,0 0 0,1 0 0,-1 1 0,1-1 0,-1 0 0,1 1 0,0-1 0,-1 1 0,1-1 0,-1 1 0,1 0 0,0-1 0,-1 1 0,1 0 0,0 0 0,0 0 0,-1 1 0,1-1 0,-1 0 0,1 1 0,0-1 0,2 2 0,0-1 0,0 1 0,0-1 0,-1 1 0,1 0 0,0 0 0,-1 0 0,0 1 0,5 4 0,-6-6 0,5 6 0,-1 1 0,1-1 0,6 11 0,-11-14 0,0-1 0,-1 1 0,1 0 0,-1 0 0,0 0 0,0 0 0,0 0 0,0 0 0,-1 0 0,1 8 0,-1-9 0,0 6 0,0 1 0,-1 0 0,0 0 0,-3 13 0,3-20 0,0 0 0,0 0 0,-1 0 0,1 0 0,-1 0 0,1-1 0,-1 1 0,0 0 0,0-1 0,0 1 0,-1-1 0,1 0 0,0 0 0,-1 0 0,0 0 0,1 0 0,-5 1 0,-3 3 0,0-1 0,0 0 0,-1-1 0,1-1 0,-1 1 0,-19 2 0,27-6 0,1 0 0,-1 1 0,0-1 0,1-1 0,-1 1 0,1 0 0,-1-1 0,1 1 0,-1-1 0,1 0 0,-1 0 0,1 0 0,0 0 0,-1 0 0,1 0 0,0-1 0,0 1 0,0-1 0,0 0 0,0 1 0,0-1 0,0 0 0,1 0 0,-1 0 0,1 0 0,-1 0 0,1-1 0,0 1 0,0 0 0,0-1 0,0 1 0,0-1 0,1 1 0,-2-5 0,1 1 0,0 0 0,0 0 0,0-1 0,1 1 0,0 0 0,0 0 0,1 0 0,-1-1 0,1 1 0,1 0 0,-1 0 0,1 0 0,0 0 0,0 1 0,1-1 0,3-5 0,2-2 48,-1 2 45,0 0 0,13-13-1,-17 20-245,0 1-1,1 0 0,0 0 0,-1 0 1,1 1-1,0-1 0,0 1 0,1 0 0,-1 0 1,6-1-1,1 0-6672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42:32.080"/>
    </inkml:context>
    <inkml:brush xml:id="br0">
      <inkml:brushProperty name="width" value="0.0441" units="cm"/>
      <inkml:brushProperty name="height" value="0.0441" units="cm"/>
      <inkml:brushProperty name="color" value="#01A37E"/>
    </inkml:brush>
  </inkml:definitions>
  <inkml:trace contextRef="#ctx0" brushRef="#br0">1 110 24575,'1579'0'0,"-1332"-9"0,-2 0 0,-201 9 0,20 1 0,0-3 0,79-13 0,2-8 0,170-3 0,152 20 0,-171-3 0,-26 0 0,994 10 0,-1217-4-1365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1:51:44.655"/>
    </inkml:context>
    <inkml:brush xml:id="br0">
      <inkml:brushProperty name="width" value="0.10583" units="cm"/>
      <inkml:brushProperty name="height" value="0.10583" units="cm"/>
      <inkml:brushProperty name="color" value="#EF6C14"/>
    </inkml:brush>
  </inkml:definitions>
  <inkml:trace contextRef="#ctx0" brushRef="#br0">2 59 24575,'79'-3'0,"143"-18"0,-8 0 0,492 13 0,-418 10 0,4033-2 0,-4272 1 114,-1 2 0,94 14 0,88 27-1821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2T00:15:09.782"/>
    </inkml:context>
    <inkml:brush xml:id="br0">
      <inkml:brushProperty name="width" value="0.0441" units="cm"/>
      <inkml:brushProperty name="height" value="0.0441" units="cm"/>
      <inkml:brushProperty name="color" value="#01A37E"/>
    </inkml:brush>
  </inkml:definitions>
  <inkml:trace contextRef="#ctx0" brushRef="#br0">1 110 24575,'1579'0'0,"-1332"-9"0,-2 0 0,-201 9 0,20 1 0,0-3 0,79-13 0,2-8 0,170-3 0,152 20 0,-171-3 0,-26 0 0,994 10 0,-1217-4-1365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4473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485773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customXml" Target="../ink/ink6.xm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customXml" Target="../ink/ink3.xml"/><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customXml" Target="../ink/ink5.xml"/><Relationship Id="rId4" Type="http://schemas.openxmlformats.org/officeDocument/2006/relationships/customXml" Target="../ink/ink2.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ustomXml" Target="../ink/ink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customXml" Target="../ink/ink14.xm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customXml" Target="../ink/ink11.xml"/><Relationship Id="rId1" Type="http://schemas.openxmlformats.org/officeDocument/2006/relationships/slideLayout" Target="../slideLayouts/slideLayout1.xml"/><Relationship Id="rId6" Type="http://schemas.openxmlformats.org/officeDocument/2006/relationships/customXml" Target="../ink/ink13.xml"/><Relationship Id="rId5" Type="http://schemas.openxmlformats.org/officeDocument/2006/relationships/image" Target="../media/image6.png"/><Relationship Id="rId4" Type="http://schemas.openxmlformats.org/officeDocument/2006/relationships/customXml" Target="../ink/ink12.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摆放着许多物品&#10;&#10;中度可信度描述已自动生成">
            <a:extLst>
              <a:ext uri="{FF2B5EF4-FFF2-40B4-BE49-F238E27FC236}">
                <a16:creationId xmlns:a16="http://schemas.microsoft.com/office/drawing/2014/main" id="{0F974C9B-6D1E-86C9-9E9E-E3C22C8E818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2564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 name="矩形 1086">
            <a:extLst>
              <a:ext uri="{FF2B5EF4-FFF2-40B4-BE49-F238E27FC236}">
                <a16:creationId xmlns:a16="http://schemas.microsoft.com/office/drawing/2014/main" id="{9D463132-DF20-A380-FD1F-7B925610126E}"/>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3" name="组合 652">
            <a:extLst>
              <a:ext uri="{FF2B5EF4-FFF2-40B4-BE49-F238E27FC236}">
                <a16:creationId xmlns:a16="http://schemas.microsoft.com/office/drawing/2014/main" id="{51CB073A-3A54-6E08-BAEA-3C271EAA83AA}"/>
              </a:ext>
            </a:extLst>
          </p:cNvPr>
          <p:cNvGrpSpPr/>
          <p:nvPr/>
        </p:nvGrpSpPr>
        <p:grpSpPr>
          <a:xfrm>
            <a:off x="60437" y="188695"/>
            <a:ext cx="12071126" cy="6480610"/>
            <a:chOff x="60437" y="188695"/>
            <a:chExt cx="12071126" cy="6480610"/>
          </a:xfrm>
        </p:grpSpPr>
        <p:grpSp>
          <p:nvGrpSpPr>
            <p:cNvPr id="654" name="组合 653">
              <a:extLst>
                <a:ext uri="{FF2B5EF4-FFF2-40B4-BE49-F238E27FC236}">
                  <a16:creationId xmlns:a16="http://schemas.microsoft.com/office/drawing/2014/main" id="{FFC8AB27-DE1D-1C87-1AB6-246C17811FD5}"/>
                </a:ext>
              </a:extLst>
            </p:cNvPr>
            <p:cNvGrpSpPr/>
            <p:nvPr/>
          </p:nvGrpSpPr>
          <p:grpSpPr>
            <a:xfrm>
              <a:off x="60437" y="188695"/>
              <a:ext cx="12071126" cy="72000"/>
              <a:chOff x="60437" y="188695"/>
              <a:chExt cx="12071126" cy="72000"/>
            </a:xfrm>
          </p:grpSpPr>
          <p:sp>
            <p:nvSpPr>
              <p:cNvPr id="1060" name="椭圆 1059">
                <a:extLst>
                  <a:ext uri="{FF2B5EF4-FFF2-40B4-BE49-F238E27FC236}">
                    <a16:creationId xmlns:a16="http://schemas.microsoft.com/office/drawing/2014/main" id="{29A6F298-178B-2D31-0406-97D5053683AB}"/>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1" name="椭圆 1060">
                <a:extLst>
                  <a:ext uri="{FF2B5EF4-FFF2-40B4-BE49-F238E27FC236}">
                    <a16:creationId xmlns:a16="http://schemas.microsoft.com/office/drawing/2014/main" id="{7D571D07-E21B-3863-0CCB-F2E8799BEBE2}"/>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2" name="椭圆 1061">
                <a:extLst>
                  <a:ext uri="{FF2B5EF4-FFF2-40B4-BE49-F238E27FC236}">
                    <a16:creationId xmlns:a16="http://schemas.microsoft.com/office/drawing/2014/main" id="{B7483351-C8C0-D12C-ECAF-4086B501D4FE}"/>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3" name="椭圆 1062">
                <a:extLst>
                  <a:ext uri="{FF2B5EF4-FFF2-40B4-BE49-F238E27FC236}">
                    <a16:creationId xmlns:a16="http://schemas.microsoft.com/office/drawing/2014/main" id="{DF3EEFC6-0699-C2C8-76AE-AB47EC27E644}"/>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4" name="椭圆 1063">
                <a:extLst>
                  <a:ext uri="{FF2B5EF4-FFF2-40B4-BE49-F238E27FC236}">
                    <a16:creationId xmlns:a16="http://schemas.microsoft.com/office/drawing/2014/main" id="{174B130C-EE40-950B-8FC9-07E4083D1419}"/>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5" name="椭圆 1064">
                <a:extLst>
                  <a:ext uri="{FF2B5EF4-FFF2-40B4-BE49-F238E27FC236}">
                    <a16:creationId xmlns:a16="http://schemas.microsoft.com/office/drawing/2014/main" id="{13119DDC-632D-4639-3925-2993CD5349BC}"/>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6" name="椭圆 1065">
                <a:extLst>
                  <a:ext uri="{FF2B5EF4-FFF2-40B4-BE49-F238E27FC236}">
                    <a16:creationId xmlns:a16="http://schemas.microsoft.com/office/drawing/2014/main" id="{26DE21AA-A2B1-DC36-D06B-B7AB6B6D2A2C}"/>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7" name="椭圆 1066">
                <a:extLst>
                  <a:ext uri="{FF2B5EF4-FFF2-40B4-BE49-F238E27FC236}">
                    <a16:creationId xmlns:a16="http://schemas.microsoft.com/office/drawing/2014/main" id="{36D36AE8-22A8-3084-1C70-90ADEA545AB7}"/>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8" name="椭圆 1067">
                <a:extLst>
                  <a:ext uri="{FF2B5EF4-FFF2-40B4-BE49-F238E27FC236}">
                    <a16:creationId xmlns:a16="http://schemas.microsoft.com/office/drawing/2014/main" id="{1937FC8B-F205-0956-22E1-6766B4F3DA14}"/>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9" name="椭圆 1068">
                <a:extLst>
                  <a:ext uri="{FF2B5EF4-FFF2-40B4-BE49-F238E27FC236}">
                    <a16:creationId xmlns:a16="http://schemas.microsoft.com/office/drawing/2014/main" id="{8F232725-4251-F676-8BEA-496F88075F55}"/>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0" name="椭圆 1069">
                <a:extLst>
                  <a:ext uri="{FF2B5EF4-FFF2-40B4-BE49-F238E27FC236}">
                    <a16:creationId xmlns:a16="http://schemas.microsoft.com/office/drawing/2014/main" id="{89DC8FBA-BBCE-4888-115A-EC9A747F62AE}"/>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1" name="椭圆 1070">
                <a:extLst>
                  <a:ext uri="{FF2B5EF4-FFF2-40B4-BE49-F238E27FC236}">
                    <a16:creationId xmlns:a16="http://schemas.microsoft.com/office/drawing/2014/main" id="{EF7050A1-9B7B-5F6E-657C-9C142FAD60C0}"/>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2" name="椭圆 1071">
                <a:extLst>
                  <a:ext uri="{FF2B5EF4-FFF2-40B4-BE49-F238E27FC236}">
                    <a16:creationId xmlns:a16="http://schemas.microsoft.com/office/drawing/2014/main" id="{BBEED96C-BB2C-3E57-38BA-B681F4A39197}"/>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3" name="椭圆 1072">
                <a:extLst>
                  <a:ext uri="{FF2B5EF4-FFF2-40B4-BE49-F238E27FC236}">
                    <a16:creationId xmlns:a16="http://schemas.microsoft.com/office/drawing/2014/main" id="{1AF4E417-0863-FACF-EB30-72FF5D964A95}"/>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4" name="椭圆 1073">
                <a:extLst>
                  <a:ext uri="{FF2B5EF4-FFF2-40B4-BE49-F238E27FC236}">
                    <a16:creationId xmlns:a16="http://schemas.microsoft.com/office/drawing/2014/main" id="{A1533DF7-4BE2-B4C6-142E-41D95DEB5625}"/>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5" name="椭圆 1074">
                <a:extLst>
                  <a:ext uri="{FF2B5EF4-FFF2-40B4-BE49-F238E27FC236}">
                    <a16:creationId xmlns:a16="http://schemas.microsoft.com/office/drawing/2014/main" id="{24C3F9F5-F61C-6D33-777B-E0F30154CAEE}"/>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6" name="椭圆 1075">
                <a:extLst>
                  <a:ext uri="{FF2B5EF4-FFF2-40B4-BE49-F238E27FC236}">
                    <a16:creationId xmlns:a16="http://schemas.microsoft.com/office/drawing/2014/main" id="{36FE2DAE-BA56-CBB4-4D16-5B915F26BEB4}"/>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7" name="椭圆 1076">
                <a:extLst>
                  <a:ext uri="{FF2B5EF4-FFF2-40B4-BE49-F238E27FC236}">
                    <a16:creationId xmlns:a16="http://schemas.microsoft.com/office/drawing/2014/main" id="{504ABAE1-4863-AC56-40AA-3E20CEF755E8}"/>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8" name="椭圆 1077">
                <a:extLst>
                  <a:ext uri="{FF2B5EF4-FFF2-40B4-BE49-F238E27FC236}">
                    <a16:creationId xmlns:a16="http://schemas.microsoft.com/office/drawing/2014/main" id="{83B0213C-F8AC-4FC1-99FB-22C5329064D6}"/>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9" name="椭圆 1078">
                <a:extLst>
                  <a:ext uri="{FF2B5EF4-FFF2-40B4-BE49-F238E27FC236}">
                    <a16:creationId xmlns:a16="http://schemas.microsoft.com/office/drawing/2014/main" id="{DB7D65E7-CFD5-6C0C-6CEC-8CEA6EE48F50}"/>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0" name="椭圆 1079">
                <a:extLst>
                  <a:ext uri="{FF2B5EF4-FFF2-40B4-BE49-F238E27FC236}">
                    <a16:creationId xmlns:a16="http://schemas.microsoft.com/office/drawing/2014/main" id="{02C4E3F7-0F22-8F4B-7238-A27C844F4955}"/>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1" name="椭圆 1080">
                <a:extLst>
                  <a:ext uri="{FF2B5EF4-FFF2-40B4-BE49-F238E27FC236}">
                    <a16:creationId xmlns:a16="http://schemas.microsoft.com/office/drawing/2014/main" id="{4AD5B529-25E8-BFB7-1848-252AE4CADF6B}"/>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2" name="椭圆 1081">
                <a:extLst>
                  <a:ext uri="{FF2B5EF4-FFF2-40B4-BE49-F238E27FC236}">
                    <a16:creationId xmlns:a16="http://schemas.microsoft.com/office/drawing/2014/main" id="{D773BC94-E033-2E57-F319-9C70F5174BC7}"/>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3" name="椭圆 1082">
                <a:extLst>
                  <a:ext uri="{FF2B5EF4-FFF2-40B4-BE49-F238E27FC236}">
                    <a16:creationId xmlns:a16="http://schemas.microsoft.com/office/drawing/2014/main" id="{1FC64B14-1858-EEA7-5435-85E1F1DE8673}"/>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4" name="椭圆 1083">
                <a:extLst>
                  <a:ext uri="{FF2B5EF4-FFF2-40B4-BE49-F238E27FC236}">
                    <a16:creationId xmlns:a16="http://schemas.microsoft.com/office/drawing/2014/main" id="{4683337A-0ACF-B194-35B9-403B7E06DE39}"/>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5" name="椭圆 1084">
                <a:extLst>
                  <a:ext uri="{FF2B5EF4-FFF2-40B4-BE49-F238E27FC236}">
                    <a16:creationId xmlns:a16="http://schemas.microsoft.com/office/drawing/2014/main" id="{37C76750-46DE-F66E-83F7-99BB498D898E}"/>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5" name="组合 654">
              <a:extLst>
                <a:ext uri="{FF2B5EF4-FFF2-40B4-BE49-F238E27FC236}">
                  <a16:creationId xmlns:a16="http://schemas.microsoft.com/office/drawing/2014/main" id="{C0234B9D-A428-1C70-F9BB-226EFCCFD768}"/>
                </a:ext>
              </a:extLst>
            </p:cNvPr>
            <p:cNvGrpSpPr/>
            <p:nvPr/>
          </p:nvGrpSpPr>
          <p:grpSpPr>
            <a:xfrm>
              <a:off x="60437" y="615936"/>
              <a:ext cx="12071126" cy="72000"/>
              <a:chOff x="60437" y="188695"/>
              <a:chExt cx="12071126" cy="72000"/>
            </a:xfrm>
          </p:grpSpPr>
          <p:sp>
            <p:nvSpPr>
              <p:cNvPr id="1034" name="椭圆 1033">
                <a:extLst>
                  <a:ext uri="{FF2B5EF4-FFF2-40B4-BE49-F238E27FC236}">
                    <a16:creationId xmlns:a16="http://schemas.microsoft.com/office/drawing/2014/main" id="{55E2D2FB-80A8-F2B6-7EC4-5B6EDD231E7B}"/>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椭圆 1034">
                <a:extLst>
                  <a:ext uri="{FF2B5EF4-FFF2-40B4-BE49-F238E27FC236}">
                    <a16:creationId xmlns:a16="http://schemas.microsoft.com/office/drawing/2014/main" id="{194DF051-DBCA-2D68-84E0-8BD0A99AAE27}"/>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6" name="椭圆 1035">
                <a:extLst>
                  <a:ext uri="{FF2B5EF4-FFF2-40B4-BE49-F238E27FC236}">
                    <a16:creationId xmlns:a16="http://schemas.microsoft.com/office/drawing/2014/main" id="{1F76C807-BFEF-98EB-7F94-582DB57B088C}"/>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7" name="椭圆 1036">
                <a:extLst>
                  <a:ext uri="{FF2B5EF4-FFF2-40B4-BE49-F238E27FC236}">
                    <a16:creationId xmlns:a16="http://schemas.microsoft.com/office/drawing/2014/main" id="{9FA446B9-6F19-7813-1B27-C9A60E78BD30}"/>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8" name="椭圆 1037">
                <a:extLst>
                  <a:ext uri="{FF2B5EF4-FFF2-40B4-BE49-F238E27FC236}">
                    <a16:creationId xmlns:a16="http://schemas.microsoft.com/office/drawing/2014/main" id="{03F10F7E-F299-F93A-7FFB-86F78222874D}"/>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9" name="椭圆 1038">
                <a:extLst>
                  <a:ext uri="{FF2B5EF4-FFF2-40B4-BE49-F238E27FC236}">
                    <a16:creationId xmlns:a16="http://schemas.microsoft.com/office/drawing/2014/main" id="{E127089B-97EA-CF23-73F3-A05397356E59}"/>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0" name="椭圆 1039">
                <a:extLst>
                  <a:ext uri="{FF2B5EF4-FFF2-40B4-BE49-F238E27FC236}">
                    <a16:creationId xmlns:a16="http://schemas.microsoft.com/office/drawing/2014/main" id="{24ADC5E2-E665-035D-8B6B-E020017044FF}"/>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1" name="椭圆 1040">
                <a:extLst>
                  <a:ext uri="{FF2B5EF4-FFF2-40B4-BE49-F238E27FC236}">
                    <a16:creationId xmlns:a16="http://schemas.microsoft.com/office/drawing/2014/main" id="{2C8F1DDC-D6FC-6B02-EE43-3D9ED4D5BE4F}"/>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2" name="椭圆 1041">
                <a:extLst>
                  <a:ext uri="{FF2B5EF4-FFF2-40B4-BE49-F238E27FC236}">
                    <a16:creationId xmlns:a16="http://schemas.microsoft.com/office/drawing/2014/main" id="{3B46EDF1-79FB-66F9-C984-A73049223B7E}"/>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3" name="椭圆 1042">
                <a:extLst>
                  <a:ext uri="{FF2B5EF4-FFF2-40B4-BE49-F238E27FC236}">
                    <a16:creationId xmlns:a16="http://schemas.microsoft.com/office/drawing/2014/main" id="{3344161D-9FD8-2774-CD05-53B977630BDA}"/>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4" name="椭圆 1043">
                <a:extLst>
                  <a:ext uri="{FF2B5EF4-FFF2-40B4-BE49-F238E27FC236}">
                    <a16:creationId xmlns:a16="http://schemas.microsoft.com/office/drawing/2014/main" id="{0B1FE914-D206-1760-DDAF-6AA53B282B9D}"/>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5" name="椭圆 1044">
                <a:extLst>
                  <a:ext uri="{FF2B5EF4-FFF2-40B4-BE49-F238E27FC236}">
                    <a16:creationId xmlns:a16="http://schemas.microsoft.com/office/drawing/2014/main" id="{B742A48D-C340-BFE4-0273-700D4299007D}"/>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6" name="椭圆 1045">
                <a:extLst>
                  <a:ext uri="{FF2B5EF4-FFF2-40B4-BE49-F238E27FC236}">
                    <a16:creationId xmlns:a16="http://schemas.microsoft.com/office/drawing/2014/main" id="{6D5C761E-E7E6-19EC-4540-6E30D2C6E947}"/>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7" name="椭圆 1046">
                <a:extLst>
                  <a:ext uri="{FF2B5EF4-FFF2-40B4-BE49-F238E27FC236}">
                    <a16:creationId xmlns:a16="http://schemas.microsoft.com/office/drawing/2014/main" id="{E3E70F07-EF8F-5A73-C88B-AA96E48AC2B5}"/>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8" name="椭圆 1047">
                <a:extLst>
                  <a:ext uri="{FF2B5EF4-FFF2-40B4-BE49-F238E27FC236}">
                    <a16:creationId xmlns:a16="http://schemas.microsoft.com/office/drawing/2014/main" id="{A7239330-491B-5557-C7F1-0688DA347635}"/>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9" name="椭圆 1048">
                <a:extLst>
                  <a:ext uri="{FF2B5EF4-FFF2-40B4-BE49-F238E27FC236}">
                    <a16:creationId xmlns:a16="http://schemas.microsoft.com/office/drawing/2014/main" id="{A264C571-3385-6C5C-C4C1-A32AA80C2C9B}"/>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0" name="椭圆 1049">
                <a:extLst>
                  <a:ext uri="{FF2B5EF4-FFF2-40B4-BE49-F238E27FC236}">
                    <a16:creationId xmlns:a16="http://schemas.microsoft.com/office/drawing/2014/main" id="{14D716AC-89C9-6C95-67FE-C9BEAF3F530A}"/>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1" name="椭圆 1050">
                <a:extLst>
                  <a:ext uri="{FF2B5EF4-FFF2-40B4-BE49-F238E27FC236}">
                    <a16:creationId xmlns:a16="http://schemas.microsoft.com/office/drawing/2014/main" id="{5E4CBE52-610C-1F5F-CE57-7D4B37855FE2}"/>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2" name="椭圆 1051">
                <a:extLst>
                  <a:ext uri="{FF2B5EF4-FFF2-40B4-BE49-F238E27FC236}">
                    <a16:creationId xmlns:a16="http://schemas.microsoft.com/office/drawing/2014/main" id="{8E8442D7-D46D-03CE-DC0D-8B304E7CD7B4}"/>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3" name="椭圆 1052">
                <a:extLst>
                  <a:ext uri="{FF2B5EF4-FFF2-40B4-BE49-F238E27FC236}">
                    <a16:creationId xmlns:a16="http://schemas.microsoft.com/office/drawing/2014/main" id="{A20397BD-4467-4B52-50B7-A0ED7C847D0D}"/>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4" name="椭圆 1053">
                <a:extLst>
                  <a:ext uri="{FF2B5EF4-FFF2-40B4-BE49-F238E27FC236}">
                    <a16:creationId xmlns:a16="http://schemas.microsoft.com/office/drawing/2014/main" id="{2355E6E2-C88F-2218-5D90-44C32D3C5BA5}"/>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5" name="椭圆 1054">
                <a:extLst>
                  <a:ext uri="{FF2B5EF4-FFF2-40B4-BE49-F238E27FC236}">
                    <a16:creationId xmlns:a16="http://schemas.microsoft.com/office/drawing/2014/main" id="{A11C6EBE-20AD-1B70-1779-99E4D68EC09A}"/>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6" name="椭圆 1055">
                <a:extLst>
                  <a:ext uri="{FF2B5EF4-FFF2-40B4-BE49-F238E27FC236}">
                    <a16:creationId xmlns:a16="http://schemas.microsoft.com/office/drawing/2014/main" id="{2A9BC375-BAC5-FD3A-F1D1-133E9BF4C53D}"/>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7" name="椭圆 1056">
                <a:extLst>
                  <a:ext uri="{FF2B5EF4-FFF2-40B4-BE49-F238E27FC236}">
                    <a16:creationId xmlns:a16="http://schemas.microsoft.com/office/drawing/2014/main" id="{F4CB928B-63BA-50B8-3B04-192831ADE2EC}"/>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8" name="椭圆 1057">
                <a:extLst>
                  <a:ext uri="{FF2B5EF4-FFF2-40B4-BE49-F238E27FC236}">
                    <a16:creationId xmlns:a16="http://schemas.microsoft.com/office/drawing/2014/main" id="{6275E458-3BAB-D4B2-0187-E001E9F00F51}"/>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9" name="椭圆 1058">
                <a:extLst>
                  <a:ext uri="{FF2B5EF4-FFF2-40B4-BE49-F238E27FC236}">
                    <a16:creationId xmlns:a16="http://schemas.microsoft.com/office/drawing/2014/main" id="{2AFFE2D9-97E4-8FE7-5B57-4FC55E417AE0}"/>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6" name="组合 655">
              <a:extLst>
                <a:ext uri="{FF2B5EF4-FFF2-40B4-BE49-F238E27FC236}">
                  <a16:creationId xmlns:a16="http://schemas.microsoft.com/office/drawing/2014/main" id="{E44EE79D-20BF-5D83-3C6D-2493D4D306C9}"/>
                </a:ext>
              </a:extLst>
            </p:cNvPr>
            <p:cNvGrpSpPr/>
            <p:nvPr/>
          </p:nvGrpSpPr>
          <p:grpSpPr>
            <a:xfrm>
              <a:off x="60437" y="1043177"/>
              <a:ext cx="12071126" cy="72000"/>
              <a:chOff x="60437" y="188695"/>
              <a:chExt cx="12071126" cy="72000"/>
            </a:xfrm>
          </p:grpSpPr>
          <p:sp>
            <p:nvSpPr>
              <p:cNvPr id="1008" name="椭圆 1007">
                <a:extLst>
                  <a:ext uri="{FF2B5EF4-FFF2-40B4-BE49-F238E27FC236}">
                    <a16:creationId xmlns:a16="http://schemas.microsoft.com/office/drawing/2014/main" id="{7C225855-D927-8EAC-6766-5330B6262544}"/>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9" name="椭圆 1008">
                <a:extLst>
                  <a:ext uri="{FF2B5EF4-FFF2-40B4-BE49-F238E27FC236}">
                    <a16:creationId xmlns:a16="http://schemas.microsoft.com/office/drawing/2014/main" id="{15886092-FAE3-45CE-9D6E-213053571D1A}"/>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0" name="椭圆 1009">
                <a:extLst>
                  <a:ext uri="{FF2B5EF4-FFF2-40B4-BE49-F238E27FC236}">
                    <a16:creationId xmlns:a16="http://schemas.microsoft.com/office/drawing/2014/main" id="{F2986ACC-E724-0198-BB9E-61F8F39523BB}"/>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1" name="椭圆 1010">
                <a:extLst>
                  <a:ext uri="{FF2B5EF4-FFF2-40B4-BE49-F238E27FC236}">
                    <a16:creationId xmlns:a16="http://schemas.microsoft.com/office/drawing/2014/main" id="{0F2DC770-0691-FDD1-64DE-5D6213D0A95B}"/>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2" name="椭圆 1011">
                <a:extLst>
                  <a:ext uri="{FF2B5EF4-FFF2-40B4-BE49-F238E27FC236}">
                    <a16:creationId xmlns:a16="http://schemas.microsoft.com/office/drawing/2014/main" id="{E0794206-800B-A2BD-75EA-E9500B79359C}"/>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3" name="椭圆 1012">
                <a:extLst>
                  <a:ext uri="{FF2B5EF4-FFF2-40B4-BE49-F238E27FC236}">
                    <a16:creationId xmlns:a16="http://schemas.microsoft.com/office/drawing/2014/main" id="{9C71E702-B895-AC08-E781-3B4A2BF2C376}"/>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4" name="椭圆 1013">
                <a:extLst>
                  <a:ext uri="{FF2B5EF4-FFF2-40B4-BE49-F238E27FC236}">
                    <a16:creationId xmlns:a16="http://schemas.microsoft.com/office/drawing/2014/main" id="{719053AB-0712-62FF-AC8D-157758870FD9}"/>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5" name="椭圆 1014">
                <a:extLst>
                  <a:ext uri="{FF2B5EF4-FFF2-40B4-BE49-F238E27FC236}">
                    <a16:creationId xmlns:a16="http://schemas.microsoft.com/office/drawing/2014/main" id="{E51CC26F-A447-3EDC-1B4D-94DD3910D23A}"/>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6" name="椭圆 1015">
                <a:extLst>
                  <a:ext uri="{FF2B5EF4-FFF2-40B4-BE49-F238E27FC236}">
                    <a16:creationId xmlns:a16="http://schemas.microsoft.com/office/drawing/2014/main" id="{F975F667-288C-273D-365C-E93907393327}"/>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7" name="椭圆 1016">
                <a:extLst>
                  <a:ext uri="{FF2B5EF4-FFF2-40B4-BE49-F238E27FC236}">
                    <a16:creationId xmlns:a16="http://schemas.microsoft.com/office/drawing/2014/main" id="{19EA58A1-4BA7-FF86-ABA6-B2577FF81B99}"/>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8" name="椭圆 1017">
                <a:extLst>
                  <a:ext uri="{FF2B5EF4-FFF2-40B4-BE49-F238E27FC236}">
                    <a16:creationId xmlns:a16="http://schemas.microsoft.com/office/drawing/2014/main" id="{97085A07-0ACD-2B1A-B97F-EC9DAE9B72CC}"/>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9" name="椭圆 1018">
                <a:extLst>
                  <a:ext uri="{FF2B5EF4-FFF2-40B4-BE49-F238E27FC236}">
                    <a16:creationId xmlns:a16="http://schemas.microsoft.com/office/drawing/2014/main" id="{938422DF-FB8A-2343-F633-87705C6145BA}"/>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0" name="椭圆 1019">
                <a:extLst>
                  <a:ext uri="{FF2B5EF4-FFF2-40B4-BE49-F238E27FC236}">
                    <a16:creationId xmlns:a16="http://schemas.microsoft.com/office/drawing/2014/main" id="{82FB7C85-D65B-BB12-AE46-356D7D2EC8E5}"/>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1" name="椭圆 1020">
                <a:extLst>
                  <a:ext uri="{FF2B5EF4-FFF2-40B4-BE49-F238E27FC236}">
                    <a16:creationId xmlns:a16="http://schemas.microsoft.com/office/drawing/2014/main" id="{FFBE015C-32A4-74B6-E596-CD0E167A63D8}"/>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2" name="椭圆 1021">
                <a:extLst>
                  <a:ext uri="{FF2B5EF4-FFF2-40B4-BE49-F238E27FC236}">
                    <a16:creationId xmlns:a16="http://schemas.microsoft.com/office/drawing/2014/main" id="{93AF7303-E5FD-FDA0-B0D7-BCB657D415A7}"/>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3" name="椭圆 1022">
                <a:extLst>
                  <a:ext uri="{FF2B5EF4-FFF2-40B4-BE49-F238E27FC236}">
                    <a16:creationId xmlns:a16="http://schemas.microsoft.com/office/drawing/2014/main" id="{B5EFF3E3-63CB-0A0E-ACD9-D6568340C767}"/>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4" name="椭圆 1023">
                <a:extLst>
                  <a:ext uri="{FF2B5EF4-FFF2-40B4-BE49-F238E27FC236}">
                    <a16:creationId xmlns:a16="http://schemas.microsoft.com/office/drawing/2014/main" id="{C9B94FBC-EBBC-57EE-BD9D-D86C06BCBFCF}"/>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5" name="椭圆 1024">
                <a:extLst>
                  <a:ext uri="{FF2B5EF4-FFF2-40B4-BE49-F238E27FC236}">
                    <a16:creationId xmlns:a16="http://schemas.microsoft.com/office/drawing/2014/main" id="{8305199F-389B-6A7C-87C2-D538302A3F11}"/>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6" name="椭圆 1025">
                <a:extLst>
                  <a:ext uri="{FF2B5EF4-FFF2-40B4-BE49-F238E27FC236}">
                    <a16:creationId xmlns:a16="http://schemas.microsoft.com/office/drawing/2014/main" id="{0606C115-C967-CF66-9701-DC42C8981293}"/>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7" name="椭圆 1026">
                <a:extLst>
                  <a:ext uri="{FF2B5EF4-FFF2-40B4-BE49-F238E27FC236}">
                    <a16:creationId xmlns:a16="http://schemas.microsoft.com/office/drawing/2014/main" id="{D5DE66BC-B17A-635A-A672-6DAB9A75605F}"/>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8" name="椭圆 1027">
                <a:extLst>
                  <a:ext uri="{FF2B5EF4-FFF2-40B4-BE49-F238E27FC236}">
                    <a16:creationId xmlns:a16="http://schemas.microsoft.com/office/drawing/2014/main" id="{DCFB6C2D-AD9F-7B0B-EDCC-1EA63671B2CF}"/>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9" name="椭圆 1028">
                <a:extLst>
                  <a:ext uri="{FF2B5EF4-FFF2-40B4-BE49-F238E27FC236}">
                    <a16:creationId xmlns:a16="http://schemas.microsoft.com/office/drawing/2014/main" id="{BC6E560F-4A02-2B5F-2233-04436DDA0148}"/>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0" name="椭圆 1029">
                <a:extLst>
                  <a:ext uri="{FF2B5EF4-FFF2-40B4-BE49-F238E27FC236}">
                    <a16:creationId xmlns:a16="http://schemas.microsoft.com/office/drawing/2014/main" id="{55FA4AB9-9BB9-00ED-304D-916704B107B5}"/>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1" name="椭圆 1030">
                <a:extLst>
                  <a:ext uri="{FF2B5EF4-FFF2-40B4-BE49-F238E27FC236}">
                    <a16:creationId xmlns:a16="http://schemas.microsoft.com/office/drawing/2014/main" id="{5B2CC2C5-FF86-A53A-79C6-80FBCD049F55}"/>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2" name="椭圆 1031">
                <a:extLst>
                  <a:ext uri="{FF2B5EF4-FFF2-40B4-BE49-F238E27FC236}">
                    <a16:creationId xmlns:a16="http://schemas.microsoft.com/office/drawing/2014/main" id="{5C9BB625-D686-FE64-183A-85CCB4EB647B}"/>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3" name="椭圆 1032">
                <a:extLst>
                  <a:ext uri="{FF2B5EF4-FFF2-40B4-BE49-F238E27FC236}">
                    <a16:creationId xmlns:a16="http://schemas.microsoft.com/office/drawing/2014/main" id="{12D3B7CF-A683-32D8-3D60-FA6F142898E6}"/>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7" name="组合 656">
              <a:extLst>
                <a:ext uri="{FF2B5EF4-FFF2-40B4-BE49-F238E27FC236}">
                  <a16:creationId xmlns:a16="http://schemas.microsoft.com/office/drawing/2014/main" id="{F09CF5BE-BE42-D663-06D5-FF5770099D81}"/>
                </a:ext>
              </a:extLst>
            </p:cNvPr>
            <p:cNvGrpSpPr/>
            <p:nvPr/>
          </p:nvGrpSpPr>
          <p:grpSpPr>
            <a:xfrm>
              <a:off x="60437" y="1470418"/>
              <a:ext cx="12071126" cy="72000"/>
              <a:chOff x="60437" y="188695"/>
              <a:chExt cx="12071126" cy="72000"/>
            </a:xfrm>
          </p:grpSpPr>
          <p:sp>
            <p:nvSpPr>
              <p:cNvPr id="982" name="椭圆 981">
                <a:extLst>
                  <a:ext uri="{FF2B5EF4-FFF2-40B4-BE49-F238E27FC236}">
                    <a16:creationId xmlns:a16="http://schemas.microsoft.com/office/drawing/2014/main" id="{75D60C25-AD20-737D-F394-92F18BD661B9}"/>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3" name="椭圆 982">
                <a:extLst>
                  <a:ext uri="{FF2B5EF4-FFF2-40B4-BE49-F238E27FC236}">
                    <a16:creationId xmlns:a16="http://schemas.microsoft.com/office/drawing/2014/main" id="{4B747A4E-BC1F-B0D8-BF3B-9791D699D671}"/>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4" name="椭圆 983">
                <a:extLst>
                  <a:ext uri="{FF2B5EF4-FFF2-40B4-BE49-F238E27FC236}">
                    <a16:creationId xmlns:a16="http://schemas.microsoft.com/office/drawing/2014/main" id="{0E3C5E20-3D4B-EB4A-F167-04FF802D3586}"/>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5" name="椭圆 984">
                <a:extLst>
                  <a:ext uri="{FF2B5EF4-FFF2-40B4-BE49-F238E27FC236}">
                    <a16:creationId xmlns:a16="http://schemas.microsoft.com/office/drawing/2014/main" id="{07708DD7-3854-D554-AF09-DB1F7736E143}"/>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6" name="椭圆 985">
                <a:extLst>
                  <a:ext uri="{FF2B5EF4-FFF2-40B4-BE49-F238E27FC236}">
                    <a16:creationId xmlns:a16="http://schemas.microsoft.com/office/drawing/2014/main" id="{1E30603C-C20E-7BF5-A94A-D4C62831605E}"/>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7" name="椭圆 986">
                <a:extLst>
                  <a:ext uri="{FF2B5EF4-FFF2-40B4-BE49-F238E27FC236}">
                    <a16:creationId xmlns:a16="http://schemas.microsoft.com/office/drawing/2014/main" id="{55CF60D8-E15A-EB71-A1A9-2A05A47CAC12}"/>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8" name="椭圆 987">
                <a:extLst>
                  <a:ext uri="{FF2B5EF4-FFF2-40B4-BE49-F238E27FC236}">
                    <a16:creationId xmlns:a16="http://schemas.microsoft.com/office/drawing/2014/main" id="{98243116-A407-7588-1711-FDAA471F9F42}"/>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9" name="椭圆 988">
                <a:extLst>
                  <a:ext uri="{FF2B5EF4-FFF2-40B4-BE49-F238E27FC236}">
                    <a16:creationId xmlns:a16="http://schemas.microsoft.com/office/drawing/2014/main" id="{585CACFA-1930-F00A-19EE-D3EAB76A93D9}"/>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0" name="椭圆 989">
                <a:extLst>
                  <a:ext uri="{FF2B5EF4-FFF2-40B4-BE49-F238E27FC236}">
                    <a16:creationId xmlns:a16="http://schemas.microsoft.com/office/drawing/2014/main" id="{6D991C97-BF3A-7E02-B491-FFD43F448D1B}"/>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1" name="椭圆 990">
                <a:extLst>
                  <a:ext uri="{FF2B5EF4-FFF2-40B4-BE49-F238E27FC236}">
                    <a16:creationId xmlns:a16="http://schemas.microsoft.com/office/drawing/2014/main" id="{47492FDC-5D96-6829-7F47-FEFA422914F4}"/>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2" name="椭圆 991">
                <a:extLst>
                  <a:ext uri="{FF2B5EF4-FFF2-40B4-BE49-F238E27FC236}">
                    <a16:creationId xmlns:a16="http://schemas.microsoft.com/office/drawing/2014/main" id="{C9A8D244-8A44-F3C5-477B-39F000EA68C6}"/>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3" name="椭圆 992">
                <a:extLst>
                  <a:ext uri="{FF2B5EF4-FFF2-40B4-BE49-F238E27FC236}">
                    <a16:creationId xmlns:a16="http://schemas.microsoft.com/office/drawing/2014/main" id="{94EC5E29-90B1-92B7-DB3E-79AE99C47525}"/>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4" name="椭圆 993">
                <a:extLst>
                  <a:ext uri="{FF2B5EF4-FFF2-40B4-BE49-F238E27FC236}">
                    <a16:creationId xmlns:a16="http://schemas.microsoft.com/office/drawing/2014/main" id="{D3FCFA02-1B3D-A027-022A-24F83C228A92}"/>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5" name="椭圆 994">
                <a:extLst>
                  <a:ext uri="{FF2B5EF4-FFF2-40B4-BE49-F238E27FC236}">
                    <a16:creationId xmlns:a16="http://schemas.microsoft.com/office/drawing/2014/main" id="{C9DBCDC6-FDB8-3416-AE6F-90437308AA5C}"/>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6" name="椭圆 995">
                <a:extLst>
                  <a:ext uri="{FF2B5EF4-FFF2-40B4-BE49-F238E27FC236}">
                    <a16:creationId xmlns:a16="http://schemas.microsoft.com/office/drawing/2014/main" id="{30C7A79D-3D6B-7175-02E5-80D53738B631}"/>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7" name="椭圆 996">
                <a:extLst>
                  <a:ext uri="{FF2B5EF4-FFF2-40B4-BE49-F238E27FC236}">
                    <a16:creationId xmlns:a16="http://schemas.microsoft.com/office/drawing/2014/main" id="{1F06BFFD-85FD-1C69-C75C-82CCB0384F12}"/>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8" name="椭圆 997">
                <a:extLst>
                  <a:ext uri="{FF2B5EF4-FFF2-40B4-BE49-F238E27FC236}">
                    <a16:creationId xmlns:a16="http://schemas.microsoft.com/office/drawing/2014/main" id="{E4116966-74DE-D6B9-AEB9-A2D62FF1DACC}"/>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9" name="椭圆 998">
                <a:extLst>
                  <a:ext uri="{FF2B5EF4-FFF2-40B4-BE49-F238E27FC236}">
                    <a16:creationId xmlns:a16="http://schemas.microsoft.com/office/drawing/2014/main" id="{8A504553-652A-6ED3-0502-296EB3E13142}"/>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0" name="椭圆 999">
                <a:extLst>
                  <a:ext uri="{FF2B5EF4-FFF2-40B4-BE49-F238E27FC236}">
                    <a16:creationId xmlns:a16="http://schemas.microsoft.com/office/drawing/2014/main" id="{6855DAEE-52FF-FE3E-8D15-7D7682C73B9B}"/>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1" name="椭圆 1000">
                <a:extLst>
                  <a:ext uri="{FF2B5EF4-FFF2-40B4-BE49-F238E27FC236}">
                    <a16:creationId xmlns:a16="http://schemas.microsoft.com/office/drawing/2014/main" id="{A43A88FD-C244-84F2-53F8-EFBBFE488D84}"/>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2" name="椭圆 1001">
                <a:extLst>
                  <a:ext uri="{FF2B5EF4-FFF2-40B4-BE49-F238E27FC236}">
                    <a16:creationId xmlns:a16="http://schemas.microsoft.com/office/drawing/2014/main" id="{F0883045-E449-6D61-5364-5506C7CCA8FF}"/>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3" name="椭圆 1002">
                <a:extLst>
                  <a:ext uri="{FF2B5EF4-FFF2-40B4-BE49-F238E27FC236}">
                    <a16:creationId xmlns:a16="http://schemas.microsoft.com/office/drawing/2014/main" id="{89227D43-BE28-F4E5-9D50-BECB98CD3AF9}"/>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4" name="椭圆 1003">
                <a:extLst>
                  <a:ext uri="{FF2B5EF4-FFF2-40B4-BE49-F238E27FC236}">
                    <a16:creationId xmlns:a16="http://schemas.microsoft.com/office/drawing/2014/main" id="{B3DB5E7D-F91F-AEFA-6046-C1B362972747}"/>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5" name="椭圆 1004">
                <a:extLst>
                  <a:ext uri="{FF2B5EF4-FFF2-40B4-BE49-F238E27FC236}">
                    <a16:creationId xmlns:a16="http://schemas.microsoft.com/office/drawing/2014/main" id="{5E516A95-271F-181A-FD8F-4D076B53B2FD}"/>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6" name="椭圆 1005">
                <a:extLst>
                  <a:ext uri="{FF2B5EF4-FFF2-40B4-BE49-F238E27FC236}">
                    <a16:creationId xmlns:a16="http://schemas.microsoft.com/office/drawing/2014/main" id="{F5D479AE-E2F4-3B4D-8D68-B7216C28D58E}"/>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7" name="椭圆 1006">
                <a:extLst>
                  <a:ext uri="{FF2B5EF4-FFF2-40B4-BE49-F238E27FC236}">
                    <a16:creationId xmlns:a16="http://schemas.microsoft.com/office/drawing/2014/main" id="{734D41EB-6734-F31A-D922-D99487DE394A}"/>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8" name="组合 657">
              <a:extLst>
                <a:ext uri="{FF2B5EF4-FFF2-40B4-BE49-F238E27FC236}">
                  <a16:creationId xmlns:a16="http://schemas.microsoft.com/office/drawing/2014/main" id="{CAE1F454-A0A6-D341-5211-3D1C86EF377E}"/>
                </a:ext>
              </a:extLst>
            </p:cNvPr>
            <p:cNvGrpSpPr/>
            <p:nvPr/>
          </p:nvGrpSpPr>
          <p:grpSpPr>
            <a:xfrm>
              <a:off x="60437" y="1897659"/>
              <a:ext cx="12071126" cy="72000"/>
              <a:chOff x="60437" y="188695"/>
              <a:chExt cx="12071126" cy="72000"/>
            </a:xfrm>
          </p:grpSpPr>
          <p:sp>
            <p:nvSpPr>
              <p:cNvPr id="956" name="椭圆 955">
                <a:extLst>
                  <a:ext uri="{FF2B5EF4-FFF2-40B4-BE49-F238E27FC236}">
                    <a16:creationId xmlns:a16="http://schemas.microsoft.com/office/drawing/2014/main" id="{44B4790C-D9EF-64D6-263B-A6C9A9013284}"/>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7" name="椭圆 956">
                <a:extLst>
                  <a:ext uri="{FF2B5EF4-FFF2-40B4-BE49-F238E27FC236}">
                    <a16:creationId xmlns:a16="http://schemas.microsoft.com/office/drawing/2014/main" id="{9898DD9B-C35B-7C04-9991-B883767D3910}"/>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8" name="椭圆 957">
                <a:extLst>
                  <a:ext uri="{FF2B5EF4-FFF2-40B4-BE49-F238E27FC236}">
                    <a16:creationId xmlns:a16="http://schemas.microsoft.com/office/drawing/2014/main" id="{1EE075DB-1755-17C5-CA03-90905E4E0980}"/>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9" name="椭圆 958">
                <a:extLst>
                  <a:ext uri="{FF2B5EF4-FFF2-40B4-BE49-F238E27FC236}">
                    <a16:creationId xmlns:a16="http://schemas.microsoft.com/office/drawing/2014/main" id="{30FEB3DC-DF01-5F96-52B9-E6434034E4F9}"/>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0" name="椭圆 959">
                <a:extLst>
                  <a:ext uri="{FF2B5EF4-FFF2-40B4-BE49-F238E27FC236}">
                    <a16:creationId xmlns:a16="http://schemas.microsoft.com/office/drawing/2014/main" id="{ED487AF1-4684-5CCA-E92F-C90198E25084}"/>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1" name="椭圆 960">
                <a:extLst>
                  <a:ext uri="{FF2B5EF4-FFF2-40B4-BE49-F238E27FC236}">
                    <a16:creationId xmlns:a16="http://schemas.microsoft.com/office/drawing/2014/main" id="{4AB298E0-F38D-5DB3-706D-FAD6F07A20F2}"/>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2" name="椭圆 961">
                <a:extLst>
                  <a:ext uri="{FF2B5EF4-FFF2-40B4-BE49-F238E27FC236}">
                    <a16:creationId xmlns:a16="http://schemas.microsoft.com/office/drawing/2014/main" id="{DC4F65A8-FEB6-3683-A8D8-5D2494F44DAE}"/>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3" name="椭圆 962">
                <a:extLst>
                  <a:ext uri="{FF2B5EF4-FFF2-40B4-BE49-F238E27FC236}">
                    <a16:creationId xmlns:a16="http://schemas.microsoft.com/office/drawing/2014/main" id="{8A5D3342-C515-7025-DEE5-7DA189611609}"/>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4" name="椭圆 963">
                <a:extLst>
                  <a:ext uri="{FF2B5EF4-FFF2-40B4-BE49-F238E27FC236}">
                    <a16:creationId xmlns:a16="http://schemas.microsoft.com/office/drawing/2014/main" id="{504CD060-2DE3-1C91-B830-0522CDCC6807}"/>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5" name="椭圆 964">
                <a:extLst>
                  <a:ext uri="{FF2B5EF4-FFF2-40B4-BE49-F238E27FC236}">
                    <a16:creationId xmlns:a16="http://schemas.microsoft.com/office/drawing/2014/main" id="{EB16C01D-7509-5899-78EE-120A3ACCDB6D}"/>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6" name="椭圆 965">
                <a:extLst>
                  <a:ext uri="{FF2B5EF4-FFF2-40B4-BE49-F238E27FC236}">
                    <a16:creationId xmlns:a16="http://schemas.microsoft.com/office/drawing/2014/main" id="{7F83D49A-F081-2B15-CA5D-AC5C2818CD94}"/>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7" name="椭圆 966">
                <a:extLst>
                  <a:ext uri="{FF2B5EF4-FFF2-40B4-BE49-F238E27FC236}">
                    <a16:creationId xmlns:a16="http://schemas.microsoft.com/office/drawing/2014/main" id="{86F1B0A9-6BBA-43D4-C478-636DAB24FECA}"/>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8" name="椭圆 967">
                <a:extLst>
                  <a:ext uri="{FF2B5EF4-FFF2-40B4-BE49-F238E27FC236}">
                    <a16:creationId xmlns:a16="http://schemas.microsoft.com/office/drawing/2014/main" id="{5C9DA1B2-8F71-2D05-E980-BD64EE977520}"/>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9" name="椭圆 968">
                <a:extLst>
                  <a:ext uri="{FF2B5EF4-FFF2-40B4-BE49-F238E27FC236}">
                    <a16:creationId xmlns:a16="http://schemas.microsoft.com/office/drawing/2014/main" id="{3260A957-DBD0-6F71-204D-11A0E58E69B0}"/>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0" name="椭圆 969">
                <a:extLst>
                  <a:ext uri="{FF2B5EF4-FFF2-40B4-BE49-F238E27FC236}">
                    <a16:creationId xmlns:a16="http://schemas.microsoft.com/office/drawing/2014/main" id="{C79E6EEE-ACC4-17F1-D81A-D2D982C14A54}"/>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1" name="椭圆 970">
                <a:extLst>
                  <a:ext uri="{FF2B5EF4-FFF2-40B4-BE49-F238E27FC236}">
                    <a16:creationId xmlns:a16="http://schemas.microsoft.com/office/drawing/2014/main" id="{FC0FAAB1-6DA3-88B3-1B73-1618049F3683}"/>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2" name="椭圆 971">
                <a:extLst>
                  <a:ext uri="{FF2B5EF4-FFF2-40B4-BE49-F238E27FC236}">
                    <a16:creationId xmlns:a16="http://schemas.microsoft.com/office/drawing/2014/main" id="{7B013101-390E-C48A-FA97-4E5FBAF05621}"/>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3" name="椭圆 972">
                <a:extLst>
                  <a:ext uri="{FF2B5EF4-FFF2-40B4-BE49-F238E27FC236}">
                    <a16:creationId xmlns:a16="http://schemas.microsoft.com/office/drawing/2014/main" id="{A82A0E3B-7192-B9CB-95F6-9CDB4CDC0BD7}"/>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4" name="椭圆 973">
                <a:extLst>
                  <a:ext uri="{FF2B5EF4-FFF2-40B4-BE49-F238E27FC236}">
                    <a16:creationId xmlns:a16="http://schemas.microsoft.com/office/drawing/2014/main" id="{353935F0-D567-2F54-D558-BD248D50052D}"/>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5" name="椭圆 974">
                <a:extLst>
                  <a:ext uri="{FF2B5EF4-FFF2-40B4-BE49-F238E27FC236}">
                    <a16:creationId xmlns:a16="http://schemas.microsoft.com/office/drawing/2014/main" id="{7016F905-0A6D-94B9-4BD7-0CE5599F7017}"/>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6" name="椭圆 975">
                <a:extLst>
                  <a:ext uri="{FF2B5EF4-FFF2-40B4-BE49-F238E27FC236}">
                    <a16:creationId xmlns:a16="http://schemas.microsoft.com/office/drawing/2014/main" id="{21C5350B-659F-368F-131C-3364047B6DFD}"/>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7" name="椭圆 976">
                <a:extLst>
                  <a:ext uri="{FF2B5EF4-FFF2-40B4-BE49-F238E27FC236}">
                    <a16:creationId xmlns:a16="http://schemas.microsoft.com/office/drawing/2014/main" id="{28166B2C-60EC-50C7-A86A-A8101E264C59}"/>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8" name="椭圆 977">
                <a:extLst>
                  <a:ext uri="{FF2B5EF4-FFF2-40B4-BE49-F238E27FC236}">
                    <a16:creationId xmlns:a16="http://schemas.microsoft.com/office/drawing/2014/main" id="{5E146693-CDCB-DC48-AED2-C2B126E0F398}"/>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9" name="椭圆 978">
                <a:extLst>
                  <a:ext uri="{FF2B5EF4-FFF2-40B4-BE49-F238E27FC236}">
                    <a16:creationId xmlns:a16="http://schemas.microsoft.com/office/drawing/2014/main" id="{93FEB778-8C87-3D19-3F71-F5E0AAA13AC7}"/>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0" name="椭圆 979">
                <a:extLst>
                  <a:ext uri="{FF2B5EF4-FFF2-40B4-BE49-F238E27FC236}">
                    <a16:creationId xmlns:a16="http://schemas.microsoft.com/office/drawing/2014/main" id="{3120701D-47C4-CE09-354F-A1D47A0A16F2}"/>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1" name="椭圆 980">
                <a:extLst>
                  <a:ext uri="{FF2B5EF4-FFF2-40B4-BE49-F238E27FC236}">
                    <a16:creationId xmlns:a16="http://schemas.microsoft.com/office/drawing/2014/main" id="{B9C6C129-CCF7-551A-9204-D16AACE10C14}"/>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9" name="组合 658">
              <a:extLst>
                <a:ext uri="{FF2B5EF4-FFF2-40B4-BE49-F238E27FC236}">
                  <a16:creationId xmlns:a16="http://schemas.microsoft.com/office/drawing/2014/main" id="{6050F76B-3086-52D6-5F5C-E834CB9F8DEB}"/>
                </a:ext>
              </a:extLst>
            </p:cNvPr>
            <p:cNvGrpSpPr/>
            <p:nvPr/>
          </p:nvGrpSpPr>
          <p:grpSpPr>
            <a:xfrm>
              <a:off x="60437" y="2324900"/>
              <a:ext cx="12071126" cy="72000"/>
              <a:chOff x="60437" y="188695"/>
              <a:chExt cx="12071126" cy="72000"/>
            </a:xfrm>
          </p:grpSpPr>
          <p:sp>
            <p:nvSpPr>
              <p:cNvPr id="930" name="椭圆 929">
                <a:extLst>
                  <a:ext uri="{FF2B5EF4-FFF2-40B4-BE49-F238E27FC236}">
                    <a16:creationId xmlns:a16="http://schemas.microsoft.com/office/drawing/2014/main" id="{D078AA43-B5F5-C407-F14F-0975D686767F}"/>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1" name="椭圆 930">
                <a:extLst>
                  <a:ext uri="{FF2B5EF4-FFF2-40B4-BE49-F238E27FC236}">
                    <a16:creationId xmlns:a16="http://schemas.microsoft.com/office/drawing/2014/main" id="{C80AFB6E-7B5E-2F45-D288-CB99040D0A8E}"/>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2" name="椭圆 931">
                <a:extLst>
                  <a:ext uri="{FF2B5EF4-FFF2-40B4-BE49-F238E27FC236}">
                    <a16:creationId xmlns:a16="http://schemas.microsoft.com/office/drawing/2014/main" id="{5704B63F-054A-EA49-5B74-545C77F1387E}"/>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3" name="椭圆 932">
                <a:extLst>
                  <a:ext uri="{FF2B5EF4-FFF2-40B4-BE49-F238E27FC236}">
                    <a16:creationId xmlns:a16="http://schemas.microsoft.com/office/drawing/2014/main" id="{EEFD4AE5-6F69-CB6E-B703-BF715DCFC102}"/>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4" name="椭圆 933">
                <a:extLst>
                  <a:ext uri="{FF2B5EF4-FFF2-40B4-BE49-F238E27FC236}">
                    <a16:creationId xmlns:a16="http://schemas.microsoft.com/office/drawing/2014/main" id="{3FEBB9C5-6093-0318-5909-01FC2178256B}"/>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5" name="椭圆 934">
                <a:extLst>
                  <a:ext uri="{FF2B5EF4-FFF2-40B4-BE49-F238E27FC236}">
                    <a16:creationId xmlns:a16="http://schemas.microsoft.com/office/drawing/2014/main" id="{0FFB04E5-318F-D60B-E930-BFB0DFDD0F5B}"/>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6" name="椭圆 935">
                <a:extLst>
                  <a:ext uri="{FF2B5EF4-FFF2-40B4-BE49-F238E27FC236}">
                    <a16:creationId xmlns:a16="http://schemas.microsoft.com/office/drawing/2014/main" id="{E5E57A01-56B0-137D-9C99-B8F930F3ADEE}"/>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7" name="椭圆 936">
                <a:extLst>
                  <a:ext uri="{FF2B5EF4-FFF2-40B4-BE49-F238E27FC236}">
                    <a16:creationId xmlns:a16="http://schemas.microsoft.com/office/drawing/2014/main" id="{50C698D2-FACC-2497-110D-977127F41AAA}"/>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8" name="椭圆 937">
                <a:extLst>
                  <a:ext uri="{FF2B5EF4-FFF2-40B4-BE49-F238E27FC236}">
                    <a16:creationId xmlns:a16="http://schemas.microsoft.com/office/drawing/2014/main" id="{D4F66F4B-9B72-EA98-2795-9DF1C8C5F479}"/>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9" name="椭圆 938">
                <a:extLst>
                  <a:ext uri="{FF2B5EF4-FFF2-40B4-BE49-F238E27FC236}">
                    <a16:creationId xmlns:a16="http://schemas.microsoft.com/office/drawing/2014/main" id="{370FB959-BDD9-9D03-4122-1A18AF885D1F}"/>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0" name="椭圆 939">
                <a:extLst>
                  <a:ext uri="{FF2B5EF4-FFF2-40B4-BE49-F238E27FC236}">
                    <a16:creationId xmlns:a16="http://schemas.microsoft.com/office/drawing/2014/main" id="{657D6718-048C-5097-A957-9238431AA2CA}"/>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1" name="椭圆 940">
                <a:extLst>
                  <a:ext uri="{FF2B5EF4-FFF2-40B4-BE49-F238E27FC236}">
                    <a16:creationId xmlns:a16="http://schemas.microsoft.com/office/drawing/2014/main" id="{3A59DD00-9DFB-B4A2-4FF0-A7D0FC133BC7}"/>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2" name="椭圆 941">
                <a:extLst>
                  <a:ext uri="{FF2B5EF4-FFF2-40B4-BE49-F238E27FC236}">
                    <a16:creationId xmlns:a16="http://schemas.microsoft.com/office/drawing/2014/main" id="{AE34C37D-B49E-E60C-7316-2665338FB6DC}"/>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3" name="椭圆 942">
                <a:extLst>
                  <a:ext uri="{FF2B5EF4-FFF2-40B4-BE49-F238E27FC236}">
                    <a16:creationId xmlns:a16="http://schemas.microsoft.com/office/drawing/2014/main" id="{CF20FA19-33E5-54EB-5729-A47964EF581E}"/>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4" name="椭圆 943">
                <a:extLst>
                  <a:ext uri="{FF2B5EF4-FFF2-40B4-BE49-F238E27FC236}">
                    <a16:creationId xmlns:a16="http://schemas.microsoft.com/office/drawing/2014/main" id="{1EB1518E-C221-CCAA-6F01-D6DF192011FE}"/>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5" name="椭圆 944">
                <a:extLst>
                  <a:ext uri="{FF2B5EF4-FFF2-40B4-BE49-F238E27FC236}">
                    <a16:creationId xmlns:a16="http://schemas.microsoft.com/office/drawing/2014/main" id="{3BB2E049-24DA-5013-CEE8-893E842AD35F}"/>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6" name="椭圆 945">
                <a:extLst>
                  <a:ext uri="{FF2B5EF4-FFF2-40B4-BE49-F238E27FC236}">
                    <a16:creationId xmlns:a16="http://schemas.microsoft.com/office/drawing/2014/main" id="{D0FBCC78-90F9-E953-EF95-70FBC1D1F0FA}"/>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7" name="椭圆 946">
                <a:extLst>
                  <a:ext uri="{FF2B5EF4-FFF2-40B4-BE49-F238E27FC236}">
                    <a16:creationId xmlns:a16="http://schemas.microsoft.com/office/drawing/2014/main" id="{854CA1B5-9895-7AE0-7F2C-822F327923F0}"/>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8" name="椭圆 947">
                <a:extLst>
                  <a:ext uri="{FF2B5EF4-FFF2-40B4-BE49-F238E27FC236}">
                    <a16:creationId xmlns:a16="http://schemas.microsoft.com/office/drawing/2014/main" id="{7AABA39D-54BB-2ABB-6189-C1EC5392C108}"/>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9" name="椭圆 948">
                <a:extLst>
                  <a:ext uri="{FF2B5EF4-FFF2-40B4-BE49-F238E27FC236}">
                    <a16:creationId xmlns:a16="http://schemas.microsoft.com/office/drawing/2014/main" id="{27632562-3B44-22A4-B065-21296CA772A0}"/>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0" name="椭圆 949">
                <a:extLst>
                  <a:ext uri="{FF2B5EF4-FFF2-40B4-BE49-F238E27FC236}">
                    <a16:creationId xmlns:a16="http://schemas.microsoft.com/office/drawing/2014/main" id="{80FBD88C-D9AA-0BC1-5D64-AADF027A1A6E}"/>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1" name="椭圆 950">
                <a:extLst>
                  <a:ext uri="{FF2B5EF4-FFF2-40B4-BE49-F238E27FC236}">
                    <a16:creationId xmlns:a16="http://schemas.microsoft.com/office/drawing/2014/main" id="{27669944-D596-2017-D999-08629430265C}"/>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2" name="椭圆 951">
                <a:extLst>
                  <a:ext uri="{FF2B5EF4-FFF2-40B4-BE49-F238E27FC236}">
                    <a16:creationId xmlns:a16="http://schemas.microsoft.com/office/drawing/2014/main" id="{BA7245B8-3283-645D-702A-9DE249DFE420}"/>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3" name="椭圆 952">
                <a:extLst>
                  <a:ext uri="{FF2B5EF4-FFF2-40B4-BE49-F238E27FC236}">
                    <a16:creationId xmlns:a16="http://schemas.microsoft.com/office/drawing/2014/main" id="{8C1FD4E9-828C-4932-CD17-DE90A6664A67}"/>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4" name="椭圆 953">
                <a:extLst>
                  <a:ext uri="{FF2B5EF4-FFF2-40B4-BE49-F238E27FC236}">
                    <a16:creationId xmlns:a16="http://schemas.microsoft.com/office/drawing/2014/main" id="{29B8040A-31CA-A313-1889-15419EFE0929}"/>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5" name="椭圆 954">
                <a:extLst>
                  <a:ext uri="{FF2B5EF4-FFF2-40B4-BE49-F238E27FC236}">
                    <a16:creationId xmlns:a16="http://schemas.microsoft.com/office/drawing/2014/main" id="{665239C0-0BBF-E263-CAF4-0BAFCAB54ACA}"/>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0" name="组合 659">
              <a:extLst>
                <a:ext uri="{FF2B5EF4-FFF2-40B4-BE49-F238E27FC236}">
                  <a16:creationId xmlns:a16="http://schemas.microsoft.com/office/drawing/2014/main" id="{79B99DE8-9806-CFE3-9A7C-1D05CF634F1E}"/>
                </a:ext>
              </a:extLst>
            </p:cNvPr>
            <p:cNvGrpSpPr/>
            <p:nvPr/>
          </p:nvGrpSpPr>
          <p:grpSpPr>
            <a:xfrm>
              <a:off x="60437" y="2752141"/>
              <a:ext cx="12071126" cy="72000"/>
              <a:chOff x="60437" y="188695"/>
              <a:chExt cx="12071126" cy="72000"/>
            </a:xfrm>
          </p:grpSpPr>
          <p:sp>
            <p:nvSpPr>
              <p:cNvPr id="904" name="椭圆 903">
                <a:extLst>
                  <a:ext uri="{FF2B5EF4-FFF2-40B4-BE49-F238E27FC236}">
                    <a16:creationId xmlns:a16="http://schemas.microsoft.com/office/drawing/2014/main" id="{EDEDB27C-E132-63D3-EB63-66A709FE1213}"/>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5" name="椭圆 904">
                <a:extLst>
                  <a:ext uri="{FF2B5EF4-FFF2-40B4-BE49-F238E27FC236}">
                    <a16:creationId xmlns:a16="http://schemas.microsoft.com/office/drawing/2014/main" id="{1836E87C-B7CD-6C4D-EA50-B03F09FF4850}"/>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6" name="椭圆 905">
                <a:extLst>
                  <a:ext uri="{FF2B5EF4-FFF2-40B4-BE49-F238E27FC236}">
                    <a16:creationId xmlns:a16="http://schemas.microsoft.com/office/drawing/2014/main" id="{12F57777-95DF-50C4-51BD-A1A566556858}"/>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7" name="椭圆 906">
                <a:extLst>
                  <a:ext uri="{FF2B5EF4-FFF2-40B4-BE49-F238E27FC236}">
                    <a16:creationId xmlns:a16="http://schemas.microsoft.com/office/drawing/2014/main" id="{C45F514A-2DFC-4348-7B80-475CAA4AC6FA}"/>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8" name="椭圆 907">
                <a:extLst>
                  <a:ext uri="{FF2B5EF4-FFF2-40B4-BE49-F238E27FC236}">
                    <a16:creationId xmlns:a16="http://schemas.microsoft.com/office/drawing/2014/main" id="{6578120A-FCC8-84E6-800A-00503BBCBF32}"/>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9" name="椭圆 908">
                <a:extLst>
                  <a:ext uri="{FF2B5EF4-FFF2-40B4-BE49-F238E27FC236}">
                    <a16:creationId xmlns:a16="http://schemas.microsoft.com/office/drawing/2014/main" id="{3BCBD703-A30E-97F3-A6A4-B3E1F8D383CA}"/>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0" name="椭圆 909">
                <a:extLst>
                  <a:ext uri="{FF2B5EF4-FFF2-40B4-BE49-F238E27FC236}">
                    <a16:creationId xmlns:a16="http://schemas.microsoft.com/office/drawing/2014/main" id="{189321CC-3669-064F-F23D-4C3B9CEC3E4D}"/>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1" name="椭圆 910">
                <a:extLst>
                  <a:ext uri="{FF2B5EF4-FFF2-40B4-BE49-F238E27FC236}">
                    <a16:creationId xmlns:a16="http://schemas.microsoft.com/office/drawing/2014/main" id="{AC60A47B-6583-E07C-5AA9-95572DB79C65}"/>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2" name="椭圆 911">
                <a:extLst>
                  <a:ext uri="{FF2B5EF4-FFF2-40B4-BE49-F238E27FC236}">
                    <a16:creationId xmlns:a16="http://schemas.microsoft.com/office/drawing/2014/main" id="{7C11E49F-EA7B-72D4-832F-FD4EB93B5C84}"/>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3" name="椭圆 912">
                <a:extLst>
                  <a:ext uri="{FF2B5EF4-FFF2-40B4-BE49-F238E27FC236}">
                    <a16:creationId xmlns:a16="http://schemas.microsoft.com/office/drawing/2014/main" id="{5FE1CD7C-EF4B-5E80-FDED-A520954C7952}"/>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4" name="椭圆 913">
                <a:extLst>
                  <a:ext uri="{FF2B5EF4-FFF2-40B4-BE49-F238E27FC236}">
                    <a16:creationId xmlns:a16="http://schemas.microsoft.com/office/drawing/2014/main" id="{68357318-0BB8-7335-CF88-23FD772554CE}"/>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5" name="椭圆 914">
                <a:extLst>
                  <a:ext uri="{FF2B5EF4-FFF2-40B4-BE49-F238E27FC236}">
                    <a16:creationId xmlns:a16="http://schemas.microsoft.com/office/drawing/2014/main" id="{0E0F0070-DDF2-C67B-EBCD-CFBC22147DC5}"/>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6" name="椭圆 915">
                <a:extLst>
                  <a:ext uri="{FF2B5EF4-FFF2-40B4-BE49-F238E27FC236}">
                    <a16:creationId xmlns:a16="http://schemas.microsoft.com/office/drawing/2014/main" id="{6F278C32-3B37-28BE-AB1F-AC18FA70AE90}"/>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7" name="椭圆 916">
                <a:extLst>
                  <a:ext uri="{FF2B5EF4-FFF2-40B4-BE49-F238E27FC236}">
                    <a16:creationId xmlns:a16="http://schemas.microsoft.com/office/drawing/2014/main" id="{4F82E04D-4C7A-2902-9FCF-A5FAA685E6C5}"/>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8" name="椭圆 917">
                <a:extLst>
                  <a:ext uri="{FF2B5EF4-FFF2-40B4-BE49-F238E27FC236}">
                    <a16:creationId xmlns:a16="http://schemas.microsoft.com/office/drawing/2014/main" id="{91BA579C-DC98-7114-EADA-391771F5F338}"/>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9" name="椭圆 918">
                <a:extLst>
                  <a:ext uri="{FF2B5EF4-FFF2-40B4-BE49-F238E27FC236}">
                    <a16:creationId xmlns:a16="http://schemas.microsoft.com/office/drawing/2014/main" id="{B0367E51-06F2-25AA-2796-D72E2288214E}"/>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0" name="椭圆 919">
                <a:extLst>
                  <a:ext uri="{FF2B5EF4-FFF2-40B4-BE49-F238E27FC236}">
                    <a16:creationId xmlns:a16="http://schemas.microsoft.com/office/drawing/2014/main" id="{B3E00BAD-A3C5-C12B-1E3C-6D34F39A5EAD}"/>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1" name="椭圆 920">
                <a:extLst>
                  <a:ext uri="{FF2B5EF4-FFF2-40B4-BE49-F238E27FC236}">
                    <a16:creationId xmlns:a16="http://schemas.microsoft.com/office/drawing/2014/main" id="{93BFA085-6F92-0EBB-AB80-807D7EFEF061}"/>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2" name="椭圆 921">
                <a:extLst>
                  <a:ext uri="{FF2B5EF4-FFF2-40B4-BE49-F238E27FC236}">
                    <a16:creationId xmlns:a16="http://schemas.microsoft.com/office/drawing/2014/main" id="{E1C4DE02-5007-C269-04F5-EFDA41011D67}"/>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3" name="椭圆 922">
                <a:extLst>
                  <a:ext uri="{FF2B5EF4-FFF2-40B4-BE49-F238E27FC236}">
                    <a16:creationId xmlns:a16="http://schemas.microsoft.com/office/drawing/2014/main" id="{2A213E85-A77C-19BD-C6D0-A4A79E8FE7B2}"/>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4" name="椭圆 923">
                <a:extLst>
                  <a:ext uri="{FF2B5EF4-FFF2-40B4-BE49-F238E27FC236}">
                    <a16:creationId xmlns:a16="http://schemas.microsoft.com/office/drawing/2014/main" id="{F36EF408-DC5B-A371-ACA3-7BE6B9771E4A}"/>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5" name="椭圆 924">
                <a:extLst>
                  <a:ext uri="{FF2B5EF4-FFF2-40B4-BE49-F238E27FC236}">
                    <a16:creationId xmlns:a16="http://schemas.microsoft.com/office/drawing/2014/main" id="{B0CA4B1B-BE3F-8AAE-14D3-DB6398EDF0B5}"/>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6" name="椭圆 925">
                <a:extLst>
                  <a:ext uri="{FF2B5EF4-FFF2-40B4-BE49-F238E27FC236}">
                    <a16:creationId xmlns:a16="http://schemas.microsoft.com/office/drawing/2014/main" id="{1E8CB67C-8BF3-C33D-749C-CD5063C2201D}"/>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7" name="椭圆 926">
                <a:extLst>
                  <a:ext uri="{FF2B5EF4-FFF2-40B4-BE49-F238E27FC236}">
                    <a16:creationId xmlns:a16="http://schemas.microsoft.com/office/drawing/2014/main" id="{6E1B6168-A3E2-6D3A-1240-E9955611AA14}"/>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8" name="椭圆 927">
                <a:extLst>
                  <a:ext uri="{FF2B5EF4-FFF2-40B4-BE49-F238E27FC236}">
                    <a16:creationId xmlns:a16="http://schemas.microsoft.com/office/drawing/2014/main" id="{80E3480C-81FD-53AB-4A16-482A08291DFF}"/>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9" name="椭圆 928">
                <a:extLst>
                  <a:ext uri="{FF2B5EF4-FFF2-40B4-BE49-F238E27FC236}">
                    <a16:creationId xmlns:a16="http://schemas.microsoft.com/office/drawing/2014/main" id="{F90BA878-D727-FD39-2D8D-4502F6DBC47B}"/>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1" name="组合 660">
              <a:extLst>
                <a:ext uri="{FF2B5EF4-FFF2-40B4-BE49-F238E27FC236}">
                  <a16:creationId xmlns:a16="http://schemas.microsoft.com/office/drawing/2014/main" id="{EBC3D056-A446-AF04-4C7F-4D193C227FA8}"/>
                </a:ext>
              </a:extLst>
            </p:cNvPr>
            <p:cNvGrpSpPr/>
            <p:nvPr/>
          </p:nvGrpSpPr>
          <p:grpSpPr>
            <a:xfrm>
              <a:off x="60437" y="3179382"/>
              <a:ext cx="12071126" cy="72000"/>
              <a:chOff x="60437" y="188695"/>
              <a:chExt cx="12071126" cy="72000"/>
            </a:xfrm>
          </p:grpSpPr>
          <p:sp>
            <p:nvSpPr>
              <p:cNvPr id="878" name="椭圆 877">
                <a:extLst>
                  <a:ext uri="{FF2B5EF4-FFF2-40B4-BE49-F238E27FC236}">
                    <a16:creationId xmlns:a16="http://schemas.microsoft.com/office/drawing/2014/main" id="{DAFA3394-2060-D3BE-E851-3AE33C7E3195}"/>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9" name="椭圆 878">
                <a:extLst>
                  <a:ext uri="{FF2B5EF4-FFF2-40B4-BE49-F238E27FC236}">
                    <a16:creationId xmlns:a16="http://schemas.microsoft.com/office/drawing/2014/main" id="{86CF1C81-DEC1-F03A-382B-66E1ECD3E255}"/>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0" name="椭圆 879">
                <a:extLst>
                  <a:ext uri="{FF2B5EF4-FFF2-40B4-BE49-F238E27FC236}">
                    <a16:creationId xmlns:a16="http://schemas.microsoft.com/office/drawing/2014/main" id="{06DE3FCA-BA88-99B9-BE3D-A1A4E2BDD340}"/>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1" name="椭圆 880">
                <a:extLst>
                  <a:ext uri="{FF2B5EF4-FFF2-40B4-BE49-F238E27FC236}">
                    <a16:creationId xmlns:a16="http://schemas.microsoft.com/office/drawing/2014/main" id="{64BD8156-C269-61A3-8D34-B324A7C301FA}"/>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2" name="椭圆 881">
                <a:extLst>
                  <a:ext uri="{FF2B5EF4-FFF2-40B4-BE49-F238E27FC236}">
                    <a16:creationId xmlns:a16="http://schemas.microsoft.com/office/drawing/2014/main" id="{4808AA4F-FC1E-C9F6-17F5-583319EDA0DE}"/>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3" name="椭圆 882">
                <a:extLst>
                  <a:ext uri="{FF2B5EF4-FFF2-40B4-BE49-F238E27FC236}">
                    <a16:creationId xmlns:a16="http://schemas.microsoft.com/office/drawing/2014/main" id="{239B3995-98FB-15C0-F44A-3C25A3C2A3FC}"/>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4" name="椭圆 883">
                <a:extLst>
                  <a:ext uri="{FF2B5EF4-FFF2-40B4-BE49-F238E27FC236}">
                    <a16:creationId xmlns:a16="http://schemas.microsoft.com/office/drawing/2014/main" id="{D91155D0-881F-FA80-7928-A44116AB063F}"/>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5" name="椭圆 884">
                <a:extLst>
                  <a:ext uri="{FF2B5EF4-FFF2-40B4-BE49-F238E27FC236}">
                    <a16:creationId xmlns:a16="http://schemas.microsoft.com/office/drawing/2014/main" id="{1543A1D7-A67E-FBB7-F5ED-82EC9B7D6C59}"/>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6" name="椭圆 885">
                <a:extLst>
                  <a:ext uri="{FF2B5EF4-FFF2-40B4-BE49-F238E27FC236}">
                    <a16:creationId xmlns:a16="http://schemas.microsoft.com/office/drawing/2014/main" id="{4A7BE990-B514-50F1-4007-56DAB8BC3192}"/>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7" name="椭圆 886">
                <a:extLst>
                  <a:ext uri="{FF2B5EF4-FFF2-40B4-BE49-F238E27FC236}">
                    <a16:creationId xmlns:a16="http://schemas.microsoft.com/office/drawing/2014/main" id="{47C55688-55BB-CD5B-EDFA-98A50A7DCD28}"/>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8" name="椭圆 887">
                <a:extLst>
                  <a:ext uri="{FF2B5EF4-FFF2-40B4-BE49-F238E27FC236}">
                    <a16:creationId xmlns:a16="http://schemas.microsoft.com/office/drawing/2014/main" id="{DE7E357C-1D59-926C-FDB1-ADCAD7B1A894}"/>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9" name="椭圆 888">
                <a:extLst>
                  <a:ext uri="{FF2B5EF4-FFF2-40B4-BE49-F238E27FC236}">
                    <a16:creationId xmlns:a16="http://schemas.microsoft.com/office/drawing/2014/main" id="{7F67862D-8B04-66A6-3E01-37DA2C62AEBA}"/>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0" name="椭圆 889">
                <a:extLst>
                  <a:ext uri="{FF2B5EF4-FFF2-40B4-BE49-F238E27FC236}">
                    <a16:creationId xmlns:a16="http://schemas.microsoft.com/office/drawing/2014/main" id="{09746353-5FB9-8755-AC3E-52AB33B44F4B}"/>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1" name="椭圆 890">
                <a:extLst>
                  <a:ext uri="{FF2B5EF4-FFF2-40B4-BE49-F238E27FC236}">
                    <a16:creationId xmlns:a16="http://schemas.microsoft.com/office/drawing/2014/main" id="{F0B33E1F-1878-DAE0-575F-F61D1F0797B1}"/>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2" name="椭圆 891">
                <a:extLst>
                  <a:ext uri="{FF2B5EF4-FFF2-40B4-BE49-F238E27FC236}">
                    <a16:creationId xmlns:a16="http://schemas.microsoft.com/office/drawing/2014/main" id="{56AE68B8-A4E9-45B0-518F-2A649A908CB2}"/>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3" name="椭圆 892">
                <a:extLst>
                  <a:ext uri="{FF2B5EF4-FFF2-40B4-BE49-F238E27FC236}">
                    <a16:creationId xmlns:a16="http://schemas.microsoft.com/office/drawing/2014/main" id="{68549BB2-803A-6F0C-5A11-75A9BC15CB80}"/>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4" name="椭圆 893">
                <a:extLst>
                  <a:ext uri="{FF2B5EF4-FFF2-40B4-BE49-F238E27FC236}">
                    <a16:creationId xmlns:a16="http://schemas.microsoft.com/office/drawing/2014/main" id="{BACD01BC-562F-69A5-E028-8A69763159EF}"/>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5" name="椭圆 894">
                <a:extLst>
                  <a:ext uri="{FF2B5EF4-FFF2-40B4-BE49-F238E27FC236}">
                    <a16:creationId xmlns:a16="http://schemas.microsoft.com/office/drawing/2014/main" id="{16B4225B-DF15-9A9E-E124-8431A98A3491}"/>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6" name="椭圆 895">
                <a:extLst>
                  <a:ext uri="{FF2B5EF4-FFF2-40B4-BE49-F238E27FC236}">
                    <a16:creationId xmlns:a16="http://schemas.microsoft.com/office/drawing/2014/main" id="{0A390AA9-0DF2-78E3-CB3F-5336AF767982}"/>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7" name="椭圆 896">
                <a:extLst>
                  <a:ext uri="{FF2B5EF4-FFF2-40B4-BE49-F238E27FC236}">
                    <a16:creationId xmlns:a16="http://schemas.microsoft.com/office/drawing/2014/main" id="{F952107A-597D-A331-DB6A-03C9530AF0AC}"/>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8" name="椭圆 897">
                <a:extLst>
                  <a:ext uri="{FF2B5EF4-FFF2-40B4-BE49-F238E27FC236}">
                    <a16:creationId xmlns:a16="http://schemas.microsoft.com/office/drawing/2014/main" id="{7E3635E7-F193-C340-A5F4-7F1DC6B915F8}"/>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9" name="椭圆 898">
                <a:extLst>
                  <a:ext uri="{FF2B5EF4-FFF2-40B4-BE49-F238E27FC236}">
                    <a16:creationId xmlns:a16="http://schemas.microsoft.com/office/drawing/2014/main" id="{608DAE0A-B6C8-D161-DB60-A988A48F9603}"/>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0" name="椭圆 899">
                <a:extLst>
                  <a:ext uri="{FF2B5EF4-FFF2-40B4-BE49-F238E27FC236}">
                    <a16:creationId xmlns:a16="http://schemas.microsoft.com/office/drawing/2014/main" id="{E2BFCD96-3860-BD3B-BAAA-7198C6E537A1}"/>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1" name="椭圆 900">
                <a:extLst>
                  <a:ext uri="{FF2B5EF4-FFF2-40B4-BE49-F238E27FC236}">
                    <a16:creationId xmlns:a16="http://schemas.microsoft.com/office/drawing/2014/main" id="{534930FF-A3EA-889B-AAB7-786880DA4974}"/>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2" name="椭圆 901">
                <a:extLst>
                  <a:ext uri="{FF2B5EF4-FFF2-40B4-BE49-F238E27FC236}">
                    <a16:creationId xmlns:a16="http://schemas.microsoft.com/office/drawing/2014/main" id="{CCCE450C-A8D0-0642-A613-619032A746F7}"/>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3" name="椭圆 902">
                <a:extLst>
                  <a:ext uri="{FF2B5EF4-FFF2-40B4-BE49-F238E27FC236}">
                    <a16:creationId xmlns:a16="http://schemas.microsoft.com/office/drawing/2014/main" id="{3D5ED192-F8E3-07F2-999C-1F61A939845E}"/>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2" name="组合 661">
              <a:extLst>
                <a:ext uri="{FF2B5EF4-FFF2-40B4-BE49-F238E27FC236}">
                  <a16:creationId xmlns:a16="http://schemas.microsoft.com/office/drawing/2014/main" id="{DCBC154F-1E6B-A7BB-E2A6-90F100B72FA6}"/>
                </a:ext>
              </a:extLst>
            </p:cNvPr>
            <p:cNvGrpSpPr/>
            <p:nvPr/>
          </p:nvGrpSpPr>
          <p:grpSpPr>
            <a:xfrm>
              <a:off x="60437" y="3606623"/>
              <a:ext cx="12071126" cy="72000"/>
              <a:chOff x="60437" y="188695"/>
              <a:chExt cx="12071126" cy="72000"/>
            </a:xfrm>
          </p:grpSpPr>
          <p:sp>
            <p:nvSpPr>
              <p:cNvPr id="852" name="椭圆 851">
                <a:extLst>
                  <a:ext uri="{FF2B5EF4-FFF2-40B4-BE49-F238E27FC236}">
                    <a16:creationId xmlns:a16="http://schemas.microsoft.com/office/drawing/2014/main" id="{D82F332D-9615-0306-93E0-A9C9D348E8A8}"/>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3" name="椭圆 852">
                <a:extLst>
                  <a:ext uri="{FF2B5EF4-FFF2-40B4-BE49-F238E27FC236}">
                    <a16:creationId xmlns:a16="http://schemas.microsoft.com/office/drawing/2014/main" id="{1BF75DF8-26E9-2EBA-8312-80874D1BC5AD}"/>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4" name="椭圆 853">
                <a:extLst>
                  <a:ext uri="{FF2B5EF4-FFF2-40B4-BE49-F238E27FC236}">
                    <a16:creationId xmlns:a16="http://schemas.microsoft.com/office/drawing/2014/main" id="{DBAAD72E-FBE9-FD21-0AD6-FC6C789FD907}"/>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5" name="椭圆 854">
                <a:extLst>
                  <a:ext uri="{FF2B5EF4-FFF2-40B4-BE49-F238E27FC236}">
                    <a16:creationId xmlns:a16="http://schemas.microsoft.com/office/drawing/2014/main" id="{7D4F8028-5EE6-E534-8AB5-4246484DCE1F}"/>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6" name="椭圆 855">
                <a:extLst>
                  <a:ext uri="{FF2B5EF4-FFF2-40B4-BE49-F238E27FC236}">
                    <a16:creationId xmlns:a16="http://schemas.microsoft.com/office/drawing/2014/main" id="{97D1E684-C828-3EB9-14CD-2CDD5AF15187}"/>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7" name="椭圆 856">
                <a:extLst>
                  <a:ext uri="{FF2B5EF4-FFF2-40B4-BE49-F238E27FC236}">
                    <a16:creationId xmlns:a16="http://schemas.microsoft.com/office/drawing/2014/main" id="{C9647869-AE92-9AF2-9138-611541975C4D}"/>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8" name="椭圆 857">
                <a:extLst>
                  <a:ext uri="{FF2B5EF4-FFF2-40B4-BE49-F238E27FC236}">
                    <a16:creationId xmlns:a16="http://schemas.microsoft.com/office/drawing/2014/main" id="{39B45A10-AEE9-ADF1-2E62-8E9DFD764449}"/>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9" name="椭圆 858">
                <a:extLst>
                  <a:ext uri="{FF2B5EF4-FFF2-40B4-BE49-F238E27FC236}">
                    <a16:creationId xmlns:a16="http://schemas.microsoft.com/office/drawing/2014/main" id="{947DE9A7-F765-C0A9-7816-AE928C10CE67}"/>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0" name="椭圆 859">
                <a:extLst>
                  <a:ext uri="{FF2B5EF4-FFF2-40B4-BE49-F238E27FC236}">
                    <a16:creationId xmlns:a16="http://schemas.microsoft.com/office/drawing/2014/main" id="{6E8B51D9-AE4F-B993-C42A-1808777B95E4}"/>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1" name="椭圆 860">
                <a:extLst>
                  <a:ext uri="{FF2B5EF4-FFF2-40B4-BE49-F238E27FC236}">
                    <a16:creationId xmlns:a16="http://schemas.microsoft.com/office/drawing/2014/main" id="{22E9F618-BE2E-0878-2B8F-01F626B18593}"/>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2" name="椭圆 861">
                <a:extLst>
                  <a:ext uri="{FF2B5EF4-FFF2-40B4-BE49-F238E27FC236}">
                    <a16:creationId xmlns:a16="http://schemas.microsoft.com/office/drawing/2014/main" id="{E11F9FD7-B72A-4590-F77C-AC7C3B0381DB}"/>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3" name="椭圆 862">
                <a:extLst>
                  <a:ext uri="{FF2B5EF4-FFF2-40B4-BE49-F238E27FC236}">
                    <a16:creationId xmlns:a16="http://schemas.microsoft.com/office/drawing/2014/main" id="{E9D4C3F4-EF60-A51F-0509-CB85DD556DCA}"/>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4" name="椭圆 863">
                <a:extLst>
                  <a:ext uri="{FF2B5EF4-FFF2-40B4-BE49-F238E27FC236}">
                    <a16:creationId xmlns:a16="http://schemas.microsoft.com/office/drawing/2014/main" id="{53F6BAB7-D1D1-BC8C-5F6A-942D6744F3FF}"/>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5" name="椭圆 864">
                <a:extLst>
                  <a:ext uri="{FF2B5EF4-FFF2-40B4-BE49-F238E27FC236}">
                    <a16:creationId xmlns:a16="http://schemas.microsoft.com/office/drawing/2014/main" id="{61777D31-B710-4818-6E35-5FF08F5B9E0F}"/>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6" name="椭圆 865">
                <a:extLst>
                  <a:ext uri="{FF2B5EF4-FFF2-40B4-BE49-F238E27FC236}">
                    <a16:creationId xmlns:a16="http://schemas.microsoft.com/office/drawing/2014/main" id="{F059F067-7AAA-66B6-956E-78BAAFB4EED6}"/>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7" name="椭圆 866">
                <a:extLst>
                  <a:ext uri="{FF2B5EF4-FFF2-40B4-BE49-F238E27FC236}">
                    <a16:creationId xmlns:a16="http://schemas.microsoft.com/office/drawing/2014/main" id="{4A32ACCB-5EC3-A456-91BA-093219001122}"/>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8" name="椭圆 867">
                <a:extLst>
                  <a:ext uri="{FF2B5EF4-FFF2-40B4-BE49-F238E27FC236}">
                    <a16:creationId xmlns:a16="http://schemas.microsoft.com/office/drawing/2014/main" id="{37B52833-BD71-79F2-C82F-A25111CA7F62}"/>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9" name="椭圆 868">
                <a:extLst>
                  <a:ext uri="{FF2B5EF4-FFF2-40B4-BE49-F238E27FC236}">
                    <a16:creationId xmlns:a16="http://schemas.microsoft.com/office/drawing/2014/main" id="{67FF011F-D064-C39B-0813-D7975E643510}"/>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0" name="椭圆 869">
                <a:extLst>
                  <a:ext uri="{FF2B5EF4-FFF2-40B4-BE49-F238E27FC236}">
                    <a16:creationId xmlns:a16="http://schemas.microsoft.com/office/drawing/2014/main" id="{B96CB1E2-9952-70E9-B1BB-D288BF36642A}"/>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1" name="椭圆 870">
                <a:extLst>
                  <a:ext uri="{FF2B5EF4-FFF2-40B4-BE49-F238E27FC236}">
                    <a16:creationId xmlns:a16="http://schemas.microsoft.com/office/drawing/2014/main" id="{0CB11E95-8F3A-D712-9865-13C8DF291783}"/>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2" name="椭圆 871">
                <a:extLst>
                  <a:ext uri="{FF2B5EF4-FFF2-40B4-BE49-F238E27FC236}">
                    <a16:creationId xmlns:a16="http://schemas.microsoft.com/office/drawing/2014/main" id="{C54A3C15-45F9-100B-907E-7B12F74452DA}"/>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3" name="椭圆 872">
                <a:extLst>
                  <a:ext uri="{FF2B5EF4-FFF2-40B4-BE49-F238E27FC236}">
                    <a16:creationId xmlns:a16="http://schemas.microsoft.com/office/drawing/2014/main" id="{FBE6246D-117E-6146-1934-90D1DC89C1B7}"/>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4" name="椭圆 873">
                <a:extLst>
                  <a:ext uri="{FF2B5EF4-FFF2-40B4-BE49-F238E27FC236}">
                    <a16:creationId xmlns:a16="http://schemas.microsoft.com/office/drawing/2014/main" id="{F33D9B94-62BC-DAB1-F076-DBBDD9CF42F1}"/>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5" name="椭圆 874">
                <a:extLst>
                  <a:ext uri="{FF2B5EF4-FFF2-40B4-BE49-F238E27FC236}">
                    <a16:creationId xmlns:a16="http://schemas.microsoft.com/office/drawing/2014/main" id="{A20B1E02-83F2-7139-DB44-5DA2DB724513}"/>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6" name="椭圆 875">
                <a:extLst>
                  <a:ext uri="{FF2B5EF4-FFF2-40B4-BE49-F238E27FC236}">
                    <a16:creationId xmlns:a16="http://schemas.microsoft.com/office/drawing/2014/main" id="{0749F4A4-073A-9235-FA1C-13924F3AA604}"/>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7" name="椭圆 876">
                <a:extLst>
                  <a:ext uri="{FF2B5EF4-FFF2-40B4-BE49-F238E27FC236}">
                    <a16:creationId xmlns:a16="http://schemas.microsoft.com/office/drawing/2014/main" id="{31EFC51C-A620-9685-DDF8-397E3B4DE0CC}"/>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3" name="组合 662">
              <a:extLst>
                <a:ext uri="{FF2B5EF4-FFF2-40B4-BE49-F238E27FC236}">
                  <a16:creationId xmlns:a16="http://schemas.microsoft.com/office/drawing/2014/main" id="{B7E186E2-3660-0268-89C8-E6B0300AF7FE}"/>
                </a:ext>
              </a:extLst>
            </p:cNvPr>
            <p:cNvGrpSpPr/>
            <p:nvPr/>
          </p:nvGrpSpPr>
          <p:grpSpPr>
            <a:xfrm>
              <a:off x="60437" y="4033864"/>
              <a:ext cx="12071126" cy="72000"/>
              <a:chOff x="60437" y="188695"/>
              <a:chExt cx="12071126" cy="72000"/>
            </a:xfrm>
          </p:grpSpPr>
          <p:sp>
            <p:nvSpPr>
              <p:cNvPr id="826" name="椭圆 825">
                <a:extLst>
                  <a:ext uri="{FF2B5EF4-FFF2-40B4-BE49-F238E27FC236}">
                    <a16:creationId xmlns:a16="http://schemas.microsoft.com/office/drawing/2014/main" id="{6B17A681-E244-C774-FFEF-E99DA71CBF9D}"/>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7" name="椭圆 826">
                <a:extLst>
                  <a:ext uri="{FF2B5EF4-FFF2-40B4-BE49-F238E27FC236}">
                    <a16:creationId xmlns:a16="http://schemas.microsoft.com/office/drawing/2014/main" id="{B27B1101-E59F-BA4A-B10C-182AAFCFBA11}"/>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8" name="椭圆 827">
                <a:extLst>
                  <a:ext uri="{FF2B5EF4-FFF2-40B4-BE49-F238E27FC236}">
                    <a16:creationId xmlns:a16="http://schemas.microsoft.com/office/drawing/2014/main" id="{B49617C4-DB24-C4C6-CC67-09806DEA1FC3}"/>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9" name="椭圆 828">
                <a:extLst>
                  <a:ext uri="{FF2B5EF4-FFF2-40B4-BE49-F238E27FC236}">
                    <a16:creationId xmlns:a16="http://schemas.microsoft.com/office/drawing/2014/main" id="{40B26998-03C4-997B-ADC3-1201344DA3D1}"/>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0" name="椭圆 829">
                <a:extLst>
                  <a:ext uri="{FF2B5EF4-FFF2-40B4-BE49-F238E27FC236}">
                    <a16:creationId xmlns:a16="http://schemas.microsoft.com/office/drawing/2014/main" id="{B429E933-7FE3-1769-3D73-708C2C843D14}"/>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1" name="椭圆 830">
                <a:extLst>
                  <a:ext uri="{FF2B5EF4-FFF2-40B4-BE49-F238E27FC236}">
                    <a16:creationId xmlns:a16="http://schemas.microsoft.com/office/drawing/2014/main" id="{DEFC3CB6-D5AD-3805-DF59-FA4AA8266A3F}"/>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2" name="椭圆 831">
                <a:extLst>
                  <a:ext uri="{FF2B5EF4-FFF2-40B4-BE49-F238E27FC236}">
                    <a16:creationId xmlns:a16="http://schemas.microsoft.com/office/drawing/2014/main" id="{59F75836-BA92-8F46-6F16-0E9C940A88EC}"/>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3" name="椭圆 832">
                <a:extLst>
                  <a:ext uri="{FF2B5EF4-FFF2-40B4-BE49-F238E27FC236}">
                    <a16:creationId xmlns:a16="http://schemas.microsoft.com/office/drawing/2014/main" id="{AB4B2358-2B7D-A963-D84E-D4CADECFE5EE}"/>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4" name="椭圆 833">
                <a:extLst>
                  <a:ext uri="{FF2B5EF4-FFF2-40B4-BE49-F238E27FC236}">
                    <a16:creationId xmlns:a16="http://schemas.microsoft.com/office/drawing/2014/main" id="{1F2CE323-1667-ABFE-E012-B57375E4E592}"/>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5" name="椭圆 834">
                <a:extLst>
                  <a:ext uri="{FF2B5EF4-FFF2-40B4-BE49-F238E27FC236}">
                    <a16:creationId xmlns:a16="http://schemas.microsoft.com/office/drawing/2014/main" id="{201C8F2B-BADF-8144-63CC-844A465465A3}"/>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6" name="椭圆 835">
                <a:extLst>
                  <a:ext uri="{FF2B5EF4-FFF2-40B4-BE49-F238E27FC236}">
                    <a16:creationId xmlns:a16="http://schemas.microsoft.com/office/drawing/2014/main" id="{13B47FD8-162C-9934-B0E5-3C5BF79B6B5D}"/>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7" name="椭圆 836">
                <a:extLst>
                  <a:ext uri="{FF2B5EF4-FFF2-40B4-BE49-F238E27FC236}">
                    <a16:creationId xmlns:a16="http://schemas.microsoft.com/office/drawing/2014/main" id="{DFC15D10-C505-8017-4723-9848811FEA7F}"/>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8" name="椭圆 837">
                <a:extLst>
                  <a:ext uri="{FF2B5EF4-FFF2-40B4-BE49-F238E27FC236}">
                    <a16:creationId xmlns:a16="http://schemas.microsoft.com/office/drawing/2014/main" id="{5453FB14-8D40-73D1-0DE9-E56BB34DCD22}"/>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9" name="椭圆 838">
                <a:extLst>
                  <a:ext uri="{FF2B5EF4-FFF2-40B4-BE49-F238E27FC236}">
                    <a16:creationId xmlns:a16="http://schemas.microsoft.com/office/drawing/2014/main" id="{DBE68F0A-BDFC-7D55-8244-F2D780D4BCC2}"/>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0" name="椭圆 839">
                <a:extLst>
                  <a:ext uri="{FF2B5EF4-FFF2-40B4-BE49-F238E27FC236}">
                    <a16:creationId xmlns:a16="http://schemas.microsoft.com/office/drawing/2014/main" id="{20C82F0C-5DBD-84CD-9FBB-E75E092C24FE}"/>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1" name="椭圆 840">
                <a:extLst>
                  <a:ext uri="{FF2B5EF4-FFF2-40B4-BE49-F238E27FC236}">
                    <a16:creationId xmlns:a16="http://schemas.microsoft.com/office/drawing/2014/main" id="{9F681C5F-B22A-B627-E09D-422A97D30BAB}"/>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2" name="椭圆 841">
                <a:extLst>
                  <a:ext uri="{FF2B5EF4-FFF2-40B4-BE49-F238E27FC236}">
                    <a16:creationId xmlns:a16="http://schemas.microsoft.com/office/drawing/2014/main" id="{273B4130-8929-B667-7FA2-41A34CC3021F}"/>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3" name="椭圆 842">
                <a:extLst>
                  <a:ext uri="{FF2B5EF4-FFF2-40B4-BE49-F238E27FC236}">
                    <a16:creationId xmlns:a16="http://schemas.microsoft.com/office/drawing/2014/main" id="{2403362C-79E2-87DC-4ADD-45AD18A5DF02}"/>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4" name="椭圆 843">
                <a:extLst>
                  <a:ext uri="{FF2B5EF4-FFF2-40B4-BE49-F238E27FC236}">
                    <a16:creationId xmlns:a16="http://schemas.microsoft.com/office/drawing/2014/main" id="{9E356576-2BCD-09CF-8240-6D7DE86B5EBD}"/>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5" name="椭圆 844">
                <a:extLst>
                  <a:ext uri="{FF2B5EF4-FFF2-40B4-BE49-F238E27FC236}">
                    <a16:creationId xmlns:a16="http://schemas.microsoft.com/office/drawing/2014/main" id="{4FD79A19-3C44-2038-8DC2-6522A106F4CB}"/>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6" name="椭圆 845">
                <a:extLst>
                  <a:ext uri="{FF2B5EF4-FFF2-40B4-BE49-F238E27FC236}">
                    <a16:creationId xmlns:a16="http://schemas.microsoft.com/office/drawing/2014/main" id="{0447A22E-7779-300B-9D11-0579F8782868}"/>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7" name="椭圆 846">
                <a:extLst>
                  <a:ext uri="{FF2B5EF4-FFF2-40B4-BE49-F238E27FC236}">
                    <a16:creationId xmlns:a16="http://schemas.microsoft.com/office/drawing/2014/main" id="{28A948C1-FA1A-6366-8270-A34E3D7EDBA5}"/>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8" name="椭圆 847">
                <a:extLst>
                  <a:ext uri="{FF2B5EF4-FFF2-40B4-BE49-F238E27FC236}">
                    <a16:creationId xmlns:a16="http://schemas.microsoft.com/office/drawing/2014/main" id="{066F09A3-CC57-7298-2E03-C70AAE431025}"/>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9" name="椭圆 848">
                <a:extLst>
                  <a:ext uri="{FF2B5EF4-FFF2-40B4-BE49-F238E27FC236}">
                    <a16:creationId xmlns:a16="http://schemas.microsoft.com/office/drawing/2014/main" id="{706EF86E-D056-CEB9-F4F0-4AC459F235F5}"/>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0" name="椭圆 849">
                <a:extLst>
                  <a:ext uri="{FF2B5EF4-FFF2-40B4-BE49-F238E27FC236}">
                    <a16:creationId xmlns:a16="http://schemas.microsoft.com/office/drawing/2014/main" id="{4892E66B-945E-A324-7049-A553FE2C6435}"/>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1" name="椭圆 850">
                <a:extLst>
                  <a:ext uri="{FF2B5EF4-FFF2-40B4-BE49-F238E27FC236}">
                    <a16:creationId xmlns:a16="http://schemas.microsoft.com/office/drawing/2014/main" id="{CAD12147-BD05-7F1A-C501-3AB6F6415DE9}"/>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4" name="组合 663">
              <a:extLst>
                <a:ext uri="{FF2B5EF4-FFF2-40B4-BE49-F238E27FC236}">
                  <a16:creationId xmlns:a16="http://schemas.microsoft.com/office/drawing/2014/main" id="{84465E4A-993E-8502-2FB9-61AFEE3F05E0}"/>
                </a:ext>
              </a:extLst>
            </p:cNvPr>
            <p:cNvGrpSpPr/>
            <p:nvPr/>
          </p:nvGrpSpPr>
          <p:grpSpPr>
            <a:xfrm>
              <a:off x="60437" y="4461105"/>
              <a:ext cx="12071126" cy="72000"/>
              <a:chOff x="60437" y="188695"/>
              <a:chExt cx="12071126" cy="72000"/>
            </a:xfrm>
          </p:grpSpPr>
          <p:sp>
            <p:nvSpPr>
              <p:cNvPr id="800" name="椭圆 799">
                <a:extLst>
                  <a:ext uri="{FF2B5EF4-FFF2-40B4-BE49-F238E27FC236}">
                    <a16:creationId xmlns:a16="http://schemas.microsoft.com/office/drawing/2014/main" id="{9F3D5262-109F-7A3A-91FD-3A396A812FC2}"/>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1" name="椭圆 800">
                <a:extLst>
                  <a:ext uri="{FF2B5EF4-FFF2-40B4-BE49-F238E27FC236}">
                    <a16:creationId xmlns:a16="http://schemas.microsoft.com/office/drawing/2014/main" id="{CBEA4D99-CC6D-6B2A-D0FD-FDFFD7AB4D14}"/>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2" name="椭圆 801">
                <a:extLst>
                  <a:ext uri="{FF2B5EF4-FFF2-40B4-BE49-F238E27FC236}">
                    <a16:creationId xmlns:a16="http://schemas.microsoft.com/office/drawing/2014/main" id="{B668884C-2677-EC23-C2BD-7582BD9AE830}"/>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3" name="椭圆 802">
                <a:extLst>
                  <a:ext uri="{FF2B5EF4-FFF2-40B4-BE49-F238E27FC236}">
                    <a16:creationId xmlns:a16="http://schemas.microsoft.com/office/drawing/2014/main" id="{6D187708-E605-C1B3-7D68-522C012AAB8D}"/>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4" name="椭圆 803">
                <a:extLst>
                  <a:ext uri="{FF2B5EF4-FFF2-40B4-BE49-F238E27FC236}">
                    <a16:creationId xmlns:a16="http://schemas.microsoft.com/office/drawing/2014/main" id="{0D2AE5A4-0D22-12F6-5D72-F0C2EC15FD77}"/>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5" name="椭圆 804">
                <a:extLst>
                  <a:ext uri="{FF2B5EF4-FFF2-40B4-BE49-F238E27FC236}">
                    <a16:creationId xmlns:a16="http://schemas.microsoft.com/office/drawing/2014/main" id="{CBF3A286-CE6A-8A0A-72E9-F73FEEBDE3C3}"/>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6" name="椭圆 805">
                <a:extLst>
                  <a:ext uri="{FF2B5EF4-FFF2-40B4-BE49-F238E27FC236}">
                    <a16:creationId xmlns:a16="http://schemas.microsoft.com/office/drawing/2014/main" id="{53150179-6B7B-7D90-38C7-F80A35D181F9}"/>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7" name="椭圆 806">
                <a:extLst>
                  <a:ext uri="{FF2B5EF4-FFF2-40B4-BE49-F238E27FC236}">
                    <a16:creationId xmlns:a16="http://schemas.microsoft.com/office/drawing/2014/main" id="{A122A468-D6C3-C74F-E43F-80CF1F52D43C}"/>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8" name="椭圆 807">
                <a:extLst>
                  <a:ext uri="{FF2B5EF4-FFF2-40B4-BE49-F238E27FC236}">
                    <a16:creationId xmlns:a16="http://schemas.microsoft.com/office/drawing/2014/main" id="{D729118D-AFAA-CF77-7C2E-6BCDC966E36F}"/>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9" name="椭圆 808">
                <a:extLst>
                  <a:ext uri="{FF2B5EF4-FFF2-40B4-BE49-F238E27FC236}">
                    <a16:creationId xmlns:a16="http://schemas.microsoft.com/office/drawing/2014/main" id="{EB3CB692-F256-9BCD-C1CE-FE96553F9393}"/>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0" name="椭圆 809">
                <a:extLst>
                  <a:ext uri="{FF2B5EF4-FFF2-40B4-BE49-F238E27FC236}">
                    <a16:creationId xmlns:a16="http://schemas.microsoft.com/office/drawing/2014/main" id="{BF9CFD64-84DE-E0C5-0073-4C40630C0B31}"/>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1" name="椭圆 810">
                <a:extLst>
                  <a:ext uri="{FF2B5EF4-FFF2-40B4-BE49-F238E27FC236}">
                    <a16:creationId xmlns:a16="http://schemas.microsoft.com/office/drawing/2014/main" id="{E3B69387-BCFD-3749-4EA9-0844A0D8AE4B}"/>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2" name="椭圆 811">
                <a:extLst>
                  <a:ext uri="{FF2B5EF4-FFF2-40B4-BE49-F238E27FC236}">
                    <a16:creationId xmlns:a16="http://schemas.microsoft.com/office/drawing/2014/main" id="{2FB407C8-2471-9707-2272-D7B6D8336DCA}"/>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3" name="椭圆 812">
                <a:extLst>
                  <a:ext uri="{FF2B5EF4-FFF2-40B4-BE49-F238E27FC236}">
                    <a16:creationId xmlns:a16="http://schemas.microsoft.com/office/drawing/2014/main" id="{93AEFC52-82ED-AE13-3A62-BB0332DAD5F1}"/>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4" name="椭圆 813">
                <a:extLst>
                  <a:ext uri="{FF2B5EF4-FFF2-40B4-BE49-F238E27FC236}">
                    <a16:creationId xmlns:a16="http://schemas.microsoft.com/office/drawing/2014/main" id="{C433C6D8-349E-B307-2FA8-A90B2EE01BED}"/>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5" name="椭圆 814">
                <a:extLst>
                  <a:ext uri="{FF2B5EF4-FFF2-40B4-BE49-F238E27FC236}">
                    <a16:creationId xmlns:a16="http://schemas.microsoft.com/office/drawing/2014/main" id="{F8EF27A9-8126-DC8A-6730-066CB8522F61}"/>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6" name="椭圆 815">
                <a:extLst>
                  <a:ext uri="{FF2B5EF4-FFF2-40B4-BE49-F238E27FC236}">
                    <a16:creationId xmlns:a16="http://schemas.microsoft.com/office/drawing/2014/main" id="{6D82A4B3-0454-3DD0-0DF9-310CD069D43E}"/>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7" name="椭圆 816">
                <a:extLst>
                  <a:ext uri="{FF2B5EF4-FFF2-40B4-BE49-F238E27FC236}">
                    <a16:creationId xmlns:a16="http://schemas.microsoft.com/office/drawing/2014/main" id="{CF4EE047-5BD7-7871-E2B1-D010DA8D2917}"/>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8" name="椭圆 817">
                <a:extLst>
                  <a:ext uri="{FF2B5EF4-FFF2-40B4-BE49-F238E27FC236}">
                    <a16:creationId xmlns:a16="http://schemas.microsoft.com/office/drawing/2014/main" id="{220941CF-9D80-EE0A-08F3-9FA015AE2C8C}"/>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9" name="椭圆 818">
                <a:extLst>
                  <a:ext uri="{FF2B5EF4-FFF2-40B4-BE49-F238E27FC236}">
                    <a16:creationId xmlns:a16="http://schemas.microsoft.com/office/drawing/2014/main" id="{42AC2AA2-3AB6-D9CD-5405-E19170B87DD0}"/>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0" name="椭圆 819">
                <a:extLst>
                  <a:ext uri="{FF2B5EF4-FFF2-40B4-BE49-F238E27FC236}">
                    <a16:creationId xmlns:a16="http://schemas.microsoft.com/office/drawing/2014/main" id="{CA53B053-32C8-B278-7120-018462BAFDB1}"/>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1" name="椭圆 820">
                <a:extLst>
                  <a:ext uri="{FF2B5EF4-FFF2-40B4-BE49-F238E27FC236}">
                    <a16:creationId xmlns:a16="http://schemas.microsoft.com/office/drawing/2014/main" id="{55767045-6F90-4F4C-E8EB-FE4E7A8D3DCD}"/>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2" name="椭圆 821">
                <a:extLst>
                  <a:ext uri="{FF2B5EF4-FFF2-40B4-BE49-F238E27FC236}">
                    <a16:creationId xmlns:a16="http://schemas.microsoft.com/office/drawing/2014/main" id="{9DEB26BC-8381-F5F7-3754-533D69AEED30}"/>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3" name="椭圆 822">
                <a:extLst>
                  <a:ext uri="{FF2B5EF4-FFF2-40B4-BE49-F238E27FC236}">
                    <a16:creationId xmlns:a16="http://schemas.microsoft.com/office/drawing/2014/main" id="{DA3E9665-2D75-90CC-8435-D0C656338289}"/>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4" name="椭圆 823">
                <a:extLst>
                  <a:ext uri="{FF2B5EF4-FFF2-40B4-BE49-F238E27FC236}">
                    <a16:creationId xmlns:a16="http://schemas.microsoft.com/office/drawing/2014/main" id="{E009F09D-1F0D-A9D3-EF4D-86A9E5FE37A7}"/>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5" name="椭圆 824">
                <a:extLst>
                  <a:ext uri="{FF2B5EF4-FFF2-40B4-BE49-F238E27FC236}">
                    <a16:creationId xmlns:a16="http://schemas.microsoft.com/office/drawing/2014/main" id="{1C51306C-4561-569B-ABFD-2C921DD51205}"/>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5" name="组合 664">
              <a:extLst>
                <a:ext uri="{FF2B5EF4-FFF2-40B4-BE49-F238E27FC236}">
                  <a16:creationId xmlns:a16="http://schemas.microsoft.com/office/drawing/2014/main" id="{8FD1604D-8158-25E9-AD46-F633FCA421D8}"/>
                </a:ext>
              </a:extLst>
            </p:cNvPr>
            <p:cNvGrpSpPr/>
            <p:nvPr/>
          </p:nvGrpSpPr>
          <p:grpSpPr>
            <a:xfrm>
              <a:off x="60437" y="4888346"/>
              <a:ext cx="12071126" cy="72000"/>
              <a:chOff x="60437" y="188695"/>
              <a:chExt cx="12071126" cy="72000"/>
            </a:xfrm>
          </p:grpSpPr>
          <p:sp>
            <p:nvSpPr>
              <p:cNvPr id="774" name="椭圆 773">
                <a:extLst>
                  <a:ext uri="{FF2B5EF4-FFF2-40B4-BE49-F238E27FC236}">
                    <a16:creationId xmlns:a16="http://schemas.microsoft.com/office/drawing/2014/main" id="{7071B492-E3FA-077C-8181-E92C8A05E775}"/>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5" name="椭圆 774">
                <a:extLst>
                  <a:ext uri="{FF2B5EF4-FFF2-40B4-BE49-F238E27FC236}">
                    <a16:creationId xmlns:a16="http://schemas.microsoft.com/office/drawing/2014/main" id="{9775362C-9498-94CF-FE0B-3BC043618966}"/>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6" name="椭圆 775">
                <a:extLst>
                  <a:ext uri="{FF2B5EF4-FFF2-40B4-BE49-F238E27FC236}">
                    <a16:creationId xmlns:a16="http://schemas.microsoft.com/office/drawing/2014/main" id="{760A1310-8809-A864-7A1B-3F0912A5AB21}"/>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7" name="椭圆 776">
                <a:extLst>
                  <a:ext uri="{FF2B5EF4-FFF2-40B4-BE49-F238E27FC236}">
                    <a16:creationId xmlns:a16="http://schemas.microsoft.com/office/drawing/2014/main" id="{6CFEDBC9-53E2-C307-F2ED-E63131A20B1E}"/>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8" name="椭圆 777">
                <a:extLst>
                  <a:ext uri="{FF2B5EF4-FFF2-40B4-BE49-F238E27FC236}">
                    <a16:creationId xmlns:a16="http://schemas.microsoft.com/office/drawing/2014/main" id="{5D7C7ABE-4402-D722-77D3-1073F495ABCA}"/>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9" name="椭圆 778">
                <a:extLst>
                  <a:ext uri="{FF2B5EF4-FFF2-40B4-BE49-F238E27FC236}">
                    <a16:creationId xmlns:a16="http://schemas.microsoft.com/office/drawing/2014/main" id="{4FC418DD-6E0B-3E37-2D5B-BCCE4FCC4082}"/>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0" name="椭圆 779">
                <a:extLst>
                  <a:ext uri="{FF2B5EF4-FFF2-40B4-BE49-F238E27FC236}">
                    <a16:creationId xmlns:a16="http://schemas.microsoft.com/office/drawing/2014/main" id="{B0AB892C-3C79-6AFF-D119-54DECF0F5174}"/>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1" name="椭圆 780">
                <a:extLst>
                  <a:ext uri="{FF2B5EF4-FFF2-40B4-BE49-F238E27FC236}">
                    <a16:creationId xmlns:a16="http://schemas.microsoft.com/office/drawing/2014/main" id="{1DE2143F-6C29-5294-C5A7-BA2C824EAD1F}"/>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2" name="椭圆 781">
                <a:extLst>
                  <a:ext uri="{FF2B5EF4-FFF2-40B4-BE49-F238E27FC236}">
                    <a16:creationId xmlns:a16="http://schemas.microsoft.com/office/drawing/2014/main" id="{853E1AF7-FFF5-68D2-1A04-324296FFFF56}"/>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3" name="椭圆 782">
                <a:extLst>
                  <a:ext uri="{FF2B5EF4-FFF2-40B4-BE49-F238E27FC236}">
                    <a16:creationId xmlns:a16="http://schemas.microsoft.com/office/drawing/2014/main" id="{66F73C9A-570D-25E3-35F2-753D31D717EC}"/>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4" name="椭圆 783">
                <a:extLst>
                  <a:ext uri="{FF2B5EF4-FFF2-40B4-BE49-F238E27FC236}">
                    <a16:creationId xmlns:a16="http://schemas.microsoft.com/office/drawing/2014/main" id="{C91577A4-5D71-F577-1893-081F38FD54B0}"/>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5" name="椭圆 784">
                <a:extLst>
                  <a:ext uri="{FF2B5EF4-FFF2-40B4-BE49-F238E27FC236}">
                    <a16:creationId xmlns:a16="http://schemas.microsoft.com/office/drawing/2014/main" id="{BC5C9D50-B411-C37A-8862-B90FDB2618A7}"/>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6" name="椭圆 785">
                <a:extLst>
                  <a:ext uri="{FF2B5EF4-FFF2-40B4-BE49-F238E27FC236}">
                    <a16:creationId xmlns:a16="http://schemas.microsoft.com/office/drawing/2014/main" id="{8FC5A965-D2CC-0B90-E8CE-B0E4E0EC8533}"/>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7" name="椭圆 786">
                <a:extLst>
                  <a:ext uri="{FF2B5EF4-FFF2-40B4-BE49-F238E27FC236}">
                    <a16:creationId xmlns:a16="http://schemas.microsoft.com/office/drawing/2014/main" id="{2D08E329-B3F6-01A5-9C0F-C1F75AC2AD3F}"/>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8" name="椭圆 787">
                <a:extLst>
                  <a:ext uri="{FF2B5EF4-FFF2-40B4-BE49-F238E27FC236}">
                    <a16:creationId xmlns:a16="http://schemas.microsoft.com/office/drawing/2014/main" id="{92C31B28-D12D-3A83-8216-B690302C2730}"/>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9" name="椭圆 788">
                <a:extLst>
                  <a:ext uri="{FF2B5EF4-FFF2-40B4-BE49-F238E27FC236}">
                    <a16:creationId xmlns:a16="http://schemas.microsoft.com/office/drawing/2014/main" id="{567CC387-9190-5057-3AA5-C6C0D9A80071}"/>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0" name="椭圆 789">
                <a:extLst>
                  <a:ext uri="{FF2B5EF4-FFF2-40B4-BE49-F238E27FC236}">
                    <a16:creationId xmlns:a16="http://schemas.microsoft.com/office/drawing/2014/main" id="{EE847497-F016-15D4-C0A9-76CDA6BCCB1D}"/>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1" name="椭圆 790">
                <a:extLst>
                  <a:ext uri="{FF2B5EF4-FFF2-40B4-BE49-F238E27FC236}">
                    <a16:creationId xmlns:a16="http://schemas.microsoft.com/office/drawing/2014/main" id="{608DA771-5488-EA28-577B-BF1220CA4471}"/>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2" name="椭圆 791">
                <a:extLst>
                  <a:ext uri="{FF2B5EF4-FFF2-40B4-BE49-F238E27FC236}">
                    <a16:creationId xmlns:a16="http://schemas.microsoft.com/office/drawing/2014/main" id="{69E29777-106B-D88A-D58F-9573FF3D0A20}"/>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3" name="椭圆 792">
                <a:extLst>
                  <a:ext uri="{FF2B5EF4-FFF2-40B4-BE49-F238E27FC236}">
                    <a16:creationId xmlns:a16="http://schemas.microsoft.com/office/drawing/2014/main" id="{AB1AA50A-5F91-5D47-B731-53108B3A3F93}"/>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4" name="椭圆 793">
                <a:extLst>
                  <a:ext uri="{FF2B5EF4-FFF2-40B4-BE49-F238E27FC236}">
                    <a16:creationId xmlns:a16="http://schemas.microsoft.com/office/drawing/2014/main" id="{BEEE40A0-EF03-06DE-59F4-5ADD2DFBD58B}"/>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5" name="椭圆 794">
                <a:extLst>
                  <a:ext uri="{FF2B5EF4-FFF2-40B4-BE49-F238E27FC236}">
                    <a16:creationId xmlns:a16="http://schemas.microsoft.com/office/drawing/2014/main" id="{9DBB7837-3EE5-86E1-B539-143D73F3AAD9}"/>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6" name="椭圆 795">
                <a:extLst>
                  <a:ext uri="{FF2B5EF4-FFF2-40B4-BE49-F238E27FC236}">
                    <a16:creationId xmlns:a16="http://schemas.microsoft.com/office/drawing/2014/main" id="{E6142E8C-920F-0CFD-C882-CE19822C1021}"/>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7" name="椭圆 796">
                <a:extLst>
                  <a:ext uri="{FF2B5EF4-FFF2-40B4-BE49-F238E27FC236}">
                    <a16:creationId xmlns:a16="http://schemas.microsoft.com/office/drawing/2014/main" id="{5D2E116C-3E94-F865-F2F6-F51E5D776B8C}"/>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8" name="椭圆 797">
                <a:extLst>
                  <a:ext uri="{FF2B5EF4-FFF2-40B4-BE49-F238E27FC236}">
                    <a16:creationId xmlns:a16="http://schemas.microsoft.com/office/drawing/2014/main" id="{F0CBFC3A-89D2-9C6F-3D28-71FDE83D16CC}"/>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9" name="椭圆 798">
                <a:extLst>
                  <a:ext uri="{FF2B5EF4-FFF2-40B4-BE49-F238E27FC236}">
                    <a16:creationId xmlns:a16="http://schemas.microsoft.com/office/drawing/2014/main" id="{C8CF081F-D136-1BC6-730B-6A939EB8C84A}"/>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6" name="组合 665">
              <a:extLst>
                <a:ext uri="{FF2B5EF4-FFF2-40B4-BE49-F238E27FC236}">
                  <a16:creationId xmlns:a16="http://schemas.microsoft.com/office/drawing/2014/main" id="{FF3A05B8-9950-4EDC-6F0F-1275E39BE37A}"/>
                </a:ext>
              </a:extLst>
            </p:cNvPr>
            <p:cNvGrpSpPr/>
            <p:nvPr/>
          </p:nvGrpSpPr>
          <p:grpSpPr>
            <a:xfrm>
              <a:off x="60437" y="5315587"/>
              <a:ext cx="12071126" cy="72000"/>
              <a:chOff x="60437" y="188695"/>
              <a:chExt cx="12071126" cy="72000"/>
            </a:xfrm>
          </p:grpSpPr>
          <p:sp>
            <p:nvSpPr>
              <p:cNvPr id="748" name="椭圆 747">
                <a:extLst>
                  <a:ext uri="{FF2B5EF4-FFF2-40B4-BE49-F238E27FC236}">
                    <a16:creationId xmlns:a16="http://schemas.microsoft.com/office/drawing/2014/main" id="{D6A39A09-D876-2BD1-0A2A-338DD291AAD4}"/>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9" name="椭圆 748">
                <a:extLst>
                  <a:ext uri="{FF2B5EF4-FFF2-40B4-BE49-F238E27FC236}">
                    <a16:creationId xmlns:a16="http://schemas.microsoft.com/office/drawing/2014/main" id="{3257F7DE-DCCB-07AE-CA93-E714B2C8BC99}"/>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0" name="椭圆 749">
                <a:extLst>
                  <a:ext uri="{FF2B5EF4-FFF2-40B4-BE49-F238E27FC236}">
                    <a16:creationId xmlns:a16="http://schemas.microsoft.com/office/drawing/2014/main" id="{E4350588-D665-7839-F82E-CA576F5029D8}"/>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1" name="椭圆 750">
                <a:extLst>
                  <a:ext uri="{FF2B5EF4-FFF2-40B4-BE49-F238E27FC236}">
                    <a16:creationId xmlns:a16="http://schemas.microsoft.com/office/drawing/2014/main" id="{97B7C20C-48CB-BED1-0307-4FBF4A99D408}"/>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2" name="椭圆 751">
                <a:extLst>
                  <a:ext uri="{FF2B5EF4-FFF2-40B4-BE49-F238E27FC236}">
                    <a16:creationId xmlns:a16="http://schemas.microsoft.com/office/drawing/2014/main" id="{1496224B-87AC-EDA8-C1DC-DEE87E0A0D07}"/>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3" name="椭圆 752">
                <a:extLst>
                  <a:ext uri="{FF2B5EF4-FFF2-40B4-BE49-F238E27FC236}">
                    <a16:creationId xmlns:a16="http://schemas.microsoft.com/office/drawing/2014/main" id="{CCC202D4-F1A6-61CC-D7E5-A629200C316D}"/>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4" name="椭圆 753">
                <a:extLst>
                  <a:ext uri="{FF2B5EF4-FFF2-40B4-BE49-F238E27FC236}">
                    <a16:creationId xmlns:a16="http://schemas.microsoft.com/office/drawing/2014/main" id="{F77B46D6-460F-794F-358F-F23E75ADF1B8}"/>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5" name="椭圆 754">
                <a:extLst>
                  <a:ext uri="{FF2B5EF4-FFF2-40B4-BE49-F238E27FC236}">
                    <a16:creationId xmlns:a16="http://schemas.microsoft.com/office/drawing/2014/main" id="{FBB55779-8927-1C6C-F18C-91D0A38710D4}"/>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6" name="椭圆 755">
                <a:extLst>
                  <a:ext uri="{FF2B5EF4-FFF2-40B4-BE49-F238E27FC236}">
                    <a16:creationId xmlns:a16="http://schemas.microsoft.com/office/drawing/2014/main" id="{5DE7B8C7-9571-DEAA-1217-A5BB5539EBBA}"/>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7" name="椭圆 756">
                <a:extLst>
                  <a:ext uri="{FF2B5EF4-FFF2-40B4-BE49-F238E27FC236}">
                    <a16:creationId xmlns:a16="http://schemas.microsoft.com/office/drawing/2014/main" id="{61D5E22A-0FEB-150D-6544-55D62690F03A}"/>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8" name="椭圆 757">
                <a:extLst>
                  <a:ext uri="{FF2B5EF4-FFF2-40B4-BE49-F238E27FC236}">
                    <a16:creationId xmlns:a16="http://schemas.microsoft.com/office/drawing/2014/main" id="{8F8CACD9-3E72-2C54-45B4-A01AA70ADF61}"/>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9" name="椭圆 758">
                <a:extLst>
                  <a:ext uri="{FF2B5EF4-FFF2-40B4-BE49-F238E27FC236}">
                    <a16:creationId xmlns:a16="http://schemas.microsoft.com/office/drawing/2014/main" id="{1049B9D8-B786-BB19-E9D2-4DC01477EB97}"/>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0" name="椭圆 759">
                <a:extLst>
                  <a:ext uri="{FF2B5EF4-FFF2-40B4-BE49-F238E27FC236}">
                    <a16:creationId xmlns:a16="http://schemas.microsoft.com/office/drawing/2014/main" id="{30A82B17-AFFC-0510-4E1D-FE9B94E77DB7}"/>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1" name="椭圆 760">
                <a:extLst>
                  <a:ext uri="{FF2B5EF4-FFF2-40B4-BE49-F238E27FC236}">
                    <a16:creationId xmlns:a16="http://schemas.microsoft.com/office/drawing/2014/main" id="{0627B767-3735-68C5-DC05-B3A0A76C0D5F}"/>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2" name="椭圆 761">
                <a:extLst>
                  <a:ext uri="{FF2B5EF4-FFF2-40B4-BE49-F238E27FC236}">
                    <a16:creationId xmlns:a16="http://schemas.microsoft.com/office/drawing/2014/main" id="{14194751-CFA7-EFC0-E9A4-407EF02A03EE}"/>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3" name="椭圆 762">
                <a:extLst>
                  <a:ext uri="{FF2B5EF4-FFF2-40B4-BE49-F238E27FC236}">
                    <a16:creationId xmlns:a16="http://schemas.microsoft.com/office/drawing/2014/main" id="{63710400-E69C-3684-1FF2-7F67BD8B04F1}"/>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4" name="椭圆 763">
                <a:extLst>
                  <a:ext uri="{FF2B5EF4-FFF2-40B4-BE49-F238E27FC236}">
                    <a16:creationId xmlns:a16="http://schemas.microsoft.com/office/drawing/2014/main" id="{96DE3AF3-DE5D-3280-11E9-8CA1AB6B0C8F}"/>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5" name="椭圆 764">
                <a:extLst>
                  <a:ext uri="{FF2B5EF4-FFF2-40B4-BE49-F238E27FC236}">
                    <a16:creationId xmlns:a16="http://schemas.microsoft.com/office/drawing/2014/main" id="{69EFB41A-CFE4-09B1-9ADC-28BDC44B2586}"/>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6" name="椭圆 765">
                <a:extLst>
                  <a:ext uri="{FF2B5EF4-FFF2-40B4-BE49-F238E27FC236}">
                    <a16:creationId xmlns:a16="http://schemas.microsoft.com/office/drawing/2014/main" id="{A9D58D7A-FEDC-613C-F525-22226C1314E2}"/>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7" name="椭圆 766">
                <a:extLst>
                  <a:ext uri="{FF2B5EF4-FFF2-40B4-BE49-F238E27FC236}">
                    <a16:creationId xmlns:a16="http://schemas.microsoft.com/office/drawing/2014/main" id="{0C4F315D-2C0B-16B8-070C-13D5E00E38AA}"/>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8" name="椭圆 767">
                <a:extLst>
                  <a:ext uri="{FF2B5EF4-FFF2-40B4-BE49-F238E27FC236}">
                    <a16:creationId xmlns:a16="http://schemas.microsoft.com/office/drawing/2014/main" id="{6544A1F6-AFF6-E398-0D4E-6738054F6E7C}"/>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9" name="椭圆 768">
                <a:extLst>
                  <a:ext uri="{FF2B5EF4-FFF2-40B4-BE49-F238E27FC236}">
                    <a16:creationId xmlns:a16="http://schemas.microsoft.com/office/drawing/2014/main" id="{895A4A0C-F80B-D998-DBA6-E20E87A0CFDC}"/>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0" name="椭圆 769">
                <a:extLst>
                  <a:ext uri="{FF2B5EF4-FFF2-40B4-BE49-F238E27FC236}">
                    <a16:creationId xmlns:a16="http://schemas.microsoft.com/office/drawing/2014/main" id="{1CCFAAA7-67E0-242B-F400-9A22794E0859}"/>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1" name="椭圆 770">
                <a:extLst>
                  <a:ext uri="{FF2B5EF4-FFF2-40B4-BE49-F238E27FC236}">
                    <a16:creationId xmlns:a16="http://schemas.microsoft.com/office/drawing/2014/main" id="{1F01CFDB-1A4E-3352-A325-7D600876CC88}"/>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2" name="椭圆 771">
                <a:extLst>
                  <a:ext uri="{FF2B5EF4-FFF2-40B4-BE49-F238E27FC236}">
                    <a16:creationId xmlns:a16="http://schemas.microsoft.com/office/drawing/2014/main" id="{2A4382D0-4154-72D1-FF6A-D74105628B8B}"/>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3" name="椭圆 772">
                <a:extLst>
                  <a:ext uri="{FF2B5EF4-FFF2-40B4-BE49-F238E27FC236}">
                    <a16:creationId xmlns:a16="http://schemas.microsoft.com/office/drawing/2014/main" id="{6B8D7C3D-71EC-0F5D-CCF0-68C91B5FD2A2}"/>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7" name="组合 666">
              <a:extLst>
                <a:ext uri="{FF2B5EF4-FFF2-40B4-BE49-F238E27FC236}">
                  <a16:creationId xmlns:a16="http://schemas.microsoft.com/office/drawing/2014/main" id="{66C289F5-3419-83A5-AF86-B06EFED4E960}"/>
                </a:ext>
              </a:extLst>
            </p:cNvPr>
            <p:cNvGrpSpPr/>
            <p:nvPr/>
          </p:nvGrpSpPr>
          <p:grpSpPr>
            <a:xfrm>
              <a:off x="60437" y="5742828"/>
              <a:ext cx="12071126" cy="72000"/>
              <a:chOff x="60437" y="188695"/>
              <a:chExt cx="12071126" cy="72000"/>
            </a:xfrm>
          </p:grpSpPr>
          <p:sp>
            <p:nvSpPr>
              <p:cNvPr id="722" name="椭圆 721">
                <a:extLst>
                  <a:ext uri="{FF2B5EF4-FFF2-40B4-BE49-F238E27FC236}">
                    <a16:creationId xmlns:a16="http://schemas.microsoft.com/office/drawing/2014/main" id="{4EA7E54C-64C1-30EB-398A-C7CE3ED13D21}"/>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3" name="椭圆 722">
                <a:extLst>
                  <a:ext uri="{FF2B5EF4-FFF2-40B4-BE49-F238E27FC236}">
                    <a16:creationId xmlns:a16="http://schemas.microsoft.com/office/drawing/2014/main" id="{D2FA848B-868C-6E47-DD4F-E6A949007861}"/>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4" name="椭圆 723">
                <a:extLst>
                  <a:ext uri="{FF2B5EF4-FFF2-40B4-BE49-F238E27FC236}">
                    <a16:creationId xmlns:a16="http://schemas.microsoft.com/office/drawing/2014/main" id="{513B2A2E-3BB7-88C9-1BBA-7B7142A7C482}"/>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5" name="椭圆 724">
                <a:extLst>
                  <a:ext uri="{FF2B5EF4-FFF2-40B4-BE49-F238E27FC236}">
                    <a16:creationId xmlns:a16="http://schemas.microsoft.com/office/drawing/2014/main" id="{5B2750D0-D3E4-52D3-1F78-BEDC06D8E1A2}"/>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6" name="椭圆 725">
                <a:extLst>
                  <a:ext uri="{FF2B5EF4-FFF2-40B4-BE49-F238E27FC236}">
                    <a16:creationId xmlns:a16="http://schemas.microsoft.com/office/drawing/2014/main" id="{4C2F5954-6DE4-30BC-C424-025A2316FB1D}"/>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7" name="椭圆 726">
                <a:extLst>
                  <a:ext uri="{FF2B5EF4-FFF2-40B4-BE49-F238E27FC236}">
                    <a16:creationId xmlns:a16="http://schemas.microsoft.com/office/drawing/2014/main" id="{69718FE5-7505-5C1F-28C1-E411467110A9}"/>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8" name="椭圆 727">
                <a:extLst>
                  <a:ext uri="{FF2B5EF4-FFF2-40B4-BE49-F238E27FC236}">
                    <a16:creationId xmlns:a16="http://schemas.microsoft.com/office/drawing/2014/main" id="{D0D0B778-B321-52AF-6276-6787E123F8E4}"/>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9" name="椭圆 728">
                <a:extLst>
                  <a:ext uri="{FF2B5EF4-FFF2-40B4-BE49-F238E27FC236}">
                    <a16:creationId xmlns:a16="http://schemas.microsoft.com/office/drawing/2014/main" id="{1E4E374F-B331-2535-3494-2CE88F84B3A8}"/>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0" name="椭圆 729">
                <a:extLst>
                  <a:ext uri="{FF2B5EF4-FFF2-40B4-BE49-F238E27FC236}">
                    <a16:creationId xmlns:a16="http://schemas.microsoft.com/office/drawing/2014/main" id="{987FAE9C-5E6E-0A79-2DF6-C91C83B67175}"/>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1" name="椭圆 730">
                <a:extLst>
                  <a:ext uri="{FF2B5EF4-FFF2-40B4-BE49-F238E27FC236}">
                    <a16:creationId xmlns:a16="http://schemas.microsoft.com/office/drawing/2014/main" id="{24D5B61D-B664-8D5D-DB4E-F1729BF42162}"/>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2" name="椭圆 731">
                <a:extLst>
                  <a:ext uri="{FF2B5EF4-FFF2-40B4-BE49-F238E27FC236}">
                    <a16:creationId xmlns:a16="http://schemas.microsoft.com/office/drawing/2014/main" id="{64D43828-AEF9-4B68-8582-A43044A969AB}"/>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3" name="椭圆 732">
                <a:extLst>
                  <a:ext uri="{FF2B5EF4-FFF2-40B4-BE49-F238E27FC236}">
                    <a16:creationId xmlns:a16="http://schemas.microsoft.com/office/drawing/2014/main" id="{91A22F3A-AAA0-7EEE-7ACF-FB9198463EC3}"/>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4" name="椭圆 733">
                <a:extLst>
                  <a:ext uri="{FF2B5EF4-FFF2-40B4-BE49-F238E27FC236}">
                    <a16:creationId xmlns:a16="http://schemas.microsoft.com/office/drawing/2014/main" id="{A9FEF6F0-44CD-631F-6D0D-E45E56C45542}"/>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5" name="椭圆 734">
                <a:extLst>
                  <a:ext uri="{FF2B5EF4-FFF2-40B4-BE49-F238E27FC236}">
                    <a16:creationId xmlns:a16="http://schemas.microsoft.com/office/drawing/2014/main" id="{FD9072F4-B4D2-D059-D130-FD7F8234F267}"/>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6" name="椭圆 735">
                <a:extLst>
                  <a:ext uri="{FF2B5EF4-FFF2-40B4-BE49-F238E27FC236}">
                    <a16:creationId xmlns:a16="http://schemas.microsoft.com/office/drawing/2014/main" id="{A7A8EDE6-FF82-4100-237B-4DB20396E53B}"/>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7" name="椭圆 736">
                <a:extLst>
                  <a:ext uri="{FF2B5EF4-FFF2-40B4-BE49-F238E27FC236}">
                    <a16:creationId xmlns:a16="http://schemas.microsoft.com/office/drawing/2014/main" id="{94D1FCFA-3560-B87A-528B-05B9D69DE945}"/>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8" name="椭圆 737">
                <a:extLst>
                  <a:ext uri="{FF2B5EF4-FFF2-40B4-BE49-F238E27FC236}">
                    <a16:creationId xmlns:a16="http://schemas.microsoft.com/office/drawing/2014/main" id="{04503967-D9EF-DF2A-D177-0EFC8E4E5E0B}"/>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9" name="椭圆 738">
                <a:extLst>
                  <a:ext uri="{FF2B5EF4-FFF2-40B4-BE49-F238E27FC236}">
                    <a16:creationId xmlns:a16="http://schemas.microsoft.com/office/drawing/2014/main" id="{9684E7E3-DA6F-3695-88A8-E16D5FF44081}"/>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0" name="椭圆 739">
                <a:extLst>
                  <a:ext uri="{FF2B5EF4-FFF2-40B4-BE49-F238E27FC236}">
                    <a16:creationId xmlns:a16="http://schemas.microsoft.com/office/drawing/2014/main" id="{95830649-FE5C-50C2-DFE5-56F1064E4C7D}"/>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1" name="椭圆 740">
                <a:extLst>
                  <a:ext uri="{FF2B5EF4-FFF2-40B4-BE49-F238E27FC236}">
                    <a16:creationId xmlns:a16="http://schemas.microsoft.com/office/drawing/2014/main" id="{924B8563-7993-7279-AA1F-2AD4BCF29266}"/>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2" name="椭圆 741">
                <a:extLst>
                  <a:ext uri="{FF2B5EF4-FFF2-40B4-BE49-F238E27FC236}">
                    <a16:creationId xmlns:a16="http://schemas.microsoft.com/office/drawing/2014/main" id="{6A2705FE-9F44-8818-ACF3-3FC0ADD449D2}"/>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3" name="椭圆 742">
                <a:extLst>
                  <a:ext uri="{FF2B5EF4-FFF2-40B4-BE49-F238E27FC236}">
                    <a16:creationId xmlns:a16="http://schemas.microsoft.com/office/drawing/2014/main" id="{7DAC18E1-C7FF-0857-9DC7-E262AA254553}"/>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4" name="椭圆 743">
                <a:extLst>
                  <a:ext uri="{FF2B5EF4-FFF2-40B4-BE49-F238E27FC236}">
                    <a16:creationId xmlns:a16="http://schemas.microsoft.com/office/drawing/2014/main" id="{81EDC62E-DB30-E811-8296-FD42483A840D}"/>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5" name="椭圆 744">
                <a:extLst>
                  <a:ext uri="{FF2B5EF4-FFF2-40B4-BE49-F238E27FC236}">
                    <a16:creationId xmlns:a16="http://schemas.microsoft.com/office/drawing/2014/main" id="{1F9A390C-268A-8EEE-9054-2D7FFE8E8CBB}"/>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6" name="椭圆 745">
                <a:extLst>
                  <a:ext uri="{FF2B5EF4-FFF2-40B4-BE49-F238E27FC236}">
                    <a16:creationId xmlns:a16="http://schemas.microsoft.com/office/drawing/2014/main" id="{A18546ED-A660-98FB-844A-35DF6C4EFF74}"/>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7" name="椭圆 746">
                <a:extLst>
                  <a:ext uri="{FF2B5EF4-FFF2-40B4-BE49-F238E27FC236}">
                    <a16:creationId xmlns:a16="http://schemas.microsoft.com/office/drawing/2014/main" id="{832030A0-70F4-EA79-02F7-542B1488793C}"/>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8" name="组合 667">
              <a:extLst>
                <a:ext uri="{FF2B5EF4-FFF2-40B4-BE49-F238E27FC236}">
                  <a16:creationId xmlns:a16="http://schemas.microsoft.com/office/drawing/2014/main" id="{86E2FFD0-10F9-3967-47E3-A85B72667E3A}"/>
                </a:ext>
              </a:extLst>
            </p:cNvPr>
            <p:cNvGrpSpPr/>
            <p:nvPr/>
          </p:nvGrpSpPr>
          <p:grpSpPr>
            <a:xfrm>
              <a:off x="60437" y="6170069"/>
              <a:ext cx="12071126" cy="72000"/>
              <a:chOff x="60437" y="188695"/>
              <a:chExt cx="12071126" cy="72000"/>
            </a:xfrm>
          </p:grpSpPr>
          <p:sp>
            <p:nvSpPr>
              <p:cNvPr id="696" name="椭圆 695">
                <a:extLst>
                  <a:ext uri="{FF2B5EF4-FFF2-40B4-BE49-F238E27FC236}">
                    <a16:creationId xmlns:a16="http://schemas.microsoft.com/office/drawing/2014/main" id="{CD675785-C452-7BDA-92BD-7D7CD7797D1D}"/>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7" name="椭圆 696">
                <a:extLst>
                  <a:ext uri="{FF2B5EF4-FFF2-40B4-BE49-F238E27FC236}">
                    <a16:creationId xmlns:a16="http://schemas.microsoft.com/office/drawing/2014/main" id="{E2D06CEE-D0C8-ED40-C74B-29BE21D3D3AD}"/>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8" name="椭圆 697">
                <a:extLst>
                  <a:ext uri="{FF2B5EF4-FFF2-40B4-BE49-F238E27FC236}">
                    <a16:creationId xmlns:a16="http://schemas.microsoft.com/office/drawing/2014/main" id="{231BD2B2-AE0F-860F-6186-2B88D531E9B7}"/>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9" name="椭圆 698">
                <a:extLst>
                  <a:ext uri="{FF2B5EF4-FFF2-40B4-BE49-F238E27FC236}">
                    <a16:creationId xmlns:a16="http://schemas.microsoft.com/office/drawing/2014/main" id="{4A7B9CFC-1A9C-E191-997E-3C424223DF65}"/>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0" name="椭圆 699">
                <a:extLst>
                  <a:ext uri="{FF2B5EF4-FFF2-40B4-BE49-F238E27FC236}">
                    <a16:creationId xmlns:a16="http://schemas.microsoft.com/office/drawing/2014/main" id="{A6D8701B-7CC4-2B7B-011A-40457C3A4667}"/>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1" name="椭圆 700">
                <a:extLst>
                  <a:ext uri="{FF2B5EF4-FFF2-40B4-BE49-F238E27FC236}">
                    <a16:creationId xmlns:a16="http://schemas.microsoft.com/office/drawing/2014/main" id="{E0D22EEF-E6CD-3011-6972-9615041D25D7}"/>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2" name="椭圆 701">
                <a:extLst>
                  <a:ext uri="{FF2B5EF4-FFF2-40B4-BE49-F238E27FC236}">
                    <a16:creationId xmlns:a16="http://schemas.microsoft.com/office/drawing/2014/main" id="{FAEE05E6-8EBF-0E23-C08D-9763C6F371BE}"/>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3" name="椭圆 702">
                <a:extLst>
                  <a:ext uri="{FF2B5EF4-FFF2-40B4-BE49-F238E27FC236}">
                    <a16:creationId xmlns:a16="http://schemas.microsoft.com/office/drawing/2014/main" id="{7FFA3CB8-B032-781A-5B32-A163FA79C3C7}"/>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4" name="椭圆 703">
                <a:extLst>
                  <a:ext uri="{FF2B5EF4-FFF2-40B4-BE49-F238E27FC236}">
                    <a16:creationId xmlns:a16="http://schemas.microsoft.com/office/drawing/2014/main" id="{C95B0D8F-5019-FDED-670F-216C6E92F08A}"/>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5" name="椭圆 704">
                <a:extLst>
                  <a:ext uri="{FF2B5EF4-FFF2-40B4-BE49-F238E27FC236}">
                    <a16:creationId xmlns:a16="http://schemas.microsoft.com/office/drawing/2014/main" id="{D4FABC05-E55B-A74B-FB5A-F8932887186F}"/>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6" name="椭圆 705">
                <a:extLst>
                  <a:ext uri="{FF2B5EF4-FFF2-40B4-BE49-F238E27FC236}">
                    <a16:creationId xmlns:a16="http://schemas.microsoft.com/office/drawing/2014/main" id="{A1127C1A-603A-5BF0-F024-6C92F2EBA666}"/>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7" name="椭圆 706">
                <a:extLst>
                  <a:ext uri="{FF2B5EF4-FFF2-40B4-BE49-F238E27FC236}">
                    <a16:creationId xmlns:a16="http://schemas.microsoft.com/office/drawing/2014/main" id="{8A41163E-3E0D-A2ED-A8F6-0E8D32A164EE}"/>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8" name="椭圆 707">
                <a:extLst>
                  <a:ext uri="{FF2B5EF4-FFF2-40B4-BE49-F238E27FC236}">
                    <a16:creationId xmlns:a16="http://schemas.microsoft.com/office/drawing/2014/main" id="{936979B9-BF81-9408-4A00-3A7F6CE23CA8}"/>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9" name="椭圆 708">
                <a:extLst>
                  <a:ext uri="{FF2B5EF4-FFF2-40B4-BE49-F238E27FC236}">
                    <a16:creationId xmlns:a16="http://schemas.microsoft.com/office/drawing/2014/main" id="{95339403-C765-4E53-41C8-13DFEE252650}"/>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0" name="椭圆 709">
                <a:extLst>
                  <a:ext uri="{FF2B5EF4-FFF2-40B4-BE49-F238E27FC236}">
                    <a16:creationId xmlns:a16="http://schemas.microsoft.com/office/drawing/2014/main" id="{46D39627-DF22-75F4-2018-ED78169A3205}"/>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1" name="椭圆 710">
                <a:extLst>
                  <a:ext uri="{FF2B5EF4-FFF2-40B4-BE49-F238E27FC236}">
                    <a16:creationId xmlns:a16="http://schemas.microsoft.com/office/drawing/2014/main" id="{3FDA290B-339A-286C-47F5-81B4959D299D}"/>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2" name="椭圆 711">
                <a:extLst>
                  <a:ext uri="{FF2B5EF4-FFF2-40B4-BE49-F238E27FC236}">
                    <a16:creationId xmlns:a16="http://schemas.microsoft.com/office/drawing/2014/main" id="{0CE378AA-CF58-277E-8DB7-E53C9F026390}"/>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3" name="椭圆 712">
                <a:extLst>
                  <a:ext uri="{FF2B5EF4-FFF2-40B4-BE49-F238E27FC236}">
                    <a16:creationId xmlns:a16="http://schemas.microsoft.com/office/drawing/2014/main" id="{74273B89-08B5-2C5E-3212-F32CF44C4A53}"/>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4" name="椭圆 713">
                <a:extLst>
                  <a:ext uri="{FF2B5EF4-FFF2-40B4-BE49-F238E27FC236}">
                    <a16:creationId xmlns:a16="http://schemas.microsoft.com/office/drawing/2014/main" id="{D800C9D3-EDA9-3725-6C9F-496B46300237}"/>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5" name="椭圆 714">
                <a:extLst>
                  <a:ext uri="{FF2B5EF4-FFF2-40B4-BE49-F238E27FC236}">
                    <a16:creationId xmlns:a16="http://schemas.microsoft.com/office/drawing/2014/main" id="{2E9E670F-71DE-C311-CD21-E10553644B40}"/>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6" name="椭圆 715">
                <a:extLst>
                  <a:ext uri="{FF2B5EF4-FFF2-40B4-BE49-F238E27FC236}">
                    <a16:creationId xmlns:a16="http://schemas.microsoft.com/office/drawing/2014/main" id="{D4D405A2-D9C7-FD7D-23C1-19AA0C7E4D32}"/>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7" name="椭圆 716">
                <a:extLst>
                  <a:ext uri="{FF2B5EF4-FFF2-40B4-BE49-F238E27FC236}">
                    <a16:creationId xmlns:a16="http://schemas.microsoft.com/office/drawing/2014/main" id="{C7FF5C38-9930-D299-74F9-B96C2B9CDA1E}"/>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8" name="椭圆 717">
                <a:extLst>
                  <a:ext uri="{FF2B5EF4-FFF2-40B4-BE49-F238E27FC236}">
                    <a16:creationId xmlns:a16="http://schemas.microsoft.com/office/drawing/2014/main" id="{70D384E7-BC65-2DC1-9CD1-885CB0B0A55F}"/>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9" name="椭圆 718">
                <a:extLst>
                  <a:ext uri="{FF2B5EF4-FFF2-40B4-BE49-F238E27FC236}">
                    <a16:creationId xmlns:a16="http://schemas.microsoft.com/office/drawing/2014/main" id="{E039B1BC-9807-AEC3-EFC5-D28F4AFB9CFA}"/>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0" name="椭圆 719">
                <a:extLst>
                  <a:ext uri="{FF2B5EF4-FFF2-40B4-BE49-F238E27FC236}">
                    <a16:creationId xmlns:a16="http://schemas.microsoft.com/office/drawing/2014/main" id="{DEE82902-AC63-5B49-F30B-6CED56B13B1E}"/>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1" name="椭圆 720">
                <a:extLst>
                  <a:ext uri="{FF2B5EF4-FFF2-40B4-BE49-F238E27FC236}">
                    <a16:creationId xmlns:a16="http://schemas.microsoft.com/office/drawing/2014/main" id="{0854C980-BDC6-FA63-3E24-E0BEF6EF1CE2}"/>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9" name="组合 668">
              <a:extLst>
                <a:ext uri="{FF2B5EF4-FFF2-40B4-BE49-F238E27FC236}">
                  <a16:creationId xmlns:a16="http://schemas.microsoft.com/office/drawing/2014/main" id="{E5CB6CEC-6EC6-D6D5-1153-66B7002FD27B}"/>
                </a:ext>
              </a:extLst>
            </p:cNvPr>
            <p:cNvGrpSpPr/>
            <p:nvPr/>
          </p:nvGrpSpPr>
          <p:grpSpPr>
            <a:xfrm>
              <a:off x="60437" y="6597305"/>
              <a:ext cx="12071126" cy="72000"/>
              <a:chOff x="60437" y="188695"/>
              <a:chExt cx="12071126" cy="72000"/>
            </a:xfrm>
          </p:grpSpPr>
          <p:sp>
            <p:nvSpPr>
              <p:cNvPr id="670" name="椭圆 669">
                <a:extLst>
                  <a:ext uri="{FF2B5EF4-FFF2-40B4-BE49-F238E27FC236}">
                    <a16:creationId xmlns:a16="http://schemas.microsoft.com/office/drawing/2014/main" id="{2670BC8E-333C-19EC-39E3-C90CC232C2EB}"/>
                  </a:ext>
                </a:extLst>
              </p:cNvPr>
              <p:cNvSpPr>
                <a:spLocks noChangeAspect="1"/>
              </p:cNvSpPr>
              <p:nvPr/>
            </p:nvSpPr>
            <p:spPr>
              <a:xfrm>
                <a:off x="60437"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椭圆 670">
                <a:extLst>
                  <a:ext uri="{FF2B5EF4-FFF2-40B4-BE49-F238E27FC236}">
                    <a16:creationId xmlns:a16="http://schemas.microsoft.com/office/drawing/2014/main" id="{93478BC1-D774-9B30-DF61-C0068165DEC9}"/>
                  </a:ext>
                </a:extLst>
              </p:cNvPr>
              <p:cNvSpPr>
                <a:spLocks noChangeAspect="1"/>
              </p:cNvSpPr>
              <p:nvPr/>
            </p:nvSpPr>
            <p:spPr>
              <a:xfrm>
                <a:off x="54040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2" name="椭圆 671">
                <a:extLst>
                  <a:ext uri="{FF2B5EF4-FFF2-40B4-BE49-F238E27FC236}">
                    <a16:creationId xmlns:a16="http://schemas.microsoft.com/office/drawing/2014/main" id="{C685B10B-CA6B-4C6D-4C98-090B5C4136EF}"/>
                  </a:ext>
                </a:extLst>
              </p:cNvPr>
              <p:cNvSpPr>
                <a:spLocks noChangeAspect="1"/>
              </p:cNvSpPr>
              <p:nvPr/>
            </p:nvSpPr>
            <p:spPr>
              <a:xfrm>
                <a:off x="102036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3" name="椭圆 672">
                <a:extLst>
                  <a:ext uri="{FF2B5EF4-FFF2-40B4-BE49-F238E27FC236}">
                    <a16:creationId xmlns:a16="http://schemas.microsoft.com/office/drawing/2014/main" id="{D46D1169-423C-139F-E457-0E2DD863E4EF}"/>
                  </a:ext>
                </a:extLst>
              </p:cNvPr>
              <p:cNvSpPr>
                <a:spLocks noChangeAspect="1"/>
              </p:cNvSpPr>
              <p:nvPr/>
            </p:nvSpPr>
            <p:spPr>
              <a:xfrm>
                <a:off x="150033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4" name="椭圆 673">
                <a:extLst>
                  <a:ext uri="{FF2B5EF4-FFF2-40B4-BE49-F238E27FC236}">
                    <a16:creationId xmlns:a16="http://schemas.microsoft.com/office/drawing/2014/main" id="{3BB781EE-412D-4B7B-A33B-AC5933F2254A}"/>
                  </a:ext>
                </a:extLst>
              </p:cNvPr>
              <p:cNvSpPr>
                <a:spLocks noChangeAspect="1"/>
              </p:cNvSpPr>
              <p:nvPr/>
            </p:nvSpPr>
            <p:spPr>
              <a:xfrm>
                <a:off x="198029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5" name="椭圆 674">
                <a:extLst>
                  <a:ext uri="{FF2B5EF4-FFF2-40B4-BE49-F238E27FC236}">
                    <a16:creationId xmlns:a16="http://schemas.microsoft.com/office/drawing/2014/main" id="{11EEA63E-5A82-DDE4-CF5A-263F035AFC46}"/>
                  </a:ext>
                </a:extLst>
              </p:cNvPr>
              <p:cNvSpPr>
                <a:spLocks noChangeAspect="1"/>
              </p:cNvSpPr>
              <p:nvPr/>
            </p:nvSpPr>
            <p:spPr>
              <a:xfrm>
                <a:off x="246026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6" name="椭圆 675">
                <a:extLst>
                  <a:ext uri="{FF2B5EF4-FFF2-40B4-BE49-F238E27FC236}">
                    <a16:creationId xmlns:a16="http://schemas.microsoft.com/office/drawing/2014/main" id="{9542F6EC-95BB-0894-B879-9253F326CA36}"/>
                  </a:ext>
                </a:extLst>
              </p:cNvPr>
              <p:cNvSpPr>
                <a:spLocks noChangeAspect="1"/>
              </p:cNvSpPr>
              <p:nvPr/>
            </p:nvSpPr>
            <p:spPr>
              <a:xfrm>
                <a:off x="294022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7" name="椭圆 676">
                <a:extLst>
                  <a:ext uri="{FF2B5EF4-FFF2-40B4-BE49-F238E27FC236}">
                    <a16:creationId xmlns:a16="http://schemas.microsoft.com/office/drawing/2014/main" id="{66178217-14FB-97F2-C8FB-8CB093C060E1}"/>
                  </a:ext>
                </a:extLst>
              </p:cNvPr>
              <p:cNvSpPr>
                <a:spLocks noChangeAspect="1"/>
              </p:cNvSpPr>
              <p:nvPr/>
            </p:nvSpPr>
            <p:spPr>
              <a:xfrm>
                <a:off x="342019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8" name="椭圆 677">
                <a:extLst>
                  <a:ext uri="{FF2B5EF4-FFF2-40B4-BE49-F238E27FC236}">
                    <a16:creationId xmlns:a16="http://schemas.microsoft.com/office/drawing/2014/main" id="{4984C1C2-0847-DBD3-0156-9D277BAC8DDF}"/>
                  </a:ext>
                </a:extLst>
              </p:cNvPr>
              <p:cNvSpPr>
                <a:spLocks noChangeAspect="1"/>
              </p:cNvSpPr>
              <p:nvPr/>
            </p:nvSpPr>
            <p:spPr>
              <a:xfrm>
                <a:off x="390015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9" name="椭圆 678">
                <a:extLst>
                  <a:ext uri="{FF2B5EF4-FFF2-40B4-BE49-F238E27FC236}">
                    <a16:creationId xmlns:a16="http://schemas.microsoft.com/office/drawing/2014/main" id="{EE331290-D888-C45F-5776-E05FABABEE85}"/>
                  </a:ext>
                </a:extLst>
              </p:cNvPr>
              <p:cNvSpPr>
                <a:spLocks noChangeAspect="1"/>
              </p:cNvSpPr>
              <p:nvPr/>
            </p:nvSpPr>
            <p:spPr>
              <a:xfrm>
                <a:off x="438012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0" name="椭圆 679">
                <a:extLst>
                  <a:ext uri="{FF2B5EF4-FFF2-40B4-BE49-F238E27FC236}">
                    <a16:creationId xmlns:a16="http://schemas.microsoft.com/office/drawing/2014/main" id="{7F0E2B86-3DDA-6CE0-1CB4-01D3C2DA3EAC}"/>
                  </a:ext>
                </a:extLst>
              </p:cNvPr>
              <p:cNvSpPr>
                <a:spLocks noChangeAspect="1"/>
              </p:cNvSpPr>
              <p:nvPr/>
            </p:nvSpPr>
            <p:spPr>
              <a:xfrm>
                <a:off x="486008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1" name="椭圆 680">
                <a:extLst>
                  <a:ext uri="{FF2B5EF4-FFF2-40B4-BE49-F238E27FC236}">
                    <a16:creationId xmlns:a16="http://schemas.microsoft.com/office/drawing/2014/main" id="{A06BC5B5-8639-6421-96ED-3CB4B0B7548A}"/>
                  </a:ext>
                </a:extLst>
              </p:cNvPr>
              <p:cNvSpPr>
                <a:spLocks noChangeAspect="1"/>
              </p:cNvSpPr>
              <p:nvPr/>
            </p:nvSpPr>
            <p:spPr>
              <a:xfrm>
                <a:off x="534005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2" name="椭圆 681">
                <a:extLst>
                  <a:ext uri="{FF2B5EF4-FFF2-40B4-BE49-F238E27FC236}">
                    <a16:creationId xmlns:a16="http://schemas.microsoft.com/office/drawing/2014/main" id="{888E4BF2-2D62-74A8-3E18-D69212FFC28B}"/>
                  </a:ext>
                </a:extLst>
              </p:cNvPr>
              <p:cNvSpPr>
                <a:spLocks noChangeAspect="1"/>
              </p:cNvSpPr>
              <p:nvPr/>
            </p:nvSpPr>
            <p:spPr>
              <a:xfrm>
                <a:off x="582001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3" name="椭圆 682">
                <a:extLst>
                  <a:ext uri="{FF2B5EF4-FFF2-40B4-BE49-F238E27FC236}">
                    <a16:creationId xmlns:a16="http://schemas.microsoft.com/office/drawing/2014/main" id="{65687221-5071-AA1D-BB7F-73016B2EF0DA}"/>
                  </a:ext>
                </a:extLst>
              </p:cNvPr>
              <p:cNvSpPr>
                <a:spLocks noChangeAspect="1"/>
              </p:cNvSpPr>
              <p:nvPr/>
            </p:nvSpPr>
            <p:spPr>
              <a:xfrm>
                <a:off x="629998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4" name="椭圆 683">
                <a:extLst>
                  <a:ext uri="{FF2B5EF4-FFF2-40B4-BE49-F238E27FC236}">
                    <a16:creationId xmlns:a16="http://schemas.microsoft.com/office/drawing/2014/main" id="{16F0641E-C569-F2AC-6318-7C4AF01E86FD}"/>
                  </a:ext>
                </a:extLst>
              </p:cNvPr>
              <p:cNvSpPr>
                <a:spLocks noChangeAspect="1"/>
              </p:cNvSpPr>
              <p:nvPr/>
            </p:nvSpPr>
            <p:spPr>
              <a:xfrm>
                <a:off x="6779947"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5" name="椭圆 684">
                <a:extLst>
                  <a:ext uri="{FF2B5EF4-FFF2-40B4-BE49-F238E27FC236}">
                    <a16:creationId xmlns:a16="http://schemas.microsoft.com/office/drawing/2014/main" id="{49CCA99B-F00F-07C4-5125-E97EC4EF31E6}"/>
                  </a:ext>
                </a:extLst>
              </p:cNvPr>
              <p:cNvSpPr>
                <a:spLocks noChangeAspect="1"/>
              </p:cNvSpPr>
              <p:nvPr/>
            </p:nvSpPr>
            <p:spPr>
              <a:xfrm>
                <a:off x="725991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6" name="椭圆 685">
                <a:extLst>
                  <a:ext uri="{FF2B5EF4-FFF2-40B4-BE49-F238E27FC236}">
                    <a16:creationId xmlns:a16="http://schemas.microsoft.com/office/drawing/2014/main" id="{8144467E-2056-1B2F-BDB1-18E5511F2A2B}"/>
                  </a:ext>
                </a:extLst>
              </p:cNvPr>
              <p:cNvSpPr>
                <a:spLocks noChangeAspect="1"/>
              </p:cNvSpPr>
              <p:nvPr/>
            </p:nvSpPr>
            <p:spPr>
              <a:xfrm>
                <a:off x="773987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7" name="椭圆 686">
                <a:extLst>
                  <a:ext uri="{FF2B5EF4-FFF2-40B4-BE49-F238E27FC236}">
                    <a16:creationId xmlns:a16="http://schemas.microsoft.com/office/drawing/2014/main" id="{B382AED0-B720-787B-6BEB-1E6E128F6CF3}"/>
                  </a:ext>
                </a:extLst>
              </p:cNvPr>
              <p:cNvSpPr>
                <a:spLocks noChangeAspect="1"/>
              </p:cNvSpPr>
              <p:nvPr/>
            </p:nvSpPr>
            <p:spPr>
              <a:xfrm>
                <a:off x="8219842"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8" name="椭圆 687">
                <a:extLst>
                  <a:ext uri="{FF2B5EF4-FFF2-40B4-BE49-F238E27FC236}">
                    <a16:creationId xmlns:a16="http://schemas.microsoft.com/office/drawing/2014/main" id="{410C78C2-E247-4F3B-2FD6-5FAC07B71063}"/>
                  </a:ext>
                </a:extLst>
              </p:cNvPr>
              <p:cNvSpPr>
                <a:spLocks noChangeAspect="1"/>
              </p:cNvSpPr>
              <p:nvPr/>
            </p:nvSpPr>
            <p:spPr>
              <a:xfrm>
                <a:off x="869980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9" name="椭圆 688">
                <a:extLst>
                  <a:ext uri="{FF2B5EF4-FFF2-40B4-BE49-F238E27FC236}">
                    <a16:creationId xmlns:a16="http://schemas.microsoft.com/office/drawing/2014/main" id="{A05423ED-CF77-7D58-4D1C-A4F8928B2206}"/>
                  </a:ext>
                </a:extLst>
              </p:cNvPr>
              <p:cNvSpPr>
                <a:spLocks noChangeAspect="1"/>
              </p:cNvSpPr>
              <p:nvPr/>
            </p:nvSpPr>
            <p:spPr>
              <a:xfrm>
                <a:off x="917977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0" name="椭圆 689">
                <a:extLst>
                  <a:ext uri="{FF2B5EF4-FFF2-40B4-BE49-F238E27FC236}">
                    <a16:creationId xmlns:a16="http://schemas.microsoft.com/office/drawing/2014/main" id="{F932BDEB-842F-39FE-E66F-5FFAB9B25BBB}"/>
                  </a:ext>
                </a:extLst>
              </p:cNvPr>
              <p:cNvSpPr>
                <a:spLocks noChangeAspect="1"/>
              </p:cNvSpPr>
              <p:nvPr/>
            </p:nvSpPr>
            <p:spPr>
              <a:xfrm>
                <a:off x="965973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1" name="椭圆 690">
                <a:extLst>
                  <a:ext uri="{FF2B5EF4-FFF2-40B4-BE49-F238E27FC236}">
                    <a16:creationId xmlns:a16="http://schemas.microsoft.com/office/drawing/2014/main" id="{FE6BD37B-5B0A-679D-E59B-68529CB8E91C}"/>
                  </a:ext>
                </a:extLst>
              </p:cNvPr>
              <p:cNvSpPr>
                <a:spLocks noChangeAspect="1"/>
              </p:cNvSpPr>
              <p:nvPr/>
            </p:nvSpPr>
            <p:spPr>
              <a:xfrm>
                <a:off x="1013970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2" name="椭圆 691">
                <a:extLst>
                  <a:ext uri="{FF2B5EF4-FFF2-40B4-BE49-F238E27FC236}">
                    <a16:creationId xmlns:a16="http://schemas.microsoft.com/office/drawing/2014/main" id="{179C5BF9-5E84-7AE1-18CA-BC82FD94BE33}"/>
                  </a:ext>
                </a:extLst>
              </p:cNvPr>
              <p:cNvSpPr>
                <a:spLocks noChangeAspect="1"/>
              </p:cNvSpPr>
              <p:nvPr/>
            </p:nvSpPr>
            <p:spPr>
              <a:xfrm>
                <a:off x="1061966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3" name="椭圆 692">
                <a:extLst>
                  <a:ext uri="{FF2B5EF4-FFF2-40B4-BE49-F238E27FC236}">
                    <a16:creationId xmlns:a16="http://schemas.microsoft.com/office/drawing/2014/main" id="{C0556A8E-6A05-B97B-E721-8ADF07820881}"/>
                  </a:ext>
                </a:extLst>
              </p:cNvPr>
              <p:cNvSpPr>
                <a:spLocks noChangeAspect="1"/>
              </p:cNvSpPr>
              <p:nvPr/>
            </p:nvSpPr>
            <p:spPr>
              <a:xfrm>
                <a:off x="11099633"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4" name="椭圆 693">
                <a:extLst>
                  <a:ext uri="{FF2B5EF4-FFF2-40B4-BE49-F238E27FC236}">
                    <a16:creationId xmlns:a16="http://schemas.microsoft.com/office/drawing/2014/main" id="{E0133421-2812-AF7F-94C4-1644E2A792ED}"/>
                  </a:ext>
                </a:extLst>
              </p:cNvPr>
              <p:cNvSpPr>
                <a:spLocks noChangeAspect="1"/>
              </p:cNvSpPr>
              <p:nvPr/>
            </p:nvSpPr>
            <p:spPr>
              <a:xfrm>
                <a:off x="11579598" y="188695"/>
                <a:ext cx="72000" cy="72000"/>
              </a:xfrm>
              <a:prstGeom prst="ellipse">
                <a:avLst/>
              </a:prstGeom>
              <a:solidFill>
                <a:srgbClr val="D2F4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5" name="椭圆 694">
                <a:extLst>
                  <a:ext uri="{FF2B5EF4-FFF2-40B4-BE49-F238E27FC236}">
                    <a16:creationId xmlns:a16="http://schemas.microsoft.com/office/drawing/2014/main" id="{A603EFB7-8139-D7D4-F676-AD45E1F73940}"/>
                  </a:ext>
                </a:extLst>
              </p:cNvPr>
              <p:cNvSpPr>
                <a:spLocks noChangeAspect="1"/>
              </p:cNvSpPr>
              <p:nvPr/>
            </p:nvSpPr>
            <p:spPr>
              <a:xfrm>
                <a:off x="12059563" y="188695"/>
                <a:ext cx="72000" cy="72000"/>
              </a:xfrm>
              <a:prstGeom prst="ellipse">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1" name="组合 530">
            <a:extLst>
              <a:ext uri="{FF2B5EF4-FFF2-40B4-BE49-F238E27FC236}">
                <a16:creationId xmlns:a16="http://schemas.microsoft.com/office/drawing/2014/main" id="{3AF0BC99-FF0B-DA37-2D5A-B2E98A0384C5}"/>
              </a:ext>
            </a:extLst>
          </p:cNvPr>
          <p:cNvGrpSpPr/>
          <p:nvPr/>
        </p:nvGrpSpPr>
        <p:grpSpPr>
          <a:xfrm>
            <a:off x="1886150" y="1044374"/>
            <a:ext cx="1964382" cy="1578523"/>
            <a:chOff x="17563042" y="2299775"/>
            <a:chExt cx="4011984" cy="3223919"/>
          </a:xfrm>
          <a:solidFill>
            <a:srgbClr val="01A37E"/>
          </a:solidFill>
        </p:grpSpPr>
        <p:sp>
          <p:nvSpPr>
            <p:cNvPr id="485" name="任意多边形: 形状 484">
              <a:extLst>
                <a:ext uri="{FF2B5EF4-FFF2-40B4-BE49-F238E27FC236}">
                  <a16:creationId xmlns:a16="http://schemas.microsoft.com/office/drawing/2014/main" id="{0768AB66-0B6C-1B42-979E-6BF08DAD4D40}"/>
                </a:ext>
              </a:extLst>
            </p:cNvPr>
            <p:cNvSpPr/>
            <p:nvPr/>
          </p:nvSpPr>
          <p:spPr>
            <a:xfrm>
              <a:off x="19209199" y="3596034"/>
              <a:ext cx="1506001" cy="1480152"/>
            </a:xfrm>
            <a:custGeom>
              <a:avLst/>
              <a:gdLst>
                <a:gd name="connsiteX0" fmla="*/ 1308652 w 1506001"/>
                <a:gd name="connsiteY0" fmla="*/ 182021 h 1480152"/>
                <a:gd name="connsiteX1" fmla="*/ 750097 w 1506001"/>
                <a:gd name="connsiteY1" fmla="*/ 2459 h 1480152"/>
                <a:gd name="connsiteX2" fmla="*/ 147112 w 1506001"/>
                <a:gd name="connsiteY2" fmla="*/ 273644 h 1480152"/>
                <a:gd name="connsiteX3" fmla="*/ 5171 w 1506001"/>
                <a:gd name="connsiteY3" fmla="*/ 805639 h 1480152"/>
                <a:gd name="connsiteX4" fmla="*/ 698858 w 1506001"/>
                <a:gd name="connsiteY4" fmla="*/ 1480152 h 1480152"/>
                <a:gd name="connsiteX5" fmla="*/ 1322818 w 1506001"/>
                <a:gd name="connsiteY5" fmla="*/ 1258717 h 1480152"/>
                <a:gd name="connsiteX6" fmla="*/ 1321632 w 1506001"/>
                <a:gd name="connsiteY6" fmla="*/ 1200547 h 1480152"/>
                <a:gd name="connsiteX7" fmla="*/ 1263461 w 1506001"/>
                <a:gd name="connsiteY7" fmla="*/ 1201733 h 1480152"/>
                <a:gd name="connsiteX8" fmla="*/ 700772 w 1506001"/>
                <a:gd name="connsiteY8" fmla="*/ 1397941 h 1480152"/>
                <a:gd name="connsiteX9" fmla="*/ 86501 w 1506001"/>
                <a:gd name="connsiteY9" fmla="*/ 793310 h 1480152"/>
                <a:gd name="connsiteX10" fmla="*/ 211375 w 1506001"/>
                <a:gd name="connsiteY10" fmla="*/ 325036 h 1480152"/>
                <a:gd name="connsiteX11" fmla="*/ 757370 w 1506001"/>
                <a:gd name="connsiteY11" fmla="*/ 84428 h 1480152"/>
                <a:gd name="connsiteX12" fmla="*/ 1251626 w 1506001"/>
                <a:gd name="connsiteY12" fmla="*/ 241447 h 1480152"/>
                <a:gd name="connsiteX13" fmla="*/ 1420891 w 1506001"/>
                <a:gd name="connsiteY13" fmla="*/ 811591 h 1480152"/>
                <a:gd name="connsiteX14" fmla="*/ 1405583 w 1506001"/>
                <a:gd name="connsiteY14" fmla="*/ 933095 h 1480152"/>
                <a:gd name="connsiteX15" fmla="*/ 1436353 w 1506001"/>
                <a:gd name="connsiteY15" fmla="*/ 982464 h 1480152"/>
                <a:gd name="connsiteX16" fmla="*/ 1485759 w 1506001"/>
                <a:gd name="connsiteY16" fmla="*/ 951695 h 1480152"/>
                <a:gd name="connsiteX17" fmla="*/ 1503172 w 1506001"/>
                <a:gd name="connsiteY17" fmla="*/ 813154 h 1480152"/>
                <a:gd name="connsiteX18" fmla="*/ 1503134 w 1506001"/>
                <a:gd name="connsiteY18" fmla="*/ 813192 h 1480152"/>
                <a:gd name="connsiteX19" fmla="*/ 1308641 w 1506001"/>
                <a:gd name="connsiteY19" fmla="*/ 182001 h 148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6001" h="1480152">
                  <a:moveTo>
                    <a:pt x="1308652" y="182021"/>
                  </a:moveTo>
                  <a:cubicBezTo>
                    <a:pt x="1086531" y="-30910"/>
                    <a:pt x="762265" y="1117"/>
                    <a:pt x="750097" y="2459"/>
                  </a:cubicBezTo>
                  <a:cubicBezTo>
                    <a:pt x="478030" y="22130"/>
                    <a:pt x="275161" y="113363"/>
                    <a:pt x="147112" y="273644"/>
                  </a:cubicBezTo>
                  <a:cubicBezTo>
                    <a:pt x="-37848" y="505141"/>
                    <a:pt x="3290" y="793470"/>
                    <a:pt x="5171" y="805639"/>
                  </a:cubicBezTo>
                  <a:cubicBezTo>
                    <a:pt x="102377" y="1444677"/>
                    <a:pt x="690971" y="1479839"/>
                    <a:pt x="698858" y="1480152"/>
                  </a:cubicBezTo>
                  <a:cubicBezTo>
                    <a:pt x="971875" y="1480152"/>
                    <a:pt x="1181827" y="1405640"/>
                    <a:pt x="1322818" y="1258717"/>
                  </a:cubicBezTo>
                  <a:cubicBezTo>
                    <a:pt x="1338586" y="1242337"/>
                    <a:pt x="1338050" y="1216238"/>
                    <a:pt x="1321632" y="1200547"/>
                  </a:cubicBezTo>
                  <a:cubicBezTo>
                    <a:pt x="1305176" y="1184741"/>
                    <a:pt x="1279152" y="1185315"/>
                    <a:pt x="1263461" y="1201733"/>
                  </a:cubicBezTo>
                  <a:cubicBezTo>
                    <a:pt x="1138587" y="1331888"/>
                    <a:pt x="948571" y="1397872"/>
                    <a:pt x="700772" y="1397941"/>
                  </a:cubicBezTo>
                  <a:cubicBezTo>
                    <a:pt x="695529" y="1397673"/>
                    <a:pt x="173715" y="1366445"/>
                    <a:pt x="86501" y="793310"/>
                  </a:cubicBezTo>
                  <a:cubicBezTo>
                    <a:pt x="86118" y="790669"/>
                    <a:pt x="48690" y="528669"/>
                    <a:pt x="211375" y="325036"/>
                  </a:cubicBezTo>
                  <a:cubicBezTo>
                    <a:pt x="324542" y="183398"/>
                    <a:pt x="507778" y="102494"/>
                    <a:pt x="757370" y="84428"/>
                  </a:cubicBezTo>
                  <a:cubicBezTo>
                    <a:pt x="760202" y="84083"/>
                    <a:pt x="1056830" y="54731"/>
                    <a:pt x="1251626" y="241447"/>
                  </a:cubicBezTo>
                  <a:cubicBezTo>
                    <a:pt x="1380214" y="364636"/>
                    <a:pt x="1437165" y="555220"/>
                    <a:pt x="1420891" y="811591"/>
                  </a:cubicBezTo>
                  <a:cubicBezTo>
                    <a:pt x="1420891" y="812089"/>
                    <a:pt x="1421848" y="862759"/>
                    <a:pt x="1405583" y="933095"/>
                  </a:cubicBezTo>
                  <a:cubicBezTo>
                    <a:pt x="1400455" y="955215"/>
                    <a:pt x="1414194" y="977336"/>
                    <a:pt x="1436353" y="982464"/>
                  </a:cubicBezTo>
                  <a:cubicBezTo>
                    <a:pt x="1458549" y="987593"/>
                    <a:pt x="1480592" y="973853"/>
                    <a:pt x="1485759" y="951695"/>
                  </a:cubicBezTo>
                  <a:cubicBezTo>
                    <a:pt x="1504396" y="871252"/>
                    <a:pt x="1503287" y="813154"/>
                    <a:pt x="1503172" y="813154"/>
                  </a:cubicBezTo>
                  <a:cubicBezTo>
                    <a:pt x="1503134" y="813154"/>
                    <a:pt x="1503134" y="813192"/>
                    <a:pt x="1503134" y="813192"/>
                  </a:cubicBezTo>
                  <a:cubicBezTo>
                    <a:pt x="1520967" y="535120"/>
                    <a:pt x="1455564" y="322757"/>
                    <a:pt x="1308641" y="182001"/>
                  </a:cubicBezTo>
                  <a:close/>
                </a:path>
              </a:pathLst>
            </a:custGeom>
            <a:grpFill/>
            <a:ln w="12700" cap="flat">
              <a:solidFill>
                <a:srgbClr val="01A37E"/>
              </a:solid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3487BCD5-55E5-6D90-F2AA-4A95A11D4D80}"/>
                </a:ext>
              </a:extLst>
            </p:cNvPr>
            <p:cNvSpPr/>
            <p:nvPr/>
          </p:nvSpPr>
          <p:spPr>
            <a:xfrm>
              <a:off x="17563042" y="2299775"/>
              <a:ext cx="4011984" cy="2984600"/>
            </a:xfrm>
            <a:custGeom>
              <a:avLst/>
              <a:gdLst>
                <a:gd name="connsiteX0" fmla="*/ 3970871 w 4011984"/>
                <a:gd name="connsiteY0" fmla="*/ 2902295 h 2984600"/>
                <a:gd name="connsiteX1" fmla="*/ 3067084 w 4011984"/>
                <a:gd name="connsiteY1" fmla="*/ 2902295 h 2984600"/>
                <a:gd name="connsiteX2" fmla="*/ 3548065 w 4011984"/>
                <a:gd name="connsiteY2" fmla="*/ 2019905 h 2984600"/>
                <a:gd name="connsiteX3" fmla="*/ 3368542 w 4011984"/>
                <a:gd name="connsiteY3" fmla="*/ 1386500 h 2984600"/>
                <a:gd name="connsiteX4" fmla="*/ 2585192 w 4011984"/>
                <a:gd name="connsiteY4" fmla="*/ 1055308 h 2984600"/>
                <a:gd name="connsiteX5" fmla="*/ 2585001 w 4011984"/>
                <a:gd name="connsiteY5" fmla="*/ 1055270 h 2984600"/>
                <a:gd name="connsiteX6" fmla="*/ 1068991 w 4011984"/>
                <a:gd name="connsiteY6" fmla="*/ 996525 h 2984600"/>
                <a:gd name="connsiteX7" fmla="*/ 1041474 w 4011984"/>
                <a:gd name="connsiteY7" fmla="*/ 912790 h 2984600"/>
                <a:gd name="connsiteX8" fmla="*/ 3352033 w 4011984"/>
                <a:gd name="connsiteY8" fmla="*/ 79876 h 2984600"/>
                <a:gd name="connsiteX9" fmla="*/ 3376793 w 4011984"/>
                <a:gd name="connsiteY9" fmla="*/ 27216 h 2984600"/>
                <a:gd name="connsiteX10" fmla="*/ 3324171 w 4011984"/>
                <a:gd name="connsiteY10" fmla="*/ 2456 h 2984600"/>
                <a:gd name="connsiteX11" fmla="*/ 982850 w 4011984"/>
                <a:gd name="connsiteY11" fmla="*/ 846460 h 2984600"/>
                <a:gd name="connsiteX12" fmla="*/ 819894 w 4011984"/>
                <a:gd name="connsiteY12" fmla="*/ 798316 h 2984600"/>
                <a:gd name="connsiteX13" fmla="*/ 603554 w 4011984"/>
                <a:gd name="connsiteY13" fmla="*/ 1022847 h 2984600"/>
                <a:gd name="connsiteX14" fmla="*/ 603592 w 4011984"/>
                <a:gd name="connsiteY14" fmla="*/ 1029047 h 2984600"/>
                <a:gd name="connsiteX15" fmla="*/ 0 w 4011984"/>
                <a:gd name="connsiteY15" fmla="*/ 2019930 h 2984600"/>
                <a:gd name="connsiteX16" fmla="*/ 741673 w 4011984"/>
                <a:gd name="connsiteY16" fmla="*/ 2971742 h 2984600"/>
                <a:gd name="connsiteX17" fmla="*/ 771294 w 4011984"/>
                <a:gd name="connsiteY17" fmla="*/ 2984601 h 2984600"/>
                <a:gd name="connsiteX18" fmla="*/ 3970845 w 4011984"/>
                <a:gd name="connsiteY18" fmla="*/ 2984601 h 2984600"/>
                <a:gd name="connsiteX19" fmla="*/ 4011985 w 4011984"/>
                <a:gd name="connsiteY19" fmla="*/ 2943460 h 2984600"/>
                <a:gd name="connsiteX20" fmla="*/ 3970845 w 4011984"/>
                <a:gd name="connsiteY20" fmla="*/ 2902320 h 2984600"/>
                <a:gd name="connsiteX21" fmla="*/ 824812 w 4011984"/>
                <a:gd name="connsiteY21" fmla="*/ 880458 h 2984600"/>
                <a:gd name="connsiteX22" fmla="*/ 985240 w 4011984"/>
                <a:gd name="connsiteY22" fmla="*/ 993282 h 2984600"/>
                <a:gd name="connsiteX23" fmla="*/ 888953 w 4011984"/>
                <a:gd name="connsiteY23" fmla="*/ 989570 h 2984600"/>
                <a:gd name="connsiteX24" fmla="*/ 693206 w 4011984"/>
                <a:gd name="connsiteY24" fmla="*/ 1007480 h 2984600"/>
                <a:gd name="connsiteX25" fmla="*/ 824821 w 4011984"/>
                <a:gd name="connsiteY25" fmla="*/ 880460 h 2984600"/>
                <a:gd name="connsiteX26" fmla="*/ 964617 w 4011984"/>
                <a:gd name="connsiteY26" fmla="*/ 2902295 h 2984600"/>
                <a:gd name="connsiteX27" fmla="*/ 82228 w 4011984"/>
                <a:gd name="connsiteY27" fmla="*/ 2019905 h 2984600"/>
                <a:gd name="connsiteX28" fmla="*/ 887357 w 4011984"/>
                <a:gd name="connsiteY28" fmla="*/ 1071806 h 2984600"/>
                <a:gd name="connsiteX29" fmla="*/ 2581773 w 4011984"/>
                <a:gd name="connsiteY29" fmla="*/ 1137478 h 2984600"/>
                <a:gd name="connsiteX30" fmla="*/ 2582538 w 4011984"/>
                <a:gd name="connsiteY30" fmla="*/ 1137363 h 2984600"/>
                <a:gd name="connsiteX31" fmla="*/ 2583265 w 4011984"/>
                <a:gd name="connsiteY31" fmla="*/ 1137516 h 2984600"/>
                <a:gd name="connsiteX32" fmla="*/ 3299907 w 4011984"/>
                <a:gd name="connsiteY32" fmla="*/ 1431969 h 2984600"/>
                <a:gd name="connsiteX33" fmla="*/ 3465733 w 4011984"/>
                <a:gd name="connsiteY33" fmla="*/ 2019876 h 2984600"/>
                <a:gd name="connsiteX34" fmla="*/ 2583344 w 4011984"/>
                <a:gd name="connsiteY34" fmla="*/ 2902265 h 298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11984" h="2984600">
                  <a:moveTo>
                    <a:pt x="3970871" y="2902295"/>
                  </a:moveTo>
                  <a:lnTo>
                    <a:pt x="3067084" y="2902295"/>
                  </a:lnTo>
                  <a:cubicBezTo>
                    <a:pt x="3389322" y="2770572"/>
                    <a:pt x="3548065" y="2479147"/>
                    <a:pt x="3548065" y="2019905"/>
                  </a:cubicBezTo>
                  <a:cubicBezTo>
                    <a:pt x="3548065" y="1782668"/>
                    <a:pt x="3485953" y="1563652"/>
                    <a:pt x="3368542" y="1386500"/>
                  </a:cubicBezTo>
                  <a:cubicBezTo>
                    <a:pt x="3225641" y="1171002"/>
                    <a:pt x="2954809" y="1056533"/>
                    <a:pt x="2585192" y="1055308"/>
                  </a:cubicBezTo>
                  <a:cubicBezTo>
                    <a:pt x="2585116" y="1055308"/>
                    <a:pt x="2585077" y="1055270"/>
                    <a:pt x="2585001" y="1055270"/>
                  </a:cubicBezTo>
                  <a:lnTo>
                    <a:pt x="1068991" y="996525"/>
                  </a:lnTo>
                  <a:cubicBezTo>
                    <a:pt x="1064475" y="965297"/>
                    <a:pt x="1055290" y="937359"/>
                    <a:pt x="1041474" y="912790"/>
                  </a:cubicBezTo>
                  <a:lnTo>
                    <a:pt x="3352033" y="79876"/>
                  </a:lnTo>
                  <a:cubicBezTo>
                    <a:pt x="3373426" y="72145"/>
                    <a:pt x="3384486" y="48571"/>
                    <a:pt x="3376793" y="27216"/>
                  </a:cubicBezTo>
                  <a:cubicBezTo>
                    <a:pt x="3369139" y="5861"/>
                    <a:pt x="3345603" y="-5275"/>
                    <a:pt x="3324171" y="2456"/>
                  </a:cubicBezTo>
                  <a:lnTo>
                    <a:pt x="982850" y="846460"/>
                  </a:lnTo>
                  <a:cubicBezTo>
                    <a:pt x="911630" y="795064"/>
                    <a:pt x="824675" y="798049"/>
                    <a:pt x="819894" y="798316"/>
                  </a:cubicBezTo>
                  <a:cubicBezTo>
                    <a:pt x="646456" y="811289"/>
                    <a:pt x="605200" y="1014235"/>
                    <a:pt x="603554" y="1022847"/>
                  </a:cubicBezTo>
                  <a:cubicBezTo>
                    <a:pt x="603133" y="1024952"/>
                    <a:pt x="603669" y="1026942"/>
                    <a:pt x="603592" y="1029047"/>
                  </a:cubicBezTo>
                  <a:cubicBezTo>
                    <a:pt x="164288" y="1160887"/>
                    <a:pt x="0" y="1602297"/>
                    <a:pt x="0" y="2019930"/>
                  </a:cubicBezTo>
                  <a:cubicBezTo>
                    <a:pt x="0" y="2451612"/>
                    <a:pt x="93915" y="2891915"/>
                    <a:pt x="741673" y="2971742"/>
                  </a:cubicBezTo>
                  <a:cubicBezTo>
                    <a:pt x="749174" y="2979587"/>
                    <a:pt x="759583" y="2984601"/>
                    <a:pt x="771294" y="2984601"/>
                  </a:cubicBezTo>
                  <a:lnTo>
                    <a:pt x="3970845" y="2984601"/>
                  </a:lnTo>
                  <a:cubicBezTo>
                    <a:pt x="3993577" y="2984601"/>
                    <a:pt x="4011985" y="2966155"/>
                    <a:pt x="4011985" y="2943460"/>
                  </a:cubicBezTo>
                  <a:cubicBezTo>
                    <a:pt x="4011985" y="2920728"/>
                    <a:pt x="3993539" y="2902320"/>
                    <a:pt x="3970845" y="2902320"/>
                  </a:cubicBezTo>
                  <a:close/>
                  <a:moveTo>
                    <a:pt x="824812" y="880458"/>
                  </a:moveTo>
                  <a:cubicBezTo>
                    <a:pt x="839660" y="880344"/>
                    <a:pt x="958602" y="878889"/>
                    <a:pt x="985240" y="993282"/>
                  </a:cubicBezTo>
                  <a:lnTo>
                    <a:pt x="888953" y="989570"/>
                  </a:lnTo>
                  <a:cubicBezTo>
                    <a:pt x="818881" y="989570"/>
                    <a:pt x="753899" y="995999"/>
                    <a:pt x="693206" y="1007480"/>
                  </a:cubicBezTo>
                  <a:cubicBezTo>
                    <a:pt x="708590" y="963126"/>
                    <a:pt x="746287" y="886358"/>
                    <a:pt x="824821" y="880460"/>
                  </a:cubicBezTo>
                  <a:close/>
                  <a:moveTo>
                    <a:pt x="964617" y="2902295"/>
                  </a:moveTo>
                  <a:cubicBezTo>
                    <a:pt x="189114" y="2902295"/>
                    <a:pt x="82228" y="2478186"/>
                    <a:pt x="82228" y="2019905"/>
                  </a:cubicBezTo>
                  <a:cubicBezTo>
                    <a:pt x="82228" y="1797520"/>
                    <a:pt x="140398" y="1071836"/>
                    <a:pt x="887357" y="1071806"/>
                  </a:cubicBezTo>
                  <a:lnTo>
                    <a:pt x="2581773" y="1137478"/>
                  </a:lnTo>
                  <a:cubicBezTo>
                    <a:pt x="2582041" y="1137478"/>
                    <a:pt x="2582270" y="1137363"/>
                    <a:pt x="2582538" y="1137363"/>
                  </a:cubicBezTo>
                  <a:cubicBezTo>
                    <a:pt x="2582806" y="1137363"/>
                    <a:pt x="2582997" y="1137516"/>
                    <a:pt x="2583265" y="1137516"/>
                  </a:cubicBezTo>
                  <a:cubicBezTo>
                    <a:pt x="2821532" y="1138090"/>
                    <a:pt x="3139253" y="1189601"/>
                    <a:pt x="3299907" y="1431969"/>
                  </a:cubicBezTo>
                  <a:cubicBezTo>
                    <a:pt x="3408400" y="1595572"/>
                    <a:pt x="3465733" y="1798823"/>
                    <a:pt x="3465733" y="2019876"/>
                  </a:cubicBezTo>
                  <a:cubicBezTo>
                    <a:pt x="3465733" y="2621861"/>
                    <a:pt x="3185368" y="2902265"/>
                    <a:pt x="2583344" y="2902265"/>
                  </a:cubicBezTo>
                  <a:close/>
                </a:path>
              </a:pathLst>
            </a:custGeom>
            <a:grpFill/>
            <a:ln w="12700" cap="flat">
              <a:solidFill>
                <a:srgbClr val="01A37E"/>
              </a:solid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03AD0643-4478-B6A6-3F5D-9391FB13EDD2}"/>
                </a:ext>
              </a:extLst>
            </p:cNvPr>
            <p:cNvSpPr/>
            <p:nvPr/>
          </p:nvSpPr>
          <p:spPr>
            <a:xfrm>
              <a:off x="20641312" y="5441414"/>
              <a:ext cx="543813" cy="82280"/>
            </a:xfrm>
            <a:custGeom>
              <a:avLst/>
              <a:gdLst>
                <a:gd name="connsiteX0" fmla="*/ 502673 w 543813"/>
                <a:gd name="connsiteY0" fmla="*/ 0 h 82280"/>
                <a:gd name="connsiteX1" fmla="*/ 41140 w 543813"/>
                <a:gd name="connsiteY1" fmla="*/ 0 h 82280"/>
                <a:gd name="connsiteX2" fmla="*/ 0 w 543813"/>
                <a:gd name="connsiteY2" fmla="*/ 41140 h 82280"/>
                <a:gd name="connsiteX3" fmla="*/ 41140 w 543813"/>
                <a:gd name="connsiteY3" fmla="*/ 82280 h 82280"/>
                <a:gd name="connsiteX4" fmla="*/ 502673 w 543813"/>
                <a:gd name="connsiteY4" fmla="*/ 82280 h 82280"/>
                <a:gd name="connsiteX5" fmla="*/ 543814 w 543813"/>
                <a:gd name="connsiteY5" fmla="*/ 41140 h 82280"/>
                <a:gd name="connsiteX6" fmla="*/ 502673 w 543813"/>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13" h="82280">
                  <a:moveTo>
                    <a:pt x="502673" y="0"/>
                  </a:moveTo>
                  <a:lnTo>
                    <a:pt x="41140" y="0"/>
                  </a:lnTo>
                  <a:cubicBezTo>
                    <a:pt x="18408" y="0"/>
                    <a:pt x="0" y="18446"/>
                    <a:pt x="0" y="41140"/>
                  </a:cubicBezTo>
                  <a:cubicBezTo>
                    <a:pt x="0" y="63872"/>
                    <a:pt x="18446" y="82280"/>
                    <a:pt x="41140" y="82280"/>
                  </a:cubicBezTo>
                  <a:lnTo>
                    <a:pt x="502673" y="82280"/>
                  </a:lnTo>
                  <a:cubicBezTo>
                    <a:pt x="525406" y="82280"/>
                    <a:pt x="543814" y="63834"/>
                    <a:pt x="543814" y="41140"/>
                  </a:cubicBezTo>
                  <a:cubicBezTo>
                    <a:pt x="543814" y="18446"/>
                    <a:pt x="525406" y="0"/>
                    <a:pt x="502673" y="0"/>
                  </a:cubicBezTo>
                  <a:close/>
                </a:path>
              </a:pathLst>
            </a:custGeom>
            <a:grpFill/>
            <a:ln w="12700" cap="flat">
              <a:solidFill>
                <a:srgbClr val="01A37E"/>
              </a:solid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BA359D70-4988-A084-C169-3A9A50AD04E0}"/>
                </a:ext>
              </a:extLst>
            </p:cNvPr>
            <p:cNvSpPr/>
            <p:nvPr/>
          </p:nvSpPr>
          <p:spPr>
            <a:xfrm>
              <a:off x="18774849" y="5441414"/>
              <a:ext cx="1541172" cy="82280"/>
            </a:xfrm>
            <a:custGeom>
              <a:avLst/>
              <a:gdLst>
                <a:gd name="connsiteX0" fmla="*/ 1500033 w 1541172"/>
                <a:gd name="connsiteY0" fmla="*/ 0 h 82280"/>
                <a:gd name="connsiteX1" fmla="*/ 41140 w 1541172"/>
                <a:gd name="connsiteY1" fmla="*/ 0 h 82280"/>
                <a:gd name="connsiteX2" fmla="*/ 0 w 1541172"/>
                <a:gd name="connsiteY2" fmla="*/ 41140 h 82280"/>
                <a:gd name="connsiteX3" fmla="*/ 41140 w 1541172"/>
                <a:gd name="connsiteY3" fmla="*/ 82280 h 82280"/>
                <a:gd name="connsiteX4" fmla="*/ 1500033 w 1541172"/>
                <a:gd name="connsiteY4" fmla="*/ 82280 h 82280"/>
                <a:gd name="connsiteX5" fmla="*/ 1541173 w 1541172"/>
                <a:gd name="connsiteY5" fmla="*/ 41140 h 82280"/>
                <a:gd name="connsiteX6" fmla="*/ 1500033 w 1541172"/>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1172" h="82280">
                  <a:moveTo>
                    <a:pt x="1500033" y="0"/>
                  </a:moveTo>
                  <a:lnTo>
                    <a:pt x="41140" y="0"/>
                  </a:lnTo>
                  <a:cubicBezTo>
                    <a:pt x="18408" y="0"/>
                    <a:pt x="0" y="18446"/>
                    <a:pt x="0" y="41140"/>
                  </a:cubicBezTo>
                  <a:cubicBezTo>
                    <a:pt x="0" y="63872"/>
                    <a:pt x="18446" y="82280"/>
                    <a:pt x="41140" y="82280"/>
                  </a:cubicBezTo>
                  <a:lnTo>
                    <a:pt x="1500033" y="82280"/>
                  </a:lnTo>
                  <a:cubicBezTo>
                    <a:pt x="1522765" y="82280"/>
                    <a:pt x="1541173" y="63834"/>
                    <a:pt x="1541173" y="41140"/>
                  </a:cubicBezTo>
                  <a:cubicBezTo>
                    <a:pt x="1541173" y="18446"/>
                    <a:pt x="1522765" y="0"/>
                    <a:pt x="1500033" y="0"/>
                  </a:cubicBezTo>
                  <a:close/>
                </a:path>
              </a:pathLst>
            </a:custGeom>
            <a:grpFill/>
            <a:ln w="12700" cap="flat">
              <a:solidFill>
                <a:srgbClr val="01A37E"/>
              </a:solid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C39DAE42-ED80-6F5B-666C-ECE0ADC4923A}"/>
                </a:ext>
              </a:extLst>
            </p:cNvPr>
            <p:cNvSpPr/>
            <p:nvPr/>
          </p:nvSpPr>
          <p:spPr>
            <a:xfrm>
              <a:off x="17921132" y="3598398"/>
              <a:ext cx="1177338" cy="505888"/>
            </a:xfrm>
            <a:custGeom>
              <a:avLst/>
              <a:gdLst>
                <a:gd name="connsiteX0" fmla="*/ 874282 w 1177338"/>
                <a:gd name="connsiteY0" fmla="*/ 13203 h 505888"/>
                <a:gd name="connsiteX1" fmla="*/ 845503 w 1177338"/>
                <a:gd name="connsiteY1" fmla="*/ 14581 h 505888"/>
                <a:gd name="connsiteX2" fmla="*/ 309031 w 1177338"/>
                <a:gd name="connsiteY2" fmla="*/ 0 h 505888"/>
                <a:gd name="connsiteX3" fmla="*/ 0 w 1177338"/>
                <a:gd name="connsiteY3" fmla="*/ 260232 h 505888"/>
                <a:gd name="connsiteX4" fmla="*/ 280561 w 1177338"/>
                <a:gd name="connsiteY4" fmla="*/ 503593 h 505888"/>
                <a:gd name="connsiteX5" fmla="*/ 285880 w 1177338"/>
                <a:gd name="connsiteY5" fmla="*/ 504664 h 505888"/>
                <a:gd name="connsiteX6" fmla="*/ 289286 w 1177338"/>
                <a:gd name="connsiteY6" fmla="*/ 503975 h 505888"/>
                <a:gd name="connsiteX7" fmla="*/ 332952 w 1177338"/>
                <a:gd name="connsiteY7" fmla="*/ 505889 h 505888"/>
                <a:gd name="connsiteX8" fmla="*/ 844393 w 1177338"/>
                <a:gd name="connsiteY8" fmla="*/ 505889 h 505888"/>
                <a:gd name="connsiteX9" fmla="*/ 1177339 w 1177338"/>
                <a:gd name="connsiteY9" fmla="*/ 260196 h 505888"/>
                <a:gd name="connsiteX10" fmla="*/ 874274 w 1177338"/>
                <a:gd name="connsiteY10" fmla="*/ 13200 h 505888"/>
                <a:gd name="connsiteX11" fmla="*/ 844393 w 1177338"/>
                <a:gd name="connsiteY11" fmla="*/ 423616 h 505888"/>
                <a:gd name="connsiteX12" fmla="*/ 332953 w 1177338"/>
                <a:gd name="connsiteY12" fmla="*/ 423616 h 505888"/>
                <a:gd name="connsiteX13" fmla="*/ 327059 w 1177338"/>
                <a:gd name="connsiteY13" fmla="*/ 423501 h 505888"/>
                <a:gd name="connsiteX14" fmla="*/ 327059 w 1177338"/>
                <a:gd name="connsiteY14" fmla="*/ 307356 h 505888"/>
                <a:gd name="connsiteX15" fmla="*/ 285919 w 1177338"/>
                <a:gd name="connsiteY15" fmla="*/ 266215 h 505888"/>
                <a:gd name="connsiteX16" fmla="*/ 244779 w 1177338"/>
                <a:gd name="connsiteY16" fmla="*/ 307356 h 505888"/>
                <a:gd name="connsiteX17" fmla="*/ 244779 w 1177338"/>
                <a:gd name="connsiteY17" fmla="*/ 418494 h 505888"/>
                <a:gd name="connsiteX18" fmla="*/ 82323 w 1177338"/>
                <a:gd name="connsiteY18" fmla="*/ 260251 h 505888"/>
                <a:gd name="connsiteX19" fmla="*/ 307922 w 1177338"/>
                <a:gd name="connsiteY19" fmla="*/ 82296 h 505888"/>
                <a:gd name="connsiteX20" fmla="*/ 848028 w 1177338"/>
                <a:gd name="connsiteY20" fmla="*/ 96724 h 505888"/>
                <a:gd name="connsiteX21" fmla="*/ 1095024 w 1177338"/>
                <a:gd name="connsiteY21" fmla="*/ 260248 h 505888"/>
                <a:gd name="connsiteX22" fmla="*/ 844394 w 1177338"/>
                <a:gd name="connsiteY22" fmla="*/ 423625 h 50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7338" h="505888">
                  <a:moveTo>
                    <a:pt x="874282" y="13203"/>
                  </a:moveTo>
                  <a:cubicBezTo>
                    <a:pt x="863299" y="13203"/>
                    <a:pt x="852048" y="13701"/>
                    <a:pt x="845503" y="14581"/>
                  </a:cubicBezTo>
                  <a:lnTo>
                    <a:pt x="309031" y="0"/>
                  </a:lnTo>
                  <a:cubicBezTo>
                    <a:pt x="80944" y="0"/>
                    <a:pt x="0" y="140187"/>
                    <a:pt x="0" y="260232"/>
                  </a:cubicBezTo>
                  <a:cubicBezTo>
                    <a:pt x="0" y="416339"/>
                    <a:pt x="87983" y="492150"/>
                    <a:pt x="280561" y="503593"/>
                  </a:cubicBezTo>
                  <a:cubicBezTo>
                    <a:pt x="282398" y="503822"/>
                    <a:pt x="284005" y="504664"/>
                    <a:pt x="285880" y="504664"/>
                  </a:cubicBezTo>
                  <a:cubicBezTo>
                    <a:pt x="287105" y="504664"/>
                    <a:pt x="288100" y="504090"/>
                    <a:pt x="289286" y="503975"/>
                  </a:cubicBezTo>
                  <a:cubicBezTo>
                    <a:pt x="303753" y="504664"/>
                    <a:pt x="317339" y="505889"/>
                    <a:pt x="332952" y="505889"/>
                  </a:cubicBezTo>
                  <a:lnTo>
                    <a:pt x="844393" y="505889"/>
                  </a:lnTo>
                  <a:cubicBezTo>
                    <a:pt x="1065289" y="505889"/>
                    <a:pt x="1177339" y="423225"/>
                    <a:pt x="1177339" y="260196"/>
                  </a:cubicBezTo>
                  <a:cubicBezTo>
                    <a:pt x="1177339" y="126328"/>
                    <a:pt x="1038572" y="13200"/>
                    <a:pt x="874274" y="13200"/>
                  </a:cubicBezTo>
                  <a:close/>
                  <a:moveTo>
                    <a:pt x="844393" y="423616"/>
                  </a:moveTo>
                  <a:lnTo>
                    <a:pt x="332953" y="423616"/>
                  </a:lnTo>
                  <a:cubicBezTo>
                    <a:pt x="330886" y="423616"/>
                    <a:pt x="329088" y="423501"/>
                    <a:pt x="327059" y="423501"/>
                  </a:cubicBezTo>
                  <a:lnTo>
                    <a:pt x="327059" y="307356"/>
                  </a:lnTo>
                  <a:cubicBezTo>
                    <a:pt x="327059" y="284623"/>
                    <a:pt x="308613" y="266215"/>
                    <a:pt x="285919" y="266215"/>
                  </a:cubicBezTo>
                  <a:cubicBezTo>
                    <a:pt x="263187" y="266215"/>
                    <a:pt x="244779" y="284661"/>
                    <a:pt x="244779" y="307356"/>
                  </a:cubicBezTo>
                  <a:lnTo>
                    <a:pt x="244779" y="418494"/>
                  </a:lnTo>
                  <a:cubicBezTo>
                    <a:pt x="96901" y="399742"/>
                    <a:pt x="82323" y="330780"/>
                    <a:pt x="82323" y="260251"/>
                  </a:cubicBezTo>
                  <a:cubicBezTo>
                    <a:pt x="82323" y="148848"/>
                    <a:pt x="167091" y="82335"/>
                    <a:pt x="307922" y="82296"/>
                  </a:cubicBezTo>
                  <a:lnTo>
                    <a:pt x="848028" y="96724"/>
                  </a:lnTo>
                  <a:cubicBezTo>
                    <a:pt x="991851" y="83636"/>
                    <a:pt x="1095024" y="177245"/>
                    <a:pt x="1095024" y="260248"/>
                  </a:cubicBezTo>
                  <a:cubicBezTo>
                    <a:pt x="1095024" y="336291"/>
                    <a:pt x="1066552" y="423625"/>
                    <a:pt x="844394" y="423625"/>
                  </a:cubicBezTo>
                  <a:close/>
                </a:path>
              </a:pathLst>
            </a:custGeom>
            <a:grpFill/>
            <a:ln w="12700" cap="flat">
              <a:solidFill>
                <a:srgbClr val="01A37E"/>
              </a:solid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E81D25B3-44E1-97AD-D2A2-4A2D89B2DFE1}"/>
                </a:ext>
              </a:extLst>
            </p:cNvPr>
            <p:cNvSpPr/>
            <p:nvPr/>
          </p:nvSpPr>
          <p:spPr>
            <a:xfrm>
              <a:off x="19509068" y="3864429"/>
              <a:ext cx="907220" cy="893571"/>
            </a:xfrm>
            <a:custGeom>
              <a:avLst/>
              <a:gdLst>
                <a:gd name="connsiteX0" fmla="*/ 495216 w 907220"/>
                <a:gd name="connsiteY0" fmla="*/ 82627 h 893571"/>
                <a:gd name="connsiteX1" fmla="*/ 653695 w 907220"/>
                <a:gd name="connsiteY1" fmla="*/ 121777 h 893571"/>
                <a:gd name="connsiteX2" fmla="*/ 709531 w 907220"/>
                <a:gd name="connsiteY2" fmla="*/ 105320 h 893571"/>
                <a:gd name="connsiteX3" fmla="*/ 693151 w 907220"/>
                <a:gd name="connsiteY3" fmla="*/ 49485 h 893571"/>
                <a:gd name="connsiteX4" fmla="*/ 493877 w 907220"/>
                <a:gd name="connsiteY4" fmla="*/ 423 h 893571"/>
                <a:gd name="connsiteX5" fmla="*/ 116991 w 907220"/>
                <a:gd name="connsiteY5" fmla="*/ 129931 h 893571"/>
                <a:gd name="connsiteX6" fmla="*/ 689 w 907220"/>
                <a:gd name="connsiteY6" fmla="*/ 467011 h 893571"/>
                <a:gd name="connsiteX7" fmla="*/ 172786 w 907220"/>
                <a:gd name="connsiteY7" fmla="*/ 808726 h 893571"/>
                <a:gd name="connsiteX8" fmla="*/ 449016 w 907220"/>
                <a:gd name="connsiteY8" fmla="*/ 893571 h 893571"/>
                <a:gd name="connsiteX9" fmla="*/ 523222 w 907220"/>
                <a:gd name="connsiteY9" fmla="*/ 888060 h 893571"/>
                <a:gd name="connsiteX10" fmla="*/ 907221 w 907220"/>
                <a:gd name="connsiteY10" fmla="*/ 461424 h 893571"/>
                <a:gd name="connsiteX11" fmla="*/ 872433 w 907220"/>
                <a:gd name="connsiteY11" fmla="*/ 265903 h 893571"/>
                <a:gd name="connsiteX12" fmla="*/ 819812 w 907220"/>
                <a:gd name="connsiteY12" fmla="*/ 241027 h 893571"/>
                <a:gd name="connsiteX13" fmla="*/ 794936 w 907220"/>
                <a:gd name="connsiteY13" fmla="*/ 293648 h 893571"/>
                <a:gd name="connsiteX14" fmla="*/ 824901 w 907220"/>
                <a:gd name="connsiteY14" fmla="*/ 462306 h 893571"/>
                <a:gd name="connsiteX15" fmla="*/ 508258 w 907220"/>
                <a:gd name="connsiteY15" fmla="*/ 807116 h 893571"/>
                <a:gd name="connsiteX16" fmla="*/ 222034 w 907220"/>
                <a:gd name="connsiteY16" fmla="*/ 742784 h 893571"/>
                <a:gd name="connsiteX17" fmla="*/ 82581 w 907220"/>
                <a:gd name="connsiteY17" fmla="*/ 459510 h 893571"/>
                <a:gd name="connsiteX18" fmla="*/ 177108 w 907220"/>
                <a:gd name="connsiteY18" fmla="*/ 186111 h 893571"/>
                <a:gd name="connsiteX19" fmla="*/ 495212 w 907220"/>
                <a:gd name="connsiteY19" fmla="*/ 82633 h 89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07220" h="893571">
                  <a:moveTo>
                    <a:pt x="495216" y="82627"/>
                  </a:moveTo>
                  <a:cubicBezTo>
                    <a:pt x="495905" y="82588"/>
                    <a:pt x="574665" y="78685"/>
                    <a:pt x="653695" y="121777"/>
                  </a:cubicBezTo>
                  <a:cubicBezTo>
                    <a:pt x="673787" y="132722"/>
                    <a:pt x="698701" y="125298"/>
                    <a:pt x="709531" y="105320"/>
                  </a:cubicBezTo>
                  <a:cubicBezTo>
                    <a:pt x="720400" y="85381"/>
                    <a:pt x="713052" y="60354"/>
                    <a:pt x="693151" y="49485"/>
                  </a:cubicBezTo>
                  <a:cubicBezTo>
                    <a:pt x="592466" y="-5357"/>
                    <a:pt x="494416" y="154"/>
                    <a:pt x="493877" y="423"/>
                  </a:cubicBezTo>
                  <a:cubicBezTo>
                    <a:pt x="330236" y="-4859"/>
                    <a:pt x="203372" y="39420"/>
                    <a:pt x="116991" y="129931"/>
                  </a:cubicBezTo>
                  <a:cubicBezTo>
                    <a:pt x="-12978" y="266327"/>
                    <a:pt x="-75" y="457596"/>
                    <a:pt x="689" y="467011"/>
                  </a:cubicBezTo>
                  <a:cubicBezTo>
                    <a:pt x="17413" y="620817"/>
                    <a:pt x="75316" y="735786"/>
                    <a:pt x="172786" y="808726"/>
                  </a:cubicBezTo>
                  <a:cubicBezTo>
                    <a:pt x="267772" y="879793"/>
                    <a:pt x="377879" y="893571"/>
                    <a:pt x="449016" y="893571"/>
                  </a:cubicBezTo>
                  <a:cubicBezTo>
                    <a:pt x="491496" y="893571"/>
                    <a:pt x="520045" y="888634"/>
                    <a:pt x="523222" y="888060"/>
                  </a:cubicBezTo>
                  <a:cubicBezTo>
                    <a:pt x="898962" y="816917"/>
                    <a:pt x="907152" y="466901"/>
                    <a:pt x="907221" y="461424"/>
                  </a:cubicBezTo>
                  <a:cubicBezTo>
                    <a:pt x="904580" y="388673"/>
                    <a:pt x="892870" y="322883"/>
                    <a:pt x="872433" y="265903"/>
                  </a:cubicBezTo>
                  <a:cubicBezTo>
                    <a:pt x="864702" y="244471"/>
                    <a:pt x="840975" y="233450"/>
                    <a:pt x="819812" y="241027"/>
                  </a:cubicBezTo>
                  <a:cubicBezTo>
                    <a:pt x="798418" y="248681"/>
                    <a:pt x="787282" y="272255"/>
                    <a:pt x="794936" y="293648"/>
                  </a:cubicBezTo>
                  <a:cubicBezTo>
                    <a:pt x="812502" y="342672"/>
                    <a:pt x="822567" y="400114"/>
                    <a:pt x="824901" y="462306"/>
                  </a:cubicBezTo>
                  <a:cubicBezTo>
                    <a:pt x="824672" y="473978"/>
                    <a:pt x="816329" y="748794"/>
                    <a:pt x="508258" y="807116"/>
                  </a:cubicBezTo>
                  <a:cubicBezTo>
                    <a:pt x="506650" y="807384"/>
                    <a:pt x="345380" y="835054"/>
                    <a:pt x="222034" y="742784"/>
                  </a:cubicBezTo>
                  <a:cubicBezTo>
                    <a:pt x="143542" y="684078"/>
                    <a:pt x="96621" y="588254"/>
                    <a:pt x="82581" y="459510"/>
                  </a:cubicBezTo>
                  <a:cubicBezTo>
                    <a:pt x="82467" y="457864"/>
                    <a:pt x="72286" y="295525"/>
                    <a:pt x="177108" y="186111"/>
                  </a:cubicBezTo>
                  <a:cubicBezTo>
                    <a:pt x="246607" y="113666"/>
                    <a:pt x="352311" y="78803"/>
                    <a:pt x="495212" y="82633"/>
                  </a:cubicBezTo>
                  <a:close/>
                </a:path>
              </a:pathLst>
            </a:custGeom>
            <a:grpFill/>
            <a:ln w="12700" cap="flat">
              <a:solidFill>
                <a:srgbClr val="01A37E"/>
              </a:solid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3E2753FA-214D-E5D8-7EB2-8F4A912F88A2}"/>
                </a:ext>
              </a:extLst>
            </p:cNvPr>
            <p:cNvSpPr/>
            <p:nvPr/>
          </p:nvSpPr>
          <p:spPr>
            <a:xfrm>
              <a:off x="18165949" y="4245677"/>
              <a:ext cx="540024" cy="532414"/>
            </a:xfrm>
            <a:custGeom>
              <a:avLst/>
              <a:gdLst>
                <a:gd name="connsiteX0" fmla="*/ 292836 w 540024"/>
                <a:gd name="connsiteY0" fmla="*/ 191 h 532414"/>
                <a:gd name="connsiteX1" fmla="*/ 279556 w 540024"/>
                <a:gd name="connsiteY1" fmla="*/ 0 h 532414"/>
                <a:gd name="connsiteX2" fmla="*/ 67771 w 540024"/>
                <a:gd name="connsiteY2" fmla="*/ 80061 h 532414"/>
                <a:gd name="connsiteX3" fmla="*/ 415 w 540024"/>
                <a:gd name="connsiteY3" fmla="*/ 279414 h 532414"/>
                <a:gd name="connsiteX4" fmla="*/ 267613 w 540024"/>
                <a:gd name="connsiteY4" fmla="*/ 532415 h 532414"/>
                <a:gd name="connsiteX5" fmla="*/ 312045 w 540024"/>
                <a:gd name="connsiteY5" fmla="*/ 529086 h 532414"/>
                <a:gd name="connsiteX6" fmla="*/ 540024 w 540024"/>
                <a:gd name="connsiteY6" fmla="*/ 273674 h 532414"/>
                <a:gd name="connsiteX7" fmla="*/ 292842 w 540024"/>
                <a:gd name="connsiteY7" fmla="*/ 196 h 532414"/>
                <a:gd name="connsiteX8" fmla="*/ 297198 w 540024"/>
                <a:gd name="connsiteY8" fmla="*/ 448185 h 532414"/>
                <a:gd name="connsiteX9" fmla="*/ 267578 w 540024"/>
                <a:gd name="connsiteY9" fmla="*/ 450175 h 532414"/>
                <a:gd name="connsiteX10" fmla="*/ 82314 w 540024"/>
                <a:gd name="connsiteY10" fmla="*/ 271916 h 532414"/>
                <a:gd name="connsiteX11" fmla="*/ 128123 w 540024"/>
                <a:gd name="connsiteY11" fmla="*/ 136059 h 532414"/>
                <a:gd name="connsiteX12" fmla="*/ 279518 w 540024"/>
                <a:gd name="connsiteY12" fmla="*/ 82366 h 532414"/>
                <a:gd name="connsiteX13" fmla="*/ 290540 w 540024"/>
                <a:gd name="connsiteY13" fmla="*/ 82481 h 532414"/>
                <a:gd name="connsiteX14" fmla="*/ 296587 w 540024"/>
                <a:gd name="connsiteY14" fmla="*/ 82366 h 532414"/>
                <a:gd name="connsiteX15" fmla="*/ 457701 w 540024"/>
                <a:gd name="connsiteY15" fmla="*/ 274478 h 532414"/>
                <a:gd name="connsiteX16" fmla="*/ 297194 w 540024"/>
                <a:gd name="connsiteY16" fmla="*/ 448181 h 5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0024" h="532414">
                  <a:moveTo>
                    <a:pt x="292836" y="191"/>
                  </a:moveTo>
                  <a:lnTo>
                    <a:pt x="279556" y="0"/>
                  </a:lnTo>
                  <a:cubicBezTo>
                    <a:pt x="188243" y="0"/>
                    <a:pt x="116982" y="26942"/>
                    <a:pt x="67771" y="80061"/>
                  </a:cubicBezTo>
                  <a:cubicBezTo>
                    <a:pt x="-7621" y="161385"/>
                    <a:pt x="-44" y="273359"/>
                    <a:pt x="415" y="279414"/>
                  </a:cubicBezTo>
                  <a:cubicBezTo>
                    <a:pt x="25904" y="514202"/>
                    <a:pt x="211397" y="532415"/>
                    <a:pt x="267613" y="532415"/>
                  </a:cubicBezTo>
                  <a:cubicBezTo>
                    <a:pt x="292794" y="532415"/>
                    <a:pt x="309787" y="529506"/>
                    <a:pt x="312045" y="529086"/>
                  </a:cubicBezTo>
                  <a:cubicBezTo>
                    <a:pt x="490578" y="495293"/>
                    <a:pt x="539221" y="348485"/>
                    <a:pt x="540024" y="273674"/>
                  </a:cubicBezTo>
                  <a:cubicBezTo>
                    <a:pt x="530380" y="7809"/>
                    <a:pt x="319932" y="-107"/>
                    <a:pt x="292842" y="196"/>
                  </a:cubicBezTo>
                  <a:close/>
                  <a:moveTo>
                    <a:pt x="297198" y="448185"/>
                  </a:moveTo>
                  <a:cubicBezTo>
                    <a:pt x="295821" y="448415"/>
                    <a:pt x="284454" y="450175"/>
                    <a:pt x="267578" y="450175"/>
                  </a:cubicBezTo>
                  <a:cubicBezTo>
                    <a:pt x="191917" y="450175"/>
                    <a:pt x="98312" y="419023"/>
                    <a:pt x="82314" y="271916"/>
                  </a:cubicBezTo>
                  <a:cubicBezTo>
                    <a:pt x="82275" y="271113"/>
                    <a:pt x="77645" y="190439"/>
                    <a:pt x="128123" y="136059"/>
                  </a:cubicBezTo>
                  <a:cubicBezTo>
                    <a:pt x="161112" y="100430"/>
                    <a:pt x="212088" y="82366"/>
                    <a:pt x="279518" y="82366"/>
                  </a:cubicBezTo>
                  <a:lnTo>
                    <a:pt x="290540" y="82481"/>
                  </a:lnTo>
                  <a:cubicBezTo>
                    <a:pt x="290732" y="82366"/>
                    <a:pt x="296128" y="82366"/>
                    <a:pt x="296587" y="82366"/>
                  </a:cubicBezTo>
                  <a:cubicBezTo>
                    <a:pt x="332752" y="82366"/>
                    <a:pt x="451196" y="96373"/>
                    <a:pt x="457701" y="274478"/>
                  </a:cubicBezTo>
                  <a:cubicBezTo>
                    <a:pt x="457586" y="280372"/>
                    <a:pt x="452535" y="418761"/>
                    <a:pt x="297194" y="448181"/>
                  </a:cubicBezTo>
                  <a:close/>
                </a:path>
              </a:pathLst>
            </a:custGeom>
            <a:grpFill/>
            <a:ln w="12700" cap="flat">
              <a:solidFill>
                <a:srgbClr val="01A37E"/>
              </a:solidFill>
              <a:prstDash val="solid"/>
              <a:miter/>
            </a:ln>
          </p:spPr>
          <p:txBody>
            <a:bodyPr rtlCol="0" anchor="ctr"/>
            <a:lstStyle/>
            <a:p>
              <a:endParaRPr lang="zh-CN" altLang="en-US"/>
            </a:p>
          </p:txBody>
        </p:sp>
      </p:grpSp>
      <p:sp>
        <p:nvSpPr>
          <p:cNvPr id="532" name="文本框 531">
            <a:extLst>
              <a:ext uri="{FF2B5EF4-FFF2-40B4-BE49-F238E27FC236}">
                <a16:creationId xmlns:a16="http://schemas.microsoft.com/office/drawing/2014/main" id="{972F04A1-CB25-88F3-CBE3-6C9F28093820}"/>
              </a:ext>
            </a:extLst>
          </p:cNvPr>
          <p:cNvSpPr txBox="1"/>
          <p:nvPr/>
        </p:nvSpPr>
        <p:spPr>
          <a:xfrm>
            <a:off x="1942524" y="2910343"/>
            <a:ext cx="1851635" cy="954107"/>
          </a:xfrm>
          <a:prstGeom prst="rect">
            <a:avLst/>
          </a:prstGeom>
          <a:noFill/>
        </p:spPr>
        <p:txBody>
          <a:bodyPr wrap="square" rtlCol="0">
            <a:spAutoFit/>
          </a:bodyPr>
          <a:lstStyle/>
          <a:p>
            <a:pPr algn="ctr"/>
            <a:r>
              <a:rPr lang="en-US" altLang="zh-CN" sz="2800">
                <a:ln w="12700">
                  <a:solidFill>
                    <a:srgbClr val="01A37E"/>
                  </a:solidFill>
                </a:ln>
                <a:solidFill>
                  <a:srgbClr val="01A37E"/>
                </a:solidFill>
                <a:latin typeface="Dreaming Outloud Pro" panose="03050502040302030504" pitchFamily="66" charset="0"/>
                <a:cs typeface="Dreaming Outloud Pro" panose="03050502040302030504" pitchFamily="66" charset="0"/>
              </a:rPr>
              <a:t>Powerpoint Templet</a:t>
            </a:r>
            <a:endParaRPr lang="zh-CN" altLang="en-US" sz="2800">
              <a:ln w="12700">
                <a:solidFill>
                  <a:srgbClr val="01A37E"/>
                </a:solidFill>
              </a:ln>
              <a:solidFill>
                <a:srgbClr val="01A37E"/>
              </a:solidFill>
              <a:latin typeface="Dreaming Outloud Pro" panose="03050502040302030504" pitchFamily="66" charset="0"/>
              <a:cs typeface="Dreaming Outloud Pro" panose="03050502040302030504" pitchFamily="66" charset="0"/>
            </a:endParaRPr>
          </a:p>
        </p:txBody>
      </p:sp>
      <p:sp>
        <p:nvSpPr>
          <p:cNvPr id="536" name="任意多边形: 形状 535">
            <a:extLst>
              <a:ext uri="{FF2B5EF4-FFF2-40B4-BE49-F238E27FC236}">
                <a16:creationId xmlns:a16="http://schemas.microsoft.com/office/drawing/2014/main" id="{F49F30CC-A701-4B31-A34C-B04860C8D1B7}"/>
              </a:ext>
            </a:extLst>
          </p:cNvPr>
          <p:cNvSpPr/>
          <p:nvPr/>
        </p:nvSpPr>
        <p:spPr>
          <a:xfrm>
            <a:off x="4145732" y="2085527"/>
            <a:ext cx="812154" cy="1074739"/>
          </a:xfrm>
          <a:custGeom>
            <a:avLst/>
            <a:gdLst>
              <a:gd name="connsiteX0" fmla="*/ 1594639 w 3217445"/>
              <a:gd name="connsiteY0" fmla="*/ 653419 h 4257708"/>
              <a:gd name="connsiteX1" fmla="*/ 568682 w 3217445"/>
              <a:gd name="connsiteY1" fmla="*/ 584610 h 4257708"/>
              <a:gd name="connsiteX2" fmla="*/ 1131136 w 3217445"/>
              <a:gd name="connsiteY2" fmla="*/ 234019 h 4257708"/>
              <a:gd name="connsiteX3" fmla="*/ 957276 w 3217445"/>
              <a:gd name="connsiteY3" fmla="*/ 26026 h 4257708"/>
              <a:gd name="connsiteX4" fmla="*/ 62444 w 3217445"/>
              <a:gd name="connsiteY4" fmla="*/ 583777 h 4257708"/>
              <a:gd name="connsiteX5" fmla="*/ 53719 w 3217445"/>
              <a:gd name="connsiteY5" fmla="*/ 800696 h 4257708"/>
              <a:gd name="connsiteX6" fmla="*/ 991256 w 3217445"/>
              <a:gd name="connsiteY6" fmla="*/ 1283587 h 4257708"/>
              <a:gd name="connsiteX7" fmla="*/ 1182565 w 3217445"/>
              <a:gd name="connsiteY7" fmla="*/ 1057753 h 4257708"/>
              <a:gd name="connsiteX8" fmla="*/ 564463 w 3217445"/>
              <a:gd name="connsiteY8" fmla="*/ 739385 h 4257708"/>
              <a:gd name="connsiteX9" fmla="*/ 2481372 w 3217445"/>
              <a:gd name="connsiteY9" fmla="*/ 1330692 h 4257708"/>
              <a:gd name="connsiteX10" fmla="*/ 1401335 w 3217445"/>
              <a:gd name="connsiteY10" fmla="*/ 4113570 h 4257708"/>
              <a:gd name="connsiteX11" fmla="*/ 291711 w 3217445"/>
              <a:gd name="connsiteY11" fmla="*/ 3067529 h 4257708"/>
              <a:gd name="connsiteX12" fmla="*/ 8240 w 3217445"/>
              <a:gd name="connsiteY12" fmla="*/ 3151953 h 4257708"/>
              <a:gd name="connsiteX13" fmla="*/ 2673162 w 3217445"/>
              <a:gd name="connsiteY13" fmla="*/ 3729181 h 4257708"/>
              <a:gd name="connsiteX14" fmla="*/ 3088090 w 3217445"/>
              <a:gd name="connsiteY14" fmla="*/ 1702936 h 4257708"/>
              <a:gd name="connsiteX15" fmla="*/ 1594613 w 3217445"/>
              <a:gd name="connsiteY15" fmla="*/ 653270 h 425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7445" h="4257708">
                <a:moveTo>
                  <a:pt x="1594639" y="653419"/>
                </a:moveTo>
                <a:cubicBezTo>
                  <a:pt x="1261536" y="590388"/>
                  <a:pt x="911827" y="566355"/>
                  <a:pt x="568682" y="584610"/>
                </a:cubicBezTo>
                <a:cubicBezTo>
                  <a:pt x="756170" y="467730"/>
                  <a:pt x="943648" y="350899"/>
                  <a:pt x="1131136" y="234019"/>
                </a:cubicBezTo>
                <a:cubicBezTo>
                  <a:pt x="1298991" y="129385"/>
                  <a:pt x="1113915" y="-71603"/>
                  <a:pt x="957276" y="26026"/>
                </a:cubicBezTo>
                <a:cubicBezTo>
                  <a:pt x="659002" y="211946"/>
                  <a:pt x="360718" y="397857"/>
                  <a:pt x="62444" y="583777"/>
                </a:cubicBezTo>
                <a:cubicBezTo>
                  <a:pt x="-6481" y="626754"/>
                  <a:pt x="-30514" y="757294"/>
                  <a:pt x="53719" y="800696"/>
                </a:cubicBezTo>
                <a:cubicBezTo>
                  <a:pt x="366228" y="961663"/>
                  <a:pt x="678747" y="1122620"/>
                  <a:pt x="991256" y="1283587"/>
                </a:cubicBezTo>
                <a:cubicBezTo>
                  <a:pt x="1140859" y="1360625"/>
                  <a:pt x="1348470" y="1143213"/>
                  <a:pt x="1182565" y="1057753"/>
                </a:cubicBezTo>
                <a:cubicBezTo>
                  <a:pt x="976522" y="951630"/>
                  <a:pt x="770507" y="845508"/>
                  <a:pt x="564463" y="739385"/>
                </a:cubicBezTo>
                <a:cubicBezTo>
                  <a:pt x="1246590" y="718451"/>
                  <a:pt x="2004154" y="866062"/>
                  <a:pt x="2481372" y="1330692"/>
                </a:cubicBezTo>
                <a:cubicBezTo>
                  <a:pt x="3445813" y="2269689"/>
                  <a:pt x="2798291" y="4155208"/>
                  <a:pt x="1401335" y="4113570"/>
                </a:cubicBezTo>
                <a:cubicBezTo>
                  <a:pt x="796901" y="4095545"/>
                  <a:pt x="278975" y="3704804"/>
                  <a:pt x="291711" y="3067529"/>
                </a:cubicBezTo>
                <a:cubicBezTo>
                  <a:pt x="293586" y="2972964"/>
                  <a:pt x="10004" y="3065156"/>
                  <a:pt x="8240" y="3151953"/>
                </a:cubicBezTo>
                <a:cubicBezTo>
                  <a:pt x="-20539" y="4591153"/>
                  <a:pt x="1920447" y="4446940"/>
                  <a:pt x="2673162" y="3729181"/>
                </a:cubicBezTo>
                <a:cubicBezTo>
                  <a:pt x="3200679" y="3226157"/>
                  <a:pt x="3357120" y="2376196"/>
                  <a:pt x="3088090" y="1702936"/>
                </a:cubicBezTo>
                <a:cubicBezTo>
                  <a:pt x="2839948" y="1081964"/>
                  <a:pt x="2219093" y="771443"/>
                  <a:pt x="1594613" y="653270"/>
                </a:cubicBezTo>
                <a:close/>
              </a:path>
            </a:pathLst>
          </a:custGeom>
          <a:solidFill>
            <a:srgbClr val="01A37E"/>
          </a:solidFill>
          <a:ln w="9797" cap="flat">
            <a:noFill/>
            <a:prstDash val="solid"/>
            <a:miter/>
          </a:ln>
        </p:spPr>
        <p:txBody>
          <a:bodyPr rtlCol="0" anchor="ctr"/>
          <a:lstStyle/>
          <a:p>
            <a:endParaRPr lang="zh-CN" altLang="en-US"/>
          </a:p>
        </p:txBody>
      </p:sp>
      <p:sp>
        <p:nvSpPr>
          <p:cNvPr id="574" name="文本框 573">
            <a:extLst>
              <a:ext uri="{FF2B5EF4-FFF2-40B4-BE49-F238E27FC236}">
                <a16:creationId xmlns:a16="http://schemas.microsoft.com/office/drawing/2014/main" id="{90E3FA4F-D267-99B1-EFAF-9D4606E982A4}"/>
              </a:ext>
            </a:extLst>
          </p:cNvPr>
          <p:cNvSpPr txBox="1"/>
          <p:nvPr/>
        </p:nvSpPr>
        <p:spPr>
          <a:xfrm>
            <a:off x="5309459" y="2910343"/>
            <a:ext cx="3887077" cy="307777"/>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575" name="文本框 574">
            <a:extLst>
              <a:ext uri="{FF2B5EF4-FFF2-40B4-BE49-F238E27FC236}">
                <a16:creationId xmlns:a16="http://schemas.microsoft.com/office/drawing/2014/main" id="{DE72992E-EEEB-DEAA-1119-8A6B1D10B0BF}"/>
              </a:ext>
            </a:extLst>
          </p:cNvPr>
          <p:cNvSpPr txBox="1"/>
          <p:nvPr/>
        </p:nvSpPr>
        <p:spPr>
          <a:xfrm>
            <a:off x="5309460" y="3627547"/>
            <a:ext cx="3070071"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595" name="矩形 594">
            <a:extLst>
              <a:ext uri="{FF2B5EF4-FFF2-40B4-BE49-F238E27FC236}">
                <a16:creationId xmlns:a16="http://schemas.microsoft.com/office/drawing/2014/main" id="{4A94F911-9575-3910-F349-2E6FC58D1117}"/>
              </a:ext>
            </a:extLst>
          </p:cNvPr>
          <p:cNvSpPr/>
          <p:nvPr/>
        </p:nvSpPr>
        <p:spPr>
          <a:xfrm>
            <a:off x="8126295" y="1712610"/>
            <a:ext cx="1586220" cy="1586220"/>
          </a:xfrm>
          <a:prstGeom prst="rect">
            <a:avLst/>
          </a:prstGeom>
          <a:solidFill>
            <a:srgbClr val="F7F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0" name="组合 649">
            <a:extLst>
              <a:ext uri="{FF2B5EF4-FFF2-40B4-BE49-F238E27FC236}">
                <a16:creationId xmlns:a16="http://schemas.microsoft.com/office/drawing/2014/main" id="{8BED543E-B74A-843F-D85D-18D3ECF73BA0}"/>
              </a:ext>
            </a:extLst>
          </p:cNvPr>
          <p:cNvGrpSpPr/>
          <p:nvPr/>
        </p:nvGrpSpPr>
        <p:grpSpPr>
          <a:xfrm>
            <a:off x="8485790" y="1894863"/>
            <a:ext cx="867230" cy="814508"/>
            <a:chOff x="11945630" y="1757497"/>
            <a:chExt cx="3375845" cy="3170618"/>
          </a:xfrm>
          <a:solidFill>
            <a:srgbClr val="01A37E"/>
          </a:solidFill>
        </p:grpSpPr>
        <p:sp>
          <p:nvSpPr>
            <p:cNvPr id="603" name="任意多边形: 形状 602">
              <a:extLst>
                <a:ext uri="{FF2B5EF4-FFF2-40B4-BE49-F238E27FC236}">
                  <a16:creationId xmlns:a16="http://schemas.microsoft.com/office/drawing/2014/main" id="{E0355619-14DF-B36F-D617-C183BC22CFCF}"/>
                </a:ext>
              </a:extLst>
            </p:cNvPr>
            <p:cNvSpPr/>
            <p:nvPr/>
          </p:nvSpPr>
          <p:spPr>
            <a:xfrm>
              <a:off x="13056776" y="4845835"/>
              <a:ext cx="1437029" cy="82280"/>
            </a:xfrm>
            <a:custGeom>
              <a:avLst/>
              <a:gdLst>
                <a:gd name="connsiteX0" fmla="*/ 1395889 w 1437029"/>
                <a:gd name="connsiteY0" fmla="*/ 0 h 82280"/>
                <a:gd name="connsiteX1" fmla="*/ 41140 w 1437029"/>
                <a:gd name="connsiteY1" fmla="*/ 0 h 82280"/>
                <a:gd name="connsiteX2" fmla="*/ 0 w 1437029"/>
                <a:gd name="connsiteY2" fmla="*/ 41140 h 82280"/>
                <a:gd name="connsiteX3" fmla="*/ 41140 w 1437029"/>
                <a:gd name="connsiteY3" fmla="*/ 82280 h 82280"/>
                <a:gd name="connsiteX4" fmla="*/ 1395889 w 1437029"/>
                <a:gd name="connsiteY4" fmla="*/ 82280 h 82280"/>
                <a:gd name="connsiteX5" fmla="*/ 1437029 w 1437029"/>
                <a:gd name="connsiteY5" fmla="*/ 41140 h 82280"/>
                <a:gd name="connsiteX6" fmla="*/ 1395889 w 1437029"/>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7029" h="82280">
                  <a:moveTo>
                    <a:pt x="1395889" y="0"/>
                  </a:moveTo>
                  <a:lnTo>
                    <a:pt x="41140" y="0"/>
                  </a:lnTo>
                  <a:cubicBezTo>
                    <a:pt x="18408" y="0"/>
                    <a:pt x="0" y="18446"/>
                    <a:pt x="0" y="41140"/>
                  </a:cubicBezTo>
                  <a:cubicBezTo>
                    <a:pt x="0" y="63872"/>
                    <a:pt x="18446" y="82280"/>
                    <a:pt x="41140" y="82280"/>
                  </a:cubicBezTo>
                  <a:lnTo>
                    <a:pt x="1395889" y="82280"/>
                  </a:lnTo>
                  <a:cubicBezTo>
                    <a:pt x="1418621" y="82280"/>
                    <a:pt x="1437029" y="63834"/>
                    <a:pt x="1437029" y="41140"/>
                  </a:cubicBezTo>
                  <a:cubicBezTo>
                    <a:pt x="1437029" y="18446"/>
                    <a:pt x="1418621" y="0"/>
                    <a:pt x="1395889" y="0"/>
                  </a:cubicBezTo>
                  <a:close/>
                </a:path>
              </a:pathLst>
            </a:custGeom>
            <a:grpFill/>
            <a:ln w="15875" cap="flat">
              <a:solidFill>
                <a:srgbClr val="01A37E"/>
              </a:solid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826EAE98-D66F-3E97-4886-86C6C63CB665}"/>
                </a:ext>
              </a:extLst>
            </p:cNvPr>
            <p:cNvSpPr/>
            <p:nvPr/>
          </p:nvSpPr>
          <p:spPr>
            <a:xfrm>
              <a:off x="11945630" y="2690680"/>
              <a:ext cx="3375845" cy="1986797"/>
            </a:xfrm>
            <a:custGeom>
              <a:avLst/>
              <a:gdLst>
                <a:gd name="connsiteX0" fmla="*/ 3278267 w 3375845"/>
                <a:gd name="connsiteY0" fmla="*/ 206700 h 1986797"/>
                <a:gd name="connsiteX1" fmla="*/ 2496298 w 3375845"/>
                <a:gd name="connsiteY1" fmla="*/ 208804 h 1986797"/>
                <a:gd name="connsiteX2" fmla="*/ 2495111 w 3375845"/>
                <a:gd name="connsiteY2" fmla="*/ 40108 h 1986797"/>
                <a:gd name="connsiteX3" fmla="*/ 2453321 w 3375845"/>
                <a:gd name="connsiteY3" fmla="*/ 0 h 1986797"/>
                <a:gd name="connsiteX4" fmla="*/ 36561 w 3375845"/>
                <a:gd name="connsiteY4" fmla="*/ 103595 h 1986797"/>
                <a:gd name="connsiteX5" fmla="*/ 13 w 3375845"/>
                <a:gd name="connsiteY5" fmla="*/ 145538 h 1986797"/>
                <a:gd name="connsiteX6" fmla="*/ 905642 w 3375845"/>
                <a:gd name="connsiteY6" fmla="*/ 1904518 h 1986797"/>
                <a:gd name="connsiteX7" fmla="*/ 496807 w 3375845"/>
                <a:gd name="connsiteY7" fmla="*/ 1904518 h 1986797"/>
                <a:gd name="connsiteX8" fmla="*/ 455667 w 3375845"/>
                <a:gd name="connsiteY8" fmla="*/ 1945658 h 1986797"/>
                <a:gd name="connsiteX9" fmla="*/ 496807 w 3375845"/>
                <a:gd name="connsiteY9" fmla="*/ 1986798 h 1986797"/>
                <a:gd name="connsiteX10" fmla="*/ 2600841 w 3375845"/>
                <a:gd name="connsiteY10" fmla="*/ 1986798 h 1986797"/>
                <a:gd name="connsiteX11" fmla="*/ 2641981 w 3375845"/>
                <a:gd name="connsiteY11" fmla="*/ 1945658 h 1986797"/>
                <a:gd name="connsiteX12" fmla="*/ 2600841 w 3375845"/>
                <a:gd name="connsiteY12" fmla="*/ 1904518 h 1986797"/>
                <a:gd name="connsiteX13" fmla="*/ 1734059 w 3375845"/>
                <a:gd name="connsiteY13" fmla="*/ 1904518 h 1986797"/>
                <a:gd name="connsiteX14" fmla="*/ 2044089 w 3375845"/>
                <a:gd name="connsiteY14" fmla="*/ 1686610 h 1986797"/>
                <a:gd name="connsiteX15" fmla="*/ 2461888 w 3375845"/>
                <a:gd name="connsiteY15" fmla="*/ 705132 h 1986797"/>
                <a:gd name="connsiteX16" fmla="*/ 2966784 w 3375845"/>
                <a:gd name="connsiteY16" fmla="*/ 972104 h 1986797"/>
                <a:gd name="connsiteX17" fmla="*/ 3072025 w 3375845"/>
                <a:gd name="connsiteY17" fmla="*/ 954806 h 1986797"/>
                <a:gd name="connsiteX18" fmla="*/ 3371220 w 3375845"/>
                <a:gd name="connsiteY18" fmla="*/ 499621 h 1986797"/>
                <a:gd name="connsiteX19" fmla="*/ 3278300 w 3375845"/>
                <a:gd name="connsiteY19" fmla="*/ 206706 h 1986797"/>
                <a:gd name="connsiteX20" fmla="*/ 1985043 w 3375845"/>
                <a:gd name="connsiteY20" fmla="*/ 1629245 h 1986797"/>
                <a:gd name="connsiteX21" fmla="*/ 1370655 w 3375845"/>
                <a:gd name="connsiteY21" fmla="*/ 1904594 h 1986797"/>
                <a:gd name="connsiteX22" fmla="*/ 1341685 w 3375845"/>
                <a:gd name="connsiteY22" fmla="*/ 1903675 h 1986797"/>
                <a:gd name="connsiteX23" fmla="*/ 1334758 w 3375845"/>
                <a:gd name="connsiteY23" fmla="*/ 1903713 h 1986797"/>
                <a:gd name="connsiteX24" fmla="*/ 84153 w 3375845"/>
                <a:gd name="connsiteY24" fmla="*/ 181278 h 1986797"/>
                <a:gd name="connsiteX25" fmla="*/ 2413717 w 3375845"/>
                <a:gd name="connsiteY25" fmla="*/ 83081 h 1986797"/>
                <a:gd name="connsiteX26" fmla="*/ 1985053 w 3375845"/>
                <a:gd name="connsiteY26" fmla="*/ 1629266 h 1986797"/>
                <a:gd name="connsiteX27" fmla="*/ 3289631 w 3375845"/>
                <a:gd name="connsiteY27" fmla="*/ 488368 h 1986797"/>
                <a:gd name="connsiteX28" fmla="*/ 3044899 w 3375845"/>
                <a:gd name="connsiteY28" fmla="*/ 877118 h 1986797"/>
                <a:gd name="connsiteX29" fmla="*/ 2492085 w 3375845"/>
                <a:gd name="connsiteY29" fmla="*/ 621432 h 1986797"/>
                <a:gd name="connsiteX30" fmla="*/ 2473256 w 3375845"/>
                <a:gd name="connsiteY30" fmla="*/ 611865 h 1986797"/>
                <a:gd name="connsiteX31" fmla="*/ 2494763 w 3375845"/>
                <a:gd name="connsiteY31" fmla="*/ 295525 h 1986797"/>
                <a:gd name="connsiteX32" fmla="*/ 2496983 w 3375845"/>
                <a:gd name="connsiteY32" fmla="*/ 295219 h 1986797"/>
                <a:gd name="connsiteX33" fmla="*/ 3226185 w 3375845"/>
                <a:gd name="connsiteY33" fmla="*/ 270535 h 1986797"/>
                <a:gd name="connsiteX34" fmla="*/ 3289636 w 3375845"/>
                <a:gd name="connsiteY34" fmla="*/ 488365 h 198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375845" h="1986797">
                  <a:moveTo>
                    <a:pt x="3278267" y="206700"/>
                  </a:moveTo>
                  <a:cubicBezTo>
                    <a:pt x="3074711" y="40344"/>
                    <a:pt x="2612061" y="172104"/>
                    <a:pt x="2496298" y="208804"/>
                  </a:cubicBezTo>
                  <a:cubicBezTo>
                    <a:pt x="2496757" y="153619"/>
                    <a:pt x="2496566" y="97666"/>
                    <a:pt x="2495111" y="40108"/>
                  </a:cubicBezTo>
                  <a:cubicBezTo>
                    <a:pt x="2494537" y="17566"/>
                    <a:pt x="2473718" y="728"/>
                    <a:pt x="2453321" y="0"/>
                  </a:cubicBezTo>
                  <a:cubicBezTo>
                    <a:pt x="2435870" y="306"/>
                    <a:pt x="702179" y="28703"/>
                    <a:pt x="36561" y="103595"/>
                  </a:cubicBezTo>
                  <a:cubicBezTo>
                    <a:pt x="15359" y="105968"/>
                    <a:pt x="-523" y="124185"/>
                    <a:pt x="13" y="145538"/>
                  </a:cubicBezTo>
                  <a:cubicBezTo>
                    <a:pt x="434" y="161612"/>
                    <a:pt x="47889" y="1550939"/>
                    <a:pt x="905642" y="1904518"/>
                  </a:cubicBezTo>
                  <a:lnTo>
                    <a:pt x="496807" y="1904518"/>
                  </a:lnTo>
                  <a:cubicBezTo>
                    <a:pt x="474074" y="1904518"/>
                    <a:pt x="455667" y="1922964"/>
                    <a:pt x="455667" y="1945658"/>
                  </a:cubicBezTo>
                  <a:cubicBezTo>
                    <a:pt x="455667" y="1968390"/>
                    <a:pt x="474113" y="1986798"/>
                    <a:pt x="496807" y="1986798"/>
                  </a:cubicBezTo>
                  <a:lnTo>
                    <a:pt x="2600841" y="1986798"/>
                  </a:lnTo>
                  <a:cubicBezTo>
                    <a:pt x="2623573" y="1986798"/>
                    <a:pt x="2641981" y="1968352"/>
                    <a:pt x="2641981" y="1945658"/>
                  </a:cubicBezTo>
                  <a:cubicBezTo>
                    <a:pt x="2641981" y="1922926"/>
                    <a:pt x="2623535" y="1904518"/>
                    <a:pt x="2600841" y="1904518"/>
                  </a:cubicBezTo>
                  <a:lnTo>
                    <a:pt x="1734059" y="1904518"/>
                  </a:lnTo>
                  <a:cubicBezTo>
                    <a:pt x="1833833" y="1859933"/>
                    <a:pt x="1941827" y="1791508"/>
                    <a:pt x="2044089" y="1686610"/>
                  </a:cubicBezTo>
                  <a:cubicBezTo>
                    <a:pt x="2261615" y="1463421"/>
                    <a:pt x="2401264" y="1134491"/>
                    <a:pt x="2461888" y="705132"/>
                  </a:cubicBezTo>
                  <a:cubicBezTo>
                    <a:pt x="2653158" y="882019"/>
                    <a:pt x="2822541" y="972104"/>
                    <a:pt x="2966784" y="972104"/>
                  </a:cubicBezTo>
                  <a:cubicBezTo>
                    <a:pt x="3003485" y="972104"/>
                    <a:pt x="3038578" y="966325"/>
                    <a:pt x="3072025" y="954806"/>
                  </a:cubicBezTo>
                  <a:cubicBezTo>
                    <a:pt x="3315503" y="870727"/>
                    <a:pt x="3368996" y="515120"/>
                    <a:pt x="3371220" y="499621"/>
                  </a:cubicBezTo>
                  <a:cubicBezTo>
                    <a:pt x="3388518" y="369770"/>
                    <a:pt x="3357251" y="271230"/>
                    <a:pt x="3278300" y="206706"/>
                  </a:cubicBezTo>
                  <a:close/>
                  <a:moveTo>
                    <a:pt x="1985043" y="1629245"/>
                  </a:moveTo>
                  <a:cubicBezTo>
                    <a:pt x="1736020" y="1884735"/>
                    <a:pt x="1451824" y="1904594"/>
                    <a:pt x="1370655" y="1904594"/>
                  </a:cubicBezTo>
                  <a:cubicBezTo>
                    <a:pt x="1355271" y="1904594"/>
                    <a:pt x="1346391" y="1903943"/>
                    <a:pt x="1341685" y="1903675"/>
                  </a:cubicBezTo>
                  <a:lnTo>
                    <a:pt x="1334758" y="1903713"/>
                  </a:lnTo>
                  <a:cubicBezTo>
                    <a:pt x="241005" y="1903522"/>
                    <a:pt x="100318" y="437375"/>
                    <a:pt x="84153" y="181278"/>
                  </a:cubicBezTo>
                  <a:cubicBezTo>
                    <a:pt x="711434" y="116181"/>
                    <a:pt x="2152231" y="87784"/>
                    <a:pt x="2413717" y="83081"/>
                  </a:cubicBezTo>
                  <a:cubicBezTo>
                    <a:pt x="2426461" y="804170"/>
                    <a:pt x="2282338" y="1324281"/>
                    <a:pt x="1985053" y="1629266"/>
                  </a:cubicBezTo>
                  <a:close/>
                  <a:moveTo>
                    <a:pt x="3289631" y="488368"/>
                  </a:moveTo>
                  <a:cubicBezTo>
                    <a:pt x="3289134" y="491582"/>
                    <a:pt x="3240913" y="809606"/>
                    <a:pt x="3044899" y="877118"/>
                  </a:cubicBezTo>
                  <a:cubicBezTo>
                    <a:pt x="2905289" y="925032"/>
                    <a:pt x="2719408" y="839040"/>
                    <a:pt x="2492085" y="621432"/>
                  </a:cubicBezTo>
                  <a:cubicBezTo>
                    <a:pt x="2486650" y="616266"/>
                    <a:pt x="2480068" y="613511"/>
                    <a:pt x="2473256" y="611865"/>
                  </a:cubicBezTo>
                  <a:cubicBezTo>
                    <a:pt x="2484431" y="511483"/>
                    <a:pt x="2491702" y="406164"/>
                    <a:pt x="2494763" y="295525"/>
                  </a:cubicBezTo>
                  <a:cubicBezTo>
                    <a:pt x="2495491" y="295295"/>
                    <a:pt x="2496256" y="295487"/>
                    <a:pt x="2496983" y="295219"/>
                  </a:cubicBezTo>
                  <a:cubicBezTo>
                    <a:pt x="2645429" y="243898"/>
                    <a:pt x="3065825" y="139464"/>
                    <a:pt x="3226185" y="270535"/>
                  </a:cubicBezTo>
                  <a:cubicBezTo>
                    <a:pt x="3282289" y="316382"/>
                    <a:pt x="3303032" y="387758"/>
                    <a:pt x="3289636" y="488365"/>
                  </a:cubicBezTo>
                  <a:close/>
                </a:path>
              </a:pathLst>
            </a:custGeom>
            <a:grpFill/>
            <a:ln w="15875" cap="flat">
              <a:solidFill>
                <a:srgbClr val="01A37E"/>
              </a:solid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F1F58099-526A-F491-1C09-50B18BEA133D}"/>
                </a:ext>
              </a:extLst>
            </p:cNvPr>
            <p:cNvSpPr/>
            <p:nvPr/>
          </p:nvSpPr>
          <p:spPr>
            <a:xfrm>
              <a:off x="12537084" y="1757497"/>
              <a:ext cx="492718" cy="837615"/>
            </a:xfrm>
            <a:custGeom>
              <a:avLst/>
              <a:gdLst>
                <a:gd name="connsiteX0" fmla="*/ 451692 w 492718"/>
                <a:gd name="connsiteY0" fmla="*/ 82280 h 837615"/>
                <a:gd name="connsiteX1" fmla="*/ 492718 w 492718"/>
                <a:gd name="connsiteY1" fmla="*/ 41026 h 837615"/>
                <a:gd name="connsiteX2" fmla="*/ 451578 w 492718"/>
                <a:gd name="connsiteY2" fmla="*/ 0 h 837615"/>
                <a:gd name="connsiteX3" fmla="*/ 451463 w 492718"/>
                <a:gd name="connsiteY3" fmla="*/ 0 h 837615"/>
                <a:gd name="connsiteX4" fmla="*/ 68492 w 492718"/>
                <a:gd name="connsiteY4" fmla="*/ 117909 h 837615"/>
                <a:gd name="connsiteX5" fmla="*/ 1482 w 492718"/>
                <a:gd name="connsiteY5" fmla="*/ 343507 h 837615"/>
                <a:gd name="connsiteX6" fmla="*/ 225709 w 492718"/>
                <a:gd name="connsiteY6" fmla="*/ 657359 h 837615"/>
                <a:gd name="connsiteX7" fmla="*/ 347566 w 492718"/>
                <a:gd name="connsiteY7" fmla="*/ 794293 h 837615"/>
                <a:gd name="connsiteX8" fmla="*/ 386449 w 492718"/>
                <a:gd name="connsiteY8" fmla="*/ 837577 h 837615"/>
                <a:gd name="connsiteX9" fmla="*/ 388707 w 492718"/>
                <a:gd name="connsiteY9" fmla="*/ 837616 h 837615"/>
                <a:gd name="connsiteX10" fmla="*/ 429732 w 492718"/>
                <a:gd name="connsiteY10" fmla="*/ 798656 h 837615"/>
                <a:gd name="connsiteX11" fmla="*/ 280483 w 492718"/>
                <a:gd name="connsiteY11" fmla="*/ 595904 h 837615"/>
                <a:gd name="connsiteX12" fmla="*/ 83472 w 492718"/>
                <a:gd name="connsiteY12" fmla="*/ 336741 h 837615"/>
                <a:gd name="connsiteX13" fmla="*/ 129129 w 492718"/>
                <a:gd name="connsiteY13" fmla="*/ 173559 h 837615"/>
                <a:gd name="connsiteX14" fmla="*/ 451709 w 492718"/>
                <a:gd name="connsiteY14" fmla="*/ 82285 h 83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2718" h="837615">
                  <a:moveTo>
                    <a:pt x="451692" y="82280"/>
                  </a:moveTo>
                  <a:cubicBezTo>
                    <a:pt x="474425" y="82242"/>
                    <a:pt x="492794" y="63758"/>
                    <a:pt x="492718" y="41026"/>
                  </a:cubicBezTo>
                  <a:cubicBezTo>
                    <a:pt x="492680" y="18331"/>
                    <a:pt x="474234" y="0"/>
                    <a:pt x="451578" y="0"/>
                  </a:cubicBezTo>
                  <a:lnTo>
                    <a:pt x="451463" y="0"/>
                  </a:lnTo>
                  <a:cubicBezTo>
                    <a:pt x="266121" y="498"/>
                    <a:pt x="140864" y="39036"/>
                    <a:pt x="68492" y="117909"/>
                  </a:cubicBezTo>
                  <a:cubicBezTo>
                    <a:pt x="16292" y="174663"/>
                    <a:pt x="-6249" y="250591"/>
                    <a:pt x="1482" y="343507"/>
                  </a:cubicBezTo>
                  <a:cubicBezTo>
                    <a:pt x="11662" y="466775"/>
                    <a:pt x="125367" y="568038"/>
                    <a:pt x="225709" y="657359"/>
                  </a:cubicBezTo>
                  <a:cubicBezTo>
                    <a:pt x="277718" y="703666"/>
                    <a:pt x="348977" y="767116"/>
                    <a:pt x="347566" y="794293"/>
                  </a:cubicBezTo>
                  <a:cubicBezTo>
                    <a:pt x="346341" y="816988"/>
                    <a:pt x="363754" y="836391"/>
                    <a:pt x="386449" y="837577"/>
                  </a:cubicBezTo>
                  <a:cubicBezTo>
                    <a:pt x="387214" y="837616"/>
                    <a:pt x="387941" y="837616"/>
                    <a:pt x="388707" y="837616"/>
                  </a:cubicBezTo>
                  <a:cubicBezTo>
                    <a:pt x="410406" y="837616"/>
                    <a:pt x="428584" y="820585"/>
                    <a:pt x="429732" y="798656"/>
                  </a:cubicBezTo>
                  <a:cubicBezTo>
                    <a:pt x="433253" y="731952"/>
                    <a:pt x="365860" y="671901"/>
                    <a:pt x="280483" y="595904"/>
                  </a:cubicBezTo>
                  <a:cubicBezTo>
                    <a:pt x="191658" y="516838"/>
                    <a:pt x="90967" y="427207"/>
                    <a:pt x="83472" y="336741"/>
                  </a:cubicBezTo>
                  <a:cubicBezTo>
                    <a:pt x="77693" y="266669"/>
                    <a:pt x="92619" y="213277"/>
                    <a:pt x="129129" y="173559"/>
                  </a:cubicBezTo>
                  <a:cubicBezTo>
                    <a:pt x="184352" y="113399"/>
                    <a:pt x="292888" y="82668"/>
                    <a:pt x="451709" y="82285"/>
                  </a:cubicBezTo>
                  <a:close/>
                </a:path>
              </a:pathLst>
            </a:custGeom>
            <a:grpFill/>
            <a:ln w="15875" cap="flat">
              <a:solidFill>
                <a:srgbClr val="01A37E"/>
              </a:solid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2927BD26-ECB8-59B7-6A71-BB36CC2048A4}"/>
                </a:ext>
              </a:extLst>
            </p:cNvPr>
            <p:cNvSpPr/>
            <p:nvPr/>
          </p:nvSpPr>
          <p:spPr>
            <a:xfrm>
              <a:off x="13036772" y="1757518"/>
              <a:ext cx="386466" cy="842710"/>
            </a:xfrm>
            <a:custGeom>
              <a:avLst/>
              <a:gdLst>
                <a:gd name="connsiteX0" fmla="*/ 168325 w 386466"/>
                <a:gd name="connsiteY0" fmla="*/ 438190 h 842710"/>
                <a:gd name="connsiteX1" fmla="*/ 248539 w 386466"/>
                <a:gd name="connsiteY1" fmla="*/ 384880 h 842710"/>
                <a:gd name="connsiteX2" fmla="*/ 386463 w 386466"/>
                <a:gd name="connsiteY2" fmla="*/ 41676 h 842710"/>
                <a:gd name="connsiteX3" fmla="*/ 345859 w 386466"/>
                <a:gd name="connsiteY3" fmla="*/ 0 h 842710"/>
                <a:gd name="connsiteX4" fmla="*/ 345323 w 386466"/>
                <a:gd name="connsiteY4" fmla="*/ 0 h 842710"/>
                <a:gd name="connsiteX5" fmla="*/ 304183 w 386466"/>
                <a:gd name="connsiteY5" fmla="*/ 40604 h 842710"/>
                <a:gd name="connsiteX6" fmla="*/ 190291 w 386466"/>
                <a:gd name="connsiteY6" fmla="*/ 326828 h 842710"/>
                <a:gd name="connsiteX7" fmla="*/ 130551 w 386466"/>
                <a:gd name="connsiteY7" fmla="*/ 365097 h 842710"/>
                <a:gd name="connsiteX8" fmla="*/ 30670 w 386466"/>
                <a:gd name="connsiteY8" fmla="*/ 445503 h 842710"/>
                <a:gd name="connsiteX9" fmla="*/ 61247 w 386466"/>
                <a:gd name="connsiteY9" fmla="*/ 792998 h 842710"/>
                <a:gd name="connsiteX10" fmla="*/ 158913 w 386466"/>
                <a:gd name="connsiteY10" fmla="*/ 842710 h 842710"/>
                <a:gd name="connsiteX11" fmla="*/ 201354 w 386466"/>
                <a:gd name="connsiteY11" fmla="*/ 835362 h 842710"/>
                <a:gd name="connsiteX12" fmla="*/ 226843 w 386466"/>
                <a:gd name="connsiteY12" fmla="*/ 783086 h 842710"/>
                <a:gd name="connsiteX13" fmla="*/ 174566 w 386466"/>
                <a:gd name="connsiteY13" fmla="*/ 757521 h 842710"/>
                <a:gd name="connsiteX14" fmla="*/ 125006 w 386466"/>
                <a:gd name="connsiteY14" fmla="*/ 740988 h 842710"/>
                <a:gd name="connsiteX15" fmla="*/ 101470 w 386466"/>
                <a:gd name="connsiteY15" fmla="*/ 487331 h 842710"/>
                <a:gd name="connsiteX16" fmla="*/ 168328 w 386466"/>
                <a:gd name="connsiteY16" fmla="*/ 438192 h 842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6466" h="842710">
                  <a:moveTo>
                    <a:pt x="168325" y="438190"/>
                  </a:moveTo>
                  <a:cubicBezTo>
                    <a:pt x="194579" y="424604"/>
                    <a:pt x="224314" y="409220"/>
                    <a:pt x="248539" y="384880"/>
                  </a:cubicBezTo>
                  <a:cubicBezTo>
                    <a:pt x="324391" y="308684"/>
                    <a:pt x="384935" y="157939"/>
                    <a:pt x="386463" y="41676"/>
                  </a:cubicBezTo>
                  <a:cubicBezTo>
                    <a:pt x="386731" y="18944"/>
                    <a:pt x="368553" y="306"/>
                    <a:pt x="345859" y="0"/>
                  </a:cubicBezTo>
                  <a:lnTo>
                    <a:pt x="345323" y="0"/>
                  </a:lnTo>
                  <a:cubicBezTo>
                    <a:pt x="322820" y="0"/>
                    <a:pt x="304451" y="18064"/>
                    <a:pt x="304183" y="40604"/>
                  </a:cubicBezTo>
                  <a:cubicBezTo>
                    <a:pt x="302997" y="134940"/>
                    <a:pt x="250835" y="266017"/>
                    <a:pt x="190291" y="326828"/>
                  </a:cubicBezTo>
                  <a:cubicBezTo>
                    <a:pt x="175136" y="342059"/>
                    <a:pt x="153476" y="353272"/>
                    <a:pt x="130551" y="365097"/>
                  </a:cubicBezTo>
                  <a:cubicBezTo>
                    <a:pt x="95190" y="383429"/>
                    <a:pt x="55045" y="404171"/>
                    <a:pt x="30670" y="445503"/>
                  </a:cubicBezTo>
                  <a:cubicBezTo>
                    <a:pt x="-20918" y="532874"/>
                    <a:pt x="-5228" y="711476"/>
                    <a:pt x="61247" y="792998"/>
                  </a:cubicBezTo>
                  <a:cubicBezTo>
                    <a:pt x="87807" y="825642"/>
                    <a:pt x="122058" y="842710"/>
                    <a:pt x="158913" y="842710"/>
                  </a:cubicBezTo>
                  <a:cubicBezTo>
                    <a:pt x="172729" y="842710"/>
                    <a:pt x="187003" y="840261"/>
                    <a:pt x="201354" y="835362"/>
                  </a:cubicBezTo>
                  <a:cubicBezTo>
                    <a:pt x="222824" y="827976"/>
                    <a:pt x="234267" y="804555"/>
                    <a:pt x="226843" y="783086"/>
                  </a:cubicBezTo>
                  <a:cubicBezTo>
                    <a:pt x="219495" y="761616"/>
                    <a:pt x="196074" y="750365"/>
                    <a:pt x="174566" y="757521"/>
                  </a:cubicBezTo>
                  <a:cubicBezTo>
                    <a:pt x="160061" y="762649"/>
                    <a:pt x="143912" y="764065"/>
                    <a:pt x="125006" y="740988"/>
                  </a:cubicBezTo>
                  <a:cubicBezTo>
                    <a:pt x="77436" y="682665"/>
                    <a:pt x="70395" y="540029"/>
                    <a:pt x="101470" y="487331"/>
                  </a:cubicBezTo>
                  <a:cubicBezTo>
                    <a:pt x="113832" y="466359"/>
                    <a:pt x="139051" y="453308"/>
                    <a:pt x="168328" y="438192"/>
                  </a:cubicBezTo>
                  <a:close/>
                </a:path>
              </a:pathLst>
            </a:custGeom>
            <a:grpFill/>
            <a:ln w="15875" cap="flat">
              <a:solidFill>
                <a:srgbClr val="01A37E"/>
              </a:solid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B6391F56-2BFB-D42F-0C0D-46D67386A1BE}"/>
                </a:ext>
              </a:extLst>
            </p:cNvPr>
            <p:cNvSpPr/>
            <p:nvPr/>
          </p:nvSpPr>
          <p:spPr>
            <a:xfrm>
              <a:off x="13454108" y="3615962"/>
              <a:ext cx="642380" cy="830761"/>
            </a:xfrm>
            <a:custGeom>
              <a:avLst/>
              <a:gdLst>
                <a:gd name="connsiteX0" fmla="*/ 614705 w 642380"/>
                <a:gd name="connsiteY0" fmla="*/ 2291 h 830761"/>
                <a:gd name="connsiteX1" fmla="*/ 562313 w 642380"/>
                <a:gd name="connsiteY1" fmla="*/ 27664 h 830761"/>
                <a:gd name="connsiteX2" fmla="*/ 18768 w 642380"/>
                <a:gd name="connsiteY2" fmla="*/ 755063 h 830761"/>
                <a:gd name="connsiteX3" fmla="*/ 6598 w 642380"/>
                <a:gd name="connsiteY3" fmla="*/ 811971 h 830761"/>
                <a:gd name="connsiteX4" fmla="*/ 41193 w 642380"/>
                <a:gd name="connsiteY4" fmla="*/ 830761 h 830761"/>
                <a:gd name="connsiteX5" fmla="*/ 63542 w 642380"/>
                <a:gd name="connsiteY5" fmla="*/ 824141 h 830761"/>
                <a:gd name="connsiteX6" fmla="*/ 640085 w 642380"/>
                <a:gd name="connsiteY6" fmla="*/ 54683 h 830761"/>
                <a:gd name="connsiteX7" fmla="*/ 614712 w 642380"/>
                <a:gd name="connsiteY7" fmla="*/ 2291 h 83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80" h="830761">
                  <a:moveTo>
                    <a:pt x="614705" y="2291"/>
                  </a:moveTo>
                  <a:cubicBezTo>
                    <a:pt x="593236" y="-5171"/>
                    <a:pt x="569815" y="6195"/>
                    <a:pt x="562313" y="27664"/>
                  </a:cubicBezTo>
                  <a:cubicBezTo>
                    <a:pt x="450832" y="348942"/>
                    <a:pt x="267939" y="593674"/>
                    <a:pt x="18768" y="755063"/>
                  </a:cubicBezTo>
                  <a:cubicBezTo>
                    <a:pt x="-291" y="767424"/>
                    <a:pt x="-5725" y="792874"/>
                    <a:pt x="6598" y="811971"/>
                  </a:cubicBezTo>
                  <a:cubicBezTo>
                    <a:pt x="14481" y="824140"/>
                    <a:pt x="27722" y="830761"/>
                    <a:pt x="41193" y="830761"/>
                  </a:cubicBezTo>
                  <a:cubicBezTo>
                    <a:pt x="48847" y="830761"/>
                    <a:pt x="56616" y="828618"/>
                    <a:pt x="63542" y="824141"/>
                  </a:cubicBezTo>
                  <a:cubicBezTo>
                    <a:pt x="328447" y="652573"/>
                    <a:pt x="522402" y="393674"/>
                    <a:pt x="640085" y="54683"/>
                  </a:cubicBezTo>
                  <a:cubicBezTo>
                    <a:pt x="647548" y="33175"/>
                    <a:pt x="636220" y="9716"/>
                    <a:pt x="614712" y="2291"/>
                  </a:cubicBezTo>
                  <a:close/>
                </a:path>
              </a:pathLst>
            </a:custGeom>
            <a:grpFill/>
            <a:ln w="15875" cap="flat">
              <a:solidFill>
                <a:srgbClr val="01A37E"/>
              </a:solid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F2840412-9E0E-5419-0AC3-74A6DBCC583F}"/>
                </a:ext>
              </a:extLst>
            </p:cNvPr>
            <p:cNvSpPr/>
            <p:nvPr/>
          </p:nvSpPr>
          <p:spPr>
            <a:xfrm>
              <a:off x="14100887" y="3045022"/>
              <a:ext cx="102824" cy="302527"/>
            </a:xfrm>
            <a:custGeom>
              <a:avLst/>
              <a:gdLst>
                <a:gd name="connsiteX0" fmla="*/ 61685 w 102824"/>
                <a:gd name="connsiteY0" fmla="*/ 0 h 302527"/>
                <a:gd name="connsiteX1" fmla="*/ 20545 w 102824"/>
                <a:gd name="connsiteY1" fmla="*/ 41102 h 302527"/>
                <a:gd name="connsiteX2" fmla="*/ 491 w 102824"/>
                <a:gd name="connsiteY2" fmla="*/ 255111 h 302527"/>
                <a:gd name="connsiteX3" fmla="*/ 34895 w 102824"/>
                <a:gd name="connsiteY3" fmla="*/ 302030 h 302527"/>
                <a:gd name="connsiteX4" fmla="*/ 41210 w 102824"/>
                <a:gd name="connsiteY4" fmla="*/ 302528 h 302527"/>
                <a:gd name="connsiteX5" fmla="*/ 81814 w 102824"/>
                <a:gd name="connsiteY5" fmla="*/ 267663 h 302527"/>
                <a:gd name="connsiteX6" fmla="*/ 102824 w 102824"/>
                <a:gd name="connsiteY6" fmla="*/ 41144 h 302527"/>
                <a:gd name="connsiteX7" fmla="*/ 61684 w 102824"/>
                <a:gd name="connsiteY7" fmla="*/ 4 h 30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824" h="302527">
                  <a:moveTo>
                    <a:pt x="61685" y="0"/>
                  </a:moveTo>
                  <a:cubicBezTo>
                    <a:pt x="38952" y="0"/>
                    <a:pt x="20545" y="18408"/>
                    <a:pt x="20545" y="41102"/>
                  </a:cubicBezTo>
                  <a:cubicBezTo>
                    <a:pt x="20545" y="41944"/>
                    <a:pt x="20239" y="127248"/>
                    <a:pt x="491" y="255111"/>
                  </a:cubicBezTo>
                  <a:cubicBezTo>
                    <a:pt x="-2992" y="277575"/>
                    <a:pt x="12431" y="298585"/>
                    <a:pt x="34895" y="302030"/>
                  </a:cubicBezTo>
                  <a:cubicBezTo>
                    <a:pt x="37038" y="302336"/>
                    <a:pt x="39143" y="302528"/>
                    <a:pt x="41210" y="302528"/>
                  </a:cubicBezTo>
                  <a:cubicBezTo>
                    <a:pt x="61149" y="302528"/>
                    <a:pt x="78676" y="287985"/>
                    <a:pt x="81814" y="267663"/>
                  </a:cubicBezTo>
                  <a:cubicBezTo>
                    <a:pt x="102595" y="133031"/>
                    <a:pt x="102824" y="44818"/>
                    <a:pt x="102824" y="41144"/>
                  </a:cubicBezTo>
                  <a:cubicBezTo>
                    <a:pt x="102824" y="18450"/>
                    <a:pt x="84378" y="42"/>
                    <a:pt x="61684" y="4"/>
                  </a:cubicBezTo>
                  <a:close/>
                </a:path>
              </a:pathLst>
            </a:custGeom>
            <a:grpFill/>
            <a:ln w="15875" cap="flat">
              <a:solidFill>
                <a:srgbClr val="01A37E"/>
              </a:solid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4FD232B3-D84E-49AF-3E85-165528451A0E}"/>
                </a:ext>
              </a:extLst>
            </p:cNvPr>
            <p:cNvSpPr/>
            <p:nvPr/>
          </p:nvSpPr>
          <p:spPr>
            <a:xfrm>
              <a:off x="14803616" y="4595126"/>
              <a:ext cx="332489" cy="82280"/>
            </a:xfrm>
            <a:custGeom>
              <a:avLst/>
              <a:gdLst>
                <a:gd name="connsiteX0" fmla="*/ 291349 w 332489"/>
                <a:gd name="connsiteY0" fmla="*/ 0 h 82280"/>
                <a:gd name="connsiteX1" fmla="*/ 41140 w 332489"/>
                <a:gd name="connsiteY1" fmla="*/ 0 h 82280"/>
                <a:gd name="connsiteX2" fmla="*/ 0 w 332489"/>
                <a:gd name="connsiteY2" fmla="*/ 41140 h 82280"/>
                <a:gd name="connsiteX3" fmla="*/ 41140 w 332489"/>
                <a:gd name="connsiteY3" fmla="*/ 82280 h 82280"/>
                <a:gd name="connsiteX4" fmla="*/ 291349 w 332489"/>
                <a:gd name="connsiteY4" fmla="*/ 82280 h 82280"/>
                <a:gd name="connsiteX5" fmla="*/ 332490 w 332489"/>
                <a:gd name="connsiteY5" fmla="*/ 41140 h 82280"/>
                <a:gd name="connsiteX6" fmla="*/ 291349 w 332489"/>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489" h="82280">
                  <a:moveTo>
                    <a:pt x="291349" y="0"/>
                  </a:moveTo>
                  <a:lnTo>
                    <a:pt x="41140" y="0"/>
                  </a:lnTo>
                  <a:cubicBezTo>
                    <a:pt x="18408" y="0"/>
                    <a:pt x="0" y="18446"/>
                    <a:pt x="0" y="41140"/>
                  </a:cubicBezTo>
                  <a:cubicBezTo>
                    <a:pt x="0" y="63872"/>
                    <a:pt x="18446" y="82280"/>
                    <a:pt x="41140" y="82280"/>
                  </a:cubicBezTo>
                  <a:lnTo>
                    <a:pt x="291349" y="82280"/>
                  </a:lnTo>
                  <a:cubicBezTo>
                    <a:pt x="314082" y="82280"/>
                    <a:pt x="332490" y="63835"/>
                    <a:pt x="332490" y="41140"/>
                  </a:cubicBezTo>
                  <a:cubicBezTo>
                    <a:pt x="332528" y="18446"/>
                    <a:pt x="314082" y="0"/>
                    <a:pt x="291349" y="0"/>
                  </a:cubicBezTo>
                  <a:close/>
                </a:path>
              </a:pathLst>
            </a:custGeom>
            <a:grpFill/>
            <a:ln w="15875" cap="flat">
              <a:solidFill>
                <a:srgbClr val="01A37E"/>
              </a:solid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015D692A-2209-3C1E-0980-EE37D6B01183}"/>
                </a:ext>
              </a:extLst>
            </p:cNvPr>
            <p:cNvSpPr/>
            <p:nvPr/>
          </p:nvSpPr>
          <p:spPr>
            <a:xfrm>
              <a:off x="14928893" y="2996751"/>
              <a:ext cx="212973" cy="240718"/>
            </a:xfrm>
            <a:custGeom>
              <a:avLst/>
              <a:gdLst>
                <a:gd name="connsiteX0" fmla="*/ 29991 w 212973"/>
                <a:gd name="connsiteY0" fmla="*/ 6045 h 240718"/>
                <a:gd name="connsiteX1" fmla="*/ 1441 w 212973"/>
                <a:gd name="connsiteY1" fmla="*/ 56408 h 240718"/>
                <a:gd name="connsiteX2" fmla="*/ 51804 w 212973"/>
                <a:gd name="connsiteY2" fmla="*/ 85379 h 240718"/>
                <a:gd name="connsiteX3" fmla="*/ 115600 w 212973"/>
                <a:gd name="connsiteY3" fmla="*/ 93836 h 240718"/>
                <a:gd name="connsiteX4" fmla="*/ 125742 w 212973"/>
                <a:gd name="connsiteY4" fmla="*/ 191847 h 240718"/>
                <a:gd name="connsiteX5" fmla="*/ 158424 w 212973"/>
                <a:gd name="connsiteY5" fmla="*/ 239991 h 240718"/>
                <a:gd name="connsiteX6" fmla="*/ 166193 w 212973"/>
                <a:gd name="connsiteY6" fmla="*/ 240718 h 240718"/>
                <a:gd name="connsiteX7" fmla="*/ 206530 w 212973"/>
                <a:gd name="connsiteY7" fmla="*/ 207270 h 240718"/>
                <a:gd name="connsiteX8" fmla="*/ 171168 w 212973"/>
                <a:gd name="connsiteY8" fmla="*/ 33145 h 240718"/>
                <a:gd name="connsiteX9" fmla="*/ 29991 w 212973"/>
                <a:gd name="connsiteY9" fmla="*/ 6050 h 240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973" h="240718">
                  <a:moveTo>
                    <a:pt x="29991" y="6045"/>
                  </a:moveTo>
                  <a:cubicBezTo>
                    <a:pt x="8253" y="12092"/>
                    <a:pt x="-4452" y="34557"/>
                    <a:pt x="1441" y="56408"/>
                  </a:cubicBezTo>
                  <a:cubicBezTo>
                    <a:pt x="7373" y="78261"/>
                    <a:pt x="29837" y="91349"/>
                    <a:pt x="51804" y="85379"/>
                  </a:cubicBezTo>
                  <a:cubicBezTo>
                    <a:pt x="62903" y="82508"/>
                    <a:pt x="98417" y="77725"/>
                    <a:pt x="115600" y="93836"/>
                  </a:cubicBezTo>
                  <a:cubicBezTo>
                    <a:pt x="131368" y="108532"/>
                    <a:pt x="134927" y="143358"/>
                    <a:pt x="125742" y="191847"/>
                  </a:cubicBezTo>
                  <a:cubicBezTo>
                    <a:pt x="121456" y="214196"/>
                    <a:pt x="136075" y="235743"/>
                    <a:pt x="158424" y="239991"/>
                  </a:cubicBezTo>
                  <a:cubicBezTo>
                    <a:pt x="161065" y="240488"/>
                    <a:pt x="163629" y="240718"/>
                    <a:pt x="166193" y="240718"/>
                  </a:cubicBezTo>
                  <a:cubicBezTo>
                    <a:pt x="185520" y="240718"/>
                    <a:pt x="202780" y="227018"/>
                    <a:pt x="206530" y="207270"/>
                  </a:cubicBezTo>
                  <a:cubicBezTo>
                    <a:pt x="221800" y="127362"/>
                    <a:pt x="209898" y="68767"/>
                    <a:pt x="171168" y="33145"/>
                  </a:cubicBezTo>
                  <a:cubicBezTo>
                    <a:pt x="117361" y="-16415"/>
                    <a:pt x="38711" y="3601"/>
                    <a:pt x="29991" y="6050"/>
                  </a:cubicBezTo>
                  <a:close/>
                </a:path>
              </a:pathLst>
            </a:custGeom>
            <a:grpFill/>
            <a:ln w="15875" cap="flat">
              <a:solidFill>
                <a:srgbClr val="01A37E"/>
              </a:solidFill>
              <a:prstDash val="solid"/>
              <a:miter/>
            </a:ln>
          </p:spPr>
          <p:txBody>
            <a:bodyPr rtlCol="0" anchor="ctr"/>
            <a:lstStyle/>
            <a:p>
              <a:endParaRPr lang="zh-CN" altLang="en-US"/>
            </a:p>
          </p:txBody>
        </p:sp>
      </p:grpSp>
      <p:sp>
        <p:nvSpPr>
          <p:cNvPr id="651" name="文本框 650">
            <a:extLst>
              <a:ext uri="{FF2B5EF4-FFF2-40B4-BE49-F238E27FC236}">
                <a16:creationId xmlns:a16="http://schemas.microsoft.com/office/drawing/2014/main" id="{CDCC329E-4064-E399-643D-157C6482663E}"/>
              </a:ext>
            </a:extLst>
          </p:cNvPr>
          <p:cNvSpPr txBox="1"/>
          <p:nvPr/>
        </p:nvSpPr>
        <p:spPr>
          <a:xfrm>
            <a:off x="8662962" y="2834147"/>
            <a:ext cx="805826" cy="430887"/>
          </a:xfrm>
          <a:prstGeom prst="rect">
            <a:avLst/>
          </a:prstGeom>
          <a:noFill/>
        </p:spPr>
        <p:txBody>
          <a:bodyPr wrap="square" rtlCol="0">
            <a:spAutoFit/>
          </a:bodyPr>
          <a:lstStyle/>
          <a:p>
            <a:pPr algn="r"/>
            <a:r>
              <a:rPr lang="en-US" altLang="zh-CN" sz="1050" b="1">
                <a:ln w="12700">
                  <a:noFill/>
                </a:ln>
                <a:solidFill>
                  <a:srgbClr val="EF6C14"/>
                </a:solidFill>
                <a:latin typeface="Dreaming Outloud Pro" panose="03050502040302030504" pitchFamily="66" charset="0"/>
                <a:cs typeface="Dreaming Outloud Pro" panose="03050502040302030504" pitchFamily="66" charset="0"/>
              </a:rPr>
              <a:t>Powerpoint</a:t>
            </a:r>
          </a:p>
          <a:p>
            <a:pPr algn="r"/>
            <a:r>
              <a:rPr lang="en-US" altLang="zh-CN" sz="1050" b="1">
                <a:ln w="12700">
                  <a:noFill/>
                </a:ln>
                <a:solidFill>
                  <a:srgbClr val="EF6C14"/>
                </a:solidFill>
                <a:latin typeface="Dreaming Outloud Pro" panose="03050502040302030504" pitchFamily="66" charset="0"/>
                <a:cs typeface="Dreaming Outloud Pro" panose="03050502040302030504" pitchFamily="66" charset="0"/>
              </a:rPr>
              <a:t>Templet</a:t>
            </a:r>
            <a:endParaRPr lang="zh-CN" altLang="en-US" sz="1050" b="1">
              <a:ln w="12700">
                <a:noFill/>
              </a:ln>
              <a:solidFill>
                <a:srgbClr val="EF6C14"/>
              </a:solidFill>
              <a:latin typeface="Dreaming Outloud Pro" panose="03050502040302030504" pitchFamily="66" charset="0"/>
              <a:cs typeface="Dreaming Outloud Pro" panose="03050502040302030504" pitchFamily="66" charset="0"/>
            </a:endParaRPr>
          </a:p>
        </p:txBody>
      </p:sp>
      <p:sp>
        <p:nvSpPr>
          <p:cNvPr id="652" name="任意多边形: 形状 651">
            <a:extLst>
              <a:ext uri="{FF2B5EF4-FFF2-40B4-BE49-F238E27FC236}">
                <a16:creationId xmlns:a16="http://schemas.microsoft.com/office/drawing/2014/main" id="{25CE5002-C8D6-9BC4-A8F1-AE9BAD3D5237}"/>
              </a:ext>
            </a:extLst>
          </p:cNvPr>
          <p:cNvSpPr/>
          <p:nvPr/>
        </p:nvSpPr>
        <p:spPr>
          <a:xfrm>
            <a:off x="8454370" y="2810664"/>
            <a:ext cx="262999" cy="319043"/>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sp>
        <p:nvSpPr>
          <p:cNvPr id="1086" name="文本框 1085">
            <a:extLst>
              <a:ext uri="{FF2B5EF4-FFF2-40B4-BE49-F238E27FC236}">
                <a16:creationId xmlns:a16="http://schemas.microsoft.com/office/drawing/2014/main" id="{2D80B2F7-BADA-6BDF-5679-A3F4CBE364CA}"/>
              </a:ext>
            </a:extLst>
          </p:cNvPr>
          <p:cNvSpPr txBox="1"/>
          <p:nvPr/>
        </p:nvSpPr>
        <p:spPr>
          <a:xfrm>
            <a:off x="2133382" y="5233696"/>
            <a:ext cx="7925237" cy="887807"/>
          </a:xfrm>
          <a:prstGeom prst="rect">
            <a:avLst/>
          </a:prstGeom>
          <a:noFill/>
        </p:spPr>
        <p:txBody>
          <a:bodyPr wrap="square" rtlCol="0">
            <a:spAutoFit/>
          </a:bodyPr>
          <a:lstStyle/>
          <a:p>
            <a:pPr>
              <a:lnSpc>
                <a:spcPct val="120000"/>
              </a:lnSpc>
            </a:pPr>
            <a:r>
              <a:rPr lang="en-US" altLang="zh-CN" sz="11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1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Tree>
    <p:extLst>
      <p:ext uri="{BB962C8B-B14F-4D97-AF65-F5344CB8AC3E}">
        <p14:creationId xmlns:p14="http://schemas.microsoft.com/office/powerpoint/2010/main" val="3441471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65BB17C-3C9E-7A52-45AA-1F7B290730D3}"/>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a:extLst>
              <a:ext uri="{FF2B5EF4-FFF2-40B4-BE49-F238E27FC236}">
                <a16:creationId xmlns:a16="http://schemas.microsoft.com/office/drawing/2014/main" id="{B56C293B-8751-3F0E-162E-1546BCB317C9}"/>
              </a:ext>
            </a:extLst>
          </p:cNvPr>
          <p:cNvPicPr>
            <a:picLocks noChangeAspect="1"/>
          </p:cNvPicPr>
          <p:nvPr/>
        </p:nvPicPr>
        <p:blipFill>
          <a:blip r:embed="rId2"/>
          <a:stretch>
            <a:fillRect/>
          </a:stretch>
        </p:blipFill>
        <p:spPr>
          <a:xfrm>
            <a:off x="4733" y="0"/>
            <a:ext cx="12187267" cy="6858000"/>
          </a:xfrm>
          <a:prstGeom prst="rect">
            <a:avLst/>
          </a:prstGeom>
        </p:spPr>
      </p:pic>
      <p:grpSp>
        <p:nvGrpSpPr>
          <p:cNvPr id="130" name="组合 129">
            <a:extLst>
              <a:ext uri="{FF2B5EF4-FFF2-40B4-BE49-F238E27FC236}">
                <a16:creationId xmlns:a16="http://schemas.microsoft.com/office/drawing/2014/main" id="{C7C4C763-CBF1-FE18-2F2A-EAC5DC758300}"/>
              </a:ext>
            </a:extLst>
          </p:cNvPr>
          <p:cNvGrpSpPr/>
          <p:nvPr/>
        </p:nvGrpSpPr>
        <p:grpSpPr>
          <a:xfrm>
            <a:off x="1200265" y="1887759"/>
            <a:ext cx="5161062" cy="1635314"/>
            <a:chOff x="8604365" y="2609024"/>
            <a:chExt cx="5161062" cy="1635314"/>
          </a:xfrm>
        </p:grpSpPr>
        <p:sp>
          <p:nvSpPr>
            <p:cNvPr id="121" name="文本框 120">
              <a:extLst>
                <a:ext uri="{FF2B5EF4-FFF2-40B4-BE49-F238E27FC236}">
                  <a16:creationId xmlns:a16="http://schemas.microsoft.com/office/drawing/2014/main" id="{640DC7D8-7FA2-FC6E-3F70-BAD38B34F71C}"/>
                </a:ext>
              </a:extLst>
            </p:cNvPr>
            <p:cNvSpPr txBox="1"/>
            <p:nvPr/>
          </p:nvSpPr>
          <p:spPr>
            <a:xfrm>
              <a:off x="8604365" y="3044009"/>
              <a:ext cx="5161062" cy="1200329"/>
            </a:xfrm>
            <a:prstGeom prst="rect">
              <a:avLst/>
            </a:prstGeom>
            <a:noFill/>
          </p:spPr>
          <p:txBody>
            <a:bodyPr wrap="square" rtlCol="0">
              <a:prstTxWarp prst="textArchUp">
                <a:avLst>
                  <a:gd name="adj" fmla="val 13578644"/>
                </a:avLst>
              </a:prstTxWarp>
              <a:spAutoFit/>
            </a:bodyPr>
            <a:lstStyle/>
            <a:p>
              <a:pPr algn="ctr">
                <a:lnSpc>
                  <a:spcPct val="120000"/>
                </a:lnSpc>
              </a:pPr>
              <a:r>
                <a:rPr lang="en-US" altLang="zh-CN" sz="4800" b="1">
                  <a:ln w="12700">
                    <a:solidFill>
                      <a:srgbClr val="01A37E"/>
                    </a:solidFill>
                  </a:ln>
                  <a:solidFill>
                    <a:srgbClr val="01A37E"/>
                  </a:solidFill>
                  <a:latin typeface="Dreaming Outloud Pro" panose="03050502040302030504" pitchFamily="66" charset="0"/>
                  <a:cs typeface="Dreaming Outloud Pro" panose="03050502040302030504" pitchFamily="66" charset="0"/>
                </a:rPr>
                <a:t>Powerpoint</a:t>
              </a:r>
            </a:p>
            <a:p>
              <a:pPr algn="ctr">
                <a:lnSpc>
                  <a:spcPct val="120000"/>
                </a:lnSpc>
              </a:pPr>
              <a:r>
                <a:rPr lang="en-US" altLang="zh-CN" sz="4800" b="1">
                  <a:ln w="12700">
                    <a:solidFill>
                      <a:srgbClr val="01A37E"/>
                    </a:solidFill>
                  </a:ln>
                  <a:solidFill>
                    <a:srgbClr val="01A37E"/>
                  </a:solidFill>
                  <a:latin typeface="Dreaming Outloud Pro" panose="03050502040302030504" pitchFamily="66" charset="0"/>
                  <a:cs typeface="Dreaming Outloud Pro" panose="03050502040302030504" pitchFamily="66" charset="0"/>
                </a:rPr>
                <a:t>Templet</a:t>
              </a:r>
              <a:endParaRPr lang="zh-CN" altLang="en-US" sz="4800" b="1">
                <a:ln w="12700">
                  <a:solidFill>
                    <a:srgbClr val="01A37E"/>
                  </a:solidFill>
                </a:ln>
                <a:solidFill>
                  <a:srgbClr val="01A37E"/>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3">
              <p14:nvContentPartPr>
                <p14:cNvPr id="129" name="墨迹 128">
                  <a:extLst>
                    <a:ext uri="{FF2B5EF4-FFF2-40B4-BE49-F238E27FC236}">
                      <a16:creationId xmlns:a16="http://schemas.microsoft.com/office/drawing/2014/main" id="{C0AF8DF9-270B-CF4B-0624-A1B769D94EF8}"/>
                    </a:ext>
                  </a:extLst>
                </p14:cNvPr>
                <p14:cNvContentPartPr>
                  <a14:cpLocks xmlns:a14="http://schemas.microsoft.com/office/drawing/2010/main" noChangeAspect="1"/>
                </p14:cNvContentPartPr>
                <p14:nvPr/>
              </p14:nvContentPartPr>
              <p14:xfrm>
                <a:off x="10009834" y="2609024"/>
                <a:ext cx="2350125" cy="36000"/>
              </p14:xfrm>
            </p:contentPart>
          </mc:Choice>
          <mc:Fallback xmlns="">
            <p:pic>
              <p:nvPicPr>
                <p:cNvPr id="129" name="墨迹 128">
                  <a:extLst>
                    <a:ext uri="{FF2B5EF4-FFF2-40B4-BE49-F238E27FC236}">
                      <a16:creationId xmlns:a16="http://schemas.microsoft.com/office/drawing/2014/main" id="{C0AF8DF9-270B-CF4B-0624-A1B769D94EF8}"/>
                    </a:ext>
                  </a:extLst>
                </p:cNvPr>
                <p:cNvPicPr>
                  <a:picLocks noChangeAspect="1"/>
                </p:cNvPicPr>
                <p:nvPr/>
              </p:nvPicPr>
              <p:blipFill>
                <a:blip r:embed="rId4"/>
                <a:stretch>
                  <a:fillRect/>
                </a:stretch>
              </p:blipFill>
              <p:spPr>
                <a:xfrm>
                  <a:off x="9982833" y="2581751"/>
                  <a:ext cx="2403766" cy="90182"/>
                </a:xfrm>
                <a:prstGeom prst="rect">
                  <a:avLst/>
                </a:prstGeom>
              </p:spPr>
            </p:pic>
          </mc:Fallback>
        </mc:AlternateContent>
      </p:grpSp>
      <p:sp>
        <p:nvSpPr>
          <p:cNvPr id="131" name="文本框 130">
            <a:extLst>
              <a:ext uri="{FF2B5EF4-FFF2-40B4-BE49-F238E27FC236}">
                <a16:creationId xmlns:a16="http://schemas.microsoft.com/office/drawing/2014/main" id="{E0492F15-D6E9-94FA-72C4-B8A9E2921CBA}"/>
              </a:ext>
            </a:extLst>
          </p:cNvPr>
          <p:cNvSpPr txBox="1"/>
          <p:nvPr/>
        </p:nvSpPr>
        <p:spPr>
          <a:xfrm>
            <a:off x="2018863" y="3394431"/>
            <a:ext cx="3887077" cy="1700337"/>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135" name="文本框 134">
            <a:extLst>
              <a:ext uri="{FF2B5EF4-FFF2-40B4-BE49-F238E27FC236}">
                <a16:creationId xmlns:a16="http://schemas.microsoft.com/office/drawing/2014/main" id="{2AD0B42E-04AB-4419-4F41-7DDF80CAE31F}"/>
              </a:ext>
            </a:extLst>
          </p:cNvPr>
          <p:cNvSpPr txBox="1"/>
          <p:nvPr/>
        </p:nvSpPr>
        <p:spPr>
          <a:xfrm>
            <a:off x="2018863" y="5530031"/>
            <a:ext cx="3887077" cy="27841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YOUR CORPORATE NAME GOES HERE   2022/09/23</a:t>
            </a:r>
          </a:p>
        </p:txBody>
      </p:sp>
      <p:sp>
        <p:nvSpPr>
          <p:cNvPr id="137" name="文本框 136">
            <a:extLst>
              <a:ext uri="{FF2B5EF4-FFF2-40B4-BE49-F238E27FC236}">
                <a16:creationId xmlns:a16="http://schemas.microsoft.com/office/drawing/2014/main" id="{B51942B6-7F51-D001-E004-EDB4F0A150C6}"/>
              </a:ext>
            </a:extLst>
          </p:cNvPr>
          <p:cNvSpPr txBox="1"/>
          <p:nvPr/>
        </p:nvSpPr>
        <p:spPr>
          <a:xfrm>
            <a:off x="7103065" y="3394431"/>
            <a:ext cx="3887077" cy="307777"/>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139" name="文本框 138">
            <a:extLst>
              <a:ext uri="{FF2B5EF4-FFF2-40B4-BE49-F238E27FC236}">
                <a16:creationId xmlns:a16="http://schemas.microsoft.com/office/drawing/2014/main" id="{E6797F0A-95CD-68BB-BB17-ABE803E244C2}"/>
              </a:ext>
            </a:extLst>
          </p:cNvPr>
          <p:cNvSpPr txBox="1"/>
          <p:nvPr/>
        </p:nvSpPr>
        <p:spPr>
          <a:xfrm>
            <a:off x="7103066" y="4111635"/>
            <a:ext cx="3070071"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grpSp>
        <p:nvGrpSpPr>
          <p:cNvPr id="243" name="组合 242">
            <a:extLst>
              <a:ext uri="{FF2B5EF4-FFF2-40B4-BE49-F238E27FC236}">
                <a16:creationId xmlns:a16="http://schemas.microsoft.com/office/drawing/2014/main" id="{F62BA4E2-78D1-DAFD-306D-6117589AFFD2}"/>
              </a:ext>
            </a:extLst>
          </p:cNvPr>
          <p:cNvGrpSpPr/>
          <p:nvPr/>
        </p:nvGrpSpPr>
        <p:grpSpPr>
          <a:xfrm>
            <a:off x="8962328" y="1212795"/>
            <a:ext cx="1566913" cy="1421927"/>
            <a:chOff x="13688003" y="1600548"/>
            <a:chExt cx="3590417" cy="3258196"/>
          </a:xfrm>
          <a:solidFill>
            <a:srgbClr val="01A37E"/>
          </a:solidFill>
        </p:grpSpPr>
        <p:sp>
          <p:nvSpPr>
            <p:cNvPr id="196" name="任意多边形: 形状 195">
              <a:extLst>
                <a:ext uri="{FF2B5EF4-FFF2-40B4-BE49-F238E27FC236}">
                  <a16:creationId xmlns:a16="http://schemas.microsoft.com/office/drawing/2014/main" id="{57A196C2-48BE-4258-46D4-29851DC0BBCB}"/>
                </a:ext>
              </a:extLst>
            </p:cNvPr>
            <p:cNvSpPr/>
            <p:nvPr/>
          </p:nvSpPr>
          <p:spPr>
            <a:xfrm>
              <a:off x="15852986" y="2582758"/>
              <a:ext cx="293434" cy="307733"/>
            </a:xfrm>
            <a:custGeom>
              <a:avLst/>
              <a:gdLst>
                <a:gd name="connsiteX0" fmla="*/ 63533 w 293434"/>
                <a:gd name="connsiteY0" fmla="*/ 271300 h 307733"/>
                <a:gd name="connsiteX1" fmla="*/ 156261 w 293434"/>
                <a:gd name="connsiteY1" fmla="*/ 307734 h 307733"/>
                <a:gd name="connsiteX2" fmla="*/ 192540 w 293434"/>
                <a:gd name="connsiteY2" fmla="*/ 302606 h 307733"/>
                <a:gd name="connsiteX3" fmla="*/ 220707 w 293434"/>
                <a:gd name="connsiteY3" fmla="*/ 251707 h 307733"/>
                <a:gd name="connsiteX4" fmla="*/ 169808 w 293434"/>
                <a:gd name="connsiteY4" fmla="*/ 223463 h 307733"/>
                <a:gd name="connsiteX5" fmla="*/ 118067 w 293434"/>
                <a:gd name="connsiteY5" fmla="*/ 209801 h 307733"/>
                <a:gd name="connsiteX6" fmla="*/ 82400 w 293434"/>
                <a:gd name="connsiteY6" fmla="*/ 154654 h 307733"/>
                <a:gd name="connsiteX7" fmla="*/ 100579 w 293434"/>
                <a:gd name="connsiteY7" fmla="*/ 105630 h 307733"/>
                <a:gd name="connsiteX8" fmla="*/ 207505 w 293434"/>
                <a:gd name="connsiteY8" fmla="*/ 104597 h 307733"/>
                <a:gd name="connsiteX9" fmla="*/ 216651 w 293434"/>
                <a:gd name="connsiteY9" fmla="*/ 117839 h 307733"/>
                <a:gd name="connsiteX10" fmla="*/ 272870 w 293434"/>
                <a:gd name="connsiteY10" fmla="*/ 132879 h 307733"/>
                <a:gd name="connsiteX11" fmla="*/ 287911 w 293434"/>
                <a:gd name="connsiteY11" fmla="*/ 76660 h 307733"/>
                <a:gd name="connsiteX12" fmla="*/ 270230 w 293434"/>
                <a:gd name="connsiteY12" fmla="*/ 51364 h 307733"/>
                <a:gd name="connsiteX13" fmla="*/ 44171 w 293434"/>
                <a:gd name="connsiteY13" fmla="*/ 45662 h 307733"/>
                <a:gd name="connsiteX14" fmla="*/ 198 w 293434"/>
                <a:gd name="connsiteY14" fmla="*/ 158525 h 307733"/>
                <a:gd name="connsiteX15" fmla="*/ 63535 w 293434"/>
                <a:gd name="connsiteY15" fmla="*/ 271310 h 307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3434" h="307733">
                  <a:moveTo>
                    <a:pt x="63533" y="271300"/>
                  </a:moveTo>
                  <a:cubicBezTo>
                    <a:pt x="79377" y="286723"/>
                    <a:pt x="113628" y="307734"/>
                    <a:pt x="156261" y="307734"/>
                  </a:cubicBezTo>
                  <a:cubicBezTo>
                    <a:pt x="167780" y="307696"/>
                    <a:pt x="179950" y="306165"/>
                    <a:pt x="192540" y="302606"/>
                  </a:cubicBezTo>
                  <a:cubicBezTo>
                    <a:pt x="214355" y="296329"/>
                    <a:pt x="226984" y="273520"/>
                    <a:pt x="220707" y="251707"/>
                  </a:cubicBezTo>
                  <a:cubicBezTo>
                    <a:pt x="214508" y="229854"/>
                    <a:pt x="191661" y="217302"/>
                    <a:pt x="169808" y="223463"/>
                  </a:cubicBezTo>
                  <a:cubicBezTo>
                    <a:pt x="142368" y="231500"/>
                    <a:pt x="121320" y="212709"/>
                    <a:pt x="118067" y="209801"/>
                  </a:cubicBezTo>
                  <a:cubicBezTo>
                    <a:pt x="95565" y="191623"/>
                    <a:pt x="83548" y="173062"/>
                    <a:pt x="82400" y="154654"/>
                  </a:cubicBezTo>
                  <a:cubicBezTo>
                    <a:pt x="80678" y="128171"/>
                    <a:pt x="100846" y="105630"/>
                    <a:pt x="100579" y="105630"/>
                  </a:cubicBezTo>
                  <a:cubicBezTo>
                    <a:pt x="155497" y="57640"/>
                    <a:pt x="197823" y="94417"/>
                    <a:pt x="207505" y="104597"/>
                  </a:cubicBezTo>
                  <a:cubicBezTo>
                    <a:pt x="211102" y="109075"/>
                    <a:pt x="214164" y="113476"/>
                    <a:pt x="216651" y="117839"/>
                  </a:cubicBezTo>
                  <a:cubicBezTo>
                    <a:pt x="228018" y="137509"/>
                    <a:pt x="253085" y="144283"/>
                    <a:pt x="272870" y="132879"/>
                  </a:cubicBezTo>
                  <a:cubicBezTo>
                    <a:pt x="292541" y="121513"/>
                    <a:pt x="299276" y="96331"/>
                    <a:pt x="287911" y="76660"/>
                  </a:cubicBezTo>
                  <a:cubicBezTo>
                    <a:pt x="283471" y="68968"/>
                    <a:pt x="278152" y="61161"/>
                    <a:pt x="270230" y="51364"/>
                  </a:cubicBezTo>
                  <a:cubicBezTo>
                    <a:pt x="229090" y="5669"/>
                    <a:pt x="135362" y="-34093"/>
                    <a:pt x="44171" y="45662"/>
                  </a:cubicBezTo>
                  <a:cubicBezTo>
                    <a:pt x="39310" y="50561"/>
                    <a:pt x="-3246" y="95222"/>
                    <a:pt x="198" y="158525"/>
                  </a:cubicBezTo>
                  <a:cubicBezTo>
                    <a:pt x="2532" y="201426"/>
                    <a:pt x="24767" y="240193"/>
                    <a:pt x="63535" y="271310"/>
                  </a:cubicBezTo>
                  <a:close/>
                </a:path>
              </a:pathLst>
            </a:custGeom>
            <a:grpFill/>
            <a:ln w="9797" cap="flat">
              <a:solidFill>
                <a:srgbClr val="01A37E"/>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7DA21D88-A439-CA95-8523-AFC789521D91}"/>
                </a:ext>
              </a:extLst>
            </p:cNvPr>
            <p:cNvSpPr/>
            <p:nvPr/>
          </p:nvSpPr>
          <p:spPr>
            <a:xfrm>
              <a:off x="16292711" y="2582846"/>
              <a:ext cx="293435" cy="307704"/>
            </a:xfrm>
            <a:custGeom>
              <a:avLst/>
              <a:gdLst>
                <a:gd name="connsiteX0" fmla="*/ 270224 w 293435"/>
                <a:gd name="connsiteY0" fmla="*/ 51364 h 307704"/>
                <a:gd name="connsiteX1" fmla="*/ 44243 w 293435"/>
                <a:gd name="connsiteY1" fmla="*/ 45662 h 307704"/>
                <a:gd name="connsiteX2" fmla="*/ 194 w 293435"/>
                <a:gd name="connsiteY2" fmla="*/ 158525 h 307704"/>
                <a:gd name="connsiteX3" fmla="*/ 63530 w 293435"/>
                <a:gd name="connsiteY3" fmla="*/ 271271 h 307704"/>
                <a:gd name="connsiteX4" fmla="*/ 156258 w 293435"/>
                <a:gd name="connsiteY4" fmla="*/ 307704 h 307704"/>
                <a:gd name="connsiteX5" fmla="*/ 192538 w 293435"/>
                <a:gd name="connsiteY5" fmla="*/ 302576 h 307704"/>
                <a:gd name="connsiteX6" fmla="*/ 220705 w 293435"/>
                <a:gd name="connsiteY6" fmla="*/ 251677 h 307704"/>
                <a:gd name="connsiteX7" fmla="*/ 169806 w 293435"/>
                <a:gd name="connsiteY7" fmla="*/ 223434 h 307704"/>
                <a:gd name="connsiteX8" fmla="*/ 118065 w 293435"/>
                <a:gd name="connsiteY8" fmla="*/ 209772 h 307704"/>
                <a:gd name="connsiteX9" fmla="*/ 82398 w 293435"/>
                <a:gd name="connsiteY9" fmla="*/ 154624 h 307704"/>
                <a:gd name="connsiteX10" fmla="*/ 100614 w 293435"/>
                <a:gd name="connsiteY10" fmla="*/ 105562 h 307704"/>
                <a:gd name="connsiteX11" fmla="*/ 100614 w 293435"/>
                <a:gd name="connsiteY11" fmla="*/ 105600 h 307704"/>
                <a:gd name="connsiteX12" fmla="*/ 207658 w 293435"/>
                <a:gd name="connsiteY12" fmla="*/ 104720 h 307704"/>
                <a:gd name="connsiteX13" fmla="*/ 216652 w 293435"/>
                <a:gd name="connsiteY13" fmla="*/ 117808 h 307704"/>
                <a:gd name="connsiteX14" fmla="*/ 272870 w 293435"/>
                <a:gd name="connsiteY14" fmla="*/ 132849 h 307704"/>
                <a:gd name="connsiteX15" fmla="*/ 287911 w 293435"/>
                <a:gd name="connsiteY15" fmla="*/ 76630 h 307704"/>
                <a:gd name="connsiteX16" fmla="*/ 270230 w 293435"/>
                <a:gd name="connsiteY16" fmla="*/ 51372 h 30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3435" h="307704">
                  <a:moveTo>
                    <a:pt x="270224" y="51364"/>
                  </a:moveTo>
                  <a:cubicBezTo>
                    <a:pt x="229083" y="5669"/>
                    <a:pt x="135434" y="-34093"/>
                    <a:pt x="44243" y="45662"/>
                  </a:cubicBezTo>
                  <a:cubicBezTo>
                    <a:pt x="39383" y="50522"/>
                    <a:pt x="-3213" y="95222"/>
                    <a:pt x="194" y="158525"/>
                  </a:cubicBezTo>
                  <a:cubicBezTo>
                    <a:pt x="2490" y="201388"/>
                    <a:pt x="24725" y="240155"/>
                    <a:pt x="63530" y="271271"/>
                  </a:cubicBezTo>
                  <a:cubicBezTo>
                    <a:pt x="79374" y="286693"/>
                    <a:pt x="113626" y="307704"/>
                    <a:pt x="156258" y="307704"/>
                  </a:cubicBezTo>
                  <a:cubicBezTo>
                    <a:pt x="167778" y="307666"/>
                    <a:pt x="179948" y="306135"/>
                    <a:pt x="192538" y="302576"/>
                  </a:cubicBezTo>
                  <a:cubicBezTo>
                    <a:pt x="214352" y="296300"/>
                    <a:pt x="226981" y="273490"/>
                    <a:pt x="220705" y="251677"/>
                  </a:cubicBezTo>
                  <a:cubicBezTo>
                    <a:pt x="214505" y="229824"/>
                    <a:pt x="191658" y="217272"/>
                    <a:pt x="169806" y="223434"/>
                  </a:cubicBezTo>
                  <a:cubicBezTo>
                    <a:pt x="142442" y="231470"/>
                    <a:pt x="121280" y="212679"/>
                    <a:pt x="118065" y="209772"/>
                  </a:cubicBezTo>
                  <a:cubicBezTo>
                    <a:pt x="95562" y="191593"/>
                    <a:pt x="83546" y="173070"/>
                    <a:pt x="82398" y="154624"/>
                  </a:cubicBezTo>
                  <a:cubicBezTo>
                    <a:pt x="80676" y="128142"/>
                    <a:pt x="100882" y="105562"/>
                    <a:pt x="100614" y="105562"/>
                  </a:cubicBezTo>
                  <a:lnTo>
                    <a:pt x="100614" y="105600"/>
                  </a:lnTo>
                  <a:cubicBezTo>
                    <a:pt x="155418" y="57687"/>
                    <a:pt x="197744" y="94388"/>
                    <a:pt x="207658" y="104720"/>
                  </a:cubicBezTo>
                  <a:cubicBezTo>
                    <a:pt x="211179" y="109160"/>
                    <a:pt x="214202" y="113523"/>
                    <a:pt x="216652" y="117808"/>
                  </a:cubicBezTo>
                  <a:cubicBezTo>
                    <a:pt x="228018" y="137479"/>
                    <a:pt x="253085" y="144253"/>
                    <a:pt x="272870" y="132849"/>
                  </a:cubicBezTo>
                  <a:cubicBezTo>
                    <a:pt x="292541" y="121482"/>
                    <a:pt x="299277" y="96301"/>
                    <a:pt x="287911" y="76630"/>
                  </a:cubicBezTo>
                  <a:cubicBezTo>
                    <a:pt x="283434" y="68938"/>
                    <a:pt x="278152" y="61054"/>
                    <a:pt x="270230" y="51372"/>
                  </a:cubicBezTo>
                  <a:close/>
                </a:path>
              </a:pathLst>
            </a:custGeom>
            <a:grpFill/>
            <a:ln w="9797" cap="flat">
              <a:solidFill>
                <a:srgbClr val="01A37E"/>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59CE5F89-3E85-8959-0E88-7136C7C197F9}"/>
                </a:ext>
              </a:extLst>
            </p:cNvPr>
            <p:cNvSpPr/>
            <p:nvPr/>
          </p:nvSpPr>
          <p:spPr>
            <a:xfrm>
              <a:off x="14651226" y="3939951"/>
              <a:ext cx="1306923" cy="82318"/>
            </a:xfrm>
            <a:custGeom>
              <a:avLst/>
              <a:gdLst>
                <a:gd name="connsiteX0" fmla="*/ 41140 w 1306923"/>
                <a:gd name="connsiteY0" fmla="*/ 82319 h 82318"/>
                <a:gd name="connsiteX1" fmla="*/ 1265783 w 1306923"/>
                <a:gd name="connsiteY1" fmla="*/ 82319 h 82318"/>
                <a:gd name="connsiteX2" fmla="*/ 1306923 w 1306923"/>
                <a:gd name="connsiteY2" fmla="*/ 41178 h 82318"/>
                <a:gd name="connsiteX3" fmla="*/ 1265783 w 1306923"/>
                <a:gd name="connsiteY3" fmla="*/ 38 h 82318"/>
                <a:gd name="connsiteX4" fmla="*/ 41140 w 1306923"/>
                <a:gd name="connsiteY4" fmla="*/ 0 h 82318"/>
                <a:gd name="connsiteX5" fmla="*/ 0 w 1306923"/>
                <a:gd name="connsiteY5" fmla="*/ 41140 h 82318"/>
                <a:gd name="connsiteX6" fmla="*/ 41140 w 1306923"/>
                <a:gd name="connsiteY6" fmla="*/ 82319 h 8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6923" h="82318">
                  <a:moveTo>
                    <a:pt x="41140" y="82319"/>
                  </a:moveTo>
                  <a:lnTo>
                    <a:pt x="1265783" y="82319"/>
                  </a:lnTo>
                  <a:cubicBezTo>
                    <a:pt x="1288515" y="82319"/>
                    <a:pt x="1306923" y="63872"/>
                    <a:pt x="1306923" y="41178"/>
                  </a:cubicBezTo>
                  <a:cubicBezTo>
                    <a:pt x="1306923" y="18446"/>
                    <a:pt x="1288477" y="38"/>
                    <a:pt x="1265783" y="38"/>
                  </a:cubicBezTo>
                  <a:lnTo>
                    <a:pt x="41140" y="0"/>
                  </a:lnTo>
                  <a:cubicBezTo>
                    <a:pt x="18408" y="0"/>
                    <a:pt x="0" y="18446"/>
                    <a:pt x="0" y="41140"/>
                  </a:cubicBezTo>
                  <a:cubicBezTo>
                    <a:pt x="-38" y="63872"/>
                    <a:pt x="18408" y="82319"/>
                    <a:pt x="41140" y="82319"/>
                  </a:cubicBezTo>
                  <a:close/>
                </a:path>
              </a:pathLst>
            </a:custGeom>
            <a:grpFill/>
            <a:ln w="9797" cap="flat">
              <a:solidFill>
                <a:srgbClr val="01A37E"/>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D300566-B0EE-B755-5FBD-C206516C1A44}"/>
                </a:ext>
              </a:extLst>
            </p:cNvPr>
            <p:cNvSpPr/>
            <p:nvPr/>
          </p:nvSpPr>
          <p:spPr>
            <a:xfrm>
              <a:off x="15114984" y="4218408"/>
              <a:ext cx="843126" cy="82280"/>
            </a:xfrm>
            <a:custGeom>
              <a:avLst/>
              <a:gdLst>
                <a:gd name="connsiteX0" fmla="*/ 802025 w 843126"/>
                <a:gd name="connsiteY0" fmla="*/ 0 h 82280"/>
                <a:gd name="connsiteX1" fmla="*/ 41140 w 843126"/>
                <a:gd name="connsiteY1" fmla="*/ 0 h 82280"/>
                <a:gd name="connsiteX2" fmla="*/ 0 w 843126"/>
                <a:gd name="connsiteY2" fmla="*/ 41140 h 82280"/>
                <a:gd name="connsiteX3" fmla="*/ 41140 w 843126"/>
                <a:gd name="connsiteY3" fmla="*/ 82280 h 82280"/>
                <a:gd name="connsiteX4" fmla="*/ 801986 w 843126"/>
                <a:gd name="connsiteY4" fmla="*/ 82280 h 82280"/>
                <a:gd name="connsiteX5" fmla="*/ 843126 w 843126"/>
                <a:gd name="connsiteY5" fmla="*/ 41140 h 82280"/>
                <a:gd name="connsiteX6" fmla="*/ 802024 w 843126"/>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3126" h="82280">
                  <a:moveTo>
                    <a:pt x="802025" y="0"/>
                  </a:moveTo>
                  <a:lnTo>
                    <a:pt x="41140" y="0"/>
                  </a:lnTo>
                  <a:cubicBezTo>
                    <a:pt x="18408" y="0"/>
                    <a:pt x="0" y="18446"/>
                    <a:pt x="0" y="41140"/>
                  </a:cubicBezTo>
                  <a:cubicBezTo>
                    <a:pt x="0" y="63872"/>
                    <a:pt x="18446" y="82280"/>
                    <a:pt x="41140" y="82280"/>
                  </a:cubicBezTo>
                  <a:lnTo>
                    <a:pt x="801986" y="82280"/>
                  </a:lnTo>
                  <a:cubicBezTo>
                    <a:pt x="824719" y="82280"/>
                    <a:pt x="843126" y="63834"/>
                    <a:pt x="843126" y="41140"/>
                  </a:cubicBezTo>
                  <a:cubicBezTo>
                    <a:pt x="843165" y="18446"/>
                    <a:pt x="824719" y="0"/>
                    <a:pt x="802024" y="0"/>
                  </a:cubicBezTo>
                  <a:close/>
                </a:path>
              </a:pathLst>
            </a:custGeom>
            <a:grpFill/>
            <a:ln w="9797" cap="flat">
              <a:solidFill>
                <a:srgbClr val="01A37E"/>
              </a:solid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7DD404E-9523-001D-B987-9BC277EEB04D}"/>
                </a:ext>
              </a:extLst>
            </p:cNvPr>
            <p:cNvSpPr/>
            <p:nvPr/>
          </p:nvSpPr>
          <p:spPr>
            <a:xfrm>
              <a:off x="14651226" y="4218326"/>
              <a:ext cx="263409" cy="82280"/>
            </a:xfrm>
            <a:custGeom>
              <a:avLst/>
              <a:gdLst>
                <a:gd name="connsiteX0" fmla="*/ 41140 w 263409"/>
                <a:gd name="connsiteY0" fmla="*/ 82280 h 82280"/>
                <a:gd name="connsiteX1" fmla="*/ 222270 w 263409"/>
                <a:gd name="connsiteY1" fmla="*/ 82280 h 82280"/>
                <a:gd name="connsiteX2" fmla="*/ 263410 w 263409"/>
                <a:gd name="connsiteY2" fmla="*/ 41140 h 82280"/>
                <a:gd name="connsiteX3" fmla="*/ 222270 w 263409"/>
                <a:gd name="connsiteY3" fmla="*/ 0 h 82280"/>
                <a:gd name="connsiteX4" fmla="*/ 41140 w 263409"/>
                <a:gd name="connsiteY4" fmla="*/ 0 h 82280"/>
                <a:gd name="connsiteX5" fmla="*/ 0 w 263409"/>
                <a:gd name="connsiteY5" fmla="*/ 41140 h 82280"/>
                <a:gd name="connsiteX6" fmla="*/ 41140 w 263409"/>
                <a:gd name="connsiteY6" fmla="*/ 8228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409" h="82280">
                  <a:moveTo>
                    <a:pt x="41140" y="82280"/>
                  </a:moveTo>
                  <a:lnTo>
                    <a:pt x="222270" y="82280"/>
                  </a:lnTo>
                  <a:cubicBezTo>
                    <a:pt x="245002" y="82280"/>
                    <a:pt x="263410" y="63834"/>
                    <a:pt x="263410" y="41140"/>
                  </a:cubicBezTo>
                  <a:cubicBezTo>
                    <a:pt x="263410" y="18408"/>
                    <a:pt x="244964" y="0"/>
                    <a:pt x="222270" y="0"/>
                  </a:cubicBezTo>
                  <a:lnTo>
                    <a:pt x="41140" y="0"/>
                  </a:lnTo>
                  <a:cubicBezTo>
                    <a:pt x="18408" y="0"/>
                    <a:pt x="0" y="18446"/>
                    <a:pt x="0" y="41140"/>
                  </a:cubicBezTo>
                  <a:cubicBezTo>
                    <a:pt x="-38" y="63872"/>
                    <a:pt x="18408" y="82280"/>
                    <a:pt x="41140" y="82280"/>
                  </a:cubicBezTo>
                  <a:close/>
                </a:path>
              </a:pathLst>
            </a:custGeom>
            <a:grpFill/>
            <a:ln w="9797" cap="flat">
              <a:solidFill>
                <a:srgbClr val="01A37E"/>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E9EDD441-03C9-4817-E619-F6466501B547}"/>
                </a:ext>
              </a:extLst>
            </p:cNvPr>
            <p:cNvSpPr/>
            <p:nvPr/>
          </p:nvSpPr>
          <p:spPr>
            <a:xfrm>
              <a:off x="14651226" y="4496722"/>
              <a:ext cx="951894" cy="82318"/>
            </a:xfrm>
            <a:custGeom>
              <a:avLst/>
              <a:gdLst>
                <a:gd name="connsiteX0" fmla="*/ 41140 w 951894"/>
                <a:gd name="connsiteY0" fmla="*/ 82318 h 82318"/>
                <a:gd name="connsiteX1" fmla="*/ 910754 w 951894"/>
                <a:gd name="connsiteY1" fmla="*/ 82318 h 82318"/>
                <a:gd name="connsiteX2" fmla="*/ 951894 w 951894"/>
                <a:gd name="connsiteY2" fmla="*/ 41178 h 82318"/>
                <a:gd name="connsiteX3" fmla="*/ 910754 w 951894"/>
                <a:gd name="connsiteY3" fmla="*/ 38 h 82318"/>
                <a:gd name="connsiteX4" fmla="*/ 41140 w 951894"/>
                <a:gd name="connsiteY4" fmla="*/ 0 h 82318"/>
                <a:gd name="connsiteX5" fmla="*/ 0 w 951894"/>
                <a:gd name="connsiteY5" fmla="*/ 41140 h 82318"/>
                <a:gd name="connsiteX6" fmla="*/ 41140 w 951894"/>
                <a:gd name="connsiteY6" fmla="*/ 82318 h 8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894" h="82318">
                  <a:moveTo>
                    <a:pt x="41140" y="82318"/>
                  </a:moveTo>
                  <a:lnTo>
                    <a:pt x="910754" y="82318"/>
                  </a:lnTo>
                  <a:cubicBezTo>
                    <a:pt x="933487" y="82318"/>
                    <a:pt x="951894" y="63872"/>
                    <a:pt x="951894" y="41178"/>
                  </a:cubicBezTo>
                  <a:cubicBezTo>
                    <a:pt x="951894" y="18446"/>
                    <a:pt x="933448" y="38"/>
                    <a:pt x="910754" y="38"/>
                  </a:cubicBezTo>
                  <a:lnTo>
                    <a:pt x="41140" y="0"/>
                  </a:lnTo>
                  <a:cubicBezTo>
                    <a:pt x="18408" y="0"/>
                    <a:pt x="0" y="18446"/>
                    <a:pt x="0" y="41140"/>
                  </a:cubicBezTo>
                  <a:cubicBezTo>
                    <a:pt x="-38" y="63872"/>
                    <a:pt x="18408" y="82318"/>
                    <a:pt x="41140" y="82318"/>
                  </a:cubicBezTo>
                  <a:close/>
                </a:path>
              </a:pathLst>
            </a:custGeom>
            <a:grpFill/>
            <a:ln w="9797" cap="flat">
              <a:solidFill>
                <a:srgbClr val="01A37E"/>
              </a:solid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498C3CBD-05DB-AF20-1C08-B92A8F5C5C9F}"/>
                </a:ext>
              </a:extLst>
            </p:cNvPr>
            <p:cNvSpPr/>
            <p:nvPr/>
          </p:nvSpPr>
          <p:spPr>
            <a:xfrm>
              <a:off x="14029894" y="2992296"/>
              <a:ext cx="2344796" cy="139532"/>
            </a:xfrm>
            <a:custGeom>
              <a:avLst/>
              <a:gdLst>
                <a:gd name="connsiteX0" fmla="*/ 2302612 w 2344796"/>
                <a:gd name="connsiteY0" fmla="*/ 0 h 139532"/>
                <a:gd name="connsiteX1" fmla="*/ 40157 w 2344796"/>
                <a:gd name="connsiteY1" fmla="*/ 57213 h 139532"/>
                <a:gd name="connsiteX2" fmla="*/ 12 w 2344796"/>
                <a:gd name="connsiteY2" fmla="*/ 99425 h 139532"/>
                <a:gd name="connsiteX3" fmla="*/ 41152 w 2344796"/>
                <a:gd name="connsiteY3" fmla="*/ 139533 h 139532"/>
                <a:gd name="connsiteX4" fmla="*/ 42185 w 2344796"/>
                <a:gd name="connsiteY4" fmla="*/ 139494 h 139532"/>
                <a:gd name="connsiteX5" fmla="*/ 2304640 w 2344796"/>
                <a:gd name="connsiteY5" fmla="*/ 82320 h 139532"/>
                <a:gd name="connsiteX6" fmla="*/ 2344785 w 2344796"/>
                <a:gd name="connsiteY6" fmla="*/ 40107 h 139532"/>
                <a:gd name="connsiteX7" fmla="*/ 2302612 w 2344796"/>
                <a:gd name="connsiteY7" fmla="*/ 0 h 139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4796" h="139532">
                  <a:moveTo>
                    <a:pt x="2302612" y="0"/>
                  </a:moveTo>
                  <a:lnTo>
                    <a:pt x="40157" y="57213"/>
                  </a:lnTo>
                  <a:cubicBezTo>
                    <a:pt x="17425" y="57788"/>
                    <a:pt x="-523" y="76693"/>
                    <a:pt x="12" y="99425"/>
                  </a:cubicBezTo>
                  <a:cubicBezTo>
                    <a:pt x="586" y="121775"/>
                    <a:pt x="18879" y="139533"/>
                    <a:pt x="41152" y="139533"/>
                  </a:cubicBezTo>
                  <a:cubicBezTo>
                    <a:pt x="41458" y="139533"/>
                    <a:pt x="41841" y="139533"/>
                    <a:pt x="42185" y="139494"/>
                  </a:cubicBezTo>
                  <a:lnTo>
                    <a:pt x="2304640" y="82320"/>
                  </a:lnTo>
                  <a:cubicBezTo>
                    <a:pt x="2327372" y="81746"/>
                    <a:pt x="2345320" y="62840"/>
                    <a:pt x="2344785" y="40107"/>
                  </a:cubicBezTo>
                  <a:cubicBezTo>
                    <a:pt x="2344173" y="17413"/>
                    <a:pt x="2325650" y="77"/>
                    <a:pt x="2302612" y="0"/>
                  </a:cubicBezTo>
                  <a:close/>
                </a:path>
              </a:pathLst>
            </a:custGeom>
            <a:grpFill/>
            <a:ln w="9797" cap="flat">
              <a:solidFill>
                <a:srgbClr val="01A37E"/>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EE58A549-E992-ADE5-5003-B68E7B72398E}"/>
                </a:ext>
              </a:extLst>
            </p:cNvPr>
            <p:cNvSpPr/>
            <p:nvPr/>
          </p:nvSpPr>
          <p:spPr>
            <a:xfrm>
              <a:off x="13688003" y="1600548"/>
              <a:ext cx="3590417" cy="3258196"/>
            </a:xfrm>
            <a:custGeom>
              <a:avLst/>
              <a:gdLst>
                <a:gd name="connsiteX0" fmla="*/ 3549268 w 3590417"/>
                <a:gd name="connsiteY0" fmla="*/ 2323456 h 3258196"/>
                <a:gd name="connsiteX1" fmla="*/ 3217273 w 3590417"/>
                <a:gd name="connsiteY1" fmla="*/ 2323456 h 3258196"/>
                <a:gd name="connsiteX2" fmla="*/ 3224888 w 3590417"/>
                <a:gd name="connsiteY2" fmla="*/ 2317639 h 3258196"/>
                <a:gd name="connsiteX3" fmla="*/ 3272075 w 3590417"/>
                <a:gd name="connsiteY3" fmla="*/ 2198927 h 3258196"/>
                <a:gd name="connsiteX4" fmla="*/ 3238283 w 3590417"/>
                <a:gd name="connsiteY4" fmla="*/ 1032675 h 3258196"/>
                <a:gd name="connsiteX5" fmla="*/ 3181490 w 3590417"/>
                <a:gd name="connsiteY5" fmla="*/ 892987 h 3258196"/>
                <a:gd name="connsiteX6" fmla="*/ 2685667 w 3590417"/>
                <a:gd name="connsiteY6" fmla="*/ 792723 h 3258196"/>
                <a:gd name="connsiteX7" fmla="*/ 2685667 w 3590417"/>
                <a:gd name="connsiteY7" fmla="*/ 679409 h 3258196"/>
                <a:gd name="connsiteX8" fmla="*/ 2656887 w 3590417"/>
                <a:gd name="connsiteY8" fmla="*/ 577304 h 3258196"/>
                <a:gd name="connsiteX9" fmla="*/ 2479932 w 3590417"/>
                <a:gd name="connsiteY9" fmla="*/ 509374 h 3258196"/>
                <a:gd name="connsiteX10" fmla="*/ 2479932 w 3590417"/>
                <a:gd name="connsiteY10" fmla="*/ 41178 h 3258196"/>
                <a:gd name="connsiteX11" fmla="*/ 2438791 w 3590417"/>
                <a:gd name="connsiteY11" fmla="*/ 38 h 3258196"/>
                <a:gd name="connsiteX12" fmla="*/ 818736 w 3590417"/>
                <a:gd name="connsiteY12" fmla="*/ 0 h 3258196"/>
                <a:gd name="connsiteX13" fmla="*/ 777596 w 3590417"/>
                <a:gd name="connsiteY13" fmla="*/ 41140 h 3258196"/>
                <a:gd name="connsiteX14" fmla="*/ 777596 w 3590417"/>
                <a:gd name="connsiteY14" fmla="*/ 509336 h 3258196"/>
                <a:gd name="connsiteX15" fmla="*/ 600640 w 3590417"/>
                <a:gd name="connsiteY15" fmla="*/ 577265 h 3258196"/>
                <a:gd name="connsiteX16" fmla="*/ 571860 w 3590417"/>
                <a:gd name="connsiteY16" fmla="*/ 679371 h 3258196"/>
                <a:gd name="connsiteX17" fmla="*/ 571860 w 3590417"/>
                <a:gd name="connsiteY17" fmla="*/ 869269 h 3258196"/>
                <a:gd name="connsiteX18" fmla="*/ 534509 w 3590417"/>
                <a:gd name="connsiteY18" fmla="*/ 870609 h 3258196"/>
                <a:gd name="connsiteX19" fmla="*/ 52803 w 3590417"/>
                <a:gd name="connsiteY19" fmla="*/ 970226 h 3258196"/>
                <a:gd name="connsiteX20" fmla="*/ 29 w 3590417"/>
                <a:gd name="connsiteY20" fmla="*/ 1109228 h 3258196"/>
                <a:gd name="connsiteX21" fmla="*/ 29 w 3590417"/>
                <a:gd name="connsiteY21" fmla="*/ 2200140 h 3258196"/>
                <a:gd name="connsiteX22" fmla="*/ 53568 w 3590417"/>
                <a:gd name="connsiteY22" fmla="*/ 2309250 h 3258196"/>
                <a:gd name="connsiteX23" fmla="*/ 445336 w 3590417"/>
                <a:gd name="connsiteY23" fmla="*/ 2421800 h 3258196"/>
                <a:gd name="connsiteX24" fmla="*/ 510931 w 3590417"/>
                <a:gd name="connsiteY24" fmla="*/ 2419887 h 3258196"/>
                <a:gd name="connsiteX25" fmla="*/ 777639 w 3590417"/>
                <a:gd name="connsiteY25" fmla="*/ 2418011 h 3258196"/>
                <a:gd name="connsiteX26" fmla="*/ 777639 w 3590417"/>
                <a:gd name="connsiteY26" fmla="*/ 3188086 h 3258196"/>
                <a:gd name="connsiteX27" fmla="*/ 818052 w 3590417"/>
                <a:gd name="connsiteY27" fmla="*/ 3229227 h 3258196"/>
                <a:gd name="connsiteX28" fmla="*/ 2438107 w 3590417"/>
                <a:gd name="connsiteY28" fmla="*/ 3258197 h 3258196"/>
                <a:gd name="connsiteX29" fmla="*/ 2438873 w 3590417"/>
                <a:gd name="connsiteY29" fmla="*/ 3258197 h 3258196"/>
                <a:gd name="connsiteX30" fmla="*/ 2467690 w 3590417"/>
                <a:gd name="connsiteY30" fmla="*/ 3246410 h 3258196"/>
                <a:gd name="connsiteX31" fmla="*/ 2480013 w 3590417"/>
                <a:gd name="connsiteY31" fmla="*/ 3217056 h 3258196"/>
                <a:gd name="connsiteX32" fmla="*/ 2479936 w 3590417"/>
                <a:gd name="connsiteY32" fmla="*/ 2602932 h 3258196"/>
                <a:gd name="connsiteX33" fmla="*/ 2841010 w 3590417"/>
                <a:gd name="connsiteY33" fmla="*/ 2602932 h 3258196"/>
                <a:gd name="connsiteX34" fmla="*/ 2882150 w 3590417"/>
                <a:gd name="connsiteY34" fmla="*/ 2561792 h 3258196"/>
                <a:gd name="connsiteX35" fmla="*/ 2841010 w 3590417"/>
                <a:gd name="connsiteY35" fmla="*/ 2520652 h 3258196"/>
                <a:gd name="connsiteX36" fmla="*/ 2479936 w 3590417"/>
                <a:gd name="connsiteY36" fmla="*/ 2520652 h 3258196"/>
                <a:gd name="connsiteX37" fmla="*/ 2479936 w 3590417"/>
                <a:gd name="connsiteY37" fmla="*/ 2407378 h 3258196"/>
                <a:gd name="connsiteX38" fmla="*/ 2655364 w 3590417"/>
                <a:gd name="connsiteY38" fmla="*/ 2406077 h 3258196"/>
                <a:gd name="connsiteX39" fmla="*/ 2717361 w 3590417"/>
                <a:gd name="connsiteY39" fmla="*/ 2406230 h 3258196"/>
                <a:gd name="connsiteX40" fmla="*/ 2856667 w 3590417"/>
                <a:gd name="connsiteY40" fmla="*/ 2405694 h 3258196"/>
                <a:gd name="connsiteX41" fmla="*/ 2857012 w 3590417"/>
                <a:gd name="connsiteY41" fmla="*/ 2405770 h 3258196"/>
                <a:gd name="connsiteX42" fmla="*/ 3549277 w 3590417"/>
                <a:gd name="connsiteY42" fmla="*/ 2405770 h 3258196"/>
                <a:gd name="connsiteX43" fmla="*/ 3590418 w 3590417"/>
                <a:gd name="connsiteY43" fmla="*/ 2364630 h 3258196"/>
                <a:gd name="connsiteX44" fmla="*/ 3549277 w 3590417"/>
                <a:gd name="connsiteY44" fmla="*/ 2323490 h 3258196"/>
                <a:gd name="connsiteX45" fmla="*/ 2479911 w 3590417"/>
                <a:gd name="connsiteY45" fmla="*/ 591811 h 3258196"/>
                <a:gd name="connsiteX46" fmla="*/ 2592460 w 3590417"/>
                <a:gd name="connsiteY46" fmla="*/ 628550 h 3258196"/>
                <a:gd name="connsiteX47" fmla="*/ 2604401 w 3590417"/>
                <a:gd name="connsiteY47" fmla="*/ 666667 h 3258196"/>
                <a:gd name="connsiteX48" fmla="*/ 2603368 w 3590417"/>
                <a:gd name="connsiteY48" fmla="*/ 675890 h 3258196"/>
                <a:gd name="connsiteX49" fmla="*/ 2603368 w 3590417"/>
                <a:gd name="connsiteY49" fmla="*/ 795680 h 3258196"/>
                <a:gd name="connsiteX50" fmla="*/ 2540796 w 3590417"/>
                <a:gd name="connsiteY50" fmla="*/ 798626 h 3258196"/>
                <a:gd name="connsiteX51" fmla="*/ 2479947 w 3590417"/>
                <a:gd name="connsiteY51" fmla="*/ 800808 h 3258196"/>
                <a:gd name="connsiteX52" fmla="*/ 859855 w 3590417"/>
                <a:gd name="connsiteY52" fmla="*/ 82320 h 3258196"/>
                <a:gd name="connsiteX53" fmla="*/ 2397614 w 3590417"/>
                <a:gd name="connsiteY53" fmla="*/ 82320 h 3258196"/>
                <a:gd name="connsiteX54" fmla="*/ 2397614 w 3590417"/>
                <a:gd name="connsiteY54" fmla="*/ 803752 h 3258196"/>
                <a:gd name="connsiteX55" fmla="*/ 859855 w 3590417"/>
                <a:gd name="connsiteY55" fmla="*/ 858976 h 3258196"/>
                <a:gd name="connsiteX56" fmla="*/ 664980 w 3590417"/>
                <a:gd name="connsiteY56" fmla="*/ 628589 h 3258196"/>
                <a:gd name="connsiteX57" fmla="*/ 777529 w 3590417"/>
                <a:gd name="connsiteY57" fmla="*/ 591850 h 3258196"/>
                <a:gd name="connsiteX58" fmla="*/ 777529 w 3590417"/>
                <a:gd name="connsiteY58" fmla="*/ 861957 h 3258196"/>
                <a:gd name="connsiteX59" fmla="*/ 654066 w 3590417"/>
                <a:gd name="connsiteY59" fmla="*/ 866397 h 3258196"/>
                <a:gd name="connsiteX60" fmla="*/ 654066 w 3590417"/>
                <a:gd name="connsiteY60" fmla="*/ 675930 h 3258196"/>
                <a:gd name="connsiteX61" fmla="*/ 653224 w 3590417"/>
                <a:gd name="connsiteY61" fmla="*/ 667549 h 3258196"/>
                <a:gd name="connsiteX62" fmla="*/ 664973 w 3590417"/>
                <a:gd name="connsiteY62" fmla="*/ 628590 h 3258196"/>
                <a:gd name="connsiteX63" fmla="*/ 2397703 w 3590417"/>
                <a:gd name="connsiteY63" fmla="*/ 3175161 h 3258196"/>
                <a:gd name="connsiteX64" fmla="*/ 859943 w 3590417"/>
                <a:gd name="connsiteY64" fmla="*/ 3147644 h 3258196"/>
                <a:gd name="connsiteX65" fmla="*/ 859943 w 3590417"/>
                <a:gd name="connsiteY65" fmla="*/ 2186917 h 3258196"/>
                <a:gd name="connsiteX66" fmla="*/ 2397703 w 3590417"/>
                <a:gd name="connsiteY66" fmla="*/ 2232496 h 3258196"/>
                <a:gd name="connsiteX67" fmla="*/ 2479983 w 3590417"/>
                <a:gd name="connsiteY67" fmla="*/ 2325102 h 3258196"/>
                <a:gd name="connsiteX68" fmla="*/ 2479983 w 3590417"/>
                <a:gd name="connsiteY68" fmla="*/ 2192537 h 3258196"/>
                <a:gd name="connsiteX69" fmla="*/ 2440068 w 3590417"/>
                <a:gd name="connsiteY69" fmla="*/ 2151435 h 3258196"/>
                <a:gd name="connsiteX70" fmla="*/ 820012 w 3590417"/>
                <a:gd name="connsiteY70" fmla="*/ 2103444 h 3258196"/>
                <a:gd name="connsiteX71" fmla="*/ 790123 w 3590417"/>
                <a:gd name="connsiteY71" fmla="*/ 2115040 h 3258196"/>
                <a:gd name="connsiteX72" fmla="*/ 777647 w 3590417"/>
                <a:gd name="connsiteY72" fmla="*/ 2144546 h 3258196"/>
                <a:gd name="connsiteX73" fmla="*/ 777647 w 3590417"/>
                <a:gd name="connsiteY73" fmla="*/ 2335747 h 3258196"/>
                <a:gd name="connsiteX74" fmla="*/ 632836 w 3590417"/>
                <a:gd name="connsiteY74" fmla="*/ 2336819 h 3258196"/>
                <a:gd name="connsiteX75" fmla="*/ 644508 w 3590417"/>
                <a:gd name="connsiteY75" fmla="*/ 2113170 h 3258196"/>
                <a:gd name="connsiteX76" fmla="*/ 650822 w 3590417"/>
                <a:gd name="connsiteY76" fmla="*/ 2006469 h 3258196"/>
                <a:gd name="connsiteX77" fmla="*/ 750244 w 3590417"/>
                <a:gd name="connsiteY77" fmla="*/ 2009569 h 3258196"/>
                <a:gd name="connsiteX78" fmla="*/ 847641 w 3590417"/>
                <a:gd name="connsiteY78" fmla="*/ 2013626 h 3258196"/>
                <a:gd name="connsiteX79" fmla="*/ 1073240 w 3590417"/>
                <a:gd name="connsiteY79" fmla="*/ 2015003 h 3258196"/>
                <a:gd name="connsiteX80" fmla="*/ 1637457 w 3590417"/>
                <a:gd name="connsiteY80" fmla="*/ 2030923 h 3258196"/>
                <a:gd name="connsiteX81" fmla="*/ 2203928 w 3590417"/>
                <a:gd name="connsiteY81" fmla="*/ 2044433 h 3258196"/>
                <a:gd name="connsiteX82" fmla="*/ 2605768 w 3590417"/>
                <a:gd name="connsiteY82" fmla="*/ 2048834 h 3258196"/>
                <a:gd name="connsiteX83" fmla="*/ 2603242 w 3590417"/>
                <a:gd name="connsiteY83" fmla="*/ 2140032 h 3258196"/>
                <a:gd name="connsiteX84" fmla="*/ 2606227 w 3590417"/>
                <a:gd name="connsiteY84" fmla="*/ 2324149 h 3258196"/>
                <a:gd name="connsiteX85" fmla="*/ 3166851 w 3590417"/>
                <a:gd name="connsiteY85" fmla="*/ 2259392 h 3258196"/>
                <a:gd name="connsiteX86" fmla="*/ 2717711 w 3590417"/>
                <a:gd name="connsiteY86" fmla="*/ 2323993 h 3258196"/>
                <a:gd name="connsiteX87" fmla="*/ 2689811 w 3590417"/>
                <a:gd name="connsiteY87" fmla="*/ 2323916 h 3258196"/>
                <a:gd name="connsiteX88" fmla="*/ 2685525 w 3590417"/>
                <a:gd name="connsiteY88" fmla="*/ 2143473 h 3258196"/>
                <a:gd name="connsiteX89" fmla="*/ 2686979 w 3590417"/>
                <a:gd name="connsiteY89" fmla="*/ 2007155 h 3258196"/>
                <a:gd name="connsiteX90" fmla="*/ 2647906 w 3590417"/>
                <a:gd name="connsiteY90" fmla="*/ 1968311 h 3258196"/>
                <a:gd name="connsiteX91" fmla="*/ 2203742 w 3590417"/>
                <a:gd name="connsiteY91" fmla="*/ 1962111 h 3258196"/>
                <a:gd name="connsiteX92" fmla="*/ 1644120 w 3590417"/>
                <a:gd name="connsiteY92" fmla="*/ 1948870 h 3258196"/>
                <a:gd name="connsiteX93" fmla="*/ 1073397 w 3590417"/>
                <a:gd name="connsiteY93" fmla="*/ 1932682 h 3258196"/>
                <a:gd name="connsiteX94" fmla="*/ 848787 w 3590417"/>
                <a:gd name="connsiteY94" fmla="*/ 1931304 h 3258196"/>
                <a:gd name="connsiteX95" fmla="*/ 755140 w 3590417"/>
                <a:gd name="connsiteY95" fmla="*/ 1927400 h 3258196"/>
                <a:gd name="connsiteX96" fmla="*/ 609633 w 3590417"/>
                <a:gd name="connsiteY96" fmla="*/ 1925525 h 3258196"/>
                <a:gd name="connsiteX97" fmla="*/ 570636 w 3590417"/>
                <a:gd name="connsiteY97" fmla="*/ 1964484 h 3258196"/>
                <a:gd name="connsiteX98" fmla="*/ 562331 w 3590417"/>
                <a:gd name="connsiteY98" fmla="*/ 2108150 h 3258196"/>
                <a:gd name="connsiteX99" fmla="*/ 550352 w 3590417"/>
                <a:gd name="connsiteY99" fmla="*/ 2337384 h 3258196"/>
                <a:gd name="connsiteX100" fmla="*/ 508255 w 3590417"/>
                <a:gd name="connsiteY100" fmla="*/ 2337690 h 3258196"/>
                <a:gd name="connsiteX101" fmla="*/ 110020 w 3590417"/>
                <a:gd name="connsiteY101" fmla="*/ 2249439 h 3258196"/>
                <a:gd name="connsiteX102" fmla="*/ 82313 w 3590417"/>
                <a:gd name="connsiteY102" fmla="*/ 2200186 h 3258196"/>
                <a:gd name="connsiteX103" fmla="*/ 82313 w 3590417"/>
                <a:gd name="connsiteY103" fmla="*/ 1108686 h 3258196"/>
                <a:gd name="connsiteX104" fmla="*/ 111399 w 3590417"/>
                <a:gd name="connsiteY104" fmla="*/ 1028051 h 3258196"/>
                <a:gd name="connsiteX105" fmla="*/ 536007 w 3590417"/>
                <a:gd name="connsiteY105" fmla="*/ 952964 h 3258196"/>
                <a:gd name="connsiteX106" fmla="*/ 2544912 w 3590417"/>
                <a:gd name="connsiteY106" fmla="*/ 880863 h 3258196"/>
                <a:gd name="connsiteX107" fmla="*/ 3125167 w 3590417"/>
                <a:gd name="connsiteY107" fmla="*/ 953117 h 3258196"/>
                <a:gd name="connsiteX108" fmla="*/ 3155974 w 3590417"/>
                <a:gd name="connsiteY108" fmla="*/ 1033982 h 3258196"/>
                <a:gd name="connsiteX109" fmla="*/ 3189766 w 3590417"/>
                <a:gd name="connsiteY109" fmla="*/ 2200234 h 3258196"/>
                <a:gd name="connsiteX110" fmla="*/ 3166804 w 3590417"/>
                <a:gd name="connsiteY110" fmla="*/ 2259438 h 325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3590417" h="3258196">
                  <a:moveTo>
                    <a:pt x="3549268" y="2323456"/>
                  </a:moveTo>
                  <a:lnTo>
                    <a:pt x="3217273" y="2323456"/>
                  </a:lnTo>
                  <a:cubicBezTo>
                    <a:pt x="3219607" y="2321351"/>
                    <a:pt x="3222669" y="2319858"/>
                    <a:pt x="3224888" y="2317639"/>
                  </a:cubicBezTo>
                  <a:cubicBezTo>
                    <a:pt x="3256232" y="2286449"/>
                    <a:pt x="3272075" y="2246877"/>
                    <a:pt x="3272075" y="2198927"/>
                  </a:cubicBezTo>
                  <a:lnTo>
                    <a:pt x="3238283" y="1032675"/>
                  </a:lnTo>
                  <a:cubicBezTo>
                    <a:pt x="3238283" y="995591"/>
                    <a:pt x="3232390" y="940712"/>
                    <a:pt x="3181490" y="892987"/>
                  </a:cubicBezTo>
                  <a:cubicBezTo>
                    <a:pt x="3104338" y="820619"/>
                    <a:pt x="2940696" y="787825"/>
                    <a:pt x="2685667" y="792723"/>
                  </a:cubicBezTo>
                  <a:lnTo>
                    <a:pt x="2685667" y="679409"/>
                  </a:lnTo>
                  <a:cubicBezTo>
                    <a:pt x="2688078" y="663298"/>
                    <a:pt x="2690795" y="618560"/>
                    <a:pt x="2656887" y="577304"/>
                  </a:cubicBezTo>
                  <a:cubicBezTo>
                    <a:pt x="2622636" y="535589"/>
                    <a:pt x="2562743" y="512857"/>
                    <a:pt x="2479932" y="509374"/>
                  </a:cubicBezTo>
                  <a:lnTo>
                    <a:pt x="2479932" y="41178"/>
                  </a:lnTo>
                  <a:cubicBezTo>
                    <a:pt x="2479932" y="18446"/>
                    <a:pt x="2461485" y="38"/>
                    <a:pt x="2438791" y="38"/>
                  </a:cubicBezTo>
                  <a:lnTo>
                    <a:pt x="818736" y="0"/>
                  </a:lnTo>
                  <a:cubicBezTo>
                    <a:pt x="796003" y="0"/>
                    <a:pt x="777596" y="18446"/>
                    <a:pt x="777596" y="41140"/>
                  </a:cubicBezTo>
                  <a:lnTo>
                    <a:pt x="777596" y="509336"/>
                  </a:lnTo>
                  <a:cubicBezTo>
                    <a:pt x="694703" y="512818"/>
                    <a:pt x="634890" y="535551"/>
                    <a:pt x="600640" y="577265"/>
                  </a:cubicBezTo>
                  <a:cubicBezTo>
                    <a:pt x="566733" y="618520"/>
                    <a:pt x="569449" y="663258"/>
                    <a:pt x="571860" y="679371"/>
                  </a:cubicBezTo>
                  <a:lnTo>
                    <a:pt x="571860" y="869269"/>
                  </a:lnTo>
                  <a:lnTo>
                    <a:pt x="534509" y="870609"/>
                  </a:lnTo>
                  <a:cubicBezTo>
                    <a:pt x="297692" y="870609"/>
                    <a:pt x="134511" y="887256"/>
                    <a:pt x="52803" y="970226"/>
                  </a:cubicBezTo>
                  <a:cubicBezTo>
                    <a:pt x="16943" y="1006620"/>
                    <a:pt x="-814" y="1053578"/>
                    <a:pt x="29" y="1109228"/>
                  </a:cubicBezTo>
                  <a:lnTo>
                    <a:pt x="29" y="2200140"/>
                  </a:lnTo>
                  <a:cubicBezTo>
                    <a:pt x="29" y="2238487"/>
                    <a:pt x="18513" y="2276220"/>
                    <a:pt x="53568" y="2309250"/>
                  </a:cubicBezTo>
                  <a:cubicBezTo>
                    <a:pt x="129763" y="2381199"/>
                    <a:pt x="273886" y="2421800"/>
                    <a:pt x="445336" y="2421800"/>
                  </a:cubicBezTo>
                  <a:cubicBezTo>
                    <a:pt x="466806" y="2421800"/>
                    <a:pt x="488735" y="2421150"/>
                    <a:pt x="510931" y="2419887"/>
                  </a:cubicBezTo>
                  <a:lnTo>
                    <a:pt x="777639" y="2418011"/>
                  </a:lnTo>
                  <a:lnTo>
                    <a:pt x="777639" y="3188086"/>
                  </a:lnTo>
                  <a:cubicBezTo>
                    <a:pt x="777639" y="3210551"/>
                    <a:pt x="795625" y="3228845"/>
                    <a:pt x="818052" y="3229227"/>
                  </a:cubicBezTo>
                  <a:lnTo>
                    <a:pt x="2438107" y="3258197"/>
                  </a:lnTo>
                  <a:lnTo>
                    <a:pt x="2438873" y="3258197"/>
                  </a:lnTo>
                  <a:cubicBezTo>
                    <a:pt x="2449627" y="3258197"/>
                    <a:pt x="2459997" y="3253949"/>
                    <a:pt x="2467690" y="3246410"/>
                  </a:cubicBezTo>
                  <a:cubicBezTo>
                    <a:pt x="2475574" y="3238679"/>
                    <a:pt x="2480013" y="3228078"/>
                    <a:pt x="2480013" y="3217056"/>
                  </a:cubicBezTo>
                  <a:lnTo>
                    <a:pt x="2479936" y="2602932"/>
                  </a:lnTo>
                  <a:lnTo>
                    <a:pt x="2841010" y="2602932"/>
                  </a:lnTo>
                  <a:cubicBezTo>
                    <a:pt x="2863743" y="2602932"/>
                    <a:pt x="2882150" y="2584486"/>
                    <a:pt x="2882150" y="2561792"/>
                  </a:cubicBezTo>
                  <a:cubicBezTo>
                    <a:pt x="2882150" y="2539060"/>
                    <a:pt x="2863704" y="2520652"/>
                    <a:pt x="2841010" y="2520652"/>
                  </a:cubicBezTo>
                  <a:lnTo>
                    <a:pt x="2479936" y="2520652"/>
                  </a:lnTo>
                  <a:lnTo>
                    <a:pt x="2479936" y="2407378"/>
                  </a:lnTo>
                  <a:lnTo>
                    <a:pt x="2655364" y="2406077"/>
                  </a:lnTo>
                  <a:lnTo>
                    <a:pt x="2717361" y="2406230"/>
                  </a:lnTo>
                  <a:cubicBezTo>
                    <a:pt x="2764817" y="2406459"/>
                    <a:pt x="2811430" y="2406497"/>
                    <a:pt x="2856667" y="2405694"/>
                  </a:cubicBezTo>
                  <a:cubicBezTo>
                    <a:pt x="2856782" y="2405694"/>
                    <a:pt x="2856897" y="2405770"/>
                    <a:pt x="2857012" y="2405770"/>
                  </a:cubicBezTo>
                  <a:lnTo>
                    <a:pt x="3549277" y="2405770"/>
                  </a:lnTo>
                  <a:cubicBezTo>
                    <a:pt x="3572010" y="2405770"/>
                    <a:pt x="3590418" y="2387324"/>
                    <a:pt x="3590418" y="2364630"/>
                  </a:cubicBezTo>
                  <a:cubicBezTo>
                    <a:pt x="3590418" y="2341936"/>
                    <a:pt x="3571972" y="2323490"/>
                    <a:pt x="3549277" y="2323490"/>
                  </a:cubicBezTo>
                  <a:close/>
                  <a:moveTo>
                    <a:pt x="2479911" y="591811"/>
                  </a:moveTo>
                  <a:cubicBezTo>
                    <a:pt x="2552088" y="595523"/>
                    <a:pt x="2581252" y="615500"/>
                    <a:pt x="2592460" y="628550"/>
                  </a:cubicBezTo>
                  <a:cubicBezTo>
                    <a:pt x="2607883" y="646460"/>
                    <a:pt x="2604401" y="666629"/>
                    <a:pt x="2604401" y="666667"/>
                  </a:cubicBezTo>
                  <a:cubicBezTo>
                    <a:pt x="2603750" y="669690"/>
                    <a:pt x="2603368" y="672790"/>
                    <a:pt x="2603368" y="675890"/>
                  </a:cubicBezTo>
                  <a:lnTo>
                    <a:pt x="2603368" y="795680"/>
                  </a:lnTo>
                  <a:cubicBezTo>
                    <a:pt x="2582549" y="796636"/>
                    <a:pt x="2562687" y="797210"/>
                    <a:pt x="2540796" y="798626"/>
                  </a:cubicBezTo>
                  <a:lnTo>
                    <a:pt x="2479947" y="800808"/>
                  </a:lnTo>
                  <a:close/>
                  <a:moveTo>
                    <a:pt x="859855" y="82320"/>
                  </a:moveTo>
                  <a:lnTo>
                    <a:pt x="2397614" y="82320"/>
                  </a:lnTo>
                  <a:lnTo>
                    <a:pt x="2397614" y="803752"/>
                  </a:lnTo>
                  <a:lnTo>
                    <a:pt x="859855" y="858976"/>
                  </a:lnTo>
                  <a:close/>
                  <a:moveTo>
                    <a:pt x="664980" y="628589"/>
                  </a:moveTo>
                  <a:cubicBezTo>
                    <a:pt x="676231" y="615539"/>
                    <a:pt x="705470" y="595562"/>
                    <a:pt x="777529" y="591850"/>
                  </a:cubicBezTo>
                  <a:lnTo>
                    <a:pt x="777529" y="861957"/>
                  </a:lnTo>
                  <a:lnTo>
                    <a:pt x="654066" y="866397"/>
                  </a:lnTo>
                  <a:lnTo>
                    <a:pt x="654066" y="675930"/>
                  </a:lnTo>
                  <a:cubicBezTo>
                    <a:pt x="654066" y="673481"/>
                    <a:pt x="653645" y="669998"/>
                    <a:pt x="653224" y="667549"/>
                  </a:cubicBezTo>
                  <a:cubicBezTo>
                    <a:pt x="653109" y="666631"/>
                    <a:pt x="649627" y="646463"/>
                    <a:pt x="664973" y="628590"/>
                  </a:cubicBezTo>
                  <a:close/>
                  <a:moveTo>
                    <a:pt x="2397703" y="3175161"/>
                  </a:moveTo>
                  <a:lnTo>
                    <a:pt x="859943" y="3147644"/>
                  </a:lnTo>
                  <a:lnTo>
                    <a:pt x="859943" y="2186917"/>
                  </a:lnTo>
                  <a:lnTo>
                    <a:pt x="2397703" y="2232496"/>
                  </a:lnTo>
                  <a:close/>
                  <a:moveTo>
                    <a:pt x="2479983" y="2325102"/>
                  </a:moveTo>
                  <a:lnTo>
                    <a:pt x="2479983" y="2192537"/>
                  </a:lnTo>
                  <a:cubicBezTo>
                    <a:pt x="2479983" y="2170264"/>
                    <a:pt x="2462302" y="2152047"/>
                    <a:pt x="2440068" y="2151435"/>
                  </a:cubicBezTo>
                  <a:lnTo>
                    <a:pt x="820012" y="2103444"/>
                  </a:lnTo>
                  <a:cubicBezTo>
                    <a:pt x="808914" y="2102947"/>
                    <a:pt x="798159" y="2107271"/>
                    <a:pt x="790123" y="2115040"/>
                  </a:cubicBezTo>
                  <a:cubicBezTo>
                    <a:pt x="782124" y="2122771"/>
                    <a:pt x="777647" y="2133448"/>
                    <a:pt x="777647" y="2144546"/>
                  </a:cubicBezTo>
                  <a:lnTo>
                    <a:pt x="777647" y="2335747"/>
                  </a:lnTo>
                  <a:lnTo>
                    <a:pt x="632836" y="2336819"/>
                  </a:lnTo>
                  <a:cubicBezTo>
                    <a:pt x="635782" y="2262039"/>
                    <a:pt x="640030" y="2186570"/>
                    <a:pt x="644508" y="2113170"/>
                  </a:cubicBezTo>
                  <a:cubicBezTo>
                    <a:pt x="646651" y="2077731"/>
                    <a:pt x="648794" y="2042179"/>
                    <a:pt x="650822" y="2006469"/>
                  </a:cubicBezTo>
                  <a:cubicBezTo>
                    <a:pt x="688327" y="2005895"/>
                    <a:pt x="717642" y="2007617"/>
                    <a:pt x="750244" y="2009569"/>
                  </a:cubicBezTo>
                  <a:cubicBezTo>
                    <a:pt x="778411" y="2011291"/>
                    <a:pt x="808605" y="2013090"/>
                    <a:pt x="847641" y="2013626"/>
                  </a:cubicBezTo>
                  <a:cubicBezTo>
                    <a:pt x="922957" y="2014697"/>
                    <a:pt x="998155" y="2014850"/>
                    <a:pt x="1073240" y="2015003"/>
                  </a:cubicBezTo>
                  <a:cubicBezTo>
                    <a:pt x="1258357" y="2015386"/>
                    <a:pt x="1449744" y="2015768"/>
                    <a:pt x="1637457" y="2030923"/>
                  </a:cubicBezTo>
                  <a:cubicBezTo>
                    <a:pt x="1817744" y="2045428"/>
                    <a:pt x="2013961" y="2044816"/>
                    <a:pt x="2203928" y="2044433"/>
                  </a:cubicBezTo>
                  <a:cubicBezTo>
                    <a:pt x="2338031" y="2043974"/>
                    <a:pt x="2476406" y="2043706"/>
                    <a:pt x="2605768" y="2048834"/>
                  </a:cubicBezTo>
                  <a:cubicBezTo>
                    <a:pt x="2605883" y="2078072"/>
                    <a:pt x="2604581" y="2108458"/>
                    <a:pt x="2603242" y="2140032"/>
                  </a:cubicBezTo>
                  <a:cubicBezTo>
                    <a:pt x="2600678" y="2201340"/>
                    <a:pt x="2598343" y="2264181"/>
                    <a:pt x="2606227" y="2324149"/>
                  </a:cubicBezTo>
                  <a:close/>
                  <a:moveTo>
                    <a:pt x="3166851" y="2259392"/>
                  </a:moveTo>
                  <a:cubicBezTo>
                    <a:pt x="3100375" y="2325599"/>
                    <a:pt x="2896969" y="2324720"/>
                    <a:pt x="2717711" y="2323993"/>
                  </a:cubicBezTo>
                  <a:lnTo>
                    <a:pt x="2689811" y="2323916"/>
                  </a:lnTo>
                  <a:cubicBezTo>
                    <a:pt x="2680971" y="2267888"/>
                    <a:pt x="2682961" y="2205008"/>
                    <a:pt x="2685525" y="2143473"/>
                  </a:cubicBezTo>
                  <a:cubicBezTo>
                    <a:pt x="2687400" y="2098352"/>
                    <a:pt x="2689390" y="2051701"/>
                    <a:pt x="2686979" y="2007155"/>
                  </a:cubicBezTo>
                  <a:cubicBezTo>
                    <a:pt x="2685793" y="1986107"/>
                    <a:pt x="2668993" y="1969344"/>
                    <a:pt x="2647906" y="1968311"/>
                  </a:cubicBezTo>
                  <a:cubicBezTo>
                    <a:pt x="2505808" y="1961308"/>
                    <a:pt x="2352306" y="1961614"/>
                    <a:pt x="2203742" y="1962111"/>
                  </a:cubicBezTo>
                  <a:cubicBezTo>
                    <a:pt x="2015451" y="1962456"/>
                    <a:pt x="1820968" y="1963106"/>
                    <a:pt x="1644120" y="1948870"/>
                  </a:cubicBezTo>
                  <a:cubicBezTo>
                    <a:pt x="1453154" y="1933485"/>
                    <a:pt x="1260121" y="1933102"/>
                    <a:pt x="1073397" y="1932682"/>
                  </a:cubicBezTo>
                  <a:cubicBezTo>
                    <a:pt x="998655" y="1932529"/>
                    <a:pt x="923794" y="1932376"/>
                    <a:pt x="848787" y="1931304"/>
                  </a:cubicBezTo>
                  <a:cubicBezTo>
                    <a:pt x="811245" y="1930768"/>
                    <a:pt x="782236" y="1929046"/>
                    <a:pt x="755140" y="1927400"/>
                  </a:cubicBezTo>
                  <a:cubicBezTo>
                    <a:pt x="712010" y="1924798"/>
                    <a:pt x="671443" y="1922311"/>
                    <a:pt x="609633" y="1925525"/>
                  </a:cubicBezTo>
                  <a:cubicBezTo>
                    <a:pt x="588585" y="1926597"/>
                    <a:pt x="571746" y="1943435"/>
                    <a:pt x="570636" y="1964484"/>
                  </a:cubicBezTo>
                  <a:cubicBezTo>
                    <a:pt x="568110" y="2012629"/>
                    <a:pt x="565240" y="2060466"/>
                    <a:pt x="562331" y="2108150"/>
                  </a:cubicBezTo>
                  <a:cubicBezTo>
                    <a:pt x="557739" y="2183236"/>
                    <a:pt x="553338" y="2260505"/>
                    <a:pt x="550352" y="2337384"/>
                  </a:cubicBezTo>
                  <a:lnTo>
                    <a:pt x="508255" y="2337690"/>
                  </a:lnTo>
                  <a:cubicBezTo>
                    <a:pt x="296392" y="2349783"/>
                    <a:pt x="163709" y="2300147"/>
                    <a:pt x="110020" y="2249439"/>
                  </a:cubicBezTo>
                  <a:cubicBezTo>
                    <a:pt x="92187" y="2232600"/>
                    <a:pt x="82313" y="2215111"/>
                    <a:pt x="82313" y="2200186"/>
                  </a:cubicBezTo>
                  <a:lnTo>
                    <a:pt x="82313" y="1108686"/>
                  </a:lnTo>
                  <a:cubicBezTo>
                    <a:pt x="81777" y="1074358"/>
                    <a:pt x="91039" y="1048717"/>
                    <a:pt x="111399" y="1028051"/>
                  </a:cubicBezTo>
                  <a:cubicBezTo>
                    <a:pt x="179673" y="958820"/>
                    <a:pt x="365586" y="953003"/>
                    <a:pt x="536007" y="952964"/>
                  </a:cubicBezTo>
                  <a:lnTo>
                    <a:pt x="2544912" y="880863"/>
                  </a:lnTo>
                  <a:cubicBezTo>
                    <a:pt x="2934309" y="855873"/>
                    <a:pt x="3075299" y="906351"/>
                    <a:pt x="3125167" y="953117"/>
                  </a:cubicBezTo>
                  <a:cubicBezTo>
                    <a:pt x="3152223" y="978490"/>
                    <a:pt x="3155974" y="1006389"/>
                    <a:pt x="3155974" y="1033982"/>
                  </a:cubicBezTo>
                  <a:lnTo>
                    <a:pt x="3189766" y="2200234"/>
                  </a:lnTo>
                  <a:cubicBezTo>
                    <a:pt x="3189804" y="2224994"/>
                    <a:pt x="3182533" y="2243823"/>
                    <a:pt x="3166804" y="2259438"/>
                  </a:cubicBezTo>
                  <a:close/>
                </a:path>
              </a:pathLst>
            </a:custGeom>
            <a:grpFill/>
            <a:ln w="9797" cap="flat">
              <a:solidFill>
                <a:srgbClr val="01A37E"/>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617904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8438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FB1A29-54CF-69CC-1B47-9ED77E03D465}"/>
              </a:ext>
            </a:extLst>
          </p:cNvPr>
          <p:cNvSpPr txBox="1"/>
          <p:nvPr/>
        </p:nvSpPr>
        <p:spPr>
          <a:xfrm>
            <a:off x="3048000" y="3247647"/>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45592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D7FC917-98B7-B5F7-5060-F258B8275835}"/>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a:extLst>
              <a:ext uri="{FF2B5EF4-FFF2-40B4-BE49-F238E27FC236}">
                <a16:creationId xmlns:a16="http://schemas.microsoft.com/office/drawing/2014/main" id="{B56C293B-8751-3F0E-162E-1546BCB317C9}"/>
              </a:ext>
            </a:extLst>
          </p:cNvPr>
          <p:cNvPicPr>
            <a:picLocks noChangeAspect="1"/>
          </p:cNvPicPr>
          <p:nvPr/>
        </p:nvPicPr>
        <p:blipFill>
          <a:blip r:embed="rId2"/>
          <a:stretch>
            <a:fillRect/>
          </a:stretch>
        </p:blipFill>
        <p:spPr>
          <a:xfrm>
            <a:off x="4733" y="0"/>
            <a:ext cx="12182535" cy="6858000"/>
          </a:xfrm>
          <a:prstGeom prst="rect">
            <a:avLst/>
          </a:prstGeom>
        </p:spPr>
      </p:pic>
      <p:grpSp>
        <p:nvGrpSpPr>
          <p:cNvPr id="130" name="组合 129">
            <a:extLst>
              <a:ext uri="{FF2B5EF4-FFF2-40B4-BE49-F238E27FC236}">
                <a16:creationId xmlns:a16="http://schemas.microsoft.com/office/drawing/2014/main" id="{C7C4C763-CBF1-FE18-2F2A-EAC5DC758300}"/>
              </a:ext>
            </a:extLst>
          </p:cNvPr>
          <p:cNvGrpSpPr/>
          <p:nvPr/>
        </p:nvGrpSpPr>
        <p:grpSpPr>
          <a:xfrm>
            <a:off x="1200265" y="1887759"/>
            <a:ext cx="5161062" cy="1635314"/>
            <a:chOff x="8604365" y="2609024"/>
            <a:chExt cx="5161062" cy="1635314"/>
          </a:xfrm>
        </p:grpSpPr>
        <p:sp>
          <p:nvSpPr>
            <p:cNvPr id="121" name="文本框 120">
              <a:extLst>
                <a:ext uri="{FF2B5EF4-FFF2-40B4-BE49-F238E27FC236}">
                  <a16:creationId xmlns:a16="http://schemas.microsoft.com/office/drawing/2014/main" id="{640DC7D8-7FA2-FC6E-3F70-BAD38B34F71C}"/>
                </a:ext>
              </a:extLst>
            </p:cNvPr>
            <p:cNvSpPr txBox="1"/>
            <p:nvPr/>
          </p:nvSpPr>
          <p:spPr>
            <a:xfrm>
              <a:off x="8604365" y="3044009"/>
              <a:ext cx="5161062" cy="1200329"/>
            </a:xfrm>
            <a:prstGeom prst="rect">
              <a:avLst/>
            </a:prstGeom>
            <a:noFill/>
          </p:spPr>
          <p:txBody>
            <a:bodyPr wrap="square" rtlCol="0">
              <a:prstTxWarp prst="textArchUp">
                <a:avLst>
                  <a:gd name="adj" fmla="val 13578644"/>
                </a:avLst>
              </a:prstTxWarp>
              <a:spAutoFit/>
            </a:bodyPr>
            <a:lstStyle/>
            <a:p>
              <a:pPr algn="ctr">
                <a:lnSpc>
                  <a:spcPct val="120000"/>
                </a:lnSpc>
              </a:pPr>
              <a:r>
                <a:rPr lang="en-US" altLang="zh-CN" sz="4800" b="1">
                  <a:ln w="12700">
                    <a:solidFill>
                      <a:srgbClr val="01A37E"/>
                    </a:solidFill>
                  </a:ln>
                  <a:solidFill>
                    <a:srgbClr val="01A37E"/>
                  </a:solidFill>
                  <a:latin typeface="Dreaming Outloud Pro" panose="03050502040302030504" pitchFamily="66" charset="0"/>
                  <a:cs typeface="Dreaming Outloud Pro" panose="03050502040302030504" pitchFamily="66" charset="0"/>
                </a:rPr>
                <a:t>Powerpoint</a:t>
              </a:r>
            </a:p>
            <a:p>
              <a:pPr algn="ctr">
                <a:lnSpc>
                  <a:spcPct val="120000"/>
                </a:lnSpc>
              </a:pPr>
              <a:r>
                <a:rPr lang="en-US" altLang="zh-CN" sz="4800" b="1">
                  <a:ln w="12700">
                    <a:solidFill>
                      <a:srgbClr val="01A37E"/>
                    </a:solidFill>
                  </a:ln>
                  <a:solidFill>
                    <a:srgbClr val="01A37E"/>
                  </a:solidFill>
                  <a:latin typeface="Dreaming Outloud Pro" panose="03050502040302030504" pitchFamily="66" charset="0"/>
                  <a:cs typeface="Dreaming Outloud Pro" panose="03050502040302030504" pitchFamily="66" charset="0"/>
                </a:rPr>
                <a:t>Templet</a:t>
              </a:r>
              <a:endParaRPr lang="zh-CN" altLang="en-US" sz="4800" b="1">
                <a:ln w="12700">
                  <a:solidFill>
                    <a:srgbClr val="01A37E"/>
                  </a:solidFill>
                </a:ln>
                <a:solidFill>
                  <a:srgbClr val="01A37E"/>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3">
              <p14:nvContentPartPr>
                <p14:cNvPr id="129" name="墨迹 128">
                  <a:extLst>
                    <a:ext uri="{FF2B5EF4-FFF2-40B4-BE49-F238E27FC236}">
                      <a16:creationId xmlns:a16="http://schemas.microsoft.com/office/drawing/2014/main" id="{C0AF8DF9-270B-CF4B-0624-A1B769D94EF8}"/>
                    </a:ext>
                  </a:extLst>
                </p14:cNvPr>
                <p14:cNvContentPartPr>
                  <a14:cpLocks xmlns:a14="http://schemas.microsoft.com/office/drawing/2010/main" noChangeAspect="1"/>
                </p14:cNvContentPartPr>
                <p14:nvPr/>
              </p14:nvContentPartPr>
              <p14:xfrm>
                <a:off x="10009834" y="2609024"/>
                <a:ext cx="2350125" cy="36000"/>
              </p14:xfrm>
            </p:contentPart>
          </mc:Choice>
          <mc:Fallback xmlns="">
            <p:pic>
              <p:nvPicPr>
                <p:cNvPr id="129" name="墨迹 128">
                  <a:extLst>
                    <a:ext uri="{FF2B5EF4-FFF2-40B4-BE49-F238E27FC236}">
                      <a16:creationId xmlns:a16="http://schemas.microsoft.com/office/drawing/2014/main" id="{C0AF8DF9-270B-CF4B-0624-A1B769D94EF8}"/>
                    </a:ext>
                  </a:extLst>
                </p:cNvPr>
                <p:cNvPicPr>
                  <a:picLocks noChangeAspect="1"/>
                </p:cNvPicPr>
                <p:nvPr/>
              </p:nvPicPr>
              <p:blipFill>
                <a:blip r:embed="rId4"/>
                <a:stretch>
                  <a:fillRect/>
                </a:stretch>
              </p:blipFill>
              <p:spPr>
                <a:xfrm>
                  <a:off x="9982833" y="2581751"/>
                  <a:ext cx="2403766" cy="90182"/>
                </a:xfrm>
                <a:prstGeom prst="rect">
                  <a:avLst/>
                </a:prstGeom>
              </p:spPr>
            </p:pic>
          </mc:Fallback>
        </mc:AlternateContent>
      </p:grpSp>
      <p:sp>
        <p:nvSpPr>
          <p:cNvPr id="131" name="文本框 130">
            <a:extLst>
              <a:ext uri="{FF2B5EF4-FFF2-40B4-BE49-F238E27FC236}">
                <a16:creationId xmlns:a16="http://schemas.microsoft.com/office/drawing/2014/main" id="{E0492F15-D6E9-94FA-72C4-B8A9E2921CBA}"/>
              </a:ext>
            </a:extLst>
          </p:cNvPr>
          <p:cNvSpPr txBox="1"/>
          <p:nvPr/>
        </p:nvSpPr>
        <p:spPr>
          <a:xfrm>
            <a:off x="2018863" y="3394431"/>
            <a:ext cx="3887077" cy="1700337"/>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135" name="文本框 134">
            <a:extLst>
              <a:ext uri="{FF2B5EF4-FFF2-40B4-BE49-F238E27FC236}">
                <a16:creationId xmlns:a16="http://schemas.microsoft.com/office/drawing/2014/main" id="{2AD0B42E-04AB-4419-4F41-7DDF80CAE31F}"/>
              </a:ext>
            </a:extLst>
          </p:cNvPr>
          <p:cNvSpPr txBox="1"/>
          <p:nvPr/>
        </p:nvSpPr>
        <p:spPr>
          <a:xfrm>
            <a:off x="2018863" y="5530031"/>
            <a:ext cx="3887077" cy="27841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YOUR CORPORATE NAME GOES HERE   2022/09/23</a:t>
            </a:r>
          </a:p>
        </p:txBody>
      </p:sp>
      <p:sp>
        <p:nvSpPr>
          <p:cNvPr id="137" name="文本框 136">
            <a:extLst>
              <a:ext uri="{FF2B5EF4-FFF2-40B4-BE49-F238E27FC236}">
                <a16:creationId xmlns:a16="http://schemas.microsoft.com/office/drawing/2014/main" id="{B51942B6-7F51-D001-E004-EDB4F0A150C6}"/>
              </a:ext>
            </a:extLst>
          </p:cNvPr>
          <p:cNvSpPr txBox="1"/>
          <p:nvPr/>
        </p:nvSpPr>
        <p:spPr>
          <a:xfrm>
            <a:off x="7103065" y="3394431"/>
            <a:ext cx="3887077" cy="307777"/>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139" name="文本框 138">
            <a:extLst>
              <a:ext uri="{FF2B5EF4-FFF2-40B4-BE49-F238E27FC236}">
                <a16:creationId xmlns:a16="http://schemas.microsoft.com/office/drawing/2014/main" id="{E6797F0A-95CD-68BB-BB17-ABE803E244C2}"/>
              </a:ext>
            </a:extLst>
          </p:cNvPr>
          <p:cNvSpPr txBox="1"/>
          <p:nvPr/>
        </p:nvSpPr>
        <p:spPr>
          <a:xfrm>
            <a:off x="7103066" y="4111635"/>
            <a:ext cx="3070071"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grpSp>
        <p:nvGrpSpPr>
          <p:cNvPr id="243" name="组合 242">
            <a:extLst>
              <a:ext uri="{FF2B5EF4-FFF2-40B4-BE49-F238E27FC236}">
                <a16:creationId xmlns:a16="http://schemas.microsoft.com/office/drawing/2014/main" id="{F62BA4E2-78D1-DAFD-306D-6117589AFFD2}"/>
              </a:ext>
            </a:extLst>
          </p:cNvPr>
          <p:cNvGrpSpPr/>
          <p:nvPr/>
        </p:nvGrpSpPr>
        <p:grpSpPr>
          <a:xfrm>
            <a:off x="8962328" y="1212795"/>
            <a:ext cx="1566913" cy="1421927"/>
            <a:chOff x="13688003" y="1600548"/>
            <a:chExt cx="3590417" cy="3258196"/>
          </a:xfrm>
          <a:solidFill>
            <a:srgbClr val="01A37E"/>
          </a:solidFill>
        </p:grpSpPr>
        <p:sp>
          <p:nvSpPr>
            <p:cNvPr id="196" name="任意多边形: 形状 195">
              <a:extLst>
                <a:ext uri="{FF2B5EF4-FFF2-40B4-BE49-F238E27FC236}">
                  <a16:creationId xmlns:a16="http://schemas.microsoft.com/office/drawing/2014/main" id="{57A196C2-48BE-4258-46D4-29851DC0BBCB}"/>
                </a:ext>
              </a:extLst>
            </p:cNvPr>
            <p:cNvSpPr/>
            <p:nvPr/>
          </p:nvSpPr>
          <p:spPr>
            <a:xfrm>
              <a:off x="15852986" y="2582758"/>
              <a:ext cx="293434" cy="307733"/>
            </a:xfrm>
            <a:custGeom>
              <a:avLst/>
              <a:gdLst>
                <a:gd name="connsiteX0" fmla="*/ 63533 w 293434"/>
                <a:gd name="connsiteY0" fmla="*/ 271300 h 307733"/>
                <a:gd name="connsiteX1" fmla="*/ 156261 w 293434"/>
                <a:gd name="connsiteY1" fmla="*/ 307734 h 307733"/>
                <a:gd name="connsiteX2" fmla="*/ 192540 w 293434"/>
                <a:gd name="connsiteY2" fmla="*/ 302606 h 307733"/>
                <a:gd name="connsiteX3" fmla="*/ 220707 w 293434"/>
                <a:gd name="connsiteY3" fmla="*/ 251707 h 307733"/>
                <a:gd name="connsiteX4" fmla="*/ 169808 w 293434"/>
                <a:gd name="connsiteY4" fmla="*/ 223463 h 307733"/>
                <a:gd name="connsiteX5" fmla="*/ 118067 w 293434"/>
                <a:gd name="connsiteY5" fmla="*/ 209801 h 307733"/>
                <a:gd name="connsiteX6" fmla="*/ 82400 w 293434"/>
                <a:gd name="connsiteY6" fmla="*/ 154654 h 307733"/>
                <a:gd name="connsiteX7" fmla="*/ 100579 w 293434"/>
                <a:gd name="connsiteY7" fmla="*/ 105630 h 307733"/>
                <a:gd name="connsiteX8" fmla="*/ 207505 w 293434"/>
                <a:gd name="connsiteY8" fmla="*/ 104597 h 307733"/>
                <a:gd name="connsiteX9" fmla="*/ 216651 w 293434"/>
                <a:gd name="connsiteY9" fmla="*/ 117839 h 307733"/>
                <a:gd name="connsiteX10" fmla="*/ 272870 w 293434"/>
                <a:gd name="connsiteY10" fmla="*/ 132879 h 307733"/>
                <a:gd name="connsiteX11" fmla="*/ 287911 w 293434"/>
                <a:gd name="connsiteY11" fmla="*/ 76660 h 307733"/>
                <a:gd name="connsiteX12" fmla="*/ 270230 w 293434"/>
                <a:gd name="connsiteY12" fmla="*/ 51364 h 307733"/>
                <a:gd name="connsiteX13" fmla="*/ 44171 w 293434"/>
                <a:gd name="connsiteY13" fmla="*/ 45662 h 307733"/>
                <a:gd name="connsiteX14" fmla="*/ 198 w 293434"/>
                <a:gd name="connsiteY14" fmla="*/ 158525 h 307733"/>
                <a:gd name="connsiteX15" fmla="*/ 63535 w 293434"/>
                <a:gd name="connsiteY15" fmla="*/ 271310 h 307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3434" h="307733">
                  <a:moveTo>
                    <a:pt x="63533" y="271300"/>
                  </a:moveTo>
                  <a:cubicBezTo>
                    <a:pt x="79377" y="286723"/>
                    <a:pt x="113628" y="307734"/>
                    <a:pt x="156261" y="307734"/>
                  </a:cubicBezTo>
                  <a:cubicBezTo>
                    <a:pt x="167780" y="307696"/>
                    <a:pt x="179950" y="306165"/>
                    <a:pt x="192540" y="302606"/>
                  </a:cubicBezTo>
                  <a:cubicBezTo>
                    <a:pt x="214355" y="296329"/>
                    <a:pt x="226984" y="273520"/>
                    <a:pt x="220707" y="251707"/>
                  </a:cubicBezTo>
                  <a:cubicBezTo>
                    <a:pt x="214508" y="229854"/>
                    <a:pt x="191661" y="217302"/>
                    <a:pt x="169808" y="223463"/>
                  </a:cubicBezTo>
                  <a:cubicBezTo>
                    <a:pt x="142368" y="231500"/>
                    <a:pt x="121320" y="212709"/>
                    <a:pt x="118067" y="209801"/>
                  </a:cubicBezTo>
                  <a:cubicBezTo>
                    <a:pt x="95565" y="191623"/>
                    <a:pt x="83548" y="173062"/>
                    <a:pt x="82400" y="154654"/>
                  </a:cubicBezTo>
                  <a:cubicBezTo>
                    <a:pt x="80678" y="128171"/>
                    <a:pt x="100846" y="105630"/>
                    <a:pt x="100579" y="105630"/>
                  </a:cubicBezTo>
                  <a:cubicBezTo>
                    <a:pt x="155497" y="57640"/>
                    <a:pt x="197823" y="94417"/>
                    <a:pt x="207505" y="104597"/>
                  </a:cubicBezTo>
                  <a:cubicBezTo>
                    <a:pt x="211102" y="109075"/>
                    <a:pt x="214164" y="113476"/>
                    <a:pt x="216651" y="117839"/>
                  </a:cubicBezTo>
                  <a:cubicBezTo>
                    <a:pt x="228018" y="137509"/>
                    <a:pt x="253085" y="144283"/>
                    <a:pt x="272870" y="132879"/>
                  </a:cubicBezTo>
                  <a:cubicBezTo>
                    <a:pt x="292541" y="121513"/>
                    <a:pt x="299276" y="96331"/>
                    <a:pt x="287911" y="76660"/>
                  </a:cubicBezTo>
                  <a:cubicBezTo>
                    <a:pt x="283471" y="68968"/>
                    <a:pt x="278152" y="61161"/>
                    <a:pt x="270230" y="51364"/>
                  </a:cubicBezTo>
                  <a:cubicBezTo>
                    <a:pt x="229090" y="5669"/>
                    <a:pt x="135362" y="-34093"/>
                    <a:pt x="44171" y="45662"/>
                  </a:cubicBezTo>
                  <a:cubicBezTo>
                    <a:pt x="39310" y="50561"/>
                    <a:pt x="-3246" y="95222"/>
                    <a:pt x="198" y="158525"/>
                  </a:cubicBezTo>
                  <a:cubicBezTo>
                    <a:pt x="2532" y="201426"/>
                    <a:pt x="24767" y="240193"/>
                    <a:pt x="63535" y="271310"/>
                  </a:cubicBezTo>
                  <a:close/>
                </a:path>
              </a:pathLst>
            </a:custGeom>
            <a:grpFill/>
            <a:ln w="9797" cap="flat">
              <a:solidFill>
                <a:srgbClr val="01A37E"/>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7DA21D88-A439-CA95-8523-AFC789521D91}"/>
                </a:ext>
              </a:extLst>
            </p:cNvPr>
            <p:cNvSpPr/>
            <p:nvPr/>
          </p:nvSpPr>
          <p:spPr>
            <a:xfrm>
              <a:off x="16292711" y="2582846"/>
              <a:ext cx="293435" cy="307704"/>
            </a:xfrm>
            <a:custGeom>
              <a:avLst/>
              <a:gdLst>
                <a:gd name="connsiteX0" fmla="*/ 270224 w 293435"/>
                <a:gd name="connsiteY0" fmla="*/ 51364 h 307704"/>
                <a:gd name="connsiteX1" fmla="*/ 44243 w 293435"/>
                <a:gd name="connsiteY1" fmla="*/ 45662 h 307704"/>
                <a:gd name="connsiteX2" fmla="*/ 194 w 293435"/>
                <a:gd name="connsiteY2" fmla="*/ 158525 h 307704"/>
                <a:gd name="connsiteX3" fmla="*/ 63530 w 293435"/>
                <a:gd name="connsiteY3" fmla="*/ 271271 h 307704"/>
                <a:gd name="connsiteX4" fmla="*/ 156258 w 293435"/>
                <a:gd name="connsiteY4" fmla="*/ 307704 h 307704"/>
                <a:gd name="connsiteX5" fmla="*/ 192538 w 293435"/>
                <a:gd name="connsiteY5" fmla="*/ 302576 h 307704"/>
                <a:gd name="connsiteX6" fmla="*/ 220705 w 293435"/>
                <a:gd name="connsiteY6" fmla="*/ 251677 h 307704"/>
                <a:gd name="connsiteX7" fmla="*/ 169806 w 293435"/>
                <a:gd name="connsiteY7" fmla="*/ 223434 h 307704"/>
                <a:gd name="connsiteX8" fmla="*/ 118065 w 293435"/>
                <a:gd name="connsiteY8" fmla="*/ 209772 h 307704"/>
                <a:gd name="connsiteX9" fmla="*/ 82398 w 293435"/>
                <a:gd name="connsiteY9" fmla="*/ 154624 h 307704"/>
                <a:gd name="connsiteX10" fmla="*/ 100614 w 293435"/>
                <a:gd name="connsiteY10" fmla="*/ 105562 h 307704"/>
                <a:gd name="connsiteX11" fmla="*/ 100614 w 293435"/>
                <a:gd name="connsiteY11" fmla="*/ 105600 h 307704"/>
                <a:gd name="connsiteX12" fmla="*/ 207658 w 293435"/>
                <a:gd name="connsiteY12" fmla="*/ 104720 h 307704"/>
                <a:gd name="connsiteX13" fmla="*/ 216652 w 293435"/>
                <a:gd name="connsiteY13" fmla="*/ 117808 h 307704"/>
                <a:gd name="connsiteX14" fmla="*/ 272870 w 293435"/>
                <a:gd name="connsiteY14" fmla="*/ 132849 h 307704"/>
                <a:gd name="connsiteX15" fmla="*/ 287911 w 293435"/>
                <a:gd name="connsiteY15" fmla="*/ 76630 h 307704"/>
                <a:gd name="connsiteX16" fmla="*/ 270230 w 293435"/>
                <a:gd name="connsiteY16" fmla="*/ 51372 h 30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3435" h="307704">
                  <a:moveTo>
                    <a:pt x="270224" y="51364"/>
                  </a:moveTo>
                  <a:cubicBezTo>
                    <a:pt x="229083" y="5669"/>
                    <a:pt x="135434" y="-34093"/>
                    <a:pt x="44243" y="45662"/>
                  </a:cubicBezTo>
                  <a:cubicBezTo>
                    <a:pt x="39383" y="50522"/>
                    <a:pt x="-3213" y="95222"/>
                    <a:pt x="194" y="158525"/>
                  </a:cubicBezTo>
                  <a:cubicBezTo>
                    <a:pt x="2490" y="201388"/>
                    <a:pt x="24725" y="240155"/>
                    <a:pt x="63530" y="271271"/>
                  </a:cubicBezTo>
                  <a:cubicBezTo>
                    <a:pt x="79374" y="286693"/>
                    <a:pt x="113626" y="307704"/>
                    <a:pt x="156258" y="307704"/>
                  </a:cubicBezTo>
                  <a:cubicBezTo>
                    <a:pt x="167778" y="307666"/>
                    <a:pt x="179948" y="306135"/>
                    <a:pt x="192538" y="302576"/>
                  </a:cubicBezTo>
                  <a:cubicBezTo>
                    <a:pt x="214352" y="296300"/>
                    <a:pt x="226981" y="273490"/>
                    <a:pt x="220705" y="251677"/>
                  </a:cubicBezTo>
                  <a:cubicBezTo>
                    <a:pt x="214505" y="229824"/>
                    <a:pt x="191658" y="217272"/>
                    <a:pt x="169806" y="223434"/>
                  </a:cubicBezTo>
                  <a:cubicBezTo>
                    <a:pt x="142442" y="231470"/>
                    <a:pt x="121280" y="212679"/>
                    <a:pt x="118065" y="209772"/>
                  </a:cubicBezTo>
                  <a:cubicBezTo>
                    <a:pt x="95562" y="191593"/>
                    <a:pt x="83546" y="173070"/>
                    <a:pt x="82398" y="154624"/>
                  </a:cubicBezTo>
                  <a:cubicBezTo>
                    <a:pt x="80676" y="128142"/>
                    <a:pt x="100882" y="105562"/>
                    <a:pt x="100614" y="105562"/>
                  </a:cubicBezTo>
                  <a:lnTo>
                    <a:pt x="100614" y="105600"/>
                  </a:lnTo>
                  <a:cubicBezTo>
                    <a:pt x="155418" y="57687"/>
                    <a:pt x="197744" y="94388"/>
                    <a:pt x="207658" y="104720"/>
                  </a:cubicBezTo>
                  <a:cubicBezTo>
                    <a:pt x="211179" y="109160"/>
                    <a:pt x="214202" y="113523"/>
                    <a:pt x="216652" y="117808"/>
                  </a:cubicBezTo>
                  <a:cubicBezTo>
                    <a:pt x="228018" y="137479"/>
                    <a:pt x="253085" y="144253"/>
                    <a:pt x="272870" y="132849"/>
                  </a:cubicBezTo>
                  <a:cubicBezTo>
                    <a:pt x="292541" y="121482"/>
                    <a:pt x="299277" y="96301"/>
                    <a:pt x="287911" y="76630"/>
                  </a:cubicBezTo>
                  <a:cubicBezTo>
                    <a:pt x="283434" y="68938"/>
                    <a:pt x="278152" y="61054"/>
                    <a:pt x="270230" y="51372"/>
                  </a:cubicBezTo>
                  <a:close/>
                </a:path>
              </a:pathLst>
            </a:custGeom>
            <a:grpFill/>
            <a:ln w="9797" cap="flat">
              <a:solidFill>
                <a:srgbClr val="01A37E"/>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59CE5F89-3E85-8959-0E88-7136C7C197F9}"/>
                </a:ext>
              </a:extLst>
            </p:cNvPr>
            <p:cNvSpPr/>
            <p:nvPr/>
          </p:nvSpPr>
          <p:spPr>
            <a:xfrm>
              <a:off x="14651226" y="3939951"/>
              <a:ext cx="1306923" cy="82318"/>
            </a:xfrm>
            <a:custGeom>
              <a:avLst/>
              <a:gdLst>
                <a:gd name="connsiteX0" fmla="*/ 41140 w 1306923"/>
                <a:gd name="connsiteY0" fmla="*/ 82319 h 82318"/>
                <a:gd name="connsiteX1" fmla="*/ 1265783 w 1306923"/>
                <a:gd name="connsiteY1" fmla="*/ 82319 h 82318"/>
                <a:gd name="connsiteX2" fmla="*/ 1306923 w 1306923"/>
                <a:gd name="connsiteY2" fmla="*/ 41178 h 82318"/>
                <a:gd name="connsiteX3" fmla="*/ 1265783 w 1306923"/>
                <a:gd name="connsiteY3" fmla="*/ 38 h 82318"/>
                <a:gd name="connsiteX4" fmla="*/ 41140 w 1306923"/>
                <a:gd name="connsiteY4" fmla="*/ 0 h 82318"/>
                <a:gd name="connsiteX5" fmla="*/ 0 w 1306923"/>
                <a:gd name="connsiteY5" fmla="*/ 41140 h 82318"/>
                <a:gd name="connsiteX6" fmla="*/ 41140 w 1306923"/>
                <a:gd name="connsiteY6" fmla="*/ 82319 h 8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6923" h="82318">
                  <a:moveTo>
                    <a:pt x="41140" y="82319"/>
                  </a:moveTo>
                  <a:lnTo>
                    <a:pt x="1265783" y="82319"/>
                  </a:lnTo>
                  <a:cubicBezTo>
                    <a:pt x="1288515" y="82319"/>
                    <a:pt x="1306923" y="63872"/>
                    <a:pt x="1306923" y="41178"/>
                  </a:cubicBezTo>
                  <a:cubicBezTo>
                    <a:pt x="1306923" y="18446"/>
                    <a:pt x="1288477" y="38"/>
                    <a:pt x="1265783" y="38"/>
                  </a:cubicBezTo>
                  <a:lnTo>
                    <a:pt x="41140" y="0"/>
                  </a:lnTo>
                  <a:cubicBezTo>
                    <a:pt x="18408" y="0"/>
                    <a:pt x="0" y="18446"/>
                    <a:pt x="0" y="41140"/>
                  </a:cubicBezTo>
                  <a:cubicBezTo>
                    <a:pt x="-38" y="63872"/>
                    <a:pt x="18408" y="82319"/>
                    <a:pt x="41140" y="82319"/>
                  </a:cubicBezTo>
                  <a:close/>
                </a:path>
              </a:pathLst>
            </a:custGeom>
            <a:grpFill/>
            <a:ln w="9797" cap="flat">
              <a:solidFill>
                <a:srgbClr val="01A37E"/>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D300566-B0EE-B755-5FBD-C206516C1A44}"/>
                </a:ext>
              </a:extLst>
            </p:cNvPr>
            <p:cNvSpPr/>
            <p:nvPr/>
          </p:nvSpPr>
          <p:spPr>
            <a:xfrm>
              <a:off x="15114984" y="4218408"/>
              <a:ext cx="843126" cy="82280"/>
            </a:xfrm>
            <a:custGeom>
              <a:avLst/>
              <a:gdLst>
                <a:gd name="connsiteX0" fmla="*/ 802025 w 843126"/>
                <a:gd name="connsiteY0" fmla="*/ 0 h 82280"/>
                <a:gd name="connsiteX1" fmla="*/ 41140 w 843126"/>
                <a:gd name="connsiteY1" fmla="*/ 0 h 82280"/>
                <a:gd name="connsiteX2" fmla="*/ 0 w 843126"/>
                <a:gd name="connsiteY2" fmla="*/ 41140 h 82280"/>
                <a:gd name="connsiteX3" fmla="*/ 41140 w 843126"/>
                <a:gd name="connsiteY3" fmla="*/ 82280 h 82280"/>
                <a:gd name="connsiteX4" fmla="*/ 801986 w 843126"/>
                <a:gd name="connsiteY4" fmla="*/ 82280 h 82280"/>
                <a:gd name="connsiteX5" fmla="*/ 843126 w 843126"/>
                <a:gd name="connsiteY5" fmla="*/ 41140 h 82280"/>
                <a:gd name="connsiteX6" fmla="*/ 802024 w 843126"/>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3126" h="82280">
                  <a:moveTo>
                    <a:pt x="802025" y="0"/>
                  </a:moveTo>
                  <a:lnTo>
                    <a:pt x="41140" y="0"/>
                  </a:lnTo>
                  <a:cubicBezTo>
                    <a:pt x="18408" y="0"/>
                    <a:pt x="0" y="18446"/>
                    <a:pt x="0" y="41140"/>
                  </a:cubicBezTo>
                  <a:cubicBezTo>
                    <a:pt x="0" y="63872"/>
                    <a:pt x="18446" y="82280"/>
                    <a:pt x="41140" y="82280"/>
                  </a:cubicBezTo>
                  <a:lnTo>
                    <a:pt x="801986" y="82280"/>
                  </a:lnTo>
                  <a:cubicBezTo>
                    <a:pt x="824719" y="82280"/>
                    <a:pt x="843126" y="63834"/>
                    <a:pt x="843126" y="41140"/>
                  </a:cubicBezTo>
                  <a:cubicBezTo>
                    <a:pt x="843165" y="18446"/>
                    <a:pt x="824719" y="0"/>
                    <a:pt x="802024" y="0"/>
                  </a:cubicBezTo>
                  <a:close/>
                </a:path>
              </a:pathLst>
            </a:custGeom>
            <a:grpFill/>
            <a:ln w="9797" cap="flat">
              <a:solidFill>
                <a:srgbClr val="01A37E"/>
              </a:solid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7DD404E-9523-001D-B987-9BC277EEB04D}"/>
                </a:ext>
              </a:extLst>
            </p:cNvPr>
            <p:cNvSpPr/>
            <p:nvPr/>
          </p:nvSpPr>
          <p:spPr>
            <a:xfrm>
              <a:off x="14651226" y="4218326"/>
              <a:ext cx="263409" cy="82280"/>
            </a:xfrm>
            <a:custGeom>
              <a:avLst/>
              <a:gdLst>
                <a:gd name="connsiteX0" fmla="*/ 41140 w 263409"/>
                <a:gd name="connsiteY0" fmla="*/ 82280 h 82280"/>
                <a:gd name="connsiteX1" fmla="*/ 222270 w 263409"/>
                <a:gd name="connsiteY1" fmla="*/ 82280 h 82280"/>
                <a:gd name="connsiteX2" fmla="*/ 263410 w 263409"/>
                <a:gd name="connsiteY2" fmla="*/ 41140 h 82280"/>
                <a:gd name="connsiteX3" fmla="*/ 222270 w 263409"/>
                <a:gd name="connsiteY3" fmla="*/ 0 h 82280"/>
                <a:gd name="connsiteX4" fmla="*/ 41140 w 263409"/>
                <a:gd name="connsiteY4" fmla="*/ 0 h 82280"/>
                <a:gd name="connsiteX5" fmla="*/ 0 w 263409"/>
                <a:gd name="connsiteY5" fmla="*/ 41140 h 82280"/>
                <a:gd name="connsiteX6" fmla="*/ 41140 w 263409"/>
                <a:gd name="connsiteY6" fmla="*/ 8228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409" h="82280">
                  <a:moveTo>
                    <a:pt x="41140" y="82280"/>
                  </a:moveTo>
                  <a:lnTo>
                    <a:pt x="222270" y="82280"/>
                  </a:lnTo>
                  <a:cubicBezTo>
                    <a:pt x="245002" y="82280"/>
                    <a:pt x="263410" y="63834"/>
                    <a:pt x="263410" y="41140"/>
                  </a:cubicBezTo>
                  <a:cubicBezTo>
                    <a:pt x="263410" y="18408"/>
                    <a:pt x="244964" y="0"/>
                    <a:pt x="222270" y="0"/>
                  </a:cubicBezTo>
                  <a:lnTo>
                    <a:pt x="41140" y="0"/>
                  </a:lnTo>
                  <a:cubicBezTo>
                    <a:pt x="18408" y="0"/>
                    <a:pt x="0" y="18446"/>
                    <a:pt x="0" y="41140"/>
                  </a:cubicBezTo>
                  <a:cubicBezTo>
                    <a:pt x="-38" y="63872"/>
                    <a:pt x="18408" y="82280"/>
                    <a:pt x="41140" y="82280"/>
                  </a:cubicBezTo>
                  <a:close/>
                </a:path>
              </a:pathLst>
            </a:custGeom>
            <a:grpFill/>
            <a:ln w="9797" cap="flat">
              <a:solidFill>
                <a:srgbClr val="01A37E"/>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E9EDD441-03C9-4817-E619-F6466501B547}"/>
                </a:ext>
              </a:extLst>
            </p:cNvPr>
            <p:cNvSpPr/>
            <p:nvPr/>
          </p:nvSpPr>
          <p:spPr>
            <a:xfrm>
              <a:off x="14651226" y="4496722"/>
              <a:ext cx="951894" cy="82318"/>
            </a:xfrm>
            <a:custGeom>
              <a:avLst/>
              <a:gdLst>
                <a:gd name="connsiteX0" fmla="*/ 41140 w 951894"/>
                <a:gd name="connsiteY0" fmla="*/ 82318 h 82318"/>
                <a:gd name="connsiteX1" fmla="*/ 910754 w 951894"/>
                <a:gd name="connsiteY1" fmla="*/ 82318 h 82318"/>
                <a:gd name="connsiteX2" fmla="*/ 951894 w 951894"/>
                <a:gd name="connsiteY2" fmla="*/ 41178 h 82318"/>
                <a:gd name="connsiteX3" fmla="*/ 910754 w 951894"/>
                <a:gd name="connsiteY3" fmla="*/ 38 h 82318"/>
                <a:gd name="connsiteX4" fmla="*/ 41140 w 951894"/>
                <a:gd name="connsiteY4" fmla="*/ 0 h 82318"/>
                <a:gd name="connsiteX5" fmla="*/ 0 w 951894"/>
                <a:gd name="connsiteY5" fmla="*/ 41140 h 82318"/>
                <a:gd name="connsiteX6" fmla="*/ 41140 w 951894"/>
                <a:gd name="connsiteY6" fmla="*/ 82318 h 8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894" h="82318">
                  <a:moveTo>
                    <a:pt x="41140" y="82318"/>
                  </a:moveTo>
                  <a:lnTo>
                    <a:pt x="910754" y="82318"/>
                  </a:lnTo>
                  <a:cubicBezTo>
                    <a:pt x="933487" y="82318"/>
                    <a:pt x="951894" y="63872"/>
                    <a:pt x="951894" y="41178"/>
                  </a:cubicBezTo>
                  <a:cubicBezTo>
                    <a:pt x="951894" y="18446"/>
                    <a:pt x="933448" y="38"/>
                    <a:pt x="910754" y="38"/>
                  </a:cubicBezTo>
                  <a:lnTo>
                    <a:pt x="41140" y="0"/>
                  </a:lnTo>
                  <a:cubicBezTo>
                    <a:pt x="18408" y="0"/>
                    <a:pt x="0" y="18446"/>
                    <a:pt x="0" y="41140"/>
                  </a:cubicBezTo>
                  <a:cubicBezTo>
                    <a:pt x="-38" y="63872"/>
                    <a:pt x="18408" y="82318"/>
                    <a:pt x="41140" y="82318"/>
                  </a:cubicBezTo>
                  <a:close/>
                </a:path>
              </a:pathLst>
            </a:custGeom>
            <a:grpFill/>
            <a:ln w="9797" cap="flat">
              <a:solidFill>
                <a:srgbClr val="01A37E"/>
              </a:solid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498C3CBD-05DB-AF20-1C08-B92A8F5C5C9F}"/>
                </a:ext>
              </a:extLst>
            </p:cNvPr>
            <p:cNvSpPr/>
            <p:nvPr/>
          </p:nvSpPr>
          <p:spPr>
            <a:xfrm>
              <a:off x="14029894" y="2992296"/>
              <a:ext cx="2344796" cy="139532"/>
            </a:xfrm>
            <a:custGeom>
              <a:avLst/>
              <a:gdLst>
                <a:gd name="connsiteX0" fmla="*/ 2302612 w 2344796"/>
                <a:gd name="connsiteY0" fmla="*/ 0 h 139532"/>
                <a:gd name="connsiteX1" fmla="*/ 40157 w 2344796"/>
                <a:gd name="connsiteY1" fmla="*/ 57213 h 139532"/>
                <a:gd name="connsiteX2" fmla="*/ 12 w 2344796"/>
                <a:gd name="connsiteY2" fmla="*/ 99425 h 139532"/>
                <a:gd name="connsiteX3" fmla="*/ 41152 w 2344796"/>
                <a:gd name="connsiteY3" fmla="*/ 139533 h 139532"/>
                <a:gd name="connsiteX4" fmla="*/ 42185 w 2344796"/>
                <a:gd name="connsiteY4" fmla="*/ 139494 h 139532"/>
                <a:gd name="connsiteX5" fmla="*/ 2304640 w 2344796"/>
                <a:gd name="connsiteY5" fmla="*/ 82320 h 139532"/>
                <a:gd name="connsiteX6" fmla="*/ 2344785 w 2344796"/>
                <a:gd name="connsiteY6" fmla="*/ 40107 h 139532"/>
                <a:gd name="connsiteX7" fmla="*/ 2302612 w 2344796"/>
                <a:gd name="connsiteY7" fmla="*/ 0 h 139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4796" h="139532">
                  <a:moveTo>
                    <a:pt x="2302612" y="0"/>
                  </a:moveTo>
                  <a:lnTo>
                    <a:pt x="40157" y="57213"/>
                  </a:lnTo>
                  <a:cubicBezTo>
                    <a:pt x="17425" y="57788"/>
                    <a:pt x="-523" y="76693"/>
                    <a:pt x="12" y="99425"/>
                  </a:cubicBezTo>
                  <a:cubicBezTo>
                    <a:pt x="586" y="121775"/>
                    <a:pt x="18879" y="139533"/>
                    <a:pt x="41152" y="139533"/>
                  </a:cubicBezTo>
                  <a:cubicBezTo>
                    <a:pt x="41458" y="139533"/>
                    <a:pt x="41841" y="139533"/>
                    <a:pt x="42185" y="139494"/>
                  </a:cubicBezTo>
                  <a:lnTo>
                    <a:pt x="2304640" y="82320"/>
                  </a:lnTo>
                  <a:cubicBezTo>
                    <a:pt x="2327372" y="81746"/>
                    <a:pt x="2345320" y="62840"/>
                    <a:pt x="2344785" y="40107"/>
                  </a:cubicBezTo>
                  <a:cubicBezTo>
                    <a:pt x="2344173" y="17413"/>
                    <a:pt x="2325650" y="77"/>
                    <a:pt x="2302612" y="0"/>
                  </a:cubicBezTo>
                  <a:close/>
                </a:path>
              </a:pathLst>
            </a:custGeom>
            <a:grpFill/>
            <a:ln w="9797" cap="flat">
              <a:solidFill>
                <a:srgbClr val="01A37E"/>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EE58A549-E992-ADE5-5003-B68E7B72398E}"/>
                </a:ext>
              </a:extLst>
            </p:cNvPr>
            <p:cNvSpPr/>
            <p:nvPr/>
          </p:nvSpPr>
          <p:spPr>
            <a:xfrm>
              <a:off x="13688003" y="1600548"/>
              <a:ext cx="3590417" cy="3258196"/>
            </a:xfrm>
            <a:custGeom>
              <a:avLst/>
              <a:gdLst>
                <a:gd name="connsiteX0" fmla="*/ 3549268 w 3590417"/>
                <a:gd name="connsiteY0" fmla="*/ 2323456 h 3258196"/>
                <a:gd name="connsiteX1" fmla="*/ 3217273 w 3590417"/>
                <a:gd name="connsiteY1" fmla="*/ 2323456 h 3258196"/>
                <a:gd name="connsiteX2" fmla="*/ 3224888 w 3590417"/>
                <a:gd name="connsiteY2" fmla="*/ 2317639 h 3258196"/>
                <a:gd name="connsiteX3" fmla="*/ 3272075 w 3590417"/>
                <a:gd name="connsiteY3" fmla="*/ 2198927 h 3258196"/>
                <a:gd name="connsiteX4" fmla="*/ 3238283 w 3590417"/>
                <a:gd name="connsiteY4" fmla="*/ 1032675 h 3258196"/>
                <a:gd name="connsiteX5" fmla="*/ 3181490 w 3590417"/>
                <a:gd name="connsiteY5" fmla="*/ 892987 h 3258196"/>
                <a:gd name="connsiteX6" fmla="*/ 2685667 w 3590417"/>
                <a:gd name="connsiteY6" fmla="*/ 792723 h 3258196"/>
                <a:gd name="connsiteX7" fmla="*/ 2685667 w 3590417"/>
                <a:gd name="connsiteY7" fmla="*/ 679409 h 3258196"/>
                <a:gd name="connsiteX8" fmla="*/ 2656887 w 3590417"/>
                <a:gd name="connsiteY8" fmla="*/ 577304 h 3258196"/>
                <a:gd name="connsiteX9" fmla="*/ 2479932 w 3590417"/>
                <a:gd name="connsiteY9" fmla="*/ 509374 h 3258196"/>
                <a:gd name="connsiteX10" fmla="*/ 2479932 w 3590417"/>
                <a:gd name="connsiteY10" fmla="*/ 41178 h 3258196"/>
                <a:gd name="connsiteX11" fmla="*/ 2438791 w 3590417"/>
                <a:gd name="connsiteY11" fmla="*/ 38 h 3258196"/>
                <a:gd name="connsiteX12" fmla="*/ 818736 w 3590417"/>
                <a:gd name="connsiteY12" fmla="*/ 0 h 3258196"/>
                <a:gd name="connsiteX13" fmla="*/ 777596 w 3590417"/>
                <a:gd name="connsiteY13" fmla="*/ 41140 h 3258196"/>
                <a:gd name="connsiteX14" fmla="*/ 777596 w 3590417"/>
                <a:gd name="connsiteY14" fmla="*/ 509336 h 3258196"/>
                <a:gd name="connsiteX15" fmla="*/ 600640 w 3590417"/>
                <a:gd name="connsiteY15" fmla="*/ 577265 h 3258196"/>
                <a:gd name="connsiteX16" fmla="*/ 571860 w 3590417"/>
                <a:gd name="connsiteY16" fmla="*/ 679371 h 3258196"/>
                <a:gd name="connsiteX17" fmla="*/ 571860 w 3590417"/>
                <a:gd name="connsiteY17" fmla="*/ 869269 h 3258196"/>
                <a:gd name="connsiteX18" fmla="*/ 534509 w 3590417"/>
                <a:gd name="connsiteY18" fmla="*/ 870609 h 3258196"/>
                <a:gd name="connsiteX19" fmla="*/ 52803 w 3590417"/>
                <a:gd name="connsiteY19" fmla="*/ 970226 h 3258196"/>
                <a:gd name="connsiteX20" fmla="*/ 29 w 3590417"/>
                <a:gd name="connsiteY20" fmla="*/ 1109228 h 3258196"/>
                <a:gd name="connsiteX21" fmla="*/ 29 w 3590417"/>
                <a:gd name="connsiteY21" fmla="*/ 2200140 h 3258196"/>
                <a:gd name="connsiteX22" fmla="*/ 53568 w 3590417"/>
                <a:gd name="connsiteY22" fmla="*/ 2309250 h 3258196"/>
                <a:gd name="connsiteX23" fmla="*/ 445336 w 3590417"/>
                <a:gd name="connsiteY23" fmla="*/ 2421800 h 3258196"/>
                <a:gd name="connsiteX24" fmla="*/ 510931 w 3590417"/>
                <a:gd name="connsiteY24" fmla="*/ 2419887 h 3258196"/>
                <a:gd name="connsiteX25" fmla="*/ 777639 w 3590417"/>
                <a:gd name="connsiteY25" fmla="*/ 2418011 h 3258196"/>
                <a:gd name="connsiteX26" fmla="*/ 777639 w 3590417"/>
                <a:gd name="connsiteY26" fmla="*/ 3188086 h 3258196"/>
                <a:gd name="connsiteX27" fmla="*/ 818052 w 3590417"/>
                <a:gd name="connsiteY27" fmla="*/ 3229227 h 3258196"/>
                <a:gd name="connsiteX28" fmla="*/ 2438107 w 3590417"/>
                <a:gd name="connsiteY28" fmla="*/ 3258197 h 3258196"/>
                <a:gd name="connsiteX29" fmla="*/ 2438873 w 3590417"/>
                <a:gd name="connsiteY29" fmla="*/ 3258197 h 3258196"/>
                <a:gd name="connsiteX30" fmla="*/ 2467690 w 3590417"/>
                <a:gd name="connsiteY30" fmla="*/ 3246410 h 3258196"/>
                <a:gd name="connsiteX31" fmla="*/ 2480013 w 3590417"/>
                <a:gd name="connsiteY31" fmla="*/ 3217056 h 3258196"/>
                <a:gd name="connsiteX32" fmla="*/ 2479936 w 3590417"/>
                <a:gd name="connsiteY32" fmla="*/ 2602932 h 3258196"/>
                <a:gd name="connsiteX33" fmla="*/ 2841010 w 3590417"/>
                <a:gd name="connsiteY33" fmla="*/ 2602932 h 3258196"/>
                <a:gd name="connsiteX34" fmla="*/ 2882150 w 3590417"/>
                <a:gd name="connsiteY34" fmla="*/ 2561792 h 3258196"/>
                <a:gd name="connsiteX35" fmla="*/ 2841010 w 3590417"/>
                <a:gd name="connsiteY35" fmla="*/ 2520652 h 3258196"/>
                <a:gd name="connsiteX36" fmla="*/ 2479936 w 3590417"/>
                <a:gd name="connsiteY36" fmla="*/ 2520652 h 3258196"/>
                <a:gd name="connsiteX37" fmla="*/ 2479936 w 3590417"/>
                <a:gd name="connsiteY37" fmla="*/ 2407378 h 3258196"/>
                <a:gd name="connsiteX38" fmla="*/ 2655364 w 3590417"/>
                <a:gd name="connsiteY38" fmla="*/ 2406077 h 3258196"/>
                <a:gd name="connsiteX39" fmla="*/ 2717361 w 3590417"/>
                <a:gd name="connsiteY39" fmla="*/ 2406230 h 3258196"/>
                <a:gd name="connsiteX40" fmla="*/ 2856667 w 3590417"/>
                <a:gd name="connsiteY40" fmla="*/ 2405694 h 3258196"/>
                <a:gd name="connsiteX41" fmla="*/ 2857012 w 3590417"/>
                <a:gd name="connsiteY41" fmla="*/ 2405770 h 3258196"/>
                <a:gd name="connsiteX42" fmla="*/ 3549277 w 3590417"/>
                <a:gd name="connsiteY42" fmla="*/ 2405770 h 3258196"/>
                <a:gd name="connsiteX43" fmla="*/ 3590418 w 3590417"/>
                <a:gd name="connsiteY43" fmla="*/ 2364630 h 3258196"/>
                <a:gd name="connsiteX44" fmla="*/ 3549277 w 3590417"/>
                <a:gd name="connsiteY44" fmla="*/ 2323490 h 3258196"/>
                <a:gd name="connsiteX45" fmla="*/ 2479911 w 3590417"/>
                <a:gd name="connsiteY45" fmla="*/ 591811 h 3258196"/>
                <a:gd name="connsiteX46" fmla="*/ 2592460 w 3590417"/>
                <a:gd name="connsiteY46" fmla="*/ 628550 h 3258196"/>
                <a:gd name="connsiteX47" fmla="*/ 2604401 w 3590417"/>
                <a:gd name="connsiteY47" fmla="*/ 666667 h 3258196"/>
                <a:gd name="connsiteX48" fmla="*/ 2603368 w 3590417"/>
                <a:gd name="connsiteY48" fmla="*/ 675890 h 3258196"/>
                <a:gd name="connsiteX49" fmla="*/ 2603368 w 3590417"/>
                <a:gd name="connsiteY49" fmla="*/ 795680 h 3258196"/>
                <a:gd name="connsiteX50" fmla="*/ 2540796 w 3590417"/>
                <a:gd name="connsiteY50" fmla="*/ 798626 h 3258196"/>
                <a:gd name="connsiteX51" fmla="*/ 2479947 w 3590417"/>
                <a:gd name="connsiteY51" fmla="*/ 800808 h 3258196"/>
                <a:gd name="connsiteX52" fmla="*/ 859855 w 3590417"/>
                <a:gd name="connsiteY52" fmla="*/ 82320 h 3258196"/>
                <a:gd name="connsiteX53" fmla="*/ 2397614 w 3590417"/>
                <a:gd name="connsiteY53" fmla="*/ 82320 h 3258196"/>
                <a:gd name="connsiteX54" fmla="*/ 2397614 w 3590417"/>
                <a:gd name="connsiteY54" fmla="*/ 803752 h 3258196"/>
                <a:gd name="connsiteX55" fmla="*/ 859855 w 3590417"/>
                <a:gd name="connsiteY55" fmla="*/ 858976 h 3258196"/>
                <a:gd name="connsiteX56" fmla="*/ 664980 w 3590417"/>
                <a:gd name="connsiteY56" fmla="*/ 628589 h 3258196"/>
                <a:gd name="connsiteX57" fmla="*/ 777529 w 3590417"/>
                <a:gd name="connsiteY57" fmla="*/ 591850 h 3258196"/>
                <a:gd name="connsiteX58" fmla="*/ 777529 w 3590417"/>
                <a:gd name="connsiteY58" fmla="*/ 861957 h 3258196"/>
                <a:gd name="connsiteX59" fmla="*/ 654066 w 3590417"/>
                <a:gd name="connsiteY59" fmla="*/ 866397 h 3258196"/>
                <a:gd name="connsiteX60" fmla="*/ 654066 w 3590417"/>
                <a:gd name="connsiteY60" fmla="*/ 675930 h 3258196"/>
                <a:gd name="connsiteX61" fmla="*/ 653224 w 3590417"/>
                <a:gd name="connsiteY61" fmla="*/ 667549 h 3258196"/>
                <a:gd name="connsiteX62" fmla="*/ 664973 w 3590417"/>
                <a:gd name="connsiteY62" fmla="*/ 628590 h 3258196"/>
                <a:gd name="connsiteX63" fmla="*/ 2397703 w 3590417"/>
                <a:gd name="connsiteY63" fmla="*/ 3175161 h 3258196"/>
                <a:gd name="connsiteX64" fmla="*/ 859943 w 3590417"/>
                <a:gd name="connsiteY64" fmla="*/ 3147644 h 3258196"/>
                <a:gd name="connsiteX65" fmla="*/ 859943 w 3590417"/>
                <a:gd name="connsiteY65" fmla="*/ 2186917 h 3258196"/>
                <a:gd name="connsiteX66" fmla="*/ 2397703 w 3590417"/>
                <a:gd name="connsiteY66" fmla="*/ 2232496 h 3258196"/>
                <a:gd name="connsiteX67" fmla="*/ 2479983 w 3590417"/>
                <a:gd name="connsiteY67" fmla="*/ 2325102 h 3258196"/>
                <a:gd name="connsiteX68" fmla="*/ 2479983 w 3590417"/>
                <a:gd name="connsiteY68" fmla="*/ 2192537 h 3258196"/>
                <a:gd name="connsiteX69" fmla="*/ 2440068 w 3590417"/>
                <a:gd name="connsiteY69" fmla="*/ 2151435 h 3258196"/>
                <a:gd name="connsiteX70" fmla="*/ 820012 w 3590417"/>
                <a:gd name="connsiteY70" fmla="*/ 2103444 h 3258196"/>
                <a:gd name="connsiteX71" fmla="*/ 790123 w 3590417"/>
                <a:gd name="connsiteY71" fmla="*/ 2115040 h 3258196"/>
                <a:gd name="connsiteX72" fmla="*/ 777647 w 3590417"/>
                <a:gd name="connsiteY72" fmla="*/ 2144546 h 3258196"/>
                <a:gd name="connsiteX73" fmla="*/ 777647 w 3590417"/>
                <a:gd name="connsiteY73" fmla="*/ 2335747 h 3258196"/>
                <a:gd name="connsiteX74" fmla="*/ 632836 w 3590417"/>
                <a:gd name="connsiteY74" fmla="*/ 2336819 h 3258196"/>
                <a:gd name="connsiteX75" fmla="*/ 644508 w 3590417"/>
                <a:gd name="connsiteY75" fmla="*/ 2113170 h 3258196"/>
                <a:gd name="connsiteX76" fmla="*/ 650822 w 3590417"/>
                <a:gd name="connsiteY76" fmla="*/ 2006469 h 3258196"/>
                <a:gd name="connsiteX77" fmla="*/ 750244 w 3590417"/>
                <a:gd name="connsiteY77" fmla="*/ 2009569 h 3258196"/>
                <a:gd name="connsiteX78" fmla="*/ 847641 w 3590417"/>
                <a:gd name="connsiteY78" fmla="*/ 2013626 h 3258196"/>
                <a:gd name="connsiteX79" fmla="*/ 1073240 w 3590417"/>
                <a:gd name="connsiteY79" fmla="*/ 2015003 h 3258196"/>
                <a:gd name="connsiteX80" fmla="*/ 1637457 w 3590417"/>
                <a:gd name="connsiteY80" fmla="*/ 2030923 h 3258196"/>
                <a:gd name="connsiteX81" fmla="*/ 2203928 w 3590417"/>
                <a:gd name="connsiteY81" fmla="*/ 2044433 h 3258196"/>
                <a:gd name="connsiteX82" fmla="*/ 2605768 w 3590417"/>
                <a:gd name="connsiteY82" fmla="*/ 2048834 h 3258196"/>
                <a:gd name="connsiteX83" fmla="*/ 2603242 w 3590417"/>
                <a:gd name="connsiteY83" fmla="*/ 2140032 h 3258196"/>
                <a:gd name="connsiteX84" fmla="*/ 2606227 w 3590417"/>
                <a:gd name="connsiteY84" fmla="*/ 2324149 h 3258196"/>
                <a:gd name="connsiteX85" fmla="*/ 3166851 w 3590417"/>
                <a:gd name="connsiteY85" fmla="*/ 2259392 h 3258196"/>
                <a:gd name="connsiteX86" fmla="*/ 2717711 w 3590417"/>
                <a:gd name="connsiteY86" fmla="*/ 2323993 h 3258196"/>
                <a:gd name="connsiteX87" fmla="*/ 2689811 w 3590417"/>
                <a:gd name="connsiteY87" fmla="*/ 2323916 h 3258196"/>
                <a:gd name="connsiteX88" fmla="*/ 2685525 w 3590417"/>
                <a:gd name="connsiteY88" fmla="*/ 2143473 h 3258196"/>
                <a:gd name="connsiteX89" fmla="*/ 2686979 w 3590417"/>
                <a:gd name="connsiteY89" fmla="*/ 2007155 h 3258196"/>
                <a:gd name="connsiteX90" fmla="*/ 2647906 w 3590417"/>
                <a:gd name="connsiteY90" fmla="*/ 1968311 h 3258196"/>
                <a:gd name="connsiteX91" fmla="*/ 2203742 w 3590417"/>
                <a:gd name="connsiteY91" fmla="*/ 1962111 h 3258196"/>
                <a:gd name="connsiteX92" fmla="*/ 1644120 w 3590417"/>
                <a:gd name="connsiteY92" fmla="*/ 1948870 h 3258196"/>
                <a:gd name="connsiteX93" fmla="*/ 1073397 w 3590417"/>
                <a:gd name="connsiteY93" fmla="*/ 1932682 h 3258196"/>
                <a:gd name="connsiteX94" fmla="*/ 848787 w 3590417"/>
                <a:gd name="connsiteY94" fmla="*/ 1931304 h 3258196"/>
                <a:gd name="connsiteX95" fmla="*/ 755140 w 3590417"/>
                <a:gd name="connsiteY95" fmla="*/ 1927400 h 3258196"/>
                <a:gd name="connsiteX96" fmla="*/ 609633 w 3590417"/>
                <a:gd name="connsiteY96" fmla="*/ 1925525 h 3258196"/>
                <a:gd name="connsiteX97" fmla="*/ 570636 w 3590417"/>
                <a:gd name="connsiteY97" fmla="*/ 1964484 h 3258196"/>
                <a:gd name="connsiteX98" fmla="*/ 562331 w 3590417"/>
                <a:gd name="connsiteY98" fmla="*/ 2108150 h 3258196"/>
                <a:gd name="connsiteX99" fmla="*/ 550352 w 3590417"/>
                <a:gd name="connsiteY99" fmla="*/ 2337384 h 3258196"/>
                <a:gd name="connsiteX100" fmla="*/ 508255 w 3590417"/>
                <a:gd name="connsiteY100" fmla="*/ 2337690 h 3258196"/>
                <a:gd name="connsiteX101" fmla="*/ 110020 w 3590417"/>
                <a:gd name="connsiteY101" fmla="*/ 2249439 h 3258196"/>
                <a:gd name="connsiteX102" fmla="*/ 82313 w 3590417"/>
                <a:gd name="connsiteY102" fmla="*/ 2200186 h 3258196"/>
                <a:gd name="connsiteX103" fmla="*/ 82313 w 3590417"/>
                <a:gd name="connsiteY103" fmla="*/ 1108686 h 3258196"/>
                <a:gd name="connsiteX104" fmla="*/ 111399 w 3590417"/>
                <a:gd name="connsiteY104" fmla="*/ 1028051 h 3258196"/>
                <a:gd name="connsiteX105" fmla="*/ 536007 w 3590417"/>
                <a:gd name="connsiteY105" fmla="*/ 952964 h 3258196"/>
                <a:gd name="connsiteX106" fmla="*/ 2544912 w 3590417"/>
                <a:gd name="connsiteY106" fmla="*/ 880863 h 3258196"/>
                <a:gd name="connsiteX107" fmla="*/ 3125167 w 3590417"/>
                <a:gd name="connsiteY107" fmla="*/ 953117 h 3258196"/>
                <a:gd name="connsiteX108" fmla="*/ 3155974 w 3590417"/>
                <a:gd name="connsiteY108" fmla="*/ 1033982 h 3258196"/>
                <a:gd name="connsiteX109" fmla="*/ 3189766 w 3590417"/>
                <a:gd name="connsiteY109" fmla="*/ 2200234 h 3258196"/>
                <a:gd name="connsiteX110" fmla="*/ 3166804 w 3590417"/>
                <a:gd name="connsiteY110" fmla="*/ 2259438 h 325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3590417" h="3258196">
                  <a:moveTo>
                    <a:pt x="3549268" y="2323456"/>
                  </a:moveTo>
                  <a:lnTo>
                    <a:pt x="3217273" y="2323456"/>
                  </a:lnTo>
                  <a:cubicBezTo>
                    <a:pt x="3219607" y="2321351"/>
                    <a:pt x="3222669" y="2319858"/>
                    <a:pt x="3224888" y="2317639"/>
                  </a:cubicBezTo>
                  <a:cubicBezTo>
                    <a:pt x="3256232" y="2286449"/>
                    <a:pt x="3272075" y="2246877"/>
                    <a:pt x="3272075" y="2198927"/>
                  </a:cubicBezTo>
                  <a:lnTo>
                    <a:pt x="3238283" y="1032675"/>
                  </a:lnTo>
                  <a:cubicBezTo>
                    <a:pt x="3238283" y="995591"/>
                    <a:pt x="3232390" y="940712"/>
                    <a:pt x="3181490" y="892987"/>
                  </a:cubicBezTo>
                  <a:cubicBezTo>
                    <a:pt x="3104338" y="820619"/>
                    <a:pt x="2940696" y="787825"/>
                    <a:pt x="2685667" y="792723"/>
                  </a:cubicBezTo>
                  <a:lnTo>
                    <a:pt x="2685667" y="679409"/>
                  </a:lnTo>
                  <a:cubicBezTo>
                    <a:pt x="2688078" y="663298"/>
                    <a:pt x="2690795" y="618560"/>
                    <a:pt x="2656887" y="577304"/>
                  </a:cubicBezTo>
                  <a:cubicBezTo>
                    <a:pt x="2622636" y="535589"/>
                    <a:pt x="2562743" y="512857"/>
                    <a:pt x="2479932" y="509374"/>
                  </a:cubicBezTo>
                  <a:lnTo>
                    <a:pt x="2479932" y="41178"/>
                  </a:lnTo>
                  <a:cubicBezTo>
                    <a:pt x="2479932" y="18446"/>
                    <a:pt x="2461485" y="38"/>
                    <a:pt x="2438791" y="38"/>
                  </a:cubicBezTo>
                  <a:lnTo>
                    <a:pt x="818736" y="0"/>
                  </a:lnTo>
                  <a:cubicBezTo>
                    <a:pt x="796003" y="0"/>
                    <a:pt x="777596" y="18446"/>
                    <a:pt x="777596" y="41140"/>
                  </a:cubicBezTo>
                  <a:lnTo>
                    <a:pt x="777596" y="509336"/>
                  </a:lnTo>
                  <a:cubicBezTo>
                    <a:pt x="694703" y="512818"/>
                    <a:pt x="634890" y="535551"/>
                    <a:pt x="600640" y="577265"/>
                  </a:cubicBezTo>
                  <a:cubicBezTo>
                    <a:pt x="566733" y="618520"/>
                    <a:pt x="569449" y="663258"/>
                    <a:pt x="571860" y="679371"/>
                  </a:cubicBezTo>
                  <a:lnTo>
                    <a:pt x="571860" y="869269"/>
                  </a:lnTo>
                  <a:lnTo>
                    <a:pt x="534509" y="870609"/>
                  </a:lnTo>
                  <a:cubicBezTo>
                    <a:pt x="297692" y="870609"/>
                    <a:pt x="134511" y="887256"/>
                    <a:pt x="52803" y="970226"/>
                  </a:cubicBezTo>
                  <a:cubicBezTo>
                    <a:pt x="16943" y="1006620"/>
                    <a:pt x="-814" y="1053578"/>
                    <a:pt x="29" y="1109228"/>
                  </a:cubicBezTo>
                  <a:lnTo>
                    <a:pt x="29" y="2200140"/>
                  </a:lnTo>
                  <a:cubicBezTo>
                    <a:pt x="29" y="2238487"/>
                    <a:pt x="18513" y="2276220"/>
                    <a:pt x="53568" y="2309250"/>
                  </a:cubicBezTo>
                  <a:cubicBezTo>
                    <a:pt x="129763" y="2381199"/>
                    <a:pt x="273886" y="2421800"/>
                    <a:pt x="445336" y="2421800"/>
                  </a:cubicBezTo>
                  <a:cubicBezTo>
                    <a:pt x="466806" y="2421800"/>
                    <a:pt x="488735" y="2421150"/>
                    <a:pt x="510931" y="2419887"/>
                  </a:cubicBezTo>
                  <a:lnTo>
                    <a:pt x="777639" y="2418011"/>
                  </a:lnTo>
                  <a:lnTo>
                    <a:pt x="777639" y="3188086"/>
                  </a:lnTo>
                  <a:cubicBezTo>
                    <a:pt x="777639" y="3210551"/>
                    <a:pt x="795625" y="3228845"/>
                    <a:pt x="818052" y="3229227"/>
                  </a:cubicBezTo>
                  <a:lnTo>
                    <a:pt x="2438107" y="3258197"/>
                  </a:lnTo>
                  <a:lnTo>
                    <a:pt x="2438873" y="3258197"/>
                  </a:lnTo>
                  <a:cubicBezTo>
                    <a:pt x="2449627" y="3258197"/>
                    <a:pt x="2459997" y="3253949"/>
                    <a:pt x="2467690" y="3246410"/>
                  </a:cubicBezTo>
                  <a:cubicBezTo>
                    <a:pt x="2475574" y="3238679"/>
                    <a:pt x="2480013" y="3228078"/>
                    <a:pt x="2480013" y="3217056"/>
                  </a:cubicBezTo>
                  <a:lnTo>
                    <a:pt x="2479936" y="2602932"/>
                  </a:lnTo>
                  <a:lnTo>
                    <a:pt x="2841010" y="2602932"/>
                  </a:lnTo>
                  <a:cubicBezTo>
                    <a:pt x="2863743" y="2602932"/>
                    <a:pt x="2882150" y="2584486"/>
                    <a:pt x="2882150" y="2561792"/>
                  </a:cubicBezTo>
                  <a:cubicBezTo>
                    <a:pt x="2882150" y="2539060"/>
                    <a:pt x="2863704" y="2520652"/>
                    <a:pt x="2841010" y="2520652"/>
                  </a:cubicBezTo>
                  <a:lnTo>
                    <a:pt x="2479936" y="2520652"/>
                  </a:lnTo>
                  <a:lnTo>
                    <a:pt x="2479936" y="2407378"/>
                  </a:lnTo>
                  <a:lnTo>
                    <a:pt x="2655364" y="2406077"/>
                  </a:lnTo>
                  <a:lnTo>
                    <a:pt x="2717361" y="2406230"/>
                  </a:lnTo>
                  <a:cubicBezTo>
                    <a:pt x="2764817" y="2406459"/>
                    <a:pt x="2811430" y="2406497"/>
                    <a:pt x="2856667" y="2405694"/>
                  </a:cubicBezTo>
                  <a:cubicBezTo>
                    <a:pt x="2856782" y="2405694"/>
                    <a:pt x="2856897" y="2405770"/>
                    <a:pt x="2857012" y="2405770"/>
                  </a:cubicBezTo>
                  <a:lnTo>
                    <a:pt x="3549277" y="2405770"/>
                  </a:lnTo>
                  <a:cubicBezTo>
                    <a:pt x="3572010" y="2405770"/>
                    <a:pt x="3590418" y="2387324"/>
                    <a:pt x="3590418" y="2364630"/>
                  </a:cubicBezTo>
                  <a:cubicBezTo>
                    <a:pt x="3590418" y="2341936"/>
                    <a:pt x="3571972" y="2323490"/>
                    <a:pt x="3549277" y="2323490"/>
                  </a:cubicBezTo>
                  <a:close/>
                  <a:moveTo>
                    <a:pt x="2479911" y="591811"/>
                  </a:moveTo>
                  <a:cubicBezTo>
                    <a:pt x="2552088" y="595523"/>
                    <a:pt x="2581252" y="615500"/>
                    <a:pt x="2592460" y="628550"/>
                  </a:cubicBezTo>
                  <a:cubicBezTo>
                    <a:pt x="2607883" y="646460"/>
                    <a:pt x="2604401" y="666629"/>
                    <a:pt x="2604401" y="666667"/>
                  </a:cubicBezTo>
                  <a:cubicBezTo>
                    <a:pt x="2603750" y="669690"/>
                    <a:pt x="2603368" y="672790"/>
                    <a:pt x="2603368" y="675890"/>
                  </a:cubicBezTo>
                  <a:lnTo>
                    <a:pt x="2603368" y="795680"/>
                  </a:lnTo>
                  <a:cubicBezTo>
                    <a:pt x="2582549" y="796636"/>
                    <a:pt x="2562687" y="797210"/>
                    <a:pt x="2540796" y="798626"/>
                  </a:cubicBezTo>
                  <a:lnTo>
                    <a:pt x="2479947" y="800808"/>
                  </a:lnTo>
                  <a:close/>
                  <a:moveTo>
                    <a:pt x="859855" y="82320"/>
                  </a:moveTo>
                  <a:lnTo>
                    <a:pt x="2397614" y="82320"/>
                  </a:lnTo>
                  <a:lnTo>
                    <a:pt x="2397614" y="803752"/>
                  </a:lnTo>
                  <a:lnTo>
                    <a:pt x="859855" y="858976"/>
                  </a:lnTo>
                  <a:close/>
                  <a:moveTo>
                    <a:pt x="664980" y="628589"/>
                  </a:moveTo>
                  <a:cubicBezTo>
                    <a:pt x="676231" y="615539"/>
                    <a:pt x="705470" y="595562"/>
                    <a:pt x="777529" y="591850"/>
                  </a:cubicBezTo>
                  <a:lnTo>
                    <a:pt x="777529" y="861957"/>
                  </a:lnTo>
                  <a:lnTo>
                    <a:pt x="654066" y="866397"/>
                  </a:lnTo>
                  <a:lnTo>
                    <a:pt x="654066" y="675930"/>
                  </a:lnTo>
                  <a:cubicBezTo>
                    <a:pt x="654066" y="673481"/>
                    <a:pt x="653645" y="669998"/>
                    <a:pt x="653224" y="667549"/>
                  </a:cubicBezTo>
                  <a:cubicBezTo>
                    <a:pt x="653109" y="666631"/>
                    <a:pt x="649627" y="646463"/>
                    <a:pt x="664973" y="628590"/>
                  </a:cubicBezTo>
                  <a:close/>
                  <a:moveTo>
                    <a:pt x="2397703" y="3175161"/>
                  </a:moveTo>
                  <a:lnTo>
                    <a:pt x="859943" y="3147644"/>
                  </a:lnTo>
                  <a:lnTo>
                    <a:pt x="859943" y="2186917"/>
                  </a:lnTo>
                  <a:lnTo>
                    <a:pt x="2397703" y="2232496"/>
                  </a:lnTo>
                  <a:close/>
                  <a:moveTo>
                    <a:pt x="2479983" y="2325102"/>
                  </a:moveTo>
                  <a:lnTo>
                    <a:pt x="2479983" y="2192537"/>
                  </a:lnTo>
                  <a:cubicBezTo>
                    <a:pt x="2479983" y="2170264"/>
                    <a:pt x="2462302" y="2152047"/>
                    <a:pt x="2440068" y="2151435"/>
                  </a:cubicBezTo>
                  <a:lnTo>
                    <a:pt x="820012" y="2103444"/>
                  </a:lnTo>
                  <a:cubicBezTo>
                    <a:pt x="808914" y="2102947"/>
                    <a:pt x="798159" y="2107271"/>
                    <a:pt x="790123" y="2115040"/>
                  </a:cubicBezTo>
                  <a:cubicBezTo>
                    <a:pt x="782124" y="2122771"/>
                    <a:pt x="777647" y="2133448"/>
                    <a:pt x="777647" y="2144546"/>
                  </a:cubicBezTo>
                  <a:lnTo>
                    <a:pt x="777647" y="2335747"/>
                  </a:lnTo>
                  <a:lnTo>
                    <a:pt x="632836" y="2336819"/>
                  </a:lnTo>
                  <a:cubicBezTo>
                    <a:pt x="635782" y="2262039"/>
                    <a:pt x="640030" y="2186570"/>
                    <a:pt x="644508" y="2113170"/>
                  </a:cubicBezTo>
                  <a:cubicBezTo>
                    <a:pt x="646651" y="2077731"/>
                    <a:pt x="648794" y="2042179"/>
                    <a:pt x="650822" y="2006469"/>
                  </a:cubicBezTo>
                  <a:cubicBezTo>
                    <a:pt x="688327" y="2005895"/>
                    <a:pt x="717642" y="2007617"/>
                    <a:pt x="750244" y="2009569"/>
                  </a:cubicBezTo>
                  <a:cubicBezTo>
                    <a:pt x="778411" y="2011291"/>
                    <a:pt x="808605" y="2013090"/>
                    <a:pt x="847641" y="2013626"/>
                  </a:cubicBezTo>
                  <a:cubicBezTo>
                    <a:pt x="922957" y="2014697"/>
                    <a:pt x="998155" y="2014850"/>
                    <a:pt x="1073240" y="2015003"/>
                  </a:cubicBezTo>
                  <a:cubicBezTo>
                    <a:pt x="1258357" y="2015386"/>
                    <a:pt x="1449744" y="2015768"/>
                    <a:pt x="1637457" y="2030923"/>
                  </a:cubicBezTo>
                  <a:cubicBezTo>
                    <a:pt x="1817744" y="2045428"/>
                    <a:pt x="2013961" y="2044816"/>
                    <a:pt x="2203928" y="2044433"/>
                  </a:cubicBezTo>
                  <a:cubicBezTo>
                    <a:pt x="2338031" y="2043974"/>
                    <a:pt x="2476406" y="2043706"/>
                    <a:pt x="2605768" y="2048834"/>
                  </a:cubicBezTo>
                  <a:cubicBezTo>
                    <a:pt x="2605883" y="2078072"/>
                    <a:pt x="2604581" y="2108458"/>
                    <a:pt x="2603242" y="2140032"/>
                  </a:cubicBezTo>
                  <a:cubicBezTo>
                    <a:pt x="2600678" y="2201340"/>
                    <a:pt x="2598343" y="2264181"/>
                    <a:pt x="2606227" y="2324149"/>
                  </a:cubicBezTo>
                  <a:close/>
                  <a:moveTo>
                    <a:pt x="3166851" y="2259392"/>
                  </a:moveTo>
                  <a:cubicBezTo>
                    <a:pt x="3100375" y="2325599"/>
                    <a:pt x="2896969" y="2324720"/>
                    <a:pt x="2717711" y="2323993"/>
                  </a:cubicBezTo>
                  <a:lnTo>
                    <a:pt x="2689811" y="2323916"/>
                  </a:lnTo>
                  <a:cubicBezTo>
                    <a:pt x="2680971" y="2267888"/>
                    <a:pt x="2682961" y="2205008"/>
                    <a:pt x="2685525" y="2143473"/>
                  </a:cubicBezTo>
                  <a:cubicBezTo>
                    <a:pt x="2687400" y="2098352"/>
                    <a:pt x="2689390" y="2051701"/>
                    <a:pt x="2686979" y="2007155"/>
                  </a:cubicBezTo>
                  <a:cubicBezTo>
                    <a:pt x="2685793" y="1986107"/>
                    <a:pt x="2668993" y="1969344"/>
                    <a:pt x="2647906" y="1968311"/>
                  </a:cubicBezTo>
                  <a:cubicBezTo>
                    <a:pt x="2505808" y="1961308"/>
                    <a:pt x="2352306" y="1961614"/>
                    <a:pt x="2203742" y="1962111"/>
                  </a:cubicBezTo>
                  <a:cubicBezTo>
                    <a:pt x="2015451" y="1962456"/>
                    <a:pt x="1820968" y="1963106"/>
                    <a:pt x="1644120" y="1948870"/>
                  </a:cubicBezTo>
                  <a:cubicBezTo>
                    <a:pt x="1453154" y="1933485"/>
                    <a:pt x="1260121" y="1933102"/>
                    <a:pt x="1073397" y="1932682"/>
                  </a:cubicBezTo>
                  <a:cubicBezTo>
                    <a:pt x="998655" y="1932529"/>
                    <a:pt x="923794" y="1932376"/>
                    <a:pt x="848787" y="1931304"/>
                  </a:cubicBezTo>
                  <a:cubicBezTo>
                    <a:pt x="811245" y="1930768"/>
                    <a:pt x="782236" y="1929046"/>
                    <a:pt x="755140" y="1927400"/>
                  </a:cubicBezTo>
                  <a:cubicBezTo>
                    <a:pt x="712010" y="1924798"/>
                    <a:pt x="671443" y="1922311"/>
                    <a:pt x="609633" y="1925525"/>
                  </a:cubicBezTo>
                  <a:cubicBezTo>
                    <a:pt x="588585" y="1926597"/>
                    <a:pt x="571746" y="1943435"/>
                    <a:pt x="570636" y="1964484"/>
                  </a:cubicBezTo>
                  <a:cubicBezTo>
                    <a:pt x="568110" y="2012629"/>
                    <a:pt x="565240" y="2060466"/>
                    <a:pt x="562331" y="2108150"/>
                  </a:cubicBezTo>
                  <a:cubicBezTo>
                    <a:pt x="557739" y="2183236"/>
                    <a:pt x="553338" y="2260505"/>
                    <a:pt x="550352" y="2337384"/>
                  </a:cubicBezTo>
                  <a:lnTo>
                    <a:pt x="508255" y="2337690"/>
                  </a:lnTo>
                  <a:cubicBezTo>
                    <a:pt x="296392" y="2349783"/>
                    <a:pt x="163709" y="2300147"/>
                    <a:pt x="110020" y="2249439"/>
                  </a:cubicBezTo>
                  <a:cubicBezTo>
                    <a:pt x="92187" y="2232600"/>
                    <a:pt x="82313" y="2215111"/>
                    <a:pt x="82313" y="2200186"/>
                  </a:cubicBezTo>
                  <a:lnTo>
                    <a:pt x="82313" y="1108686"/>
                  </a:lnTo>
                  <a:cubicBezTo>
                    <a:pt x="81777" y="1074358"/>
                    <a:pt x="91039" y="1048717"/>
                    <a:pt x="111399" y="1028051"/>
                  </a:cubicBezTo>
                  <a:cubicBezTo>
                    <a:pt x="179673" y="958820"/>
                    <a:pt x="365586" y="953003"/>
                    <a:pt x="536007" y="952964"/>
                  </a:cubicBezTo>
                  <a:lnTo>
                    <a:pt x="2544912" y="880863"/>
                  </a:lnTo>
                  <a:cubicBezTo>
                    <a:pt x="2934309" y="855873"/>
                    <a:pt x="3075299" y="906351"/>
                    <a:pt x="3125167" y="953117"/>
                  </a:cubicBezTo>
                  <a:cubicBezTo>
                    <a:pt x="3152223" y="978490"/>
                    <a:pt x="3155974" y="1006389"/>
                    <a:pt x="3155974" y="1033982"/>
                  </a:cubicBezTo>
                  <a:lnTo>
                    <a:pt x="3189766" y="2200234"/>
                  </a:lnTo>
                  <a:cubicBezTo>
                    <a:pt x="3189804" y="2224994"/>
                    <a:pt x="3182533" y="2243823"/>
                    <a:pt x="3166804" y="2259438"/>
                  </a:cubicBezTo>
                  <a:close/>
                </a:path>
              </a:pathLst>
            </a:custGeom>
            <a:grpFill/>
            <a:ln w="9797" cap="flat">
              <a:solidFill>
                <a:srgbClr val="01A37E"/>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269767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E2D2"/>
        </a:solidFill>
        <a:effectLst/>
      </p:bgPr>
    </p:bg>
    <p:spTree>
      <p:nvGrpSpPr>
        <p:cNvPr id="1" name=""/>
        <p:cNvGrpSpPr/>
        <p:nvPr/>
      </p:nvGrpSpPr>
      <p:grpSpPr>
        <a:xfrm>
          <a:off x="0" y="0"/>
          <a:ext cx="0" cy="0"/>
          <a:chOff x="0" y="0"/>
          <a:chExt cx="0" cy="0"/>
        </a:xfrm>
      </p:grpSpPr>
      <p:sp>
        <p:nvSpPr>
          <p:cNvPr id="461" name="矩形 460">
            <a:extLst>
              <a:ext uri="{FF2B5EF4-FFF2-40B4-BE49-F238E27FC236}">
                <a16:creationId xmlns:a16="http://schemas.microsoft.com/office/drawing/2014/main" id="{3C47C403-159C-C8F0-1925-EA424FAE904B}"/>
              </a:ext>
            </a:extLst>
          </p:cNvPr>
          <p:cNvSpPr>
            <a:spLocks/>
          </p:cNvSpPr>
          <p:nvPr/>
        </p:nvSpPr>
        <p:spPr>
          <a:xfrm>
            <a:off x="-1" y="0"/>
            <a:ext cx="12192001" cy="6858000"/>
          </a:xfrm>
          <a:prstGeom prst="rect">
            <a:avLst/>
          </a:prstGeom>
          <a:solidFill>
            <a:srgbClr val="F3E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 name="组合 410">
            <a:extLst>
              <a:ext uri="{FF2B5EF4-FFF2-40B4-BE49-F238E27FC236}">
                <a16:creationId xmlns:a16="http://schemas.microsoft.com/office/drawing/2014/main" id="{40F485B4-4D55-D671-0441-AA831443E172}"/>
              </a:ext>
            </a:extLst>
          </p:cNvPr>
          <p:cNvGrpSpPr/>
          <p:nvPr/>
        </p:nvGrpSpPr>
        <p:grpSpPr>
          <a:xfrm>
            <a:off x="0" y="0"/>
            <a:ext cx="12192000" cy="6858000"/>
            <a:chOff x="0" y="0"/>
            <a:chExt cx="12192000" cy="6858000"/>
          </a:xfrm>
        </p:grpSpPr>
        <p:grpSp>
          <p:nvGrpSpPr>
            <p:cNvPr id="412" name="组合 411">
              <a:extLst>
                <a:ext uri="{FF2B5EF4-FFF2-40B4-BE49-F238E27FC236}">
                  <a16:creationId xmlns:a16="http://schemas.microsoft.com/office/drawing/2014/main" id="{236C0780-E2BB-7555-28E1-959392559C57}"/>
                </a:ext>
              </a:extLst>
            </p:cNvPr>
            <p:cNvGrpSpPr/>
            <p:nvPr/>
          </p:nvGrpSpPr>
          <p:grpSpPr>
            <a:xfrm>
              <a:off x="4733" y="0"/>
              <a:ext cx="12182534" cy="6858000"/>
              <a:chOff x="4733" y="0"/>
              <a:chExt cx="12182534" cy="6858000"/>
            </a:xfrm>
          </p:grpSpPr>
          <p:cxnSp>
            <p:nvCxnSpPr>
              <p:cNvPr id="444" name="直接连接符 443">
                <a:extLst>
                  <a:ext uri="{FF2B5EF4-FFF2-40B4-BE49-F238E27FC236}">
                    <a16:creationId xmlns:a16="http://schemas.microsoft.com/office/drawing/2014/main" id="{61A256C8-6175-6C05-9EF0-76225B9F56D7}"/>
                  </a:ext>
                </a:extLst>
              </p:cNvPr>
              <p:cNvCxnSpPr>
                <a:cxnSpLocks/>
              </p:cNvCxnSpPr>
              <p:nvPr/>
            </p:nvCxnSpPr>
            <p:spPr>
              <a:xfrm>
                <a:off x="4733" y="6858000"/>
                <a:ext cx="12182534" cy="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E3407DD3-792D-33A2-C1DA-684E2A605560}"/>
                  </a:ext>
                </a:extLst>
              </p:cNvPr>
              <p:cNvCxnSpPr>
                <a:cxnSpLocks/>
              </p:cNvCxnSpPr>
              <p:nvPr/>
            </p:nvCxnSpPr>
            <p:spPr>
              <a:xfrm>
                <a:off x="4733" y="64293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6DC92B27-5739-DF53-B2C5-30DC13F4E299}"/>
                  </a:ext>
                </a:extLst>
              </p:cNvPr>
              <p:cNvCxnSpPr>
                <a:cxnSpLocks/>
              </p:cNvCxnSpPr>
              <p:nvPr/>
            </p:nvCxnSpPr>
            <p:spPr>
              <a:xfrm>
                <a:off x="4733" y="60007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23BE5D61-6E75-3D53-8959-87ED23FBC819}"/>
                  </a:ext>
                </a:extLst>
              </p:cNvPr>
              <p:cNvCxnSpPr>
                <a:cxnSpLocks/>
              </p:cNvCxnSpPr>
              <p:nvPr/>
            </p:nvCxnSpPr>
            <p:spPr>
              <a:xfrm>
                <a:off x="4733" y="55721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79652322-D86B-E28B-9FB3-63B4F8BA1B89}"/>
                  </a:ext>
                </a:extLst>
              </p:cNvPr>
              <p:cNvCxnSpPr>
                <a:cxnSpLocks/>
              </p:cNvCxnSpPr>
              <p:nvPr/>
            </p:nvCxnSpPr>
            <p:spPr>
              <a:xfrm>
                <a:off x="4733" y="51435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8BC86297-766A-16D8-2DF4-4722BF0C6875}"/>
                  </a:ext>
                </a:extLst>
              </p:cNvPr>
              <p:cNvCxnSpPr>
                <a:cxnSpLocks/>
              </p:cNvCxnSpPr>
              <p:nvPr/>
            </p:nvCxnSpPr>
            <p:spPr>
              <a:xfrm>
                <a:off x="4733" y="47148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F0E71C72-9F46-EF67-0A5E-FD7A618DEA95}"/>
                  </a:ext>
                </a:extLst>
              </p:cNvPr>
              <p:cNvCxnSpPr>
                <a:cxnSpLocks/>
              </p:cNvCxnSpPr>
              <p:nvPr/>
            </p:nvCxnSpPr>
            <p:spPr>
              <a:xfrm>
                <a:off x="4733" y="42862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59CBAAD4-CCEF-0665-F001-3B1017E78970}"/>
                  </a:ext>
                </a:extLst>
              </p:cNvPr>
              <p:cNvCxnSpPr>
                <a:cxnSpLocks/>
              </p:cNvCxnSpPr>
              <p:nvPr/>
            </p:nvCxnSpPr>
            <p:spPr>
              <a:xfrm>
                <a:off x="4733" y="38576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5E9084C9-6729-92B2-7411-8EF064D41B43}"/>
                  </a:ext>
                </a:extLst>
              </p:cNvPr>
              <p:cNvCxnSpPr>
                <a:cxnSpLocks/>
              </p:cNvCxnSpPr>
              <p:nvPr/>
            </p:nvCxnSpPr>
            <p:spPr>
              <a:xfrm>
                <a:off x="4733" y="34290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D7CBE23-845A-5BE8-4533-B4B358F09D93}"/>
                  </a:ext>
                </a:extLst>
              </p:cNvPr>
              <p:cNvCxnSpPr>
                <a:cxnSpLocks/>
              </p:cNvCxnSpPr>
              <p:nvPr/>
            </p:nvCxnSpPr>
            <p:spPr>
              <a:xfrm>
                <a:off x="4733" y="30003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EBBE6D31-B438-0879-DCCC-0A7E6C8D418D}"/>
                  </a:ext>
                </a:extLst>
              </p:cNvPr>
              <p:cNvCxnSpPr>
                <a:cxnSpLocks/>
              </p:cNvCxnSpPr>
              <p:nvPr/>
            </p:nvCxnSpPr>
            <p:spPr>
              <a:xfrm>
                <a:off x="4733" y="25717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DC8DB3D-CA68-4730-EC5F-81A99C093BDE}"/>
                  </a:ext>
                </a:extLst>
              </p:cNvPr>
              <p:cNvCxnSpPr>
                <a:cxnSpLocks/>
              </p:cNvCxnSpPr>
              <p:nvPr/>
            </p:nvCxnSpPr>
            <p:spPr>
              <a:xfrm>
                <a:off x="4733" y="21431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1AED10D9-5C0F-C5E6-48AB-3E4A0365E7E0}"/>
                  </a:ext>
                </a:extLst>
              </p:cNvPr>
              <p:cNvCxnSpPr>
                <a:cxnSpLocks/>
              </p:cNvCxnSpPr>
              <p:nvPr/>
            </p:nvCxnSpPr>
            <p:spPr>
              <a:xfrm>
                <a:off x="4733" y="17145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8DD0294A-3C52-84F0-3B19-45D378277FEF}"/>
                  </a:ext>
                </a:extLst>
              </p:cNvPr>
              <p:cNvCxnSpPr>
                <a:cxnSpLocks/>
              </p:cNvCxnSpPr>
              <p:nvPr/>
            </p:nvCxnSpPr>
            <p:spPr>
              <a:xfrm>
                <a:off x="4733" y="12858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B841F4CD-EADD-0FEA-A8F1-64AC2CE35F92}"/>
                  </a:ext>
                </a:extLst>
              </p:cNvPr>
              <p:cNvCxnSpPr>
                <a:cxnSpLocks/>
              </p:cNvCxnSpPr>
              <p:nvPr/>
            </p:nvCxnSpPr>
            <p:spPr>
              <a:xfrm>
                <a:off x="4733" y="8572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C0DDC782-CEE9-C383-1205-5B6C41371E8F}"/>
                  </a:ext>
                </a:extLst>
              </p:cNvPr>
              <p:cNvCxnSpPr>
                <a:cxnSpLocks/>
              </p:cNvCxnSpPr>
              <p:nvPr/>
            </p:nvCxnSpPr>
            <p:spPr>
              <a:xfrm>
                <a:off x="4733" y="4286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0" name="直接连接符 459">
                <a:extLst>
                  <a:ext uri="{FF2B5EF4-FFF2-40B4-BE49-F238E27FC236}">
                    <a16:creationId xmlns:a16="http://schemas.microsoft.com/office/drawing/2014/main" id="{6EF9AB6E-0852-0B80-C0F3-8EDE7127EA58}"/>
                  </a:ext>
                </a:extLst>
              </p:cNvPr>
              <p:cNvCxnSpPr>
                <a:cxnSpLocks/>
              </p:cNvCxnSpPr>
              <p:nvPr/>
            </p:nvCxnSpPr>
            <p:spPr>
              <a:xfrm>
                <a:off x="4733" y="0"/>
                <a:ext cx="12182534" cy="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grpSp>
        <p:grpSp>
          <p:nvGrpSpPr>
            <p:cNvPr id="413" name="组合 412">
              <a:extLst>
                <a:ext uri="{FF2B5EF4-FFF2-40B4-BE49-F238E27FC236}">
                  <a16:creationId xmlns:a16="http://schemas.microsoft.com/office/drawing/2014/main" id="{C81AF903-7901-4E89-E1BB-256583A859B9}"/>
                </a:ext>
              </a:extLst>
            </p:cNvPr>
            <p:cNvGrpSpPr/>
            <p:nvPr/>
          </p:nvGrpSpPr>
          <p:grpSpPr>
            <a:xfrm>
              <a:off x="0" y="0"/>
              <a:ext cx="12192000" cy="6858000"/>
              <a:chOff x="0" y="0"/>
              <a:chExt cx="12192000" cy="6858000"/>
            </a:xfrm>
          </p:grpSpPr>
          <p:cxnSp>
            <p:nvCxnSpPr>
              <p:cNvPr id="414" name="直接连接符 413">
                <a:extLst>
                  <a:ext uri="{FF2B5EF4-FFF2-40B4-BE49-F238E27FC236}">
                    <a16:creationId xmlns:a16="http://schemas.microsoft.com/office/drawing/2014/main" id="{62F7662C-5642-5E0A-0B40-E7EFC6D5785C}"/>
                  </a:ext>
                </a:extLst>
              </p:cNvPr>
              <p:cNvCxnSpPr>
                <a:cxnSpLocks/>
              </p:cNvCxnSpPr>
              <p:nvPr/>
            </p:nvCxnSpPr>
            <p:spPr>
              <a:xfrm>
                <a:off x="0" y="0"/>
                <a:ext cx="0" cy="685800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ACF2031B-77DA-95FA-AB5A-8F160A3FBF72}"/>
                  </a:ext>
                </a:extLst>
              </p:cNvPr>
              <p:cNvCxnSpPr>
                <a:cxnSpLocks/>
              </p:cNvCxnSpPr>
              <p:nvPr/>
            </p:nvCxnSpPr>
            <p:spPr>
              <a:xfrm>
                <a:off x="42041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10FB9A56-2E59-9FB8-39AA-1FE64FAC1E20}"/>
                  </a:ext>
                </a:extLst>
              </p:cNvPr>
              <p:cNvCxnSpPr>
                <a:cxnSpLocks/>
              </p:cNvCxnSpPr>
              <p:nvPr/>
            </p:nvCxnSpPr>
            <p:spPr>
              <a:xfrm>
                <a:off x="84082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1D0185C5-E915-11DA-D71D-56135519A49B}"/>
                  </a:ext>
                </a:extLst>
              </p:cNvPr>
              <p:cNvCxnSpPr>
                <a:cxnSpLocks/>
              </p:cNvCxnSpPr>
              <p:nvPr/>
            </p:nvCxnSpPr>
            <p:spPr>
              <a:xfrm>
                <a:off x="1261241"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23A3B9F8-9F42-9956-88EE-8DC8D70F96D3}"/>
                  </a:ext>
                </a:extLst>
              </p:cNvPr>
              <p:cNvCxnSpPr>
                <a:cxnSpLocks/>
              </p:cNvCxnSpPr>
              <p:nvPr/>
            </p:nvCxnSpPr>
            <p:spPr>
              <a:xfrm>
                <a:off x="1681655"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E7CA5E2D-353D-72D2-E2EE-658635D33E81}"/>
                  </a:ext>
                </a:extLst>
              </p:cNvPr>
              <p:cNvCxnSpPr>
                <a:cxnSpLocks/>
              </p:cNvCxnSpPr>
              <p:nvPr/>
            </p:nvCxnSpPr>
            <p:spPr>
              <a:xfrm>
                <a:off x="2102069"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0" name="直接连接符 419">
                <a:extLst>
                  <a:ext uri="{FF2B5EF4-FFF2-40B4-BE49-F238E27FC236}">
                    <a16:creationId xmlns:a16="http://schemas.microsoft.com/office/drawing/2014/main" id="{562936C3-F5DB-8472-C999-04DCB4000F9B}"/>
                  </a:ext>
                </a:extLst>
              </p:cNvPr>
              <p:cNvCxnSpPr>
                <a:cxnSpLocks/>
              </p:cNvCxnSpPr>
              <p:nvPr/>
            </p:nvCxnSpPr>
            <p:spPr>
              <a:xfrm>
                <a:off x="2522483"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id="{F12C974F-60DE-6726-927B-1D75DEB41895}"/>
                  </a:ext>
                </a:extLst>
              </p:cNvPr>
              <p:cNvCxnSpPr>
                <a:cxnSpLocks/>
              </p:cNvCxnSpPr>
              <p:nvPr/>
            </p:nvCxnSpPr>
            <p:spPr>
              <a:xfrm>
                <a:off x="2942897"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DBB09857-755F-1721-3C14-AF234D5DDFBE}"/>
                  </a:ext>
                </a:extLst>
              </p:cNvPr>
              <p:cNvCxnSpPr>
                <a:cxnSpLocks/>
              </p:cNvCxnSpPr>
              <p:nvPr/>
            </p:nvCxnSpPr>
            <p:spPr>
              <a:xfrm>
                <a:off x="336331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3" name="直接连接符 422">
                <a:extLst>
                  <a:ext uri="{FF2B5EF4-FFF2-40B4-BE49-F238E27FC236}">
                    <a16:creationId xmlns:a16="http://schemas.microsoft.com/office/drawing/2014/main" id="{D3ADDC54-FC7F-824A-F274-03F1F98BE2F6}"/>
                  </a:ext>
                </a:extLst>
              </p:cNvPr>
              <p:cNvCxnSpPr>
                <a:cxnSpLocks/>
              </p:cNvCxnSpPr>
              <p:nvPr/>
            </p:nvCxnSpPr>
            <p:spPr>
              <a:xfrm>
                <a:off x="378372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4" name="直接连接符 423">
                <a:extLst>
                  <a:ext uri="{FF2B5EF4-FFF2-40B4-BE49-F238E27FC236}">
                    <a16:creationId xmlns:a16="http://schemas.microsoft.com/office/drawing/2014/main" id="{99FEECF8-6EDB-3084-6D28-B34D97FFABFF}"/>
                  </a:ext>
                </a:extLst>
              </p:cNvPr>
              <p:cNvCxnSpPr>
                <a:cxnSpLocks/>
              </p:cNvCxnSpPr>
              <p:nvPr/>
            </p:nvCxnSpPr>
            <p:spPr>
              <a:xfrm>
                <a:off x="420413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5" name="直接连接符 424">
                <a:extLst>
                  <a:ext uri="{FF2B5EF4-FFF2-40B4-BE49-F238E27FC236}">
                    <a16:creationId xmlns:a16="http://schemas.microsoft.com/office/drawing/2014/main" id="{BBFDE2C5-FB2E-C8A0-2BFD-492B182F4A81}"/>
                  </a:ext>
                </a:extLst>
              </p:cNvPr>
              <p:cNvCxnSpPr>
                <a:cxnSpLocks/>
              </p:cNvCxnSpPr>
              <p:nvPr/>
            </p:nvCxnSpPr>
            <p:spPr>
              <a:xfrm>
                <a:off x="462455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3A46E871-79B2-C34D-A978-E4624DDF3148}"/>
                  </a:ext>
                </a:extLst>
              </p:cNvPr>
              <p:cNvCxnSpPr>
                <a:cxnSpLocks/>
              </p:cNvCxnSpPr>
              <p:nvPr/>
            </p:nvCxnSpPr>
            <p:spPr>
              <a:xfrm>
                <a:off x="504496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D3238BD2-47A1-8B59-5C4D-508AE47974D4}"/>
                  </a:ext>
                </a:extLst>
              </p:cNvPr>
              <p:cNvCxnSpPr>
                <a:cxnSpLocks/>
              </p:cNvCxnSpPr>
              <p:nvPr/>
            </p:nvCxnSpPr>
            <p:spPr>
              <a:xfrm>
                <a:off x="5465379"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48AA7E80-BEC8-04BF-78D6-E7A32EDEEAE7}"/>
                  </a:ext>
                </a:extLst>
              </p:cNvPr>
              <p:cNvCxnSpPr>
                <a:cxnSpLocks/>
              </p:cNvCxnSpPr>
              <p:nvPr/>
            </p:nvCxnSpPr>
            <p:spPr>
              <a:xfrm>
                <a:off x="5885793"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A6C5183E-3308-F146-1A2C-3F4ACE2899C0}"/>
                  </a:ext>
                </a:extLst>
              </p:cNvPr>
              <p:cNvCxnSpPr>
                <a:cxnSpLocks/>
              </p:cNvCxnSpPr>
              <p:nvPr/>
            </p:nvCxnSpPr>
            <p:spPr>
              <a:xfrm>
                <a:off x="6306207"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2ADD3AE1-CFE7-8BB4-81D8-495D832FA9FD}"/>
                  </a:ext>
                </a:extLst>
              </p:cNvPr>
              <p:cNvCxnSpPr>
                <a:cxnSpLocks/>
              </p:cNvCxnSpPr>
              <p:nvPr/>
            </p:nvCxnSpPr>
            <p:spPr>
              <a:xfrm>
                <a:off x="672662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F83886F-CABB-801E-533A-9AC39F00138E}"/>
                  </a:ext>
                </a:extLst>
              </p:cNvPr>
              <p:cNvCxnSpPr>
                <a:cxnSpLocks/>
              </p:cNvCxnSpPr>
              <p:nvPr/>
            </p:nvCxnSpPr>
            <p:spPr>
              <a:xfrm>
                <a:off x="714703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0830BD0C-9469-28E1-50A8-6A8FFE9F1C2A}"/>
                  </a:ext>
                </a:extLst>
              </p:cNvPr>
              <p:cNvCxnSpPr>
                <a:cxnSpLocks/>
              </p:cNvCxnSpPr>
              <p:nvPr/>
            </p:nvCxnSpPr>
            <p:spPr>
              <a:xfrm>
                <a:off x="756744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6F4395AF-AFEE-F4E3-274A-703B4761D654}"/>
                  </a:ext>
                </a:extLst>
              </p:cNvPr>
              <p:cNvCxnSpPr>
                <a:cxnSpLocks/>
              </p:cNvCxnSpPr>
              <p:nvPr/>
            </p:nvCxnSpPr>
            <p:spPr>
              <a:xfrm>
                <a:off x="798786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B546E830-B318-6F5F-3B18-959AD38A8F3F}"/>
                  </a:ext>
                </a:extLst>
              </p:cNvPr>
              <p:cNvCxnSpPr>
                <a:cxnSpLocks/>
              </p:cNvCxnSpPr>
              <p:nvPr/>
            </p:nvCxnSpPr>
            <p:spPr>
              <a:xfrm>
                <a:off x="840827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718364E-2B6F-4D4C-9242-CC7DF471C680}"/>
                  </a:ext>
                </a:extLst>
              </p:cNvPr>
              <p:cNvCxnSpPr>
                <a:cxnSpLocks/>
              </p:cNvCxnSpPr>
              <p:nvPr/>
            </p:nvCxnSpPr>
            <p:spPr>
              <a:xfrm>
                <a:off x="882869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F7720A16-3BD6-24AC-B8C0-B7DD77F05941}"/>
                  </a:ext>
                </a:extLst>
              </p:cNvPr>
              <p:cNvCxnSpPr>
                <a:cxnSpLocks/>
              </p:cNvCxnSpPr>
              <p:nvPr/>
            </p:nvCxnSpPr>
            <p:spPr>
              <a:xfrm>
                <a:off x="924910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89B2792B-8DA1-390F-41B0-F8AD685A35DA}"/>
                  </a:ext>
                </a:extLst>
              </p:cNvPr>
              <p:cNvCxnSpPr>
                <a:cxnSpLocks/>
              </p:cNvCxnSpPr>
              <p:nvPr/>
            </p:nvCxnSpPr>
            <p:spPr>
              <a:xfrm>
                <a:off x="966951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F07FD552-7ED8-D2B0-CF61-19B2F2219BFD}"/>
                  </a:ext>
                </a:extLst>
              </p:cNvPr>
              <p:cNvCxnSpPr>
                <a:cxnSpLocks/>
              </p:cNvCxnSpPr>
              <p:nvPr/>
            </p:nvCxnSpPr>
            <p:spPr>
              <a:xfrm>
                <a:off x="10089931"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D635A7FA-38D4-612C-FC6A-C7F8F098A032}"/>
                  </a:ext>
                </a:extLst>
              </p:cNvPr>
              <p:cNvCxnSpPr>
                <a:cxnSpLocks/>
              </p:cNvCxnSpPr>
              <p:nvPr/>
            </p:nvCxnSpPr>
            <p:spPr>
              <a:xfrm>
                <a:off x="10510345"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D1C051B0-AAA5-08E6-90B0-161EC89DFF3F}"/>
                  </a:ext>
                </a:extLst>
              </p:cNvPr>
              <p:cNvCxnSpPr>
                <a:cxnSpLocks/>
              </p:cNvCxnSpPr>
              <p:nvPr/>
            </p:nvCxnSpPr>
            <p:spPr>
              <a:xfrm>
                <a:off x="1093075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D472E6D-9DC3-D309-FCC6-6F49DC1F5032}"/>
                  </a:ext>
                </a:extLst>
              </p:cNvPr>
              <p:cNvCxnSpPr>
                <a:cxnSpLocks/>
              </p:cNvCxnSpPr>
              <p:nvPr/>
            </p:nvCxnSpPr>
            <p:spPr>
              <a:xfrm>
                <a:off x="1135117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DAC8EBB0-DED6-F5B1-8A96-F76BF64044F3}"/>
                  </a:ext>
                </a:extLst>
              </p:cNvPr>
              <p:cNvCxnSpPr>
                <a:cxnSpLocks/>
              </p:cNvCxnSpPr>
              <p:nvPr/>
            </p:nvCxnSpPr>
            <p:spPr>
              <a:xfrm>
                <a:off x="1177158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D7420E6F-225D-74D4-269C-166EB69DB1E4}"/>
                  </a:ext>
                </a:extLst>
              </p:cNvPr>
              <p:cNvCxnSpPr>
                <a:cxnSpLocks/>
              </p:cNvCxnSpPr>
              <p:nvPr/>
            </p:nvCxnSpPr>
            <p:spPr>
              <a:xfrm>
                <a:off x="12192000" y="0"/>
                <a:ext cx="0" cy="685800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grpSp>
      </p:grpSp>
      <p:grpSp>
        <p:nvGrpSpPr>
          <p:cNvPr id="127" name="组合 126">
            <a:extLst>
              <a:ext uri="{FF2B5EF4-FFF2-40B4-BE49-F238E27FC236}">
                <a16:creationId xmlns:a16="http://schemas.microsoft.com/office/drawing/2014/main" id="{6CA7211B-27B9-319C-FE96-46593A828D12}"/>
              </a:ext>
            </a:extLst>
          </p:cNvPr>
          <p:cNvGrpSpPr/>
          <p:nvPr/>
        </p:nvGrpSpPr>
        <p:grpSpPr>
          <a:xfrm>
            <a:off x="7412565" y="862913"/>
            <a:ext cx="1586220" cy="1586220"/>
            <a:chOff x="7147147" y="886144"/>
            <a:chExt cx="1586220" cy="1586220"/>
          </a:xfrm>
        </p:grpSpPr>
        <p:sp>
          <p:nvSpPr>
            <p:cNvPr id="4" name="矩形 3">
              <a:extLst>
                <a:ext uri="{FF2B5EF4-FFF2-40B4-BE49-F238E27FC236}">
                  <a16:creationId xmlns:a16="http://schemas.microsoft.com/office/drawing/2014/main" id="{7F248619-4F6D-71A7-789D-28AF9B5B590A}"/>
                </a:ext>
              </a:extLst>
            </p:cNvPr>
            <p:cNvSpPr/>
            <p:nvPr/>
          </p:nvSpPr>
          <p:spPr>
            <a:xfrm>
              <a:off x="7147147" y="886144"/>
              <a:ext cx="1586220" cy="1586220"/>
            </a:xfrm>
            <a:prstGeom prst="rect">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3053BBEB-836E-E32A-C5D4-F157A79B426C}"/>
                </a:ext>
              </a:extLst>
            </p:cNvPr>
            <p:cNvGrpSpPr/>
            <p:nvPr/>
          </p:nvGrpSpPr>
          <p:grpSpPr>
            <a:xfrm>
              <a:off x="7542504" y="1132789"/>
              <a:ext cx="795507" cy="724630"/>
              <a:chOff x="11890803" y="1159294"/>
              <a:chExt cx="3940468" cy="3589385"/>
            </a:xfrm>
            <a:solidFill>
              <a:srgbClr val="EF6C14"/>
            </a:solidFill>
          </p:grpSpPr>
          <p:sp>
            <p:nvSpPr>
              <p:cNvPr id="8" name="任意多边形: 形状 7">
                <a:extLst>
                  <a:ext uri="{FF2B5EF4-FFF2-40B4-BE49-F238E27FC236}">
                    <a16:creationId xmlns:a16="http://schemas.microsoft.com/office/drawing/2014/main" id="{8CF99983-1790-0070-4A7A-057883DFE9F7}"/>
                  </a:ext>
                </a:extLst>
              </p:cNvPr>
              <p:cNvSpPr/>
              <p:nvPr/>
            </p:nvSpPr>
            <p:spPr>
              <a:xfrm>
                <a:off x="14777553" y="3401957"/>
                <a:ext cx="630993" cy="385885"/>
              </a:xfrm>
              <a:custGeom>
                <a:avLst/>
                <a:gdLst>
                  <a:gd name="connsiteX0" fmla="*/ 433150 w 630993"/>
                  <a:gd name="connsiteY0" fmla="*/ 13 h 385885"/>
                  <a:gd name="connsiteX1" fmla="*/ 294079 w 630993"/>
                  <a:gd name="connsiteY1" fmla="*/ 61972 h 385885"/>
                  <a:gd name="connsiteX2" fmla="*/ 251217 w 630993"/>
                  <a:gd name="connsiteY2" fmla="*/ 214054 h 385885"/>
                  <a:gd name="connsiteX3" fmla="*/ 39197 w 630993"/>
                  <a:gd name="connsiteY3" fmla="*/ 224156 h 385885"/>
                  <a:gd name="connsiteX4" fmla="*/ 47 w 630993"/>
                  <a:gd name="connsiteY4" fmla="*/ 267210 h 385885"/>
                  <a:gd name="connsiteX5" fmla="*/ 41110 w 630993"/>
                  <a:gd name="connsiteY5" fmla="*/ 306398 h 385885"/>
                  <a:gd name="connsiteX6" fmla="*/ 43100 w 630993"/>
                  <a:gd name="connsiteY6" fmla="*/ 306360 h 385885"/>
                  <a:gd name="connsiteX7" fmla="*/ 272305 w 630993"/>
                  <a:gd name="connsiteY7" fmla="*/ 295453 h 385885"/>
                  <a:gd name="connsiteX8" fmla="*/ 445361 w 630993"/>
                  <a:gd name="connsiteY8" fmla="*/ 385886 h 385885"/>
                  <a:gd name="connsiteX9" fmla="*/ 461014 w 630993"/>
                  <a:gd name="connsiteY9" fmla="*/ 385503 h 385885"/>
                  <a:gd name="connsiteX10" fmla="*/ 624234 w 630993"/>
                  <a:gd name="connsiteY10" fmla="*/ 243670 h 385885"/>
                  <a:gd name="connsiteX11" fmla="*/ 630817 w 630993"/>
                  <a:gd name="connsiteY11" fmla="*/ 205515 h 385885"/>
                  <a:gd name="connsiteX12" fmla="*/ 433150 w 630993"/>
                  <a:gd name="connsiteY12" fmla="*/ 0 h 385885"/>
                  <a:gd name="connsiteX13" fmla="*/ 544514 w 630993"/>
                  <a:gd name="connsiteY13" fmla="*/ 223320 h 385885"/>
                  <a:gd name="connsiteX14" fmla="*/ 457105 w 630993"/>
                  <a:gd name="connsiteY14" fmla="*/ 303305 h 385885"/>
                  <a:gd name="connsiteX15" fmla="*/ 333455 w 630993"/>
                  <a:gd name="connsiteY15" fmla="*/ 215513 h 385885"/>
                  <a:gd name="connsiteX16" fmla="*/ 355231 w 630993"/>
                  <a:gd name="connsiteY16" fmla="*/ 117042 h 385885"/>
                  <a:gd name="connsiteX17" fmla="*/ 431044 w 630993"/>
                  <a:gd name="connsiteY17" fmla="*/ 82255 h 385885"/>
                  <a:gd name="connsiteX18" fmla="*/ 548806 w 630993"/>
                  <a:gd name="connsiteY18" fmla="*/ 199438 h 385885"/>
                  <a:gd name="connsiteX19" fmla="*/ 544520 w 630993"/>
                  <a:gd name="connsiteY19" fmla="*/ 223319 h 38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0993" h="385885">
                    <a:moveTo>
                      <a:pt x="433150" y="13"/>
                    </a:moveTo>
                    <a:cubicBezTo>
                      <a:pt x="429706" y="52"/>
                      <a:pt x="347808" y="1391"/>
                      <a:pt x="294079" y="61972"/>
                    </a:cubicBezTo>
                    <a:cubicBezTo>
                      <a:pt x="259713" y="100740"/>
                      <a:pt x="245706" y="153132"/>
                      <a:pt x="251217" y="214054"/>
                    </a:cubicBezTo>
                    <a:lnTo>
                      <a:pt x="39197" y="224156"/>
                    </a:lnTo>
                    <a:cubicBezTo>
                      <a:pt x="16503" y="225228"/>
                      <a:pt x="-1025" y="244516"/>
                      <a:pt x="47" y="267210"/>
                    </a:cubicBezTo>
                    <a:cubicBezTo>
                      <a:pt x="1080" y="289253"/>
                      <a:pt x="19296" y="306398"/>
                      <a:pt x="41110" y="306398"/>
                    </a:cubicBezTo>
                    <a:cubicBezTo>
                      <a:pt x="41761" y="306398"/>
                      <a:pt x="42411" y="306360"/>
                      <a:pt x="43100" y="306360"/>
                    </a:cubicBezTo>
                    <a:lnTo>
                      <a:pt x="272305" y="295453"/>
                    </a:lnTo>
                    <a:cubicBezTo>
                      <a:pt x="297601" y="342028"/>
                      <a:pt x="349228" y="385886"/>
                      <a:pt x="445361" y="385886"/>
                    </a:cubicBezTo>
                    <a:cubicBezTo>
                      <a:pt x="450413" y="385886"/>
                      <a:pt x="455618" y="385771"/>
                      <a:pt x="461014" y="385503"/>
                    </a:cubicBezTo>
                    <a:cubicBezTo>
                      <a:pt x="505790" y="383398"/>
                      <a:pt x="597528" y="350907"/>
                      <a:pt x="624234" y="243670"/>
                    </a:cubicBezTo>
                    <a:cubicBezTo>
                      <a:pt x="627143" y="232648"/>
                      <a:pt x="629324" y="220707"/>
                      <a:pt x="630817" y="205515"/>
                    </a:cubicBezTo>
                    <a:cubicBezTo>
                      <a:pt x="633917" y="138810"/>
                      <a:pt x="597140" y="10032"/>
                      <a:pt x="433150" y="0"/>
                    </a:cubicBezTo>
                    <a:close/>
                    <a:moveTo>
                      <a:pt x="544514" y="223320"/>
                    </a:moveTo>
                    <a:cubicBezTo>
                      <a:pt x="526259" y="296377"/>
                      <a:pt x="463726" y="302845"/>
                      <a:pt x="457105" y="303305"/>
                    </a:cubicBezTo>
                    <a:cubicBezTo>
                      <a:pt x="344976" y="308662"/>
                      <a:pt x="334376" y="233653"/>
                      <a:pt x="333455" y="215513"/>
                    </a:cubicBezTo>
                    <a:cubicBezTo>
                      <a:pt x="328595" y="172268"/>
                      <a:pt x="335943" y="139126"/>
                      <a:pt x="355231" y="117042"/>
                    </a:cubicBezTo>
                    <a:cubicBezTo>
                      <a:pt x="383743" y="84398"/>
                      <a:pt x="431962" y="82369"/>
                      <a:pt x="431044" y="82255"/>
                    </a:cubicBezTo>
                    <a:cubicBezTo>
                      <a:pt x="546318" y="89449"/>
                      <a:pt x="549188" y="183283"/>
                      <a:pt x="548806" y="199438"/>
                    </a:cubicBezTo>
                    <a:cubicBezTo>
                      <a:pt x="547926" y="207858"/>
                      <a:pt x="546510" y="215626"/>
                      <a:pt x="544520" y="223319"/>
                    </a:cubicBezTo>
                    <a:close/>
                  </a:path>
                </a:pathLst>
              </a:custGeom>
              <a:grpFill/>
              <a:ln w="12700" cap="flat">
                <a:solidFill>
                  <a:srgbClr val="EF6C14"/>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57250ABD-FB31-09F5-4B18-5BA4AA968BE7}"/>
                  </a:ext>
                </a:extLst>
              </p:cNvPr>
              <p:cNvSpPr/>
              <p:nvPr/>
            </p:nvSpPr>
            <p:spPr>
              <a:xfrm>
                <a:off x="14240611" y="3439393"/>
                <a:ext cx="381416" cy="385807"/>
              </a:xfrm>
              <a:custGeom>
                <a:avLst/>
                <a:gdLst>
                  <a:gd name="connsiteX0" fmla="*/ 183577 w 381416"/>
                  <a:gd name="connsiteY0" fmla="*/ 3 h 385807"/>
                  <a:gd name="connsiteX1" fmla="*/ 44507 w 381416"/>
                  <a:gd name="connsiteY1" fmla="*/ 61923 h 385807"/>
                  <a:gd name="connsiteX2" fmla="*/ 1874 w 381416"/>
                  <a:gd name="connsiteY2" fmla="*/ 220902 h 385807"/>
                  <a:gd name="connsiteX3" fmla="*/ 195828 w 381416"/>
                  <a:gd name="connsiteY3" fmla="*/ 385807 h 385807"/>
                  <a:gd name="connsiteX4" fmla="*/ 211480 w 381416"/>
                  <a:gd name="connsiteY4" fmla="*/ 385425 h 385807"/>
                  <a:gd name="connsiteX5" fmla="*/ 374662 w 381416"/>
                  <a:gd name="connsiteY5" fmla="*/ 243630 h 385807"/>
                  <a:gd name="connsiteX6" fmla="*/ 381244 w 381416"/>
                  <a:gd name="connsiteY6" fmla="*/ 205475 h 385807"/>
                  <a:gd name="connsiteX7" fmla="*/ 183577 w 381416"/>
                  <a:gd name="connsiteY7" fmla="*/ 0 h 385807"/>
                  <a:gd name="connsiteX8" fmla="*/ 294941 w 381416"/>
                  <a:gd name="connsiteY8" fmla="*/ 223270 h 385807"/>
                  <a:gd name="connsiteX9" fmla="*/ 207571 w 381416"/>
                  <a:gd name="connsiteY9" fmla="*/ 303255 h 385807"/>
                  <a:gd name="connsiteX10" fmla="*/ 83921 w 381416"/>
                  <a:gd name="connsiteY10" fmla="*/ 215502 h 385807"/>
                  <a:gd name="connsiteX11" fmla="*/ 105735 w 381416"/>
                  <a:gd name="connsiteY11" fmla="*/ 116991 h 385807"/>
                  <a:gd name="connsiteX12" fmla="*/ 181510 w 381416"/>
                  <a:gd name="connsiteY12" fmla="*/ 82204 h 385807"/>
                  <a:gd name="connsiteX13" fmla="*/ 299272 w 381416"/>
                  <a:gd name="connsiteY13" fmla="*/ 199387 h 385807"/>
                  <a:gd name="connsiteX14" fmla="*/ 294947 w 381416"/>
                  <a:gd name="connsiteY14" fmla="*/ 223268 h 38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16" h="385807">
                    <a:moveTo>
                      <a:pt x="183577" y="3"/>
                    </a:moveTo>
                    <a:cubicBezTo>
                      <a:pt x="180133" y="41"/>
                      <a:pt x="98197" y="1380"/>
                      <a:pt x="44507" y="61923"/>
                    </a:cubicBezTo>
                    <a:cubicBezTo>
                      <a:pt x="8801" y="102184"/>
                      <a:pt x="-5474" y="156910"/>
                      <a:pt x="1874" y="220902"/>
                    </a:cubicBezTo>
                    <a:cubicBezTo>
                      <a:pt x="3022" y="277924"/>
                      <a:pt x="45003" y="385807"/>
                      <a:pt x="195828" y="385807"/>
                    </a:cubicBezTo>
                    <a:cubicBezTo>
                      <a:pt x="200879" y="385807"/>
                      <a:pt x="206084" y="385692"/>
                      <a:pt x="211480" y="385425"/>
                    </a:cubicBezTo>
                    <a:cubicBezTo>
                      <a:pt x="256218" y="383320"/>
                      <a:pt x="347955" y="350829"/>
                      <a:pt x="374662" y="243630"/>
                    </a:cubicBezTo>
                    <a:cubicBezTo>
                      <a:pt x="377570" y="232609"/>
                      <a:pt x="379752" y="220707"/>
                      <a:pt x="381244" y="205475"/>
                    </a:cubicBezTo>
                    <a:cubicBezTo>
                      <a:pt x="384306" y="138771"/>
                      <a:pt x="347566" y="9993"/>
                      <a:pt x="183577" y="0"/>
                    </a:cubicBezTo>
                    <a:close/>
                    <a:moveTo>
                      <a:pt x="294941" y="223270"/>
                    </a:moveTo>
                    <a:cubicBezTo>
                      <a:pt x="276686" y="296327"/>
                      <a:pt x="214191" y="302795"/>
                      <a:pt x="207571" y="303255"/>
                    </a:cubicBezTo>
                    <a:cubicBezTo>
                      <a:pt x="94982" y="308421"/>
                      <a:pt x="84803" y="233603"/>
                      <a:pt x="83921" y="215502"/>
                    </a:cubicBezTo>
                    <a:cubicBezTo>
                      <a:pt x="79061" y="172218"/>
                      <a:pt x="86408" y="139076"/>
                      <a:pt x="105735" y="116991"/>
                    </a:cubicBezTo>
                    <a:cubicBezTo>
                      <a:pt x="134247" y="84347"/>
                      <a:pt x="182390" y="82356"/>
                      <a:pt x="181510" y="82204"/>
                    </a:cubicBezTo>
                    <a:cubicBezTo>
                      <a:pt x="296783" y="89398"/>
                      <a:pt x="299654" y="183232"/>
                      <a:pt x="299272" y="199387"/>
                    </a:cubicBezTo>
                    <a:cubicBezTo>
                      <a:pt x="298353" y="207807"/>
                      <a:pt x="296899" y="215575"/>
                      <a:pt x="294947" y="223268"/>
                    </a:cubicBezTo>
                    <a:close/>
                  </a:path>
                </a:pathLst>
              </a:custGeom>
              <a:grpFill/>
              <a:ln w="12700" cap="flat">
                <a:solidFill>
                  <a:srgbClr val="EF6C14"/>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F30910E6-A047-2549-9912-8D29444D1582}"/>
                  </a:ext>
                </a:extLst>
              </p:cNvPr>
              <p:cNvSpPr/>
              <p:nvPr/>
            </p:nvSpPr>
            <p:spPr>
              <a:xfrm>
                <a:off x="12341973" y="3514324"/>
                <a:ext cx="895577" cy="385795"/>
              </a:xfrm>
              <a:custGeom>
                <a:avLst/>
                <a:gdLst>
                  <a:gd name="connsiteX0" fmla="*/ 852477 w 895577"/>
                  <a:gd name="connsiteY0" fmla="*/ 182932 h 385795"/>
                  <a:gd name="connsiteX1" fmla="*/ 706745 w 895577"/>
                  <a:gd name="connsiteY1" fmla="*/ 189859 h 385795"/>
                  <a:gd name="connsiteX2" fmla="*/ 509078 w 895577"/>
                  <a:gd name="connsiteY2" fmla="*/ 0 h 385795"/>
                  <a:gd name="connsiteX3" fmla="*/ 370007 w 895577"/>
                  <a:gd name="connsiteY3" fmla="*/ 61921 h 385795"/>
                  <a:gd name="connsiteX4" fmla="*/ 327145 w 895577"/>
                  <a:gd name="connsiteY4" fmla="*/ 214002 h 385795"/>
                  <a:gd name="connsiteX5" fmla="*/ 39197 w 895577"/>
                  <a:gd name="connsiteY5" fmla="*/ 227702 h 385795"/>
                  <a:gd name="connsiteX6" fmla="*/ 47 w 895577"/>
                  <a:gd name="connsiteY6" fmla="*/ 270756 h 385795"/>
                  <a:gd name="connsiteX7" fmla="*/ 41110 w 895577"/>
                  <a:gd name="connsiteY7" fmla="*/ 309944 h 385795"/>
                  <a:gd name="connsiteX8" fmla="*/ 43100 w 895577"/>
                  <a:gd name="connsiteY8" fmla="*/ 309906 h 385795"/>
                  <a:gd name="connsiteX9" fmla="*/ 348722 w 895577"/>
                  <a:gd name="connsiteY9" fmla="*/ 295363 h 385795"/>
                  <a:gd name="connsiteX10" fmla="*/ 380678 w 895577"/>
                  <a:gd name="connsiteY10" fmla="*/ 337078 h 385795"/>
                  <a:gd name="connsiteX11" fmla="*/ 521130 w 895577"/>
                  <a:gd name="connsiteY11" fmla="*/ 385796 h 385795"/>
                  <a:gd name="connsiteX12" fmla="*/ 536935 w 895577"/>
                  <a:gd name="connsiteY12" fmla="*/ 385413 h 385795"/>
                  <a:gd name="connsiteX13" fmla="*/ 690476 w 895577"/>
                  <a:gd name="connsiteY13" fmla="*/ 272971 h 385795"/>
                  <a:gd name="connsiteX14" fmla="*/ 856381 w 895577"/>
                  <a:gd name="connsiteY14" fmla="*/ 265049 h 385795"/>
                  <a:gd name="connsiteX15" fmla="*/ 895531 w 895577"/>
                  <a:gd name="connsiteY15" fmla="*/ 221996 h 385795"/>
                  <a:gd name="connsiteX16" fmla="*/ 852478 w 895577"/>
                  <a:gd name="connsiteY16" fmla="*/ 182922 h 385795"/>
                  <a:gd name="connsiteX17" fmla="*/ 620520 w 895577"/>
                  <a:gd name="connsiteY17" fmla="*/ 222771 h 385795"/>
                  <a:gd name="connsiteX18" fmla="*/ 620405 w 895577"/>
                  <a:gd name="connsiteY18" fmla="*/ 223269 h 385795"/>
                  <a:gd name="connsiteX19" fmla="*/ 532996 w 895577"/>
                  <a:gd name="connsiteY19" fmla="*/ 303215 h 385795"/>
                  <a:gd name="connsiteX20" fmla="*/ 437474 w 895577"/>
                  <a:gd name="connsiteY20" fmla="*/ 277574 h 385795"/>
                  <a:gd name="connsiteX21" fmla="*/ 409346 w 895577"/>
                  <a:gd name="connsiteY21" fmla="*/ 215462 h 385795"/>
                  <a:gd name="connsiteX22" fmla="*/ 431160 w 895577"/>
                  <a:gd name="connsiteY22" fmla="*/ 116952 h 385795"/>
                  <a:gd name="connsiteX23" fmla="*/ 506973 w 895577"/>
                  <a:gd name="connsiteY23" fmla="*/ 82241 h 385795"/>
                  <a:gd name="connsiteX24" fmla="*/ 624735 w 895577"/>
                  <a:gd name="connsiteY24" fmla="*/ 199307 h 385795"/>
                  <a:gd name="connsiteX25" fmla="*/ 620525 w 895577"/>
                  <a:gd name="connsiteY25" fmla="*/ 222766 h 38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5577" h="385795">
                    <a:moveTo>
                      <a:pt x="852477" y="182932"/>
                    </a:moveTo>
                    <a:lnTo>
                      <a:pt x="706745" y="189859"/>
                    </a:lnTo>
                    <a:cubicBezTo>
                      <a:pt x="703760" y="120514"/>
                      <a:pt x="661012" y="9298"/>
                      <a:pt x="509078" y="0"/>
                    </a:cubicBezTo>
                    <a:cubicBezTo>
                      <a:pt x="505633" y="38"/>
                      <a:pt x="423698" y="1378"/>
                      <a:pt x="370007" y="61921"/>
                    </a:cubicBezTo>
                    <a:cubicBezTo>
                      <a:pt x="335641" y="100688"/>
                      <a:pt x="321634" y="153080"/>
                      <a:pt x="327145" y="214002"/>
                    </a:cubicBezTo>
                    <a:lnTo>
                      <a:pt x="39197" y="227702"/>
                    </a:lnTo>
                    <a:cubicBezTo>
                      <a:pt x="16503" y="228774"/>
                      <a:pt x="-1025" y="248062"/>
                      <a:pt x="47" y="270756"/>
                    </a:cubicBezTo>
                    <a:cubicBezTo>
                      <a:pt x="1080" y="292799"/>
                      <a:pt x="19296" y="309944"/>
                      <a:pt x="41110" y="309944"/>
                    </a:cubicBezTo>
                    <a:cubicBezTo>
                      <a:pt x="41761" y="309944"/>
                      <a:pt x="42411" y="309906"/>
                      <a:pt x="43100" y="309906"/>
                    </a:cubicBezTo>
                    <a:lnTo>
                      <a:pt x="348722" y="295363"/>
                    </a:lnTo>
                    <a:cubicBezTo>
                      <a:pt x="356376" y="309447"/>
                      <a:pt x="366480" y="323836"/>
                      <a:pt x="380678" y="337078"/>
                    </a:cubicBezTo>
                    <a:cubicBezTo>
                      <a:pt x="415273" y="369454"/>
                      <a:pt x="462499" y="385796"/>
                      <a:pt x="521130" y="385796"/>
                    </a:cubicBezTo>
                    <a:cubicBezTo>
                      <a:pt x="526296" y="385796"/>
                      <a:pt x="531577" y="385681"/>
                      <a:pt x="536935" y="385413"/>
                    </a:cubicBezTo>
                    <a:cubicBezTo>
                      <a:pt x="577272" y="383500"/>
                      <a:pt x="655686" y="356979"/>
                      <a:pt x="690476" y="272971"/>
                    </a:cubicBezTo>
                    <a:lnTo>
                      <a:pt x="856381" y="265049"/>
                    </a:lnTo>
                    <a:cubicBezTo>
                      <a:pt x="879075" y="263978"/>
                      <a:pt x="896603" y="244690"/>
                      <a:pt x="895531" y="221996"/>
                    </a:cubicBezTo>
                    <a:cubicBezTo>
                      <a:pt x="894460" y="199378"/>
                      <a:pt x="875670" y="181583"/>
                      <a:pt x="852478" y="182922"/>
                    </a:cubicBezTo>
                    <a:close/>
                    <a:moveTo>
                      <a:pt x="620520" y="222771"/>
                    </a:moveTo>
                    <a:cubicBezTo>
                      <a:pt x="620482" y="222962"/>
                      <a:pt x="620444" y="223116"/>
                      <a:pt x="620405" y="223269"/>
                    </a:cubicBezTo>
                    <a:cubicBezTo>
                      <a:pt x="602151" y="296288"/>
                      <a:pt x="539617" y="302756"/>
                      <a:pt x="532996" y="303215"/>
                    </a:cubicBezTo>
                    <a:cubicBezTo>
                      <a:pt x="490210" y="305052"/>
                      <a:pt x="458370" y="296633"/>
                      <a:pt x="437474" y="277574"/>
                    </a:cubicBezTo>
                    <a:cubicBezTo>
                      <a:pt x="411374" y="253732"/>
                      <a:pt x="409613" y="219136"/>
                      <a:pt x="409346" y="215462"/>
                    </a:cubicBezTo>
                    <a:cubicBezTo>
                      <a:pt x="404485" y="172179"/>
                      <a:pt x="411833" y="139037"/>
                      <a:pt x="431160" y="116952"/>
                    </a:cubicBezTo>
                    <a:cubicBezTo>
                      <a:pt x="459672" y="84384"/>
                      <a:pt x="507891" y="82356"/>
                      <a:pt x="506973" y="82241"/>
                    </a:cubicBezTo>
                    <a:cubicBezTo>
                      <a:pt x="622246" y="89436"/>
                      <a:pt x="625117" y="183269"/>
                      <a:pt x="624735" y="199307"/>
                    </a:cubicBezTo>
                    <a:cubicBezTo>
                      <a:pt x="623816" y="207726"/>
                      <a:pt x="622439" y="215533"/>
                      <a:pt x="620525" y="222766"/>
                    </a:cubicBezTo>
                    <a:close/>
                  </a:path>
                </a:pathLst>
              </a:custGeom>
              <a:grpFill/>
              <a:ln w="12700" cap="flat">
                <a:solidFill>
                  <a:srgbClr val="EF6C14"/>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0F1A92D-9792-251E-A3EF-BEA0371AFD06}"/>
                  </a:ext>
                </a:extLst>
              </p:cNvPr>
              <p:cNvSpPr/>
              <p:nvPr/>
            </p:nvSpPr>
            <p:spPr>
              <a:xfrm>
                <a:off x="11890803" y="1881331"/>
                <a:ext cx="3940468" cy="2805385"/>
              </a:xfrm>
              <a:custGeom>
                <a:avLst/>
                <a:gdLst>
                  <a:gd name="connsiteX0" fmla="*/ 3901360 w 3940468"/>
                  <a:gd name="connsiteY0" fmla="*/ 1079475 h 2805385"/>
                  <a:gd name="connsiteX1" fmla="*/ 3858422 w 3940468"/>
                  <a:gd name="connsiteY1" fmla="*/ 1054178 h 2805385"/>
                  <a:gd name="connsiteX2" fmla="*/ 3433588 w 3940468"/>
                  <a:gd name="connsiteY2" fmla="*/ 1104541 h 2805385"/>
                  <a:gd name="connsiteX3" fmla="*/ 3409860 w 3940468"/>
                  <a:gd name="connsiteY3" fmla="*/ 1115793 h 2805385"/>
                  <a:gd name="connsiteX4" fmla="*/ 3226203 w 3940468"/>
                  <a:gd name="connsiteY4" fmla="*/ 1293170 h 2805385"/>
                  <a:gd name="connsiteX5" fmla="*/ 2589389 w 3940468"/>
                  <a:gd name="connsiteY5" fmla="*/ 1326350 h 2805385"/>
                  <a:gd name="connsiteX6" fmla="*/ 2589733 w 3940468"/>
                  <a:gd name="connsiteY6" fmla="*/ 1324781 h 2805385"/>
                  <a:gd name="connsiteX7" fmla="*/ 2453151 w 3940468"/>
                  <a:gd name="connsiteY7" fmla="*/ 490534 h 2805385"/>
                  <a:gd name="connsiteX8" fmla="*/ 2375425 w 3940468"/>
                  <a:gd name="connsiteY8" fmla="*/ 475494 h 2805385"/>
                  <a:gd name="connsiteX9" fmla="*/ 2233944 w 3940468"/>
                  <a:gd name="connsiteY9" fmla="*/ 487166 h 2805385"/>
                  <a:gd name="connsiteX10" fmla="*/ 2168119 w 3940468"/>
                  <a:gd name="connsiteY10" fmla="*/ 35312 h 2805385"/>
                  <a:gd name="connsiteX11" fmla="*/ 2123305 w 3940468"/>
                  <a:gd name="connsiteY11" fmla="*/ 295 h 2805385"/>
                  <a:gd name="connsiteX12" fmla="*/ 1818986 w 3940468"/>
                  <a:gd name="connsiteY12" fmla="*/ 107721 h 2805385"/>
                  <a:gd name="connsiteX13" fmla="*/ 1800502 w 3940468"/>
                  <a:gd name="connsiteY13" fmla="*/ 166848 h 2805385"/>
                  <a:gd name="connsiteX14" fmla="*/ 1817302 w 3940468"/>
                  <a:gd name="connsiteY14" fmla="*/ 521495 h 2805385"/>
                  <a:gd name="connsiteX15" fmla="*/ 645270 w 3940468"/>
                  <a:gd name="connsiteY15" fmla="*/ 618051 h 2805385"/>
                  <a:gd name="connsiteX16" fmla="*/ 437306 w 3940468"/>
                  <a:gd name="connsiteY16" fmla="*/ 673658 h 2805385"/>
                  <a:gd name="connsiteX17" fmla="*/ 396892 w 3940468"/>
                  <a:gd name="connsiteY17" fmla="*/ 764358 h 2805385"/>
                  <a:gd name="connsiteX18" fmla="*/ 418821 w 3940468"/>
                  <a:gd name="connsiteY18" fmla="*/ 1225323 h 2805385"/>
                  <a:gd name="connsiteX19" fmla="*/ 397045 w 3940468"/>
                  <a:gd name="connsiteY19" fmla="*/ 1223792 h 2805385"/>
                  <a:gd name="connsiteX20" fmla="*/ 50089 w 3940468"/>
                  <a:gd name="connsiteY20" fmla="*/ 1297768 h 2805385"/>
                  <a:gd name="connsiteX21" fmla="*/ 6040 w 3940468"/>
                  <a:gd name="connsiteY21" fmla="*/ 1647370 h 2805385"/>
                  <a:gd name="connsiteX22" fmla="*/ 334783 w 3940468"/>
                  <a:gd name="connsiteY22" fmla="*/ 2360915 h 2805385"/>
                  <a:gd name="connsiteX23" fmla="*/ 431147 w 3940468"/>
                  <a:gd name="connsiteY23" fmla="*/ 2500868 h 2805385"/>
                  <a:gd name="connsiteX24" fmla="*/ 63333 w 3940468"/>
                  <a:gd name="connsiteY24" fmla="*/ 2746335 h 2805385"/>
                  <a:gd name="connsiteX25" fmla="*/ 82506 w 3940468"/>
                  <a:gd name="connsiteY25" fmla="*/ 2801291 h 2805385"/>
                  <a:gd name="connsiteX26" fmla="*/ 100378 w 3940468"/>
                  <a:gd name="connsiteY26" fmla="*/ 2805386 h 2805385"/>
                  <a:gd name="connsiteX27" fmla="*/ 137462 w 3940468"/>
                  <a:gd name="connsiteY27" fmla="*/ 2782118 h 2805385"/>
                  <a:gd name="connsiteX28" fmla="*/ 574434 w 3940468"/>
                  <a:gd name="connsiteY28" fmla="*/ 2542930 h 2805385"/>
                  <a:gd name="connsiteX29" fmla="*/ 916913 w 3940468"/>
                  <a:gd name="connsiteY29" fmla="*/ 2511625 h 2805385"/>
                  <a:gd name="connsiteX30" fmla="*/ 1227933 w 3940468"/>
                  <a:gd name="connsiteY30" fmla="*/ 2631258 h 2805385"/>
                  <a:gd name="connsiteX31" fmla="*/ 1367503 w 3940468"/>
                  <a:gd name="connsiteY31" fmla="*/ 2703359 h 2805385"/>
                  <a:gd name="connsiteX32" fmla="*/ 1862837 w 3940468"/>
                  <a:gd name="connsiteY32" fmla="*/ 2776800 h 2805385"/>
                  <a:gd name="connsiteX33" fmla="*/ 2165059 w 3940468"/>
                  <a:gd name="connsiteY33" fmla="*/ 2632409 h 2805385"/>
                  <a:gd name="connsiteX34" fmla="*/ 2294294 w 3940468"/>
                  <a:gd name="connsiteY34" fmla="*/ 2549325 h 2805385"/>
                  <a:gd name="connsiteX35" fmla="*/ 2965594 w 3940468"/>
                  <a:gd name="connsiteY35" fmla="*/ 2600338 h 2805385"/>
                  <a:gd name="connsiteX36" fmla="*/ 3346761 w 3940468"/>
                  <a:gd name="connsiteY36" fmla="*/ 2674620 h 2805385"/>
                  <a:gd name="connsiteX37" fmla="*/ 3814839 w 3940468"/>
                  <a:gd name="connsiteY37" fmla="*/ 2486604 h 2805385"/>
                  <a:gd name="connsiteX38" fmla="*/ 3773699 w 3940468"/>
                  <a:gd name="connsiteY38" fmla="*/ 2445654 h 2805385"/>
                  <a:gd name="connsiteX39" fmla="*/ 3773470 w 3940468"/>
                  <a:gd name="connsiteY39" fmla="*/ 2445654 h 2805385"/>
                  <a:gd name="connsiteX40" fmla="*/ 3732520 w 3940468"/>
                  <a:gd name="connsiteY40" fmla="*/ 2487025 h 2805385"/>
                  <a:gd name="connsiteX41" fmla="*/ 3342702 w 3940468"/>
                  <a:gd name="connsiteY41" fmla="*/ 2592422 h 2805385"/>
                  <a:gd name="connsiteX42" fmla="*/ 3110784 w 3940468"/>
                  <a:gd name="connsiteY42" fmla="*/ 2562993 h 2805385"/>
                  <a:gd name="connsiteX43" fmla="*/ 3901364 w 3940468"/>
                  <a:gd name="connsiteY43" fmla="*/ 1079509 h 2805385"/>
                  <a:gd name="connsiteX44" fmla="*/ 1882659 w 3940468"/>
                  <a:gd name="connsiteY44" fmla="*/ 161149 h 2805385"/>
                  <a:gd name="connsiteX45" fmla="*/ 2092455 w 3940468"/>
                  <a:gd name="connsiteY45" fmla="*/ 86713 h 2805385"/>
                  <a:gd name="connsiteX46" fmla="*/ 2151774 w 3940468"/>
                  <a:gd name="connsiteY46" fmla="*/ 494020 h 2805385"/>
                  <a:gd name="connsiteX47" fmla="*/ 1899380 w 3940468"/>
                  <a:gd name="connsiteY47" fmla="*/ 514800 h 2805385"/>
                  <a:gd name="connsiteX48" fmla="*/ 1882656 w 3940468"/>
                  <a:gd name="connsiteY48" fmla="*/ 161457 h 2805385"/>
                  <a:gd name="connsiteX49" fmla="*/ 1882656 w 3940468"/>
                  <a:gd name="connsiteY49" fmla="*/ 161151 h 2805385"/>
                  <a:gd name="connsiteX50" fmla="*/ 494796 w 3940468"/>
                  <a:gd name="connsiteY50" fmla="*/ 732675 h 2805385"/>
                  <a:gd name="connsiteX51" fmla="*/ 643702 w 3940468"/>
                  <a:gd name="connsiteY51" fmla="*/ 700413 h 2805385"/>
                  <a:gd name="connsiteX52" fmla="*/ 649328 w 3940468"/>
                  <a:gd name="connsiteY52" fmla="*/ 700337 h 2805385"/>
                  <a:gd name="connsiteX53" fmla="*/ 2387145 w 3940468"/>
                  <a:gd name="connsiteY53" fmla="*/ 557210 h 2805385"/>
                  <a:gd name="connsiteX54" fmla="*/ 2400655 w 3940468"/>
                  <a:gd name="connsiteY54" fmla="*/ 553728 h 2805385"/>
                  <a:gd name="connsiteX55" fmla="*/ 2407352 w 3940468"/>
                  <a:gd name="connsiteY55" fmla="*/ 558971 h 2805385"/>
                  <a:gd name="connsiteX56" fmla="*/ 2507508 w 3940468"/>
                  <a:gd name="connsiteY56" fmla="*/ 1322148 h 2805385"/>
                  <a:gd name="connsiteX57" fmla="*/ 2508924 w 3940468"/>
                  <a:gd name="connsiteY57" fmla="*/ 1330568 h 2805385"/>
                  <a:gd name="connsiteX58" fmla="*/ 1036903 w 3940468"/>
                  <a:gd name="connsiteY58" fmla="*/ 1407299 h 2805385"/>
                  <a:gd name="connsiteX59" fmla="*/ 1010306 w 3940468"/>
                  <a:gd name="connsiteY59" fmla="*/ 849126 h 2805385"/>
                  <a:gd name="connsiteX60" fmla="*/ 996873 w 3940468"/>
                  <a:gd name="connsiteY60" fmla="*/ 820615 h 2805385"/>
                  <a:gd name="connsiteX61" fmla="*/ 967252 w 3940468"/>
                  <a:gd name="connsiteY61" fmla="*/ 809976 h 2805385"/>
                  <a:gd name="connsiteX62" fmla="*/ 740694 w 3940468"/>
                  <a:gd name="connsiteY62" fmla="*/ 820769 h 2805385"/>
                  <a:gd name="connsiteX63" fmla="*/ 701543 w 3940468"/>
                  <a:gd name="connsiteY63" fmla="*/ 863822 h 2805385"/>
                  <a:gd name="connsiteX64" fmla="*/ 744597 w 3940468"/>
                  <a:gd name="connsiteY64" fmla="*/ 902973 h 2805385"/>
                  <a:gd name="connsiteX65" fmla="*/ 930057 w 3940468"/>
                  <a:gd name="connsiteY65" fmla="*/ 894132 h 2805385"/>
                  <a:gd name="connsiteX66" fmla="*/ 954588 w 3940468"/>
                  <a:gd name="connsiteY66" fmla="*/ 1408825 h 2805385"/>
                  <a:gd name="connsiteX67" fmla="*/ 642304 w 3940468"/>
                  <a:gd name="connsiteY67" fmla="*/ 1303927 h 2805385"/>
                  <a:gd name="connsiteX68" fmla="*/ 502352 w 3940468"/>
                  <a:gd name="connsiteY68" fmla="*/ 1247708 h 2805385"/>
                  <a:gd name="connsiteX69" fmla="*/ 479160 w 3940468"/>
                  <a:gd name="connsiteY69" fmla="*/ 761260 h 2805385"/>
                  <a:gd name="connsiteX70" fmla="*/ 494813 w 3940468"/>
                  <a:gd name="connsiteY70" fmla="*/ 732672 h 2805385"/>
                  <a:gd name="connsiteX71" fmla="*/ 3013543 w 3940468"/>
                  <a:gd name="connsiteY71" fmla="*/ 2530255 h 2805385"/>
                  <a:gd name="connsiteX72" fmla="*/ 2994868 w 3940468"/>
                  <a:gd name="connsiteY72" fmla="*/ 2523367 h 2805385"/>
                  <a:gd name="connsiteX73" fmla="*/ 2255987 w 3940468"/>
                  <a:gd name="connsiteY73" fmla="*/ 2476485 h 2805385"/>
                  <a:gd name="connsiteX74" fmla="*/ 2117984 w 3940468"/>
                  <a:gd name="connsiteY74" fmla="*/ 2564927 h 2805385"/>
                  <a:gd name="connsiteX75" fmla="*/ 1856028 w 3940468"/>
                  <a:gd name="connsiteY75" fmla="*/ 2694778 h 2805385"/>
                  <a:gd name="connsiteX76" fmla="*/ 1401343 w 3940468"/>
                  <a:gd name="connsiteY76" fmla="*/ 2628342 h 2805385"/>
                  <a:gd name="connsiteX77" fmla="*/ 1267661 w 3940468"/>
                  <a:gd name="connsiteY77" fmla="*/ 2559226 h 2805385"/>
                  <a:gd name="connsiteX78" fmla="*/ 924457 w 3940468"/>
                  <a:gd name="connsiteY78" fmla="*/ 2429678 h 2805385"/>
                  <a:gd name="connsiteX79" fmla="*/ 552852 w 3940468"/>
                  <a:gd name="connsiteY79" fmla="*/ 2463585 h 2805385"/>
                  <a:gd name="connsiteX80" fmla="*/ 512209 w 3940468"/>
                  <a:gd name="connsiteY80" fmla="*/ 2475143 h 2805385"/>
                  <a:gd name="connsiteX81" fmla="*/ 402109 w 3940468"/>
                  <a:gd name="connsiteY81" fmla="*/ 2313529 h 2805385"/>
                  <a:gd name="connsiteX82" fmla="*/ 88296 w 3940468"/>
                  <a:gd name="connsiteY82" fmla="*/ 1643111 h 2805385"/>
                  <a:gd name="connsiteX83" fmla="*/ 110416 w 3940468"/>
                  <a:gd name="connsiteY83" fmla="*/ 1353830 h 2805385"/>
                  <a:gd name="connsiteX84" fmla="*/ 398825 w 3940468"/>
                  <a:gd name="connsiteY84" fmla="*/ 1306146 h 2805385"/>
                  <a:gd name="connsiteX85" fmla="*/ 610110 w 3940468"/>
                  <a:gd name="connsiteY85" fmla="*/ 1379663 h 2805385"/>
                  <a:gd name="connsiteX86" fmla="*/ 991895 w 3940468"/>
                  <a:gd name="connsiteY86" fmla="*/ 1492065 h 2805385"/>
                  <a:gd name="connsiteX87" fmla="*/ 998439 w 3940468"/>
                  <a:gd name="connsiteY87" fmla="*/ 1491721 h 2805385"/>
                  <a:gd name="connsiteX88" fmla="*/ 999702 w 3940468"/>
                  <a:gd name="connsiteY88" fmla="*/ 1491683 h 2805385"/>
                  <a:gd name="connsiteX89" fmla="*/ 999855 w 3940468"/>
                  <a:gd name="connsiteY89" fmla="*/ 1491644 h 2805385"/>
                  <a:gd name="connsiteX90" fmla="*/ 3245850 w 3940468"/>
                  <a:gd name="connsiteY90" fmla="*/ 1374578 h 2805385"/>
                  <a:gd name="connsiteX91" fmla="*/ 3245889 w 3940468"/>
                  <a:gd name="connsiteY91" fmla="*/ 1374578 h 2805385"/>
                  <a:gd name="connsiteX92" fmla="*/ 3519983 w 3940468"/>
                  <a:gd name="connsiteY92" fmla="*/ 1361528 h 2805385"/>
                  <a:gd name="connsiteX93" fmla="*/ 3559133 w 3940468"/>
                  <a:gd name="connsiteY93" fmla="*/ 1318475 h 2805385"/>
                  <a:gd name="connsiteX94" fmla="*/ 3516080 w 3940468"/>
                  <a:gd name="connsiteY94" fmla="*/ 1279325 h 2805385"/>
                  <a:gd name="connsiteX95" fmla="*/ 3350831 w 3940468"/>
                  <a:gd name="connsiteY95" fmla="*/ 1287170 h 2805385"/>
                  <a:gd name="connsiteX96" fmla="*/ 3457032 w 3940468"/>
                  <a:gd name="connsiteY96" fmla="*/ 1184565 h 2805385"/>
                  <a:gd name="connsiteX97" fmla="*/ 3834801 w 3940468"/>
                  <a:gd name="connsiteY97" fmla="*/ 1139789 h 2805385"/>
                  <a:gd name="connsiteX98" fmla="*/ 3013526 w 3940468"/>
                  <a:gd name="connsiteY98" fmla="*/ 2530297 h 280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940468" h="2805385">
                    <a:moveTo>
                      <a:pt x="3901360" y="1079475"/>
                    </a:moveTo>
                    <a:cubicBezTo>
                      <a:pt x="3894357" y="1062368"/>
                      <a:pt x="3876867" y="1051652"/>
                      <a:pt x="3858422" y="1054178"/>
                    </a:cubicBezTo>
                    <a:lnTo>
                      <a:pt x="3433588" y="1104541"/>
                    </a:lnTo>
                    <a:cubicBezTo>
                      <a:pt x="3424671" y="1105575"/>
                      <a:pt x="3416328" y="1109555"/>
                      <a:pt x="3409860" y="1115793"/>
                    </a:cubicBezTo>
                    <a:lnTo>
                      <a:pt x="3226203" y="1293170"/>
                    </a:lnTo>
                    <a:lnTo>
                      <a:pt x="2589389" y="1326350"/>
                    </a:lnTo>
                    <a:cubicBezTo>
                      <a:pt x="2589427" y="1325814"/>
                      <a:pt x="2589733" y="1325355"/>
                      <a:pt x="2589733" y="1324781"/>
                    </a:cubicBezTo>
                    <a:cubicBezTo>
                      <a:pt x="2605500" y="842536"/>
                      <a:pt x="2559538" y="561828"/>
                      <a:pt x="2453151" y="490534"/>
                    </a:cubicBezTo>
                    <a:cubicBezTo>
                      <a:pt x="2424296" y="471207"/>
                      <a:pt x="2395133" y="470021"/>
                      <a:pt x="2375425" y="475494"/>
                    </a:cubicBezTo>
                    <a:lnTo>
                      <a:pt x="2233944" y="487166"/>
                    </a:lnTo>
                    <a:lnTo>
                      <a:pt x="2168119" y="35312"/>
                    </a:lnTo>
                    <a:cubicBezTo>
                      <a:pt x="2164942" y="13498"/>
                      <a:pt x="2145272" y="-2384"/>
                      <a:pt x="2123305" y="295"/>
                    </a:cubicBezTo>
                    <a:cubicBezTo>
                      <a:pt x="1961995" y="16406"/>
                      <a:pt x="1859624" y="52572"/>
                      <a:pt x="1818986" y="107721"/>
                    </a:cubicBezTo>
                    <a:cubicBezTo>
                      <a:pt x="1800080" y="133400"/>
                      <a:pt x="1799392" y="156018"/>
                      <a:pt x="1800502" y="166848"/>
                    </a:cubicBezTo>
                    <a:lnTo>
                      <a:pt x="1817302" y="521495"/>
                    </a:lnTo>
                    <a:lnTo>
                      <a:pt x="645270" y="618051"/>
                    </a:lnTo>
                    <a:cubicBezTo>
                      <a:pt x="549862" y="612999"/>
                      <a:pt x="480139" y="631943"/>
                      <a:pt x="437306" y="673658"/>
                    </a:cubicBezTo>
                    <a:cubicBezTo>
                      <a:pt x="396625" y="713306"/>
                      <a:pt x="396701" y="758541"/>
                      <a:pt x="396892" y="764358"/>
                    </a:cubicBezTo>
                    <a:lnTo>
                      <a:pt x="418821" y="1225323"/>
                    </a:lnTo>
                    <a:cubicBezTo>
                      <a:pt x="411091" y="1224290"/>
                      <a:pt x="403820" y="1223754"/>
                      <a:pt x="397045" y="1223792"/>
                    </a:cubicBezTo>
                    <a:cubicBezTo>
                      <a:pt x="220471" y="1227504"/>
                      <a:pt x="108990" y="1234354"/>
                      <a:pt x="50089" y="1297768"/>
                    </a:cubicBezTo>
                    <a:cubicBezTo>
                      <a:pt x="-9039" y="1361412"/>
                      <a:pt x="-3680" y="1462978"/>
                      <a:pt x="6040" y="1647370"/>
                    </a:cubicBezTo>
                    <a:cubicBezTo>
                      <a:pt x="20162" y="1915341"/>
                      <a:pt x="194635" y="2162405"/>
                      <a:pt x="334783" y="2360915"/>
                    </a:cubicBezTo>
                    <a:cubicBezTo>
                      <a:pt x="369341" y="2409825"/>
                      <a:pt x="402444" y="2456705"/>
                      <a:pt x="431147" y="2500868"/>
                    </a:cubicBezTo>
                    <a:cubicBezTo>
                      <a:pt x="275735" y="2554331"/>
                      <a:pt x="117560" y="2634011"/>
                      <a:pt x="63333" y="2746335"/>
                    </a:cubicBezTo>
                    <a:cubicBezTo>
                      <a:pt x="53459" y="2766809"/>
                      <a:pt x="62032" y="2791379"/>
                      <a:pt x="82506" y="2801291"/>
                    </a:cubicBezTo>
                    <a:cubicBezTo>
                      <a:pt x="88285" y="2804085"/>
                      <a:pt x="94369" y="2805386"/>
                      <a:pt x="100378" y="2805386"/>
                    </a:cubicBezTo>
                    <a:cubicBezTo>
                      <a:pt x="115686" y="2805386"/>
                      <a:pt x="130343" y="2796813"/>
                      <a:pt x="137462" y="2782118"/>
                    </a:cubicBezTo>
                    <a:cubicBezTo>
                      <a:pt x="179942" y="2694211"/>
                      <a:pt x="339185" y="2606994"/>
                      <a:pt x="574434" y="2542930"/>
                    </a:cubicBezTo>
                    <a:cubicBezTo>
                      <a:pt x="683731" y="2513118"/>
                      <a:pt x="808606" y="2501637"/>
                      <a:pt x="916913" y="2511625"/>
                    </a:cubicBezTo>
                    <a:cubicBezTo>
                      <a:pt x="1029355" y="2521882"/>
                      <a:pt x="1125827" y="2575039"/>
                      <a:pt x="1227933" y="2631258"/>
                    </a:cubicBezTo>
                    <a:cubicBezTo>
                      <a:pt x="1272939" y="2656057"/>
                      <a:pt x="1319514" y="2681698"/>
                      <a:pt x="1367503" y="2703359"/>
                    </a:cubicBezTo>
                    <a:cubicBezTo>
                      <a:pt x="1512129" y="2768418"/>
                      <a:pt x="1674046" y="2792414"/>
                      <a:pt x="1862837" y="2776800"/>
                    </a:cubicBezTo>
                    <a:cubicBezTo>
                      <a:pt x="1971144" y="2767768"/>
                      <a:pt x="2069723" y="2698959"/>
                      <a:pt x="2165059" y="2632409"/>
                    </a:cubicBezTo>
                    <a:cubicBezTo>
                      <a:pt x="2210218" y="2600914"/>
                      <a:pt x="2252889" y="2571139"/>
                      <a:pt x="2294294" y="2549325"/>
                    </a:cubicBezTo>
                    <a:cubicBezTo>
                      <a:pt x="2501797" y="2439989"/>
                      <a:pt x="2739681" y="2514537"/>
                      <a:pt x="2965594" y="2600338"/>
                    </a:cubicBezTo>
                    <a:cubicBezTo>
                      <a:pt x="3106124" y="2653687"/>
                      <a:pt x="3208377" y="2681471"/>
                      <a:pt x="3346761" y="2674620"/>
                    </a:cubicBezTo>
                    <a:cubicBezTo>
                      <a:pt x="3425062" y="2670793"/>
                      <a:pt x="3815721" y="2643775"/>
                      <a:pt x="3814839" y="2486604"/>
                    </a:cubicBezTo>
                    <a:cubicBezTo>
                      <a:pt x="3814724" y="2463948"/>
                      <a:pt x="3796317" y="2445654"/>
                      <a:pt x="3773699" y="2445654"/>
                    </a:cubicBezTo>
                    <a:lnTo>
                      <a:pt x="3773470" y="2445654"/>
                    </a:lnTo>
                    <a:cubicBezTo>
                      <a:pt x="3750737" y="2445769"/>
                      <a:pt x="3732406" y="2464292"/>
                      <a:pt x="3732520" y="2487025"/>
                    </a:cubicBezTo>
                    <a:cubicBezTo>
                      <a:pt x="3732750" y="2529811"/>
                      <a:pt x="3536000" y="2582968"/>
                      <a:pt x="3342702" y="2592422"/>
                    </a:cubicBezTo>
                    <a:cubicBezTo>
                      <a:pt x="3258431" y="2596326"/>
                      <a:pt x="3187976" y="2585572"/>
                      <a:pt x="3110784" y="2562993"/>
                    </a:cubicBezTo>
                    <a:cubicBezTo>
                      <a:pt x="4183963" y="1813315"/>
                      <a:pt x="3913689" y="1109685"/>
                      <a:pt x="3901364" y="1079509"/>
                    </a:cubicBezTo>
                    <a:close/>
                    <a:moveTo>
                      <a:pt x="1882659" y="161149"/>
                    </a:moveTo>
                    <a:cubicBezTo>
                      <a:pt x="1885376" y="155026"/>
                      <a:pt x="1911667" y="110174"/>
                      <a:pt x="2092455" y="86713"/>
                    </a:cubicBezTo>
                    <a:lnTo>
                      <a:pt x="2151774" y="494020"/>
                    </a:lnTo>
                    <a:lnTo>
                      <a:pt x="1899380" y="514800"/>
                    </a:lnTo>
                    <a:lnTo>
                      <a:pt x="1882656" y="161457"/>
                    </a:lnTo>
                    <a:lnTo>
                      <a:pt x="1882656" y="161151"/>
                    </a:lnTo>
                    <a:close/>
                    <a:moveTo>
                      <a:pt x="494796" y="732675"/>
                    </a:moveTo>
                    <a:cubicBezTo>
                      <a:pt x="520168" y="707991"/>
                      <a:pt x="572944" y="696434"/>
                      <a:pt x="643702" y="700413"/>
                    </a:cubicBezTo>
                    <a:cubicBezTo>
                      <a:pt x="645539" y="700413"/>
                      <a:pt x="647453" y="700451"/>
                      <a:pt x="649328" y="700337"/>
                    </a:cubicBezTo>
                    <a:lnTo>
                      <a:pt x="2387145" y="557210"/>
                    </a:lnTo>
                    <a:cubicBezTo>
                      <a:pt x="2391814" y="556828"/>
                      <a:pt x="2396369" y="555641"/>
                      <a:pt x="2400655" y="553728"/>
                    </a:cubicBezTo>
                    <a:cubicBezTo>
                      <a:pt x="2403448" y="552503"/>
                      <a:pt x="2405018" y="557440"/>
                      <a:pt x="2407352" y="558971"/>
                    </a:cubicBezTo>
                    <a:cubicBezTo>
                      <a:pt x="2436055" y="578220"/>
                      <a:pt x="2528131" y="690086"/>
                      <a:pt x="2507508" y="1322148"/>
                    </a:cubicBezTo>
                    <a:cubicBezTo>
                      <a:pt x="2507393" y="1325134"/>
                      <a:pt x="2508427" y="1327774"/>
                      <a:pt x="2508924" y="1330568"/>
                    </a:cubicBezTo>
                    <a:lnTo>
                      <a:pt x="1036903" y="1407299"/>
                    </a:lnTo>
                    <a:lnTo>
                      <a:pt x="1010306" y="849126"/>
                    </a:lnTo>
                    <a:cubicBezTo>
                      <a:pt x="1009808" y="838219"/>
                      <a:pt x="1004986" y="827963"/>
                      <a:pt x="996873" y="820615"/>
                    </a:cubicBezTo>
                    <a:cubicBezTo>
                      <a:pt x="988798" y="813267"/>
                      <a:pt x="978120" y="809440"/>
                      <a:pt x="967252" y="809976"/>
                    </a:cubicBezTo>
                    <a:lnTo>
                      <a:pt x="740694" y="820769"/>
                    </a:lnTo>
                    <a:cubicBezTo>
                      <a:pt x="717999" y="821840"/>
                      <a:pt x="700471" y="841128"/>
                      <a:pt x="701543" y="863822"/>
                    </a:cubicBezTo>
                    <a:cubicBezTo>
                      <a:pt x="702615" y="886516"/>
                      <a:pt x="720870" y="903316"/>
                      <a:pt x="744597" y="902973"/>
                    </a:cubicBezTo>
                    <a:lnTo>
                      <a:pt x="930057" y="894132"/>
                    </a:lnTo>
                    <a:lnTo>
                      <a:pt x="954588" y="1408825"/>
                    </a:lnTo>
                    <a:cubicBezTo>
                      <a:pt x="869935" y="1400100"/>
                      <a:pt x="745056" y="1347516"/>
                      <a:pt x="642304" y="1303927"/>
                    </a:cubicBezTo>
                    <a:cubicBezTo>
                      <a:pt x="589989" y="1281731"/>
                      <a:pt x="543029" y="1262060"/>
                      <a:pt x="502352" y="1247708"/>
                    </a:cubicBezTo>
                    <a:lnTo>
                      <a:pt x="479160" y="761260"/>
                    </a:lnTo>
                    <a:cubicBezTo>
                      <a:pt x="479198" y="761146"/>
                      <a:pt x="480538" y="746603"/>
                      <a:pt x="494813" y="732672"/>
                    </a:cubicBezTo>
                    <a:close/>
                    <a:moveTo>
                      <a:pt x="3013543" y="2530255"/>
                    </a:moveTo>
                    <a:cubicBezTo>
                      <a:pt x="3007267" y="2527921"/>
                      <a:pt x="3001297" y="2525816"/>
                      <a:pt x="2994868" y="2523367"/>
                    </a:cubicBezTo>
                    <a:cubicBezTo>
                      <a:pt x="2762107" y="2435001"/>
                      <a:pt x="2493763" y="2351191"/>
                      <a:pt x="2255987" y="2476485"/>
                    </a:cubicBezTo>
                    <a:cubicBezTo>
                      <a:pt x="2210025" y="2500711"/>
                      <a:pt x="2163259" y="2533355"/>
                      <a:pt x="2117984" y="2564927"/>
                    </a:cubicBezTo>
                    <a:cubicBezTo>
                      <a:pt x="2031570" y="2625240"/>
                      <a:pt x="1942214" y="2687587"/>
                      <a:pt x="1856028" y="2694778"/>
                    </a:cubicBezTo>
                    <a:cubicBezTo>
                      <a:pt x="1681443" y="2709245"/>
                      <a:pt x="1532840" y="2687507"/>
                      <a:pt x="1401343" y="2628342"/>
                    </a:cubicBezTo>
                    <a:cubicBezTo>
                      <a:pt x="1356337" y="2608059"/>
                      <a:pt x="1311294" y="2583221"/>
                      <a:pt x="1267661" y="2559226"/>
                    </a:cubicBezTo>
                    <a:cubicBezTo>
                      <a:pt x="1162606" y="2501362"/>
                      <a:pt x="1053995" y="2441543"/>
                      <a:pt x="924457" y="2429678"/>
                    </a:cubicBezTo>
                    <a:cubicBezTo>
                      <a:pt x="806696" y="2418924"/>
                      <a:pt x="671260" y="2431247"/>
                      <a:pt x="552852" y="2463585"/>
                    </a:cubicBezTo>
                    <a:cubicBezTo>
                      <a:pt x="539572" y="2467221"/>
                      <a:pt x="525948" y="2471086"/>
                      <a:pt x="512209" y="2475143"/>
                    </a:cubicBezTo>
                    <a:cubicBezTo>
                      <a:pt x="479871" y="2423975"/>
                      <a:pt x="442137" y="2370167"/>
                      <a:pt x="402109" y="2313529"/>
                    </a:cubicBezTo>
                    <a:cubicBezTo>
                      <a:pt x="261050" y="2113756"/>
                      <a:pt x="101150" y="1887353"/>
                      <a:pt x="88296" y="1643111"/>
                    </a:cubicBezTo>
                    <a:cubicBezTo>
                      <a:pt x="80030" y="1486474"/>
                      <a:pt x="75055" y="1391941"/>
                      <a:pt x="110416" y="1353830"/>
                    </a:cubicBezTo>
                    <a:cubicBezTo>
                      <a:pt x="143980" y="1317703"/>
                      <a:pt x="230167" y="1309667"/>
                      <a:pt x="398825" y="1306146"/>
                    </a:cubicBezTo>
                    <a:cubicBezTo>
                      <a:pt x="433344" y="1303467"/>
                      <a:pt x="524042" y="1343153"/>
                      <a:pt x="610110" y="1379663"/>
                    </a:cubicBezTo>
                    <a:cubicBezTo>
                      <a:pt x="741411" y="1435422"/>
                      <a:pt x="890357" y="1498757"/>
                      <a:pt x="991895" y="1492065"/>
                    </a:cubicBezTo>
                    <a:lnTo>
                      <a:pt x="998439" y="1491721"/>
                    </a:lnTo>
                    <a:cubicBezTo>
                      <a:pt x="998860" y="1491721"/>
                      <a:pt x="999281" y="1491721"/>
                      <a:pt x="999702" y="1491683"/>
                    </a:cubicBezTo>
                    <a:cubicBezTo>
                      <a:pt x="999740" y="1491683"/>
                      <a:pt x="999817" y="1491644"/>
                      <a:pt x="999855" y="1491644"/>
                    </a:cubicBezTo>
                    <a:lnTo>
                      <a:pt x="3245850" y="1374578"/>
                    </a:lnTo>
                    <a:lnTo>
                      <a:pt x="3245889" y="1374578"/>
                    </a:lnTo>
                    <a:lnTo>
                      <a:pt x="3519983" y="1361528"/>
                    </a:lnTo>
                    <a:cubicBezTo>
                      <a:pt x="3542677" y="1360457"/>
                      <a:pt x="3560205" y="1341169"/>
                      <a:pt x="3559133" y="1318475"/>
                    </a:cubicBezTo>
                    <a:cubicBezTo>
                      <a:pt x="3558024" y="1295781"/>
                      <a:pt x="3538774" y="1277985"/>
                      <a:pt x="3516080" y="1279325"/>
                    </a:cubicBezTo>
                    <a:lnTo>
                      <a:pt x="3350831" y="1287170"/>
                    </a:lnTo>
                    <a:lnTo>
                      <a:pt x="3457032" y="1184565"/>
                    </a:lnTo>
                    <a:lnTo>
                      <a:pt x="3834801" y="1139789"/>
                    </a:lnTo>
                    <a:cubicBezTo>
                      <a:pt x="3874716" y="1279594"/>
                      <a:pt x="3975252" y="1882951"/>
                      <a:pt x="3013526" y="2530297"/>
                    </a:cubicBezTo>
                    <a:close/>
                  </a:path>
                </a:pathLst>
              </a:custGeom>
              <a:grpFill/>
              <a:ln w="12700" cap="flat">
                <a:solidFill>
                  <a:srgbClr val="EF6C14"/>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D753833D-462F-ADB8-5A1B-2AD6192C38D1}"/>
                  </a:ext>
                </a:extLst>
              </p:cNvPr>
              <p:cNvSpPr/>
              <p:nvPr/>
            </p:nvSpPr>
            <p:spPr>
              <a:xfrm>
                <a:off x="13758048" y="2640304"/>
                <a:ext cx="224280" cy="293250"/>
              </a:xfrm>
              <a:custGeom>
                <a:avLst/>
                <a:gdLst>
                  <a:gd name="connsiteX0" fmla="*/ 43140 w 224280"/>
                  <a:gd name="connsiteY0" fmla="*/ 88504 h 293250"/>
                  <a:gd name="connsiteX1" fmla="*/ 133955 w 224280"/>
                  <a:gd name="connsiteY1" fmla="*/ 84180 h 293250"/>
                  <a:gd name="connsiteX2" fmla="*/ 142030 w 224280"/>
                  <a:gd name="connsiteY2" fmla="*/ 254062 h 293250"/>
                  <a:gd name="connsiteX3" fmla="*/ 183093 w 224280"/>
                  <a:gd name="connsiteY3" fmla="*/ 293251 h 293250"/>
                  <a:gd name="connsiteX4" fmla="*/ 185083 w 224280"/>
                  <a:gd name="connsiteY4" fmla="*/ 293213 h 293250"/>
                  <a:gd name="connsiteX5" fmla="*/ 224234 w 224280"/>
                  <a:gd name="connsiteY5" fmla="*/ 250159 h 293250"/>
                  <a:gd name="connsiteX6" fmla="*/ 214169 w 224280"/>
                  <a:gd name="connsiteY6" fmla="*/ 39177 h 293250"/>
                  <a:gd name="connsiteX7" fmla="*/ 171115 w 224280"/>
                  <a:gd name="connsiteY7" fmla="*/ 27 h 293250"/>
                  <a:gd name="connsiteX8" fmla="*/ 39197 w 224280"/>
                  <a:gd name="connsiteY8" fmla="*/ 6303 h 293250"/>
                  <a:gd name="connsiteX9" fmla="*/ 47 w 224280"/>
                  <a:gd name="connsiteY9" fmla="*/ 49357 h 293250"/>
                  <a:gd name="connsiteX10" fmla="*/ 43138 w 224280"/>
                  <a:gd name="connsiteY10" fmla="*/ 88507 h 29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4280" h="293250">
                    <a:moveTo>
                      <a:pt x="43140" y="88504"/>
                    </a:moveTo>
                    <a:lnTo>
                      <a:pt x="133955" y="84180"/>
                    </a:lnTo>
                    <a:lnTo>
                      <a:pt x="142030" y="254062"/>
                    </a:lnTo>
                    <a:cubicBezTo>
                      <a:pt x="143063" y="276106"/>
                      <a:pt x="161279" y="293251"/>
                      <a:pt x="183093" y="293251"/>
                    </a:cubicBezTo>
                    <a:cubicBezTo>
                      <a:pt x="183744" y="293251"/>
                      <a:pt x="184394" y="293213"/>
                      <a:pt x="185083" y="293213"/>
                    </a:cubicBezTo>
                    <a:cubicBezTo>
                      <a:pt x="207777" y="292141"/>
                      <a:pt x="225305" y="272853"/>
                      <a:pt x="224234" y="250159"/>
                    </a:cubicBezTo>
                    <a:lnTo>
                      <a:pt x="214169" y="39177"/>
                    </a:lnTo>
                    <a:cubicBezTo>
                      <a:pt x="213059" y="16445"/>
                      <a:pt x="193771" y="-776"/>
                      <a:pt x="171115" y="27"/>
                    </a:cubicBezTo>
                    <a:lnTo>
                      <a:pt x="39197" y="6303"/>
                    </a:lnTo>
                    <a:cubicBezTo>
                      <a:pt x="16503" y="7375"/>
                      <a:pt x="-1025" y="26663"/>
                      <a:pt x="47" y="49357"/>
                    </a:cubicBezTo>
                    <a:cubicBezTo>
                      <a:pt x="1156" y="72013"/>
                      <a:pt x="19564" y="89158"/>
                      <a:pt x="43138" y="88507"/>
                    </a:cubicBezTo>
                    <a:close/>
                  </a:path>
                </a:pathLst>
              </a:custGeom>
              <a:grpFill/>
              <a:ln w="12700" cap="flat">
                <a:solidFill>
                  <a:srgbClr val="EF6C14"/>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398E0B7E-F011-97DE-B6CA-D7DD25C04B24}"/>
                  </a:ext>
                </a:extLst>
              </p:cNvPr>
              <p:cNvSpPr/>
              <p:nvPr/>
            </p:nvSpPr>
            <p:spPr>
              <a:xfrm>
                <a:off x="13415049" y="2656623"/>
                <a:ext cx="224280" cy="293293"/>
              </a:xfrm>
              <a:custGeom>
                <a:avLst/>
                <a:gdLst>
                  <a:gd name="connsiteX0" fmla="*/ 43140 w 224280"/>
                  <a:gd name="connsiteY0" fmla="*/ 88547 h 293293"/>
                  <a:gd name="connsiteX1" fmla="*/ 133955 w 224280"/>
                  <a:gd name="connsiteY1" fmla="*/ 84222 h 293293"/>
                  <a:gd name="connsiteX2" fmla="*/ 142030 w 224280"/>
                  <a:gd name="connsiteY2" fmla="*/ 254105 h 293293"/>
                  <a:gd name="connsiteX3" fmla="*/ 183093 w 224280"/>
                  <a:gd name="connsiteY3" fmla="*/ 293293 h 293293"/>
                  <a:gd name="connsiteX4" fmla="*/ 185084 w 224280"/>
                  <a:gd name="connsiteY4" fmla="*/ 293255 h 293293"/>
                  <a:gd name="connsiteX5" fmla="*/ 224234 w 224280"/>
                  <a:gd name="connsiteY5" fmla="*/ 250201 h 293293"/>
                  <a:gd name="connsiteX6" fmla="*/ 214169 w 224280"/>
                  <a:gd name="connsiteY6" fmla="*/ 39220 h 293293"/>
                  <a:gd name="connsiteX7" fmla="*/ 200736 w 224280"/>
                  <a:gd name="connsiteY7" fmla="*/ 10708 h 293293"/>
                  <a:gd name="connsiteX8" fmla="*/ 171116 w 224280"/>
                  <a:gd name="connsiteY8" fmla="*/ 70 h 293293"/>
                  <a:gd name="connsiteX9" fmla="*/ 39197 w 224280"/>
                  <a:gd name="connsiteY9" fmla="*/ 6384 h 293293"/>
                  <a:gd name="connsiteX10" fmla="*/ 47 w 224280"/>
                  <a:gd name="connsiteY10" fmla="*/ 49438 h 293293"/>
                  <a:gd name="connsiteX11" fmla="*/ 43139 w 224280"/>
                  <a:gd name="connsiteY11" fmla="*/ 88550 h 293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280" h="293293">
                    <a:moveTo>
                      <a:pt x="43140" y="88547"/>
                    </a:moveTo>
                    <a:lnTo>
                      <a:pt x="133955" y="84222"/>
                    </a:lnTo>
                    <a:lnTo>
                      <a:pt x="142030" y="254105"/>
                    </a:lnTo>
                    <a:cubicBezTo>
                      <a:pt x="143063" y="276148"/>
                      <a:pt x="161279" y="293293"/>
                      <a:pt x="183093" y="293293"/>
                    </a:cubicBezTo>
                    <a:cubicBezTo>
                      <a:pt x="183744" y="293293"/>
                      <a:pt x="184395" y="293255"/>
                      <a:pt x="185084" y="293255"/>
                    </a:cubicBezTo>
                    <a:cubicBezTo>
                      <a:pt x="207778" y="292183"/>
                      <a:pt x="225306" y="272896"/>
                      <a:pt x="224234" y="250201"/>
                    </a:cubicBezTo>
                    <a:lnTo>
                      <a:pt x="214169" y="39220"/>
                    </a:lnTo>
                    <a:cubicBezTo>
                      <a:pt x="213672" y="28313"/>
                      <a:pt x="208850" y="18056"/>
                      <a:pt x="200736" y="10708"/>
                    </a:cubicBezTo>
                    <a:cubicBezTo>
                      <a:pt x="192661" y="3360"/>
                      <a:pt x="181678" y="-581"/>
                      <a:pt x="171116" y="70"/>
                    </a:cubicBezTo>
                    <a:lnTo>
                      <a:pt x="39197" y="6384"/>
                    </a:lnTo>
                    <a:cubicBezTo>
                      <a:pt x="16465" y="7456"/>
                      <a:pt x="-1025" y="26743"/>
                      <a:pt x="47" y="49438"/>
                    </a:cubicBezTo>
                    <a:cubicBezTo>
                      <a:pt x="1157" y="72094"/>
                      <a:pt x="19794" y="88741"/>
                      <a:pt x="43139" y="88550"/>
                    </a:cubicBezTo>
                    <a:close/>
                  </a:path>
                </a:pathLst>
              </a:custGeom>
              <a:grpFill/>
              <a:ln w="12700" cap="flat">
                <a:solidFill>
                  <a:srgbClr val="EF6C14"/>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EF959C61-8170-9BA4-B317-CB817911A2E3}"/>
                  </a:ext>
                </a:extLst>
              </p:cNvPr>
              <p:cNvSpPr/>
              <p:nvPr/>
            </p:nvSpPr>
            <p:spPr>
              <a:xfrm>
                <a:off x="13072150" y="2672856"/>
                <a:ext cx="224280" cy="293323"/>
              </a:xfrm>
              <a:custGeom>
                <a:avLst/>
                <a:gdLst>
                  <a:gd name="connsiteX0" fmla="*/ 43140 w 224280"/>
                  <a:gd name="connsiteY0" fmla="*/ 88577 h 293323"/>
                  <a:gd name="connsiteX1" fmla="*/ 133955 w 224280"/>
                  <a:gd name="connsiteY1" fmla="*/ 84252 h 293323"/>
                  <a:gd name="connsiteX2" fmla="*/ 142030 w 224280"/>
                  <a:gd name="connsiteY2" fmla="*/ 254135 h 293323"/>
                  <a:gd name="connsiteX3" fmla="*/ 183093 w 224280"/>
                  <a:gd name="connsiteY3" fmla="*/ 293323 h 293323"/>
                  <a:gd name="connsiteX4" fmla="*/ 185083 w 224280"/>
                  <a:gd name="connsiteY4" fmla="*/ 293285 h 293323"/>
                  <a:gd name="connsiteX5" fmla="*/ 224234 w 224280"/>
                  <a:gd name="connsiteY5" fmla="*/ 250232 h 293323"/>
                  <a:gd name="connsiteX6" fmla="*/ 214169 w 224280"/>
                  <a:gd name="connsiteY6" fmla="*/ 39250 h 293323"/>
                  <a:gd name="connsiteX7" fmla="*/ 171115 w 224280"/>
                  <a:gd name="connsiteY7" fmla="*/ 100 h 293323"/>
                  <a:gd name="connsiteX8" fmla="*/ 39197 w 224280"/>
                  <a:gd name="connsiteY8" fmla="*/ 6376 h 293323"/>
                  <a:gd name="connsiteX9" fmla="*/ 47 w 224280"/>
                  <a:gd name="connsiteY9" fmla="*/ 49429 h 293323"/>
                  <a:gd name="connsiteX10" fmla="*/ 43138 w 224280"/>
                  <a:gd name="connsiteY10" fmla="*/ 88580 h 29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4280" h="293323">
                    <a:moveTo>
                      <a:pt x="43140" y="88577"/>
                    </a:moveTo>
                    <a:lnTo>
                      <a:pt x="133955" y="84252"/>
                    </a:lnTo>
                    <a:lnTo>
                      <a:pt x="142030" y="254135"/>
                    </a:lnTo>
                    <a:cubicBezTo>
                      <a:pt x="143063" y="276178"/>
                      <a:pt x="161279" y="293323"/>
                      <a:pt x="183093" y="293323"/>
                    </a:cubicBezTo>
                    <a:cubicBezTo>
                      <a:pt x="183744" y="293323"/>
                      <a:pt x="184395" y="293285"/>
                      <a:pt x="185083" y="293285"/>
                    </a:cubicBezTo>
                    <a:cubicBezTo>
                      <a:pt x="207777" y="292214"/>
                      <a:pt x="225306" y="272926"/>
                      <a:pt x="224234" y="250232"/>
                    </a:cubicBezTo>
                    <a:lnTo>
                      <a:pt x="214169" y="39250"/>
                    </a:lnTo>
                    <a:cubicBezTo>
                      <a:pt x="213097" y="16518"/>
                      <a:pt x="194192" y="-1508"/>
                      <a:pt x="171115" y="100"/>
                    </a:cubicBezTo>
                    <a:lnTo>
                      <a:pt x="39197" y="6376"/>
                    </a:lnTo>
                    <a:cubicBezTo>
                      <a:pt x="16503" y="7448"/>
                      <a:pt x="-1025" y="26735"/>
                      <a:pt x="47" y="49429"/>
                    </a:cubicBezTo>
                    <a:cubicBezTo>
                      <a:pt x="1119" y="72124"/>
                      <a:pt x="19067" y="89345"/>
                      <a:pt x="43138" y="88580"/>
                    </a:cubicBezTo>
                    <a:close/>
                  </a:path>
                </a:pathLst>
              </a:custGeom>
              <a:grpFill/>
              <a:ln w="12700" cap="flat">
                <a:solidFill>
                  <a:srgbClr val="EF6C14"/>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3906ADC6-B409-0AB7-D9F4-B53EE4AB0800}"/>
                  </a:ext>
                </a:extLst>
              </p:cNvPr>
              <p:cNvSpPr/>
              <p:nvPr/>
            </p:nvSpPr>
            <p:spPr>
              <a:xfrm>
                <a:off x="12474039" y="4572620"/>
                <a:ext cx="642636" cy="176059"/>
              </a:xfrm>
              <a:custGeom>
                <a:avLst/>
                <a:gdLst>
                  <a:gd name="connsiteX0" fmla="*/ 606177 w 642636"/>
                  <a:gd name="connsiteY0" fmla="*/ 91026 h 176059"/>
                  <a:gd name="connsiteX1" fmla="*/ 480617 w 642636"/>
                  <a:gd name="connsiteY1" fmla="*/ 50154 h 176059"/>
                  <a:gd name="connsiteX2" fmla="*/ 325204 w 642636"/>
                  <a:gd name="connsiteY2" fmla="*/ 1589 h 176059"/>
                  <a:gd name="connsiteX3" fmla="*/ 18358 w 642636"/>
                  <a:gd name="connsiteY3" fmla="*/ 100668 h 176059"/>
                  <a:gd name="connsiteX4" fmla="*/ 6915 w 642636"/>
                  <a:gd name="connsiteY4" fmla="*/ 157690 h 176059"/>
                  <a:gd name="connsiteX5" fmla="*/ 41167 w 642636"/>
                  <a:gd name="connsiteY5" fmla="*/ 176060 h 176059"/>
                  <a:gd name="connsiteX6" fmla="*/ 63937 w 642636"/>
                  <a:gd name="connsiteY6" fmla="*/ 169171 h 176059"/>
                  <a:gd name="connsiteX7" fmla="*/ 316292 w 642636"/>
                  <a:gd name="connsiteY7" fmla="*/ 83408 h 176059"/>
                  <a:gd name="connsiteX8" fmla="*/ 447907 w 642636"/>
                  <a:gd name="connsiteY8" fmla="*/ 125696 h 176059"/>
                  <a:gd name="connsiteX9" fmla="*/ 596813 w 642636"/>
                  <a:gd name="connsiteY9" fmla="*/ 172807 h 176059"/>
                  <a:gd name="connsiteX10" fmla="*/ 642355 w 642636"/>
                  <a:gd name="connsiteY10" fmla="*/ 136603 h 176059"/>
                  <a:gd name="connsiteX11" fmla="*/ 606189 w 642636"/>
                  <a:gd name="connsiteY11" fmla="*/ 91024 h 1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2636" h="176059">
                    <a:moveTo>
                      <a:pt x="606177" y="91026"/>
                    </a:moveTo>
                    <a:cubicBezTo>
                      <a:pt x="563888" y="86204"/>
                      <a:pt x="523437" y="68677"/>
                      <a:pt x="480617" y="50154"/>
                    </a:cubicBezTo>
                    <a:cubicBezTo>
                      <a:pt x="432550" y="29335"/>
                      <a:pt x="382836" y="7827"/>
                      <a:pt x="325204" y="1589"/>
                    </a:cubicBezTo>
                    <a:cubicBezTo>
                      <a:pt x="212763" y="-10504"/>
                      <a:pt x="96353" y="48738"/>
                      <a:pt x="18358" y="100668"/>
                    </a:cubicBezTo>
                    <a:cubicBezTo>
                      <a:pt x="-548" y="113259"/>
                      <a:pt x="-5714" y="138785"/>
                      <a:pt x="6915" y="157690"/>
                    </a:cubicBezTo>
                    <a:cubicBezTo>
                      <a:pt x="14837" y="169631"/>
                      <a:pt x="27887" y="176060"/>
                      <a:pt x="41167" y="176060"/>
                    </a:cubicBezTo>
                    <a:cubicBezTo>
                      <a:pt x="49012" y="176060"/>
                      <a:pt x="56934" y="173840"/>
                      <a:pt x="63937" y="169171"/>
                    </a:cubicBezTo>
                    <a:cubicBezTo>
                      <a:pt x="130604" y="124739"/>
                      <a:pt x="228647" y="74108"/>
                      <a:pt x="316292" y="83408"/>
                    </a:cubicBezTo>
                    <a:cubicBezTo>
                      <a:pt x="361565" y="88307"/>
                      <a:pt x="403509" y="106485"/>
                      <a:pt x="447907" y="125696"/>
                    </a:cubicBezTo>
                    <a:cubicBezTo>
                      <a:pt x="494367" y="145827"/>
                      <a:pt x="542433" y="166646"/>
                      <a:pt x="596813" y="172807"/>
                    </a:cubicBezTo>
                    <a:cubicBezTo>
                      <a:pt x="619431" y="175792"/>
                      <a:pt x="639791" y="159183"/>
                      <a:pt x="642355" y="136603"/>
                    </a:cubicBezTo>
                    <a:cubicBezTo>
                      <a:pt x="644995" y="113986"/>
                      <a:pt x="628769" y="93588"/>
                      <a:pt x="606189" y="91024"/>
                    </a:cubicBezTo>
                    <a:close/>
                  </a:path>
                </a:pathLst>
              </a:custGeom>
              <a:grpFill/>
              <a:ln w="12700" cap="flat">
                <a:solidFill>
                  <a:srgbClr val="EF6C14"/>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6417FFD-88BB-53A7-C807-22B2B9BC0DC8}"/>
                  </a:ext>
                </a:extLst>
              </p:cNvPr>
              <p:cNvSpPr/>
              <p:nvPr/>
            </p:nvSpPr>
            <p:spPr>
              <a:xfrm>
                <a:off x="12661950" y="1159294"/>
                <a:ext cx="1252160" cy="720630"/>
              </a:xfrm>
              <a:custGeom>
                <a:avLst/>
                <a:gdLst>
                  <a:gd name="connsiteX0" fmla="*/ 1207916 w 1252160"/>
                  <a:gd name="connsiteY0" fmla="*/ 720592 h 720630"/>
                  <a:gd name="connsiteX1" fmla="*/ 1210135 w 1252160"/>
                  <a:gd name="connsiteY1" fmla="*/ 720630 h 720630"/>
                  <a:gd name="connsiteX2" fmla="*/ 1251199 w 1252160"/>
                  <a:gd name="connsiteY2" fmla="*/ 681671 h 720630"/>
                  <a:gd name="connsiteX3" fmla="*/ 1126511 w 1252160"/>
                  <a:gd name="connsiteY3" fmla="*/ 323429 h 720630"/>
                  <a:gd name="connsiteX4" fmla="*/ 644766 w 1252160"/>
                  <a:gd name="connsiteY4" fmla="*/ 186807 h 720630"/>
                  <a:gd name="connsiteX5" fmla="*/ 336538 w 1252160"/>
                  <a:gd name="connsiteY5" fmla="*/ 662 h 720630"/>
                  <a:gd name="connsiteX6" fmla="*/ 5581 w 1252160"/>
                  <a:gd name="connsiteY6" fmla="*/ 166566 h 720630"/>
                  <a:gd name="connsiteX7" fmla="*/ 20467 w 1252160"/>
                  <a:gd name="connsiteY7" fmla="*/ 222824 h 720630"/>
                  <a:gd name="connsiteX8" fmla="*/ 76725 w 1252160"/>
                  <a:gd name="connsiteY8" fmla="*/ 207937 h 720630"/>
                  <a:gd name="connsiteX9" fmla="*/ 331950 w 1252160"/>
                  <a:gd name="connsiteY9" fmla="*/ 82827 h 720630"/>
                  <a:gd name="connsiteX10" fmla="*/ 582659 w 1252160"/>
                  <a:gd name="connsiteY10" fmla="*/ 246665 h 720630"/>
                  <a:gd name="connsiteX11" fmla="*/ 624182 w 1252160"/>
                  <a:gd name="connsiteY11" fmla="*/ 271005 h 720630"/>
                  <a:gd name="connsiteX12" fmla="*/ 1069531 w 1252160"/>
                  <a:gd name="connsiteY12" fmla="*/ 382751 h 720630"/>
                  <a:gd name="connsiteX13" fmla="*/ 1169031 w 1252160"/>
                  <a:gd name="connsiteY13" fmla="*/ 677244 h 720630"/>
                  <a:gd name="connsiteX14" fmla="*/ 1207913 w 1252160"/>
                  <a:gd name="connsiteY14" fmla="*/ 720604 h 72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2160" h="720630">
                    <a:moveTo>
                      <a:pt x="1207916" y="720592"/>
                    </a:moveTo>
                    <a:cubicBezTo>
                      <a:pt x="1208681" y="720630"/>
                      <a:pt x="1209408" y="720630"/>
                      <a:pt x="1210135" y="720630"/>
                    </a:cubicBezTo>
                    <a:cubicBezTo>
                      <a:pt x="1231873" y="720630"/>
                      <a:pt x="1250013" y="703600"/>
                      <a:pt x="1251199" y="681671"/>
                    </a:cubicBezTo>
                    <a:cubicBezTo>
                      <a:pt x="1259198" y="531040"/>
                      <a:pt x="1217254" y="410525"/>
                      <a:pt x="1126511" y="323429"/>
                    </a:cubicBezTo>
                    <a:cubicBezTo>
                      <a:pt x="1019742" y="220980"/>
                      <a:pt x="849546" y="172993"/>
                      <a:pt x="644766" y="186807"/>
                    </a:cubicBezTo>
                    <a:cubicBezTo>
                      <a:pt x="585218" y="78539"/>
                      <a:pt x="469760" y="8088"/>
                      <a:pt x="336538" y="662"/>
                    </a:cubicBezTo>
                    <a:cubicBezTo>
                      <a:pt x="196204" y="-7260"/>
                      <a:pt x="69683" y="56421"/>
                      <a:pt x="5581" y="166566"/>
                    </a:cubicBezTo>
                    <a:cubicBezTo>
                      <a:pt x="-5824" y="186199"/>
                      <a:pt x="797" y="211381"/>
                      <a:pt x="20467" y="222824"/>
                    </a:cubicBezTo>
                    <a:cubicBezTo>
                      <a:pt x="40062" y="234229"/>
                      <a:pt x="65320" y="227607"/>
                      <a:pt x="76725" y="207937"/>
                    </a:cubicBezTo>
                    <a:cubicBezTo>
                      <a:pt x="125136" y="124738"/>
                      <a:pt x="222575" y="76978"/>
                      <a:pt x="331950" y="82827"/>
                    </a:cubicBezTo>
                    <a:cubicBezTo>
                      <a:pt x="444774" y="89142"/>
                      <a:pt x="540825" y="151905"/>
                      <a:pt x="582659" y="246665"/>
                    </a:cubicBezTo>
                    <a:cubicBezTo>
                      <a:pt x="589815" y="262891"/>
                      <a:pt x="606386" y="272766"/>
                      <a:pt x="624182" y="271005"/>
                    </a:cubicBezTo>
                    <a:cubicBezTo>
                      <a:pt x="817333" y="252941"/>
                      <a:pt x="975429" y="292474"/>
                      <a:pt x="1069531" y="382751"/>
                    </a:cubicBezTo>
                    <a:cubicBezTo>
                      <a:pt x="1142244" y="452556"/>
                      <a:pt x="1175732" y="551634"/>
                      <a:pt x="1169031" y="677244"/>
                    </a:cubicBezTo>
                    <a:cubicBezTo>
                      <a:pt x="1167806" y="700014"/>
                      <a:pt x="1185218" y="719379"/>
                      <a:pt x="1207913" y="720604"/>
                    </a:cubicBezTo>
                    <a:close/>
                  </a:path>
                </a:pathLst>
              </a:custGeom>
              <a:grpFill/>
              <a:ln w="12700" cap="flat">
                <a:solidFill>
                  <a:srgbClr val="EF6C14"/>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BFAFFAF3-8044-B7C4-1DB3-3474BA8302DA}"/>
                  </a:ext>
                </a:extLst>
              </p:cNvPr>
              <p:cNvSpPr/>
              <p:nvPr/>
            </p:nvSpPr>
            <p:spPr>
              <a:xfrm>
                <a:off x="12774006" y="1796209"/>
                <a:ext cx="1001572" cy="164257"/>
              </a:xfrm>
              <a:custGeom>
                <a:avLst/>
                <a:gdLst>
                  <a:gd name="connsiteX0" fmla="*/ 744730 w 1001572"/>
                  <a:gd name="connsiteY0" fmla="*/ 33418 h 164257"/>
                  <a:gd name="connsiteX1" fmla="*/ 695056 w 1001572"/>
                  <a:gd name="connsiteY1" fmla="*/ 48152 h 164257"/>
                  <a:gd name="connsiteX2" fmla="*/ 435206 w 1001572"/>
                  <a:gd name="connsiteY2" fmla="*/ 18225 h 164257"/>
                  <a:gd name="connsiteX3" fmla="*/ 222922 w 1001572"/>
                  <a:gd name="connsiteY3" fmla="*/ 42296 h 164257"/>
                  <a:gd name="connsiteX4" fmla="*/ 98586 w 1001572"/>
                  <a:gd name="connsiteY4" fmla="*/ 81791 h 164257"/>
                  <a:gd name="connsiteX5" fmla="*/ 98318 w 1001572"/>
                  <a:gd name="connsiteY5" fmla="*/ 81791 h 164257"/>
                  <a:gd name="connsiteX6" fmla="*/ 44702 w 1001572"/>
                  <a:gd name="connsiteY6" fmla="*/ 79418 h 164257"/>
                  <a:gd name="connsiteX7" fmla="*/ 155 w 1001572"/>
                  <a:gd name="connsiteY7" fmla="*/ 116846 h 164257"/>
                  <a:gd name="connsiteX8" fmla="*/ 37583 w 1001572"/>
                  <a:gd name="connsiteY8" fmla="*/ 161393 h 164257"/>
                  <a:gd name="connsiteX9" fmla="*/ 98548 w 1001572"/>
                  <a:gd name="connsiteY9" fmla="*/ 164110 h 164257"/>
                  <a:gd name="connsiteX10" fmla="*/ 258976 w 1001572"/>
                  <a:gd name="connsiteY10" fmla="*/ 116310 h 164257"/>
                  <a:gd name="connsiteX11" fmla="*/ 398546 w 1001572"/>
                  <a:gd name="connsiteY11" fmla="*/ 91932 h 164257"/>
                  <a:gd name="connsiteX12" fmla="*/ 713896 w 1001572"/>
                  <a:gd name="connsiteY12" fmla="*/ 128288 h 164257"/>
                  <a:gd name="connsiteX13" fmla="*/ 769847 w 1001572"/>
                  <a:gd name="connsiteY13" fmla="*/ 111832 h 164257"/>
                  <a:gd name="connsiteX14" fmla="*/ 937545 w 1001572"/>
                  <a:gd name="connsiteY14" fmla="*/ 92505 h 164257"/>
                  <a:gd name="connsiteX15" fmla="*/ 994643 w 1001572"/>
                  <a:gd name="connsiteY15" fmla="*/ 81139 h 164257"/>
                  <a:gd name="connsiteX16" fmla="*/ 983277 w 1001572"/>
                  <a:gd name="connsiteY16" fmla="*/ 24040 h 164257"/>
                  <a:gd name="connsiteX17" fmla="*/ 744736 w 1001572"/>
                  <a:gd name="connsiteY17" fmla="*/ 33416 h 16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1572" h="164257">
                    <a:moveTo>
                      <a:pt x="744730" y="33418"/>
                    </a:moveTo>
                    <a:cubicBezTo>
                      <a:pt x="726246" y="39350"/>
                      <a:pt x="709292" y="44823"/>
                      <a:pt x="695056" y="48152"/>
                    </a:cubicBezTo>
                    <a:cubicBezTo>
                      <a:pt x="603744" y="69622"/>
                      <a:pt x="518707" y="59824"/>
                      <a:pt x="435206" y="18225"/>
                    </a:cubicBezTo>
                    <a:cubicBezTo>
                      <a:pt x="354801" y="-21767"/>
                      <a:pt x="284771" y="12216"/>
                      <a:pt x="222922" y="42296"/>
                    </a:cubicBezTo>
                    <a:cubicBezTo>
                      <a:pt x="181131" y="62618"/>
                      <a:pt x="141674" y="81791"/>
                      <a:pt x="98586" y="81791"/>
                    </a:cubicBezTo>
                    <a:lnTo>
                      <a:pt x="98318" y="81791"/>
                    </a:lnTo>
                    <a:cubicBezTo>
                      <a:pt x="80294" y="81752"/>
                      <a:pt x="62382" y="80949"/>
                      <a:pt x="44702" y="79418"/>
                    </a:cubicBezTo>
                    <a:cubicBezTo>
                      <a:pt x="22046" y="77236"/>
                      <a:pt x="2106" y="94190"/>
                      <a:pt x="155" y="116846"/>
                    </a:cubicBezTo>
                    <a:cubicBezTo>
                      <a:pt x="-1797" y="139502"/>
                      <a:pt x="14927" y="159441"/>
                      <a:pt x="37583" y="161393"/>
                    </a:cubicBezTo>
                    <a:cubicBezTo>
                      <a:pt x="57713" y="163153"/>
                      <a:pt x="80331" y="164760"/>
                      <a:pt x="98548" y="164110"/>
                    </a:cubicBezTo>
                    <a:cubicBezTo>
                      <a:pt x="160660" y="164110"/>
                      <a:pt x="212861" y="138698"/>
                      <a:pt x="258976" y="116310"/>
                    </a:cubicBezTo>
                    <a:cubicBezTo>
                      <a:pt x="319825" y="86690"/>
                      <a:pt x="356373" y="70884"/>
                      <a:pt x="398546" y="91932"/>
                    </a:cubicBezTo>
                    <a:cubicBezTo>
                      <a:pt x="499848" y="142410"/>
                      <a:pt x="602983" y="154351"/>
                      <a:pt x="713896" y="128288"/>
                    </a:cubicBezTo>
                    <a:cubicBezTo>
                      <a:pt x="729893" y="124538"/>
                      <a:pt x="749028" y="118491"/>
                      <a:pt x="769847" y="111832"/>
                    </a:cubicBezTo>
                    <a:cubicBezTo>
                      <a:pt x="825989" y="93922"/>
                      <a:pt x="902951" y="69315"/>
                      <a:pt x="937545" y="92505"/>
                    </a:cubicBezTo>
                    <a:cubicBezTo>
                      <a:pt x="956450" y="105057"/>
                      <a:pt x="982015" y="99968"/>
                      <a:pt x="994643" y="81139"/>
                    </a:cubicBezTo>
                    <a:cubicBezTo>
                      <a:pt x="1007273" y="62233"/>
                      <a:pt x="1002144" y="36669"/>
                      <a:pt x="983277" y="24040"/>
                    </a:cubicBezTo>
                    <a:cubicBezTo>
                      <a:pt x="915500" y="-21119"/>
                      <a:pt x="820860" y="9115"/>
                      <a:pt x="744736" y="33416"/>
                    </a:cubicBezTo>
                    <a:close/>
                  </a:path>
                </a:pathLst>
              </a:custGeom>
              <a:grpFill/>
              <a:ln w="12700" cap="flat">
                <a:solidFill>
                  <a:srgbClr val="EF6C14"/>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42CBDD7-B8CA-523B-6495-87B417C08626}"/>
                  </a:ext>
                </a:extLst>
              </p:cNvPr>
              <p:cNvSpPr/>
              <p:nvPr/>
            </p:nvSpPr>
            <p:spPr>
              <a:xfrm>
                <a:off x="12354012" y="1655134"/>
                <a:ext cx="269938" cy="236104"/>
              </a:xfrm>
              <a:custGeom>
                <a:avLst/>
                <a:gdLst>
                  <a:gd name="connsiteX0" fmla="*/ 209894 w 269938"/>
                  <a:gd name="connsiteY0" fmla="*/ 231512 h 236104"/>
                  <a:gd name="connsiteX1" fmla="*/ 228761 w 269938"/>
                  <a:gd name="connsiteY1" fmla="*/ 236104 h 236104"/>
                  <a:gd name="connsiteX2" fmla="*/ 265348 w 269938"/>
                  <a:gd name="connsiteY2" fmla="*/ 213831 h 236104"/>
                  <a:gd name="connsiteX3" fmla="*/ 247667 w 269938"/>
                  <a:gd name="connsiteY3" fmla="*/ 158378 h 236104"/>
                  <a:gd name="connsiteX4" fmla="*/ 73307 w 269938"/>
                  <a:gd name="connsiteY4" fmla="*/ 15437 h 236104"/>
                  <a:gd name="connsiteX5" fmla="*/ 15482 w 269938"/>
                  <a:gd name="connsiteY5" fmla="*/ 8931 h 236104"/>
                  <a:gd name="connsiteX6" fmla="*/ 8976 w 269938"/>
                  <a:gd name="connsiteY6" fmla="*/ 66757 h 236104"/>
                  <a:gd name="connsiteX7" fmla="*/ 209895 w 269938"/>
                  <a:gd name="connsiteY7" fmla="*/ 231506 h 2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938" h="236104">
                    <a:moveTo>
                      <a:pt x="209894" y="231512"/>
                    </a:moveTo>
                    <a:cubicBezTo>
                      <a:pt x="215941" y="234612"/>
                      <a:pt x="222370" y="236104"/>
                      <a:pt x="228761" y="236104"/>
                    </a:cubicBezTo>
                    <a:cubicBezTo>
                      <a:pt x="243648" y="236104"/>
                      <a:pt x="258038" y="227991"/>
                      <a:pt x="265348" y="213831"/>
                    </a:cubicBezTo>
                    <a:cubicBezTo>
                      <a:pt x="275757" y="193625"/>
                      <a:pt x="267874" y="168825"/>
                      <a:pt x="247667" y="158378"/>
                    </a:cubicBezTo>
                    <a:cubicBezTo>
                      <a:pt x="179470" y="123169"/>
                      <a:pt x="120843" y="75102"/>
                      <a:pt x="73307" y="15437"/>
                    </a:cubicBezTo>
                    <a:cubicBezTo>
                      <a:pt x="59147" y="-2282"/>
                      <a:pt x="33277" y="-5152"/>
                      <a:pt x="15482" y="8931"/>
                    </a:cubicBezTo>
                    <a:cubicBezTo>
                      <a:pt x="-2276" y="23091"/>
                      <a:pt x="-5185" y="49000"/>
                      <a:pt x="8976" y="66757"/>
                    </a:cubicBezTo>
                    <a:cubicBezTo>
                      <a:pt x="63740" y="135490"/>
                      <a:pt x="131362" y="190906"/>
                      <a:pt x="209895" y="231506"/>
                    </a:cubicBezTo>
                    <a:close/>
                  </a:path>
                </a:pathLst>
              </a:custGeom>
              <a:grpFill/>
              <a:ln w="12700" cap="flat">
                <a:solidFill>
                  <a:srgbClr val="EF6C14"/>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63FA967-BD45-0C30-5858-B4FC412E17B6}"/>
                  </a:ext>
                </a:extLst>
              </p:cNvPr>
              <p:cNvSpPr/>
              <p:nvPr/>
            </p:nvSpPr>
            <p:spPr>
              <a:xfrm>
                <a:off x="13454018" y="3476835"/>
                <a:ext cx="651410" cy="385804"/>
              </a:xfrm>
              <a:custGeom>
                <a:avLst/>
                <a:gdLst>
                  <a:gd name="connsiteX0" fmla="*/ 608264 w 651410"/>
                  <a:gd name="connsiteY0" fmla="*/ 185151 h 385804"/>
                  <a:gd name="connsiteX1" fmla="*/ 380941 w 651410"/>
                  <a:gd name="connsiteY1" fmla="*/ 195982 h 385804"/>
                  <a:gd name="connsiteX2" fmla="*/ 183577 w 651410"/>
                  <a:gd name="connsiteY2" fmla="*/ 0 h 385804"/>
                  <a:gd name="connsiteX3" fmla="*/ 44507 w 651410"/>
                  <a:gd name="connsiteY3" fmla="*/ 61921 h 385804"/>
                  <a:gd name="connsiteX4" fmla="*/ 1874 w 651410"/>
                  <a:gd name="connsiteY4" fmla="*/ 220860 h 385804"/>
                  <a:gd name="connsiteX5" fmla="*/ 195828 w 651410"/>
                  <a:gd name="connsiteY5" fmla="*/ 385804 h 385804"/>
                  <a:gd name="connsiteX6" fmla="*/ 211480 w 651410"/>
                  <a:gd name="connsiteY6" fmla="*/ 385422 h 385804"/>
                  <a:gd name="connsiteX7" fmla="*/ 362268 w 651410"/>
                  <a:gd name="connsiteY7" fmla="*/ 279221 h 385804"/>
                  <a:gd name="connsiteX8" fmla="*/ 612213 w 651410"/>
                  <a:gd name="connsiteY8" fmla="*/ 267319 h 385804"/>
                  <a:gd name="connsiteX9" fmla="*/ 651363 w 651410"/>
                  <a:gd name="connsiteY9" fmla="*/ 224266 h 385804"/>
                  <a:gd name="connsiteX10" fmla="*/ 608272 w 651410"/>
                  <a:gd name="connsiteY10" fmla="*/ 185153 h 385804"/>
                  <a:gd name="connsiteX11" fmla="*/ 294951 w 651410"/>
                  <a:gd name="connsiteY11" fmla="*/ 223268 h 385804"/>
                  <a:gd name="connsiteX12" fmla="*/ 207542 w 651410"/>
                  <a:gd name="connsiteY12" fmla="*/ 303253 h 385804"/>
                  <a:gd name="connsiteX13" fmla="*/ 83892 w 651410"/>
                  <a:gd name="connsiteY13" fmla="*/ 215462 h 385804"/>
                  <a:gd name="connsiteX14" fmla="*/ 105668 w 651410"/>
                  <a:gd name="connsiteY14" fmla="*/ 116990 h 385804"/>
                  <a:gd name="connsiteX15" fmla="*/ 181482 w 651410"/>
                  <a:gd name="connsiteY15" fmla="*/ 82203 h 385804"/>
                  <a:gd name="connsiteX16" fmla="*/ 299243 w 651410"/>
                  <a:gd name="connsiteY16" fmla="*/ 199230 h 385804"/>
                  <a:gd name="connsiteX17" fmla="*/ 294957 w 651410"/>
                  <a:gd name="connsiteY17" fmla="*/ 223263 h 38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410" h="385804">
                    <a:moveTo>
                      <a:pt x="608264" y="185151"/>
                    </a:moveTo>
                    <a:lnTo>
                      <a:pt x="380941" y="195982"/>
                    </a:lnTo>
                    <a:cubicBezTo>
                      <a:pt x="380443" y="127364"/>
                      <a:pt x="340489" y="9572"/>
                      <a:pt x="183577" y="0"/>
                    </a:cubicBezTo>
                    <a:cubicBezTo>
                      <a:pt x="180133" y="38"/>
                      <a:pt x="98197" y="1377"/>
                      <a:pt x="44507" y="61921"/>
                    </a:cubicBezTo>
                    <a:cubicBezTo>
                      <a:pt x="8801" y="102181"/>
                      <a:pt x="-5474" y="156907"/>
                      <a:pt x="1874" y="220860"/>
                    </a:cubicBezTo>
                    <a:cubicBezTo>
                      <a:pt x="3022" y="277882"/>
                      <a:pt x="45042" y="385804"/>
                      <a:pt x="195828" y="385804"/>
                    </a:cubicBezTo>
                    <a:cubicBezTo>
                      <a:pt x="200879" y="385804"/>
                      <a:pt x="206084" y="385690"/>
                      <a:pt x="211480" y="385422"/>
                    </a:cubicBezTo>
                    <a:cubicBezTo>
                      <a:pt x="250822" y="383546"/>
                      <a:pt x="326371" y="358135"/>
                      <a:pt x="362268" y="279221"/>
                    </a:cubicBezTo>
                    <a:lnTo>
                      <a:pt x="612213" y="267319"/>
                    </a:lnTo>
                    <a:cubicBezTo>
                      <a:pt x="634907" y="266248"/>
                      <a:pt x="652435" y="246960"/>
                      <a:pt x="651363" y="224266"/>
                    </a:cubicBezTo>
                    <a:cubicBezTo>
                      <a:pt x="650215" y="201572"/>
                      <a:pt x="631731" y="183431"/>
                      <a:pt x="608272" y="185153"/>
                    </a:cubicBezTo>
                    <a:close/>
                    <a:moveTo>
                      <a:pt x="294951" y="223268"/>
                    </a:moveTo>
                    <a:cubicBezTo>
                      <a:pt x="276696" y="296325"/>
                      <a:pt x="214163" y="302793"/>
                      <a:pt x="207542" y="303253"/>
                    </a:cubicBezTo>
                    <a:cubicBezTo>
                      <a:pt x="94610" y="308534"/>
                      <a:pt x="84774" y="233563"/>
                      <a:pt x="83892" y="215462"/>
                    </a:cubicBezTo>
                    <a:cubicBezTo>
                      <a:pt x="79032" y="172216"/>
                      <a:pt x="86380" y="139074"/>
                      <a:pt x="105668" y="116990"/>
                    </a:cubicBezTo>
                    <a:cubicBezTo>
                      <a:pt x="134180" y="84346"/>
                      <a:pt x="182400" y="82356"/>
                      <a:pt x="181482" y="82203"/>
                    </a:cubicBezTo>
                    <a:cubicBezTo>
                      <a:pt x="296794" y="89359"/>
                      <a:pt x="299655" y="183202"/>
                      <a:pt x="299243" y="199230"/>
                    </a:cubicBezTo>
                    <a:cubicBezTo>
                      <a:pt x="298363" y="207726"/>
                      <a:pt x="296947" y="215571"/>
                      <a:pt x="294957" y="223263"/>
                    </a:cubicBezTo>
                    <a:close/>
                  </a:path>
                </a:pathLst>
              </a:custGeom>
              <a:grpFill/>
              <a:ln w="12700" cap="flat">
                <a:solidFill>
                  <a:srgbClr val="EF6C14"/>
                </a:solidFill>
                <a:prstDash val="solid"/>
                <a:miter/>
              </a:ln>
            </p:spPr>
            <p:txBody>
              <a:bodyPr rtlCol="0" anchor="ctr"/>
              <a:lstStyle/>
              <a:p>
                <a:endParaRPr lang="zh-CN" altLang="en-US"/>
              </a:p>
            </p:txBody>
          </p:sp>
        </p:grpSp>
        <p:sp>
          <p:nvSpPr>
            <p:cNvPr id="60" name="文本框 59">
              <a:extLst>
                <a:ext uri="{FF2B5EF4-FFF2-40B4-BE49-F238E27FC236}">
                  <a16:creationId xmlns:a16="http://schemas.microsoft.com/office/drawing/2014/main" id="{999CC867-7F48-B844-013F-5020C3E584F4}"/>
                </a:ext>
              </a:extLst>
            </p:cNvPr>
            <p:cNvSpPr txBox="1"/>
            <p:nvPr/>
          </p:nvSpPr>
          <p:spPr>
            <a:xfrm>
              <a:off x="7858088" y="1993088"/>
              <a:ext cx="805826" cy="430887"/>
            </a:xfrm>
            <a:prstGeom prst="rect">
              <a:avLst/>
            </a:prstGeom>
            <a:noFill/>
          </p:spPr>
          <p:txBody>
            <a:bodyPr wrap="square" rtlCol="0">
              <a:spAutoFit/>
            </a:bodyPr>
            <a:lstStyle/>
            <a:p>
              <a:pPr algn="r"/>
              <a:r>
                <a:rPr lang="en-US" altLang="zh-CN" sz="1050" b="1">
                  <a:ln w="12700">
                    <a:noFill/>
                  </a:ln>
                  <a:solidFill>
                    <a:srgbClr val="EF6C14"/>
                  </a:solidFill>
                  <a:latin typeface="Dreaming Outloud Pro" panose="03050502040302030504" pitchFamily="66" charset="0"/>
                  <a:cs typeface="Dreaming Outloud Pro" panose="03050502040302030504" pitchFamily="66" charset="0"/>
                </a:rPr>
                <a:t>Powerpoint</a:t>
              </a:r>
            </a:p>
            <a:p>
              <a:pPr algn="r"/>
              <a:r>
                <a:rPr lang="en-US" altLang="zh-CN" sz="1050" b="1">
                  <a:ln w="12700">
                    <a:noFill/>
                  </a:ln>
                  <a:solidFill>
                    <a:srgbClr val="EF6C14"/>
                  </a:solidFill>
                  <a:latin typeface="Dreaming Outloud Pro" panose="03050502040302030504" pitchFamily="66" charset="0"/>
                  <a:cs typeface="Dreaming Outloud Pro" panose="03050502040302030504" pitchFamily="66" charset="0"/>
                </a:rPr>
                <a:t>Templet</a:t>
              </a:r>
              <a:endParaRPr lang="zh-CN" altLang="en-US" sz="1050" b="1">
                <a:ln w="12700">
                  <a:noFill/>
                </a:ln>
                <a:solidFill>
                  <a:srgbClr val="EF6C14"/>
                </a:solidFill>
                <a:latin typeface="Dreaming Outloud Pro" panose="03050502040302030504" pitchFamily="66" charset="0"/>
                <a:cs typeface="Dreaming Outloud Pro" panose="03050502040302030504" pitchFamily="66" charset="0"/>
              </a:endParaRPr>
            </a:p>
          </p:txBody>
        </p:sp>
        <p:sp>
          <p:nvSpPr>
            <p:cNvPr id="64" name="任意多边形: 形状 63">
              <a:extLst>
                <a:ext uri="{FF2B5EF4-FFF2-40B4-BE49-F238E27FC236}">
                  <a16:creationId xmlns:a16="http://schemas.microsoft.com/office/drawing/2014/main" id="{58B6FAFD-7D57-7FDF-85B8-4515F89B1E6E}"/>
                </a:ext>
              </a:extLst>
            </p:cNvPr>
            <p:cNvSpPr/>
            <p:nvPr/>
          </p:nvSpPr>
          <p:spPr>
            <a:xfrm>
              <a:off x="7649496" y="1969605"/>
              <a:ext cx="262999" cy="319043"/>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grpSp>
      <p:grpSp>
        <p:nvGrpSpPr>
          <p:cNvPr id="126" name="组合 125">
            <a:extLst>
              <a:ext uri="{FF2B5EF4-FFF2-40B4-BE49-F238E27FC236}">
                <a16:creationId xmlns:a16="http://schemas.microsoft.com/office/drawing/2014/main" id="{048792A6-BB56-6151-0F63-DC4A4E6D699B}"/>
              </a:ext>
            </a:extLst>
          </p:cNvPr>
          <p:cNvGrpSpPr/>
          <p:nvPr/>
        </p:nvGrpSpPr>
        <p:grpSpPr>
          <a:xfrm>
            <a:off x="5261467" y="862913"/>
            <a:ext cx="1669066" cy="1586220"/>
            <a:chOff x="5274659" y="886144"/>
            <a:chExt cx="1669066" cy="1586220"/>
          </a:xfrm>
        </p:grpSpPr>
        <p:grpSp>
          <p:nvGrpSpPr>
            <p:cNvPr id="107" name="组合 106">
              <a:extLst>
                <a:ext uri="{FF2B5EF4-FFF2-40B4-BE49-F238E27FC236}">
                  <a16:creationId xmlns:a16="http://schemas.microsoft.com/office/drawing/2014/main" id="{1611653E-3397-B0E9-F6AC-D22C18D2A0AA}"/>
                </a:ext>
              </a:extLst>
            </p:cNvPr>
            <p:cNvGrpSpPr/>
            <p:nvPr/>
          </p:nvGrpSpPr>
          <p:grpSpPr>
            <a:xfrm>
              <a:off x="5316082" y="886144"/>
              <a:ext cx="1586220" cy="1586220"/>
              <a:chOff x="5319229" y="886144"/>
              <a:chExt cx="1586220" cy="1586220"/>
            </a:xfrm>
          </p:grpSpPr>
          <p:sp>
            <p:nvSpPr>
              <p:cNvPr id="104" name="矩形 103">
                <a:extLst>
                  <a:ext uri="{FF2B5EF4-FFF2-40B4-BE49-F238E27FC236}">
                    <a16:creationId xmlns:a16="http://schemas.microsoft.com/office/drawing/2014/main" id="{C30EA4AC-0633-4EDF-6F04-E66FBFDA0600}"/>
                  </a:ext>
                </a:extLst>
              </p:cNvPr>
              <p:cNvSpPr/>
              <p:nvPr/>
            </p:nvSpPr>
            <p:spPr>
              <a:xfrm>
                <a:off x="5319229" y="886144"/>
                <a:ext cx="1586220" cy="1586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图片 105">
                <a:extLst>
                  <a:ext uri="{FF2B5EF4-FFF2-40B4-BE49-F238E27FC236}">
                    <a16:creationId xmlns:a16="http://schemas.microsoft.com/office/drawing/2014/main" id="{D03BA605-9F5E-42A4-5127-E0CB50FF695E}"/>
                  </a:ext>
                </a:extLst>
              </p:cNvPr>
              <p:cNvPicPr>
                <a:picLocks noChangeAspect="1"/>
              </p:cNvPicPr>
              <p:nvPr/>
            </p:nvPicPr>
            <p:blipFill>
              <a:blip r:embed="rId2" cstate="screen">
                <a:extLst>
                  <a:ext uri="{28A0092B-C50C-407E-A947-70E740481C1C}">
                    <a14:useLocalDpi xmlns:a14="http://schemas.microsoft.com/office/drawing/2010/main"/>
                  </a:ext>
                </a:extLst>
              </a:blip>
              <a:srcRect l="25314" t="2294" r="42424" b="40396"/>
              <a:stretch>
                <a:fillRect/>
              </a:stretch>
            </p:blipFill>
            <p:spPr>
              <a:xfrm>
                <a:off x="5319229" y="886144"/>
                <a:ext cx="1586220" cy="1586220"/>
              </a:xfrm>
              <a:custGeom>
                <a:avLst/>
                <a:gdLst>
                  <a:gd name="connsiteX0" fmla="*/ 0 w 1586220"/>
                  <a:gd name="connsiteY0" fmla="*/ 0 h 1586220"/>
                  <a:gd name="connsiteX1" fmla="*/ 1586220 w 1586220"/>
                  <a:gd name="connsiteY1" fmla="*/ 0 h 1586220"/>
                  <a:gd name="connsiteX2" fmla="*/ 1586220 w 1586220"/>
                  <a:gd name="connsiteY2" fmla="*/ 1586220 h 1586220"/>
                  <a:gd name="connsiteX3" fmla="*/ 0 w 1586220"/>
                  <a:gd name="connsiteY3" fmla="*/ 1586220 h 1586220"/>
                </a:gdLst>
                <a:ahLst/>
                <a:cxnLst>
                  <a:cxn ang="0">
                    <a:pos x="connsiteX0" y="connsiteY0"/>
                  </a:cxn>
                  <a:cxn ang="0">
                    <a:pos x="connsiteX1" y="connsiteY1"/>
                  </a:cxn>
                  <a:cxn ang="0">
                    <a:pos x="connsiteX2" y="connsiteY2"/>
                  </a:cxn>
                  <a:cxn ang="0">
                    <a:pos x="connsiteX3" y="connsiteY3"/>
                  </a:cxn>
                </a:cxnLst>
                <a:rect l="l" t="t" r="r" b="b"/>
                <a:pathLst>
                  <a:path w="1586220" h="1586220">
                    <a:moveTo>
                      <a:pt x="0" y="0"/>
                    </a:moveTo>
                    <a:lnTo>
                      <a:pt x="1586220" y="0"/>
                    </a:lnTo>
                    <a:lnTo>
                      <a:pt x="1586220" y="1586220"/>
                    </a:lnTo>
                    <a:lnTo>
                      <a:pt x="0" y="1586220"/>
                    </a:lnTo>
                    <a:close/>
                  </a:path>
                </a:pathLst>
              </a:custGeom>
            </p:spPr>
          </p:pic>
        </p:grpSp>
        <p:sp>
          <p:nvSpPr>
            <p:cNvPr id="108" name="文本框 107">
              <a:extLst>
                <a:ext uri="{FF2B5EF4-FFF2-40B4-BE49-F238E27FC236}">
                  <a16:creationId xmlns:a16="http://schemas.microsoft.com/office/drawing/2014/main" id="{868506ED-3D31-1969-495D-4CC241A91190}"/>
                </a:ext>
              </a:extLst>
            </p:cNvPr>
            <p:cNvSpPr txBox="1"/>
            <p:nvPr/>
          </p:nvSpPr>
          <p:spPr>
            <a:xfrm>
              <a:off x="5341937" y="1099259"/>
              <a:ext cx="1534510" cy="276999"/>
            </a:xfrm>
            <a:prstGeom prst="rect">
              <a:avLst/>
            </a:prstGeom>
            <a:noFill/>
          </p:spPr>
          <p:txBody>
            <a:bodyPr wrap="square" rtlCol="0">
              <a:spAutoFit/>
            </a:bodyPr>
            <a:lstStyle/>
            <a:p>
              <a:pPr algn="ctr"/>
              <a:r>
                <a:rPr lang="en-US" altLang="zh-CN" sz="1200" b="1">
                  <a:ln w="6350">
                    <a:solidFill>
                      <a:srgbClr val="EF6C14"/>
                    </a:solidFill>
                  </a:ln>
                  <a:solidFill>
                    <a:srgbClr val="EF6C14"/>
                  </a:solidFill>
                  <a:latin typeface="Dreaming Outloud Pro" panose="03050502040302030504" pitchFamily="66" charset="0"/>
                  <a:cs typeface="Dreaming Outloud Pro" panose="03050502040302030504" pitchFamily="66" charset="0"/>
                </a:rPr>
                <a:t>POWER YOUR POINT</a:t>
              </a:r>
              <a:endParaRPr lang="zh-CN" altLang="en-US" sz="1200" b="1">
                <a:ln w="635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p:sp>
          <p:nvSpPr>
            <p:cNvPr id="109" name="文本框 108">
              <a:extLst>
                <a:ext uri="{FF2B5EF4-FFF2-40B4-BE49-F238E27FC236}">
                  <a16:creationId xmlns:a16="http://schemas.microsoft.com/office/drawing/2014/main" id="{4AEEBF2F-0C93-AA56-D61D-39C5656E9EF0}"/>
                </a:ext>
              </a:extLst>
            </p:cNvPr>
            <p:cNvSpPr txBox="1"/>
            <p:nvPr/>
          </p:nvSpPr>
          <p:spPr>
            <a:xfrm>
              <a:off x="5274659" y="1340439"/>
              <a:ext cx="1669066" cy="209545"/>
            </a:xfrm>
            <a:prstGeom prst="rect">
              <a:avLst/>
            </a:prstGeom>
            <a:noFill/>
          </p:spPr>
          <p:txBody>
            <a:bodyPr wrap="square" rtlCol="0">
              <a:spAutoFit/>
            </a:bodyPr>
            <a:lstStyle/>
            <a:p>
              <a:pPr algn="ctr">
                <a:lnSpc>
                  <a:spcPct val="120000"/>
                </a:lnSpc>
              </a:pPr>
              <a:r>
                <a:rPr lang="zh-CN" altLang="en-US" sz="7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a:t>
              </a:r>
              <a:r>
                <a:rPr lang="en-US" altLang="zh-CN" sz="7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 malesuada fames ac turpis egestas </a:t>
              </a:r>
              <a:r>
                <a:rPr lang="zh-CN" altLang="en-US" sz="7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a:t>
              </a:r>
              <a:endParaRPr lang="en-US" altLang="zh-CN" sz="7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endParaRPr>
            </a:p>
          </p:txBody>
        </p:sp>
        <p:grpSp>
          <p:nvGrpSpPr>
            <p:cNvPr id="75" name="组合 74">
              <a:extLst>
                <a:ext uri="{FF2B5EF4-FFF2-40B4-BE49-F238E27FC236}">
                  <a16:creationId xmlns:a16="http://schemas.microsoft.com/office/drawing/2014/main" id="{9915C3C1-F250-4EA4-F298-5FB823B50A89}"/>
                </a:ext>
              </a:extLst>
            </p:cNvPr>
            <p:cNvGrpSpPr/>
            <p:nvPr/>
          </p:nvGrpSpPr>
          <p:grpSpPr>
            <a:xfrm>
              <a:off x="5806926" y="1687490"/>
              <a:ext cx="604532" cy="571760"/>
              <a:chOff x="13505226" y="527803"/>
              <a:chExt cx="4166983" cy="3941089"/>
            </a:xfrm>
            <a:solidFill>
              <a:srgbClr val="01A37E"/>
            </a:solidFill>
          </p:grpSpPr>
          <p:sp>
            <p:nvSpPr>
              <p:cNvPr id="23" name="任意多边形: 形状 22">
                <a:extLst>
                  <a:ext uri="{FF2B5EF4-FFF2-40B4-BE49-F238E27FC236}">
                    <a16:creationId xmlns:a16="http://schemas.microsoft.com/office/drawing/2014/main" id="{CE7CEE15-AD9C-AF4C-3150-A69182DA9071}"/>
                  </a:ext>
                </a:extLst>
              </p:cNvPr>
              <p:cNvSpPr/>
              <p:nvPr/>
            </p:nvSpPr>
            <p:spPr>
              <a:xfrm>
                <a:off x="14065981" y="1511524"/>
                <a:ext cx="2549076" cy="2079600"/>
              </a:xfrm>
              <a:custGeom>
                <a:avLst/>
                <a:gdLst>
                  <a:gd name="connsiteX0" fmla="*/ 648587 w 2549076"/>
                  <a:gd name="connsiteY0" fmla="*/ 2070743 h 2079600"/>
                  <a:gd name="connsiteX1" fmla="*/ 2142749 w 2549076"/>
                  <a:gd name="connsiteY1" fmla="*/ 1998451 h 2079600"/>
                  <a:gd name="connsiteX2" fmla="*/ 2490430 w 2549076"/>
                  <a:gd name="connsiteY2" fmla="*/ 1846477 h 2079600"/>
                  <a:gd name="connsiteX3" fmla="*/ 2545080 w 2549076"/>
                  <a:gd name="connsiteY3" fmla="*/ 1639092 h 2079600"/>
                  <a:gd name="connsiteX4" fmla="*/ 2478069 w 2549076"/>
                  <a:gd name="connsiteY4" fmla="*/ 254265 h 2079600"/>
                  <a:gd name="connsiteX5" fmla="*/ 2145505 w 2549076"/>
                  <a:gd name="connsiteY5" fmla="*/ 0 h 2079600"/>
                  <a:gd name="connsiteX6" fmla="*/ 2071031 w 2549076"/>
                  <a:gd name="connsiteY6" fmla="*/ 5511 h 2079600"/>
                  <a:gd name="connsiteX7" fmla="*/ 461459 w 2549076"/>
                  <a:gd name="connsiteY7" fmla="*/ 100918 h 2079600"/>
                  <a:gd name="connsiteX8" fmla="*/ 154416 w 2549076"/>
                  <a:gd name="connsiteY8" fmla="*/ 162074 h 2079600"/>
                  <a:gd name="connsiteX9" fmla="*/ 268 w 2549076"/>
                  <a:gd name="connsiteY9" fmla="*/ 375662 h 2079600"/>
                  <a:gd name="connsiteX10" fmla="*/ 126102 w 2549076"/>
                  <a:gd name="connsiteY10" fmla="*/ 1845233 h 2079600"/>
                  <a:gd name="connsiteX11" fmla="*/ 498776 w 2549076"/>
                  <a:gd name="connsiteY11" fmla="*/ 2079600 h 2079600"/>
                  <a:gd name="connsiteX12" fmla="*/ 648603 w 2549076"/>
                  <a:gd name="connsiteY12" fmla="*/ 2070798 h 2079600"/>
                  <a:gd name="connsiteX13" fmla="*/ 208176 w 2549076"/>
                  <a:gd name="connsiteY13" fmla="*/ 1839667 h 2079600"/>
                  <a:gd name="connsiteX14" fmla="*/ 82302 w 2549076"/>
                  <a:gd name="connsiteY14" fmla="*/ 370096 h 2079600"/>
                  <a:gd name="connsiteX15" fmla="*/ 187847 w 2549076"/>
                  <a:gd name="connsiteY15" fmla="*/ 237188 h 2079600"/>
                  <a:gd name="connsiteX16" fmla="*/ 465802 w 2549076"/>
                  <a:gd name="connsiteY16" fmla="*/ 183036 h 2079600"/>
                  <a:gd name="connsiteX17" fmla="*/ 2079391 w 2549076"/>
                  <a:gd name="connsiteY17" fmla="*/ 87247 h 2079600"/>
                  <a:gd name="connsiteX18" fmla="*/ 2145445 w 2549076"/>
                  <a:gd name="connsiteY18" fmla="*/ 82233 h 2079600"/>
                  <a:gd name="connsiteX19" fmla="*/ 2395811 w 2549076"/>
                  <a:gd name="connsiteY19" fmla="*/ 258160 h 2079600"/>
                  <a:gd name="connsiteX20" fmla="*/ 2463358 w 2549076"/>
                  <a:gd name="connsiteY20" fmla="*/ 1648081 h 2079600"/>
                  <a:gd name="connsiteX21" fmla="*/ 2426121 w 2549076"/>
                  <a:gd name="connsiteY21" fmla="*/ 1794999 h 2079600"/>
                  <a:gd name="connsiteX22" fmla="*/ 2138712 w 2549076"/>
                  <a:gd name="connsiteY22" fmla="*/ 1916239 h 2079600"/>
                  <a:gd name="connsiteX23" fmla="*/ 642002 w 2549076"/>
                  <a:gd name="connsiteY23" fmla="*/ 1988722 h 2079600"/>
                  <a:gd name="connsiteX24" fmla="*/ 498641 w 2549076"/>
                  <a:gd name="connsiteY24" fmla="*/ 1997180 h 2079600"/>
                  <a:gd name="connsiteX25" fmla="*/ 208097 w 2549076"/>
                  <a:gd name="connsiteY25" fmla="*/ 1839622 h 20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49076" h="2079600">
                    <a:moveTo>
                      <a:pt x="648587" y="2070743"/>
                    </a:moveTo>
                    <a:lnTo>
                      <a:pt x="2142749" y="1998451"/>
                    </a:lnTo>
                    <a:cubicBezTo>
                      <a:pt x="2289863" y="1991371"/>
                      <a:pt x="2419861" y="1934540"/>
                      <a:pt x="2490430" y="1846477"/>
                    </a:cubicBezTo>
                    <a:cubicBezTo>
                      <a:pt x="2539340" y="1785360"/>
                      <a:pt x="2558053" y="1711923"/>
                      <a:pt x="2545080" y="1639092"/>
                    </a:cubicBezTo>
                    <a:lnTo>
                      <a:pt x="2478069" y="254265"/>
                    </a:lnTo>
                    <a:cubicBezTo>
                      <a:pt x="2472137" y="130998"/>
                      <a:pt x="2353538" y="0"/>
                      <a:pt x="2145505" y="0"/>
                    </a:cubicBezTo>
                    <a:cubicBezTo>
                      <a:pt x="2120286" y="0"/>
                      <a:pt x="2094032" y="1990"/>
                      <a:pt x="2071031" y="5511"/>
                    </a:cubicBezTo>
                    <a:lnTo>
                      <a:pt x="461459" y="100918"/>
                    </a:lnTo>
                    <a:cubicBezTo>
                      <a:pt x="374547" y="105128"/>
                      <a:pt x="250742" y="119173"/>
                      <a:pt x="154416" y="162074"/>
                    </a:cubicBezTo>
                    <a:cubicBezTo>
                      <a:pt x="21273" y="221431"/>
                      <a:pt x="-2946" y="310178"/>
                      <a:pt x="268" y="375662"/>
                    </a:cubicBezTo>
                    <a:lnTo>
                      <a:pt x="126102" y="1845233"/>
                    </a:lnTo>
                    <a:cubicBezTo>
                      <a:pt x="131307" y="1952159"/>
                      <a:pt x="200193" y="2079600"/>
                      <a:pt x="498776" y="2079600"/>
                    </a:cubicBezTo>
                    <a:cubicBezTo>
                      <a:pt x="544929" y="2079562"/>
                      <a:pt x="596173" y="2076577"/>
                      <a:pt x="648603" y="2070798"/>
                    </a:cubicBezTo>
                    <a:close/>
                    <a:moveTo>
                      <a:pt x="208176" y="1839667"/>
                    </a:moveTo>
                    <a:lnTo>
                      <a:pt x="82302" y="370096"/>
                    </a:lnTo>
                    <a:cubicBezTo>
                      <a:pt x="81269" y="349315"/>
                      <a:pt x="78246" y="286093"/>
                      <a:pt x="187847" y="237188"/>
                    </a:cubicBezTo>
                    <a:cubicBezTo>
                      <a:pt x="254857" y="207299"/>
                      <a:pt x="350842" y="188585"/>
                      <a:pt x="465802" y="183036"/>
                    </a:cubicBezTo>
                    <a:lnTo>
                      <a:pt x="2079391" y="87247"/>
                    </a:lnTo>
                    <a:cubicBezTo>
                      <a:pt x="2102009" y="83917"/>
                      <a:pt x="2124167" y="82233"/>
                      <a:pt x="2145445" y="82233"/>
                    </a:cubicBezTo>
                    <a:cubicBezTo>
                      <a:pt x="2302543" y="82233"/>
                      <a:pt x="2391677" y="172857"/>
                      <a:pt x="2395811" y="258160"/>
                    </a:cubicBezTo>
                    <a:lnTo>
                      <a:pt x="2463358" y="1648081"/>
                    </a:lnTo>
                    <a:cubicBezTo>
                      <a:pt x="2472887" y="1702807"/>
                      <a:pt x="2460373" y="1752254"/>
                      <a:pt x="2426121" y="1794999"/>
                    </a:cubicBezTo>
                    <a:cubicBezTo>
                      <a:pt x="2370935" y="1863885"/>
                      <a:pt x="2260833" y="1910341"/>
                      <a:pt x="2138712" y="1916239"/>
                    </a:cubicBezTo>
                    <a:lnTo>
                      <a:pt x="642002" y="1988722"/>
                    </a:lnTo>
                    <a:cubicBezTo>
                      <a:pt x="590031" y="1994348"/>
                      <a:pt x="541807" y="1997180"/>
                      <a:pt x="498641" y="1997180"/>
                    </a:cubicBezTo>
                    <a:cubicBezTo>
                      <a:pt x="215827" y="1997180"/>
                      <a:pt x="210085" y="1879731"/>
                      <a:pt x="208097" y="1839622"/>
                    </a:cubicBezTo>
                    <a:close/>
                  </a:path>
                </a:pathLst>
              </a:custGeom>
              <a:grpFill/>
              <a:ln w="6350" cap="flat">
                <a:solidFill>
                  <a:srgbClr val="01A37E"/>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07EA168A-1CC6-B408-11BA-602F841A6AB6}"/>
                  </a:ext>
                </a:extLst>
              </p:cNvPr>
              <p:cNvSpPr/>
              <p:nvPr/>
            </p:nvSpPr>
            <p:spPr>
              <a:xfrm>
                <a:off x="16670381" y="2929993"/>
                <a:ext cx="496630" cy="461229"/>
              </a:xfrm>
              <a:custGeom>
                <a:avLst/>
                <a:gdLst>
                  <a:gd name="connsiteX0" fmla="*/ 230615 w 496630"/>
                  <a:gd name="connsiteY0" fmla="*/ 461230 h 461229"/>
                  <a:gd name="connsiteX1" fmla="*/ 266015 w 496630"/>
                  <a:gd name="connsiteY1" fmla="*/ 461230 h 461229"/>
                  <a:gd name="connsiteX2" fmla="*/ 496630 w 496630"/>
                  <a:gd name="connsiteY2" fmla="*/ 230615 h 461229"/>
                  <a:gd name="connsiteX3" fmla="*/ 266015 w 496630"/>
                  <a:gd name="connsiteY3" fmla="*/ 0 h 461229"/>
                  <a:gd name="connsiteX4" fmla="*/ 230615 w 496630"/>
                  <a:gd name="connsiteY4" fmla="*/ 0 h 461229"/>
                  <a:gd name="connsiteX5" fmla="*/ 0 w 496630"/>
                  <a:gd name="connsiteY5" fmla="*/ 230615 h 461229"/>
                  <a:gd name="connsiteX6" fmla="*/ 230615 w 496630"/>
                  <a:gd name="connsiteY6" fmla="*/ 461230 h 461229"/>
                  <a:gd name="connsiteX7" fmla="*/ 230615 w 496630"/>
                  <a:gd name="connsiteY7" fmla="*/ 82316 h 461229"/>
                  <a:gd name="connsiteX8" fmla="*/ 266015 w 496630"/>
                  <a:gd name="connsiteY8" fmla="*/ 82316 h 461229"/>
                  <a:gd name="connsiteX9" fmla="*/ 414314 w 496630"/>
                  <a:gd name="connsiteY9" fmla="*/ 230615 h 461229"/>
                  <a:gd name="connsiteX10" fmla="*/ 266015 w 496630"/>
                  <a:gd name="connsiteY10" fmla="*/ 378953 h 461229"/>
                  <a:gd name="connsiteX11" fmla="*/ 230615 w 496630"/>
                  <a:gd name="connsiteY11" fmla="*/ 378953 h 461229"/>
                  <a:gd name="connsiteX12" fmla="*/ 82316 w 496630"/>
                  <a:gd name="connsiteY12" fmla="*/ 230615 h 461229"/>
                  <a:gd name="connsiteX13" fmla="*/ 230615 w 496630"/>
                  <a:gd name="connsiteY13" fmla="*/ 82316 h 461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630" h="461229">
                    <a:moveTo>
                      <a:pt x="230615" y="461230"/>
                    </a:moveTo>
                    <a:lnTo>
                      <a:pt x="266015" y="461230"/>
                    </a:lnTo>
                    <a:cubicBezTo>
                      <a:pt x="393153" y="461230"/>
                      <a:pt x="496630" y="357782"/>
                      <a:pt x="496630" y="230615"/>
                    </a:cubicBezTo>
                    <a:cubicBezTo>
                      <a:pt x="496630" y="103477"/>
                      <a:pt x="393182" y="0"/>
                      <a:pt x="266015" y="0"/>
                    </a:cubicBezTo>
                    <a:lnTo>
                      <a:pt x="230615" y="0"/>
                    </a:lnTo>
                    <a:cubicBezTo>
                      <a:pt x="103478" y="0"/>
                      <a:pt x="0" y="103448"/>
                      <a:pt x="0" y="230615"/>
                    </a:cubicBezTo>
                    <a:cubicBezTo>
                      <a:pt x="0" y="357782"/>
                      <a:pt x="103478" y="461230"/>
                      <a:pt x="230615" y="461230"/>
                    </a:cubicBezTo>
                    <a:close/>
                    <a:moveTo>
                      <a:pt x="230615" y="82316"/>
                    </a:moveTo>
                    <a:lnTo>
                      <a:pt x="266015" y="82316"/>
                    </a:lnTo>
                    <a:cubicBezTo>
                      <a:pt x="347760" y="82316"/>
                      <a:pt x="414314" y="148829"/>
                      <a:pt x="414314" y="230615"/>
                    </a:cubicBezTo>
                    <a:cubicBezTo>
                      <a:pt x="414314" y="312401"/>
                      <a:pt x="347762" y="378953"/>
                      <a:pt x="266015" y="378953"/>
                    </a:cubicBezTo>
                    <a:lnTo>
                      <a:pt x="230615" y="378953"/>
                    </a:lnTo>
                    <a:cubicBezTo>
                      <a:pt x="148870" y="378953"/>
                      <a:pt x="82316" y="312401"/>
                      <a:pt x="82316" y="230615"/>
                    </a:cubicBezTo>
                    <a:cubicBezTo>
                      <a:pt x="82316" y="148828"/>
                      <a:pt x="148868" y="82316"/>
                      <a:pt x="230615" y="82316"/>
                    </a:cubicBezTo>
                    <a:close/>
                  </a:path>
                </a:pathLst>
              </a:custGeom>
              <a:grpFill/>
              <a:ln w="6350" cap="flat">
                <a:solidFill>
                  <a:srgbClr val="01A37E"/>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8F35107-926E-478C-BC0B-1C90D7A16CD9}"/>
                  </a:ext>
                </a:extLst>
              </p:cNvPr>
              <p:cNvSpPr/>
              <p:nvPr/>
            </p:nvSpPr>
            <p:spPr>
              <a:xfrm>
                <a:off x="16677540" y="1952676"/>
                <a:ext cx="453747" cy="99933"/>
              </a:xfrm>
              <a:custGeom>
                <a:avLst/>
                <a:gdLst>
                  <a:gd name="connsiteX0" fmla="*/ 41132 w 453747"/>
                  <a:gd name="connsiteY0" fmla="*/ 85659 h 99933"/>
                  <a:gd name="connsiteX1" fmla="*/ 132061 w 453747"/>
                  <a:gd name="connsiteY1" fmla="*/ 84013 h 99933"/>
                  <a:gd name="connsiteX2" fmla="*/ 402903 w 453747"/>
                  <a:gd name="connsiteY2" fmla="*/ 98785 h 99933"/>
                  <a:gd name="connsiteX3" fmla="*/ 412662 w 453747"/>
                  <a:gd name="connsiteY3" fmla="*/ 99933 h 99933"/>
                  <a:gd name="connsiteX4" fmla="*/ 452577 w 453747"/>
                  <a:gd name="connsiteY4" fmla="*/ 68476 h 99933"/>
                  <a:gd name="connsiteX5" fmla="*/ 422306 w 453747"/>
                  <a:gd name="connsiteY5" fmla="*/ 18801 h 99933"/>
                  <a:gd name="connsiteX6" fmla="*/ 129812 w 453747"/>
                  <a:gd name="connsiteY6" fmla="*/ 1733 h 99933"/>
                  <a:gd name="connsiteX7" fmla="*/ 41140 w 453747"/>
                  <a:gd name="connsiteY7" fmla="*/ 3378 h 99933"/>
                  <a:gd name="connsiteX8" fmla="*/ 0 w 453747"/>
                  <a:gd name="connsiteY8" fmla="*/ 44518 h 99933"/>
                  <a:gd name="connsiteX9" fmla="*/ 41140 w 453747"/>
                  <a:gd name="connsiteY9" fmla="*/ 85659 h 9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747" h="99933">
                    <a:moveTo>
                      <a:pt x="41132" y="85659"/>
                    </a:moveTo>
                    <a:cubicBezTo>
                      <a:pt x="70599" y="85659"/>
                      <a:pt x="101101" y="84817"/>
                      <a:pt x="132061" y="84013"/>
                    </a:cubicBezTo>
                    <a:cubicBezTo>
                      <a:pt x="224712" y="81449"/>
                      <a:pt x="320812" y="78885"/>
                      <a:pt x="402903" y="98785"/>
                    </a:cubicBezTo>
                    <a:cubicBezTo>
                      <a:pt x="406156" y="99551"/>
                      <a:pt x="409447" y="99933"/>
                      <a:pt x="412662" y="99933"/>
                    </a:cubicBezTo>
                    <a:cubicBezTo>
                      <a:pt x="431184" y="99933"/>
                      <a:pt x="448023" y="87304"/>
                      <a:pt x="452577" y="68476"/>
                    </a:cubicBezTo>
                    <a:cubicBezTo>
                      <a:pt x="457935" y="46394"/>
                      <a:pt x="444388" y="24121"/>
                      <a:pt x="422306" y="18801"/>
                    </a:cubicBezTo>
                    <a:cubicBezTo>
                      <a:pt x="329616" y="-3702"/>
                      <a:pt x="228127" y="-869"/>
                      <a:pt x="129812" y="1733"/>
                    </a:cubicBezTo>
                    <a:cubicBezTo>
                      <a:pt x="99579" y="2575"/>
                      <a:pt x="69843" y="3378"/>
                      <a:pt x="41140" y="3378"/>
                    </a:cubicBezTo>
                    <a:cubicBezTo>
                      <a:pt x="18408" y="3378"/>
                      <a:pt x="0" y="21824"/>
                      <a:pt x="0" y="44518"/>
                    </a:cubicBezTo>
                    <a:cubicBezTo>
                      <a:pt x="0" y="67212"/>
                      <a:pt x="18408" y="85659"/>
                      <a:pt x="41140" y="85659"/>
                    </a:cubicBezTo>
                    <a:close/>
                  </a:path>
                </a:pathLst>
              </a:custGeom>
              <a:grpFill/>
              <a:ln w="6350" cap="flat">
                <a:solidFill>
                  <a:srgbClr val="01A37E"/>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2953DECD-7121-69AA-9FFB-070085B14409}"/>
                  </a:ext>
                </a:extLst>
              </p:cNvPr>
              <p:cNvSpPr/>
              <p:nvPr/>
            </p:nvSpPr>
            <p:spPr>
              <a:xfrm>
                <a:off x="16691815" y="2231786"/>
                <a:ext cx="425094" cy="99386"/>
              </a:xfrm>
              <a:custGeom>
                <a:avLst/>
                <a:gdLst>
                  <a:gd name="connsiteX0" fmla="*/ 383963 w 425094"/>
                  <a:gd name="connsiteY0" fmla="*/ 99386 h 99386"/>
                  <a:gd name="connsiteX1" fmla="*/ 422846 w 425094"/>
                  <a:gd name="connsiteY1" fmla="*/ 71640 h 99386"/>
                  <a:gd name="connsiteX2" fmla="*/ 397357 w 425094"/>
                  <a:gd name="connsiteY2" fmla="*/ 19326 h 99386"/>
                  <a:gd name="connsiteX3" fmla="*/ 136930 w 425094"/>
                  <a:gd name="connsiteY3" fmla="*/ 5357 h 99386"/>
                  <a:gd name="connsiteX4" fmla="*/ 41140 w 425094"/>
                  <a:gd name="connsiteY4" fmla="*/ 9949 h 99386"/>
                  <a:gd name="connsiteX5" fmla="*/ 0 w 425094"/>
                  <a:gd name="connsiteY5" fmla="*/ 51089 h 99386"/>
                  <a:gd name="connsiteX6" fmla="*/ 41140 w 425094"/>
                  <a:gd name="connsiteY6" fmla="*/ 92230 h 99386"/>
                  <a:gd name="connsiteX7" fmla="*/ 142560 w 425094"/>
                  <a:gd name="connsiteY7" fmla="*/ 87408 h 99386"/>
                  <a:gd name="connsiteX8" fmla="*/ 370569 w 425094"/>
                  <a:gd name="connsiteY8" fmla="*/ 97090 h 99386"/>
                  <a:gd name="connsiteX9" fmla="*/ 383964 w 425094"/>
                  <a:gd name="connsiteY9" fmla="*/ 99386 h 9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094" h="99386">
                    <a:moveTo>
                      <a:pt x="383963" y="99386"/>
                    </a:moveTo>
                    <a:cubicBezTo>
                      <a:pt x="401070" y="99386"/>
                      <a:pt x="416952" y="88709"/>
                      <a:pt x="422846" y="71640"/>
                    </a:cubicBezTo>
                    <a:cubicBezTo>
                      <a:pt x="430232" y="50171"/>
                      <a:pt x="418827" y="26750"/>
                      <a:pt x="397357" y="19326"/>
                    </a:cubicBezTo>
                    <a:cubicBezTo>
                      <a:pt x="320243" y="-7272"/>
                      <a:pt x="222919" y="-536"/>
                      <a:pt x="136930" y="5357"/>
                    </a:cubicBezTo>
                    <a:cubicBezTo>
                      <a:pt x="103023" y="7691"/>
                      <a:pt x="70378" y="9949"/>
                      <a:pt x="41140" y="9949"/>
                    </a:cubicBezTo>
                    <a:cubicBezTo>
                      <a:pt x="18408" y="9949"/>
                      <a:pt x="0" y="28396"/>
                      <a:pt x="0" y="51089"/>
                    </a:cubicBezTo>
                    <a:cubicBezTo>
                      <a:pt x="0" y="73822"/>
                      <a:pt x="18446" y="92230"/>
                      <a:pt x="41140" y="92230"/>
                    </a:cubicBezTo>
                    <a:cubicBezTo>
                      <a:pt x="72177" y="92230"/>
                      <a:pt x="106658" y="89895"/>
                      <a:pt x="142560" y="87408"/>
                    </a:cubicBezTo>
                    <a:cubicBezTo>
                      <a:pt x="220746" y="82012"/>
                      <a:pt x="309190" y="75965"/>
                      <a:pt x="370569" y="97090"/>
                    </a:cubicBezTo>
                    <a:cubicBezTo>
                      <a:pt x="375008" y="98659"/>
                      <a:pt x="379524" y="99386"/>
                      <a:pt x="383964" y="99386"/>
                    </a:cubicBezTo>
                    <a:close/>
                  </a:path>
                </a:pathLst>
              </a:custGeom>
              <a:grpFill/>
              <a:ln w="6350" cap="flat">
                <a:solidFill>
                  <a:srgbClr val="01A37E"/>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8EBC6D37-D096-7245-1D04-04E15CBBEB5A}"/>
                  </a:ext>
                </a:extLst>
              </p:cNvPr>
              <p:cNvSpPr/>
              <p:nvPr/>
            </p:nvSpPr>
            <p:spPr>
              <a:xfrm>
                <a:off x="16691795" y="2535085"/>
                <a:ext cx="339398" cy="99442"/>
              </a:xfrm>
              <a:custGeom>
                <a:avLst/>
                <a:gdLst>
                  <a:gd name="connsiteX0" fmla="*/ 111328 w 339398"/>
                  <a:gd name="connsiteY0" fmla="*/ 5451 h 99442"/>
                  <a:gd name="connsiteX1" fmla="*/ 41140 w 339398"/>
                  <a:gd name="connsiteY1" fmla="*/ 9967 h 99442"/>
                  <a:gd name="connsiteX2" fmla="*/ 0 w 339398"/>
                  <a:gd name="connsiteY2" fmla="*/ 51108 h 99442"/>
                  <a:gd name="connsiteX3" fmla="*/ 41140 w 339398"/>
                  <a:gd name="connsiteY3" fmla="*/ 92248 h 99442"/>
                  <a:gd name="connsiteX4" fmla="*/ 118829 w 339398"/>
                  <a:gd name="connsiteY4" fmla="*/ 87387 h 99442"/>
                  <a:gd name="connsiteX5" fmla="*/ 281059 w 339398"/>
                  <a:gd name="connsiteY5" fmla="*/ 95654 h 99442"/>
                  <a:gd name="connsiteX6" fmla="*/ 298243 w 339398"/>
                  <a:gd name="connsiteY6" fmla="*/ 99442 h 99442"/>
                  <a:gd name="connsiteX7" fmla="*/ 335633 w 339398"/>
                  <a:gd name="connsiteY7" fmla="*/ 75486 h 99442"/>
                  <a:gd name="connsiteX8" fmla="*/ 315426 w 339398"/>
                  <a:gd name="connsiteY8" fmla="*/ 20912 h 99442"/>
                  <a:gd name="connsiteX9" fmla="*/ 111332 w 339398"/>
                  <a:gd name="connsiteY9" fmla="*/ 5452 h 99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398" h="99442">
                    <a:moveTo>
                      <a:pt x="111328" y="5451"/>
                    </a:moveTo>
                    <a:cubicBezTo>
                      <a:pt x="86452" y="7709"/>
                      <a:pt x="62572" y="9967"/>
                      <a:pt x="41140" y="9967"/>
                    </a:cubicBezTo>
                    <a:cubicBezTo>
                      <a:pt x="18408" y="9967"/>
                      <a:pt x="0" y="28413"/>
                      <a:pt x="0" y="51108"/>
                    </a:cubicBezTo>
                    <a:cubicBezTo>
                      <a:pt x="0" y="73840"/>
                      <a:pt x="18446" y="92248"/>
                      <a:pt x="41140" y="92248"/>
                    </a:cubicBezTo>
                    <a:cubicBezTo>
                      <a:pt x="64868" y="92248"/>
                      <a:pt x="91351" y="89875"/>
                      <a:pt x="118829" y="87387"/>
                    </a:cubicBezTo>
                    <a:cubicBezTo>
                      <a:pt x="177879" y="81991"/>
                      <a:pt x="239069" y="76404"/>
                      <a:pt x="281059" y="95654"/>
                    </a:cubicBezTo>
                    <a:cubicBezTo>
                      <a:pt x="286647" y="98218"/>
                      <a:pt x="292465" y="99442"/>
                      <a:pt x="298243" y="99442"/>
                    </a:cubicBezTo>
                    <a:cubicBezTo>
                      <a:pt x="313780" y="99442"/>
                      <a:pt x="328668" y="90564"/>
                      <a:pt x="335633" y="75486"/>
                    </a:cubicBezTo>
                    <a:cubicBezTo>
                      <a:pt x="345124" y="54819"/>
                      <a:pt x="336054" y="30403"/>
                      <a:pt x="315426" y="20912"/>
                    </a:cubicBezTo>
                    <a:cubicBezTo>
                      <a:pt x="253505" y="-7560"/>
                      <a:pt x="177923" y="-672"/>
                      <a:pt x="111332" y="5452"/>
                    </a:cubicBezTo>
                    <a:close/>
                  </a:path>
                </a:pathLst>
              </a:custGeom>
              <a:grpFill/>
              <a:ln w="6350" cap="flat">
                <a:solidFill>
                  <a:srgbClr val="01A37E"/>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752AFD80-777B-9E56-A8D2-AE905461956D}"/>
                  </a:ext>
                </a:extLst>
              </p:cNvPr>
              <p:cNvSpPr/>
              <p:nvPr/>
            </p:nvSpPr>
            <p:spPr>
              <a:xfrm>
                <a:off x="14369050" y="2381334"/>
                <a:ext cx="1634552" cy="732053"/>
              </a:xfrm>
              <a:custGeom>
                <a:avLst/>
                <a:gdLst>
                  <a:gd name="connsiteX0" fmla="*/ 1628650 w 1634552"/>
                  <a:gd name="connsiteY0" fmla="*/ 62407 h 732053"/>
                  <a:gd name="connsiteX1" fmla="*/ 1614604 w 1634552"/>
                  <a:gd name="connsiteY1" fmla="*/ 5921 h 732053"/>
                  <a:gd name="connsiteX2" fmla="*/ 1558118 w 1634552"/>
                  <a:gd name="connsiteY2" fmla="*/ 19966 h 732053"/>
                  <a:gd name="connsiteX3" fmla="*/ 46125 w 1634552"/>
                  <a:gd name="connsiteY3" fmla="*/ 632091 h 732053"/>
                  <a:gd name="connsiteX4" fmla="*/ 315 w 1634552"/>
                  <a:gd name="connsiteY4" fmla="*/ 667951 h 732053"/>
                  <a:gd name="connsiteX5" fmla="*/ 36175 w 1634552"/>
                  <a:gd name="connsiteY5" fmla="*/ 713799 h 732053"/>
                  <a:gd name="connsiteX6" fmla="*/ 327483 w 1634552"/>
                  <a:gd name="connsiteY6" fmla="*/ 732054 h 732053"/>
                  <a:gd name="connsiteX7" fmla="*/ 1628642 w 1634552"/>
                  <a:gd name="connsiteY7" fmla="*/ 62399 h 73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4552" h="732053">
                    <a:moveTo>
                      <a:pt x="1628650" y="62407"/>
                    </a:moveTo>
                    <a:cubicBezTo>
                      <a:pt x="1640398" y="42928"/>
                      <a:pt x="1634046" y="17670"/>
                      <a:pt x="1614604" y="5921"/>
                    </a:cubicBezTo>
                    <a:cubicBezTo>
                      <a:pt x="1595048" y="-5828"/>
                      <a:pt x="1569829" y="448"/>
                      <a:pt x="1558118" y="19966"/>
                    </a:cubicBezTo>
                    <a:cubicBezTo>
                      <a:pt x="1270102" y="498419"/>
                      <a:pt x="733052" y="716024"/>
                      <a:pt x="46125" y="632091"/>
                    </a:cubicBezTo>
                    <a:cubicBezTo>
                      <a:pt x="23240" y="629566"/>
                      <a:pt x="3033" y="645410"/>
                      <a:pt x="315" y="667951"/>
                    </a:cubicBezTo>
                    <a:cubicBezTo>
                      <a:pt x="-2478" y="690492"/>
                      <a:pt x="13595" y="711043"/>
                      <a:pt x="36175" y="713799"/>
                    </a:cubicBezTo>
                    <a:cubicBezTo>
                      <a:pt x="136400" y="726007"/>
                      <a:pt x="233568" y="732054"/>
                      <a:pt x="327483" y="732054"/>
                    </a:cubicBezTo>
                    <a:cubicBezTo>
                      <a:pt x="909453" y="732054"/>
                      <a:pt x="1365295" y="499793"/>
                      <a:pt x="1628642" y="62399"/>
                    </a:cubicBezTo>
                    <a:close/>
                  </a:path>
                </a:pathLst>
              </a:custGeom>
              <a:grpFill/>
              <a:ln w="6350" cap="flat">
                <a:solidFill>
                  <a:srgbClr val="01A37E"/>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DF5199E-2A76-40FD-FBAC-B51C351461AE}"/>
                  </a:ext>
                </a:extLst>
              </p:cNvPr>
              <p:cNvSpPr/>
              <p:nvPr/>
            </p:nvSpPr>
            <p:spPr>
              <a:xfrm>
                <a:off x="16065136" y="1849148"/>
                <a:ext cx="159291" cy="330017"/>
              </a:xfrm>
              <a:custGeom>
                <a:avLst/>
                <a:gdLst>
                  <a:gd name="connsiteX0" fmla="*/ 25734 w 159291"/>
                  <a:gd name="connsiteY0" fmla="*/ 327033 h 330017"/>
                  <a:gd name="connsiteX1" fmla="*/ 41157 w 159291"/>
                  <a:gd name="connsiteY1" fmla="*/ 330018 h 330017"/>
                  <a:gd name="connsiteX2" fmla="*/ 79312 w 159291"/>
                  <a:gd name="connsiteY2" fmla="*/ 304300 h 330017"/>
                  <a:gd name="connsiteX3" fmla="*/ 158646 w 159291"/>
                  <a:gd name="connsiteY3" fmla="*/ 48389 h 330017"/>
                  <a:gd name="connsiteX4" fmla="*/ 125390 w 159291"/>
                  <a:gd name="connsiteY4" fmla="*/ 666 h 330017"/>
                  <a:gd name="connsiteX5" fmla="*/ 77667 w 159291"/>
                  <a:gd name="connsiteY5" fmla="*/ 33884 h 330017"/>
                  <a:gd name="connsiteX6" fmla="*/ 3040 w 159291"/>
                  <a:gd name="connsiteY6" fmla="*/ 273415 h 330017"/>
                  <a:gd name="connsiteX7" fmla="*/ 25734 w 159291"/>
                  <a:gd name="connsiteY7" fmla="*/ 327032 h 33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291" h="330017">
                    <a:moveTo>
                      <a:pt x="25734" y="327033"/>
                    </a:moveTo>
                    <a:cubicBezTo>
                      <a:pt x="30786" y="329061"/>
                      <a:pt x="36029" y="330018"/>
                      <a:pt x="41157" y="330018"/>
                    </a:cubicBezTo>
                    <a:cubicBezTo>
                      <a:pt x="57383" y="330018"/>
                      <a:pt x="72807" y="320335"/>
                      <a:pt x="79312" y="304300"/>
                    </a:cubicBezTo>
                    <a:cubicBezTo>
                      <a:pt x="138899" y="157079"/>
                      <a:pt x="157918" y="52749"/>
                      <a:pt x="158646" y="48389"/>
                    </a:cubicBezTo>
                    <a:cubicBezTo>
                      <a:pt x="162627" y="26040"/>
                      <a:pt x="147777" y="4685"/>
                      <a:pt x="125390" y="666"/>
                    </a:cubicBezTo>
                    <a:cubicBezTo>
                      <a:pt x="103576" y="-3390"/>
                      <a:pt x="81686" y="11497"/>
                      <a:pt x="77667" y="33884"/>
                    </a:cubicBezTo>
                    <a:cubicBezTo>
                      <a:pt x="77514" y="34879"/>
                      <a:pt x="59145" y="134766"/>
                      <a:pt x="3040" y="273415"/>
                    </a:cubicBezTo>
                    <a:cubicBezTo>
                      <a:pt x="-5532" y="294501"/>
                      <a:pt x="4648" y="318536"/>
                      <a:pt x="25734" y="327032"/>
                    </a:cubicBezTo>
                    <a:close/>
                  </a:path>
                </a:pathLst>
              </a:custGeom>
              <a:grpFill/>
              <a:ln w="6350" cap="flat">
                <a:solidFill>
                  <a:srgbClr val="01A37E"/>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0CD93DD-EC9A-F8FA-0B0A-5BB806D187B5}"/>
                  </a:ext>
                </a:extLst>
              </p:cNvPr>
              <p:cNvSpPr/>
              <p:nvPr/>
            </p:nvSpPr>
            <p:spPr>
              <a:xfrm>
                <a:off x="13505226" y="527803"/>
                <a:ext cx="4166983" cy="3691650"/>
              </a:xfrm>
              <a:custGeom>
                <a:avLst/>
                <a:gdLst>
                  <a:gd name="connsiteX0" fmla="*/ 4125853 w 4166983"/>
                  <a:gd name="connsiteY0" fmla="*/ 3608884 h 3691650"/>
                  <a:gd name="connsiteX1" fmla="*/ 3799334 w 4166983"/>
                  <a:gd name="connsiteY1" fmla="*/ 3608884 h 3691650"/>
                  <a:gd name="connsiteX2" fmla="*/ 3577056 w 4166983"/>
                  <a:gd name="connsiteY2" fmla="*/ 3288753 h 3691650"/>
                  <a:gd name="connsiteX3" fmla="*/ 3929450 w 4166983"/>
                  <a:gd name="connsiteY3" fmla="*/ 3000423 h 3691650"/>
                  <a:gd name="connsiteX4" fmla="*/ 3850116 w 4166983"/>
                  <a:gd name="connsiteY4" fmla="*/ 1088020 h 3691650"/>
                  <a:gd name="connsiteX5" fmla="*/ 3260485 w 4166983"/>
                  <a:gd name="connsiteY5" fmla="*/ 771416 h 3691650"/>
                  <a:gd name="connsiteX6" fmla="*/ 3127616 w 4166983"/>
                  <a:gd name="connsiteY6" fmla="*/ 775128 h 3691650"/>
                  <a:gd name="connsiteX7" fmla="*/ 2184601 w 4166983"/>
                  <a:gd name="connsiteY7" fmla="*/ 775090 h 3691650"/>
                  <a:gd name="connsiteX8" fmla="*/ 2124058 w 4166983"/>
                  <a:gd name="connsiteY8" fmla="*/ 641447 h 3691650"/>
                  <a:gd name="connsiteX9" fmla="*/ 3568843 w 4166983"/>
                  <a:gd name="connsiteY9" fmla="*/ 129164 h 3691650"/>
                  <a:gd name="connsiteX10" fmla="*/ 3593871 w 4166983"/>
                  <a:gd name="connsiteY10" fmla="*/ 76619 h 3691650"/>
                  <a:gd name="connsiteX11" fmla="*/ 3541326 w 4166983"/>
                  <a:gd name="connsiteY11" fmla="*/ 51552 h 3691650"/>
                  <a:gd name="connsiteX12" fmla="*/ 2050593 w 4166983"/>
                  <a:gd name="connsiteY12" fmla="*/ 580137 h 3691650"/>
                  <a:gd name="connsiteX13" fmla="*/ 1803637 w 4166983"/>
                  <a:gd name="connsiteY13" fmla="*/ 521010 h 3691650"/>
                  <a:gd name="connsiteX14" fmla="*/ 1611025 w 4166983"/>
                  <a:gd name="connsiteY14" fmla="*/ 593609 h 3691650"/>
                  <a:gd name="connsiteX15" fmla="*/ 520701 w 4166983"/>
                  <a:gd name="connsiteY15" fmla="*/ 4937 h 3691650"/>
                  <a:gd name="connsiteX16" fmla="*/ 464941 w 4166983"/>
                  <a:gd name="connsiteY16" fmla="*/ 21585 h 3691650"/>
                  <a:gd name="connsiteX17" fmla="*/ 481588 w 4166983"/>
                  <a:gd name="connsiteY17" fmla="*/ 77344 h 3691650"/>
                  <a:gd name="connsiteX18" fmla="*/ 1550163 w 4166983"/>
                  <a:gd name="connsiteY18" fmla="*/ 654347 h 3691650"/>
                  <a:gd name="connsiteX19" fmla="*/ 1482807 w 4166983"/>
                  <a:gd name="connsiteY19" fmla="*/ 775087 h 3691650"/>
                  <a:gd name="connsiteX20" fmla="*/ 958239 w 4166983"/>
                  <a:gd name="connsiteY20" fmla="*/ 775087 h 3691650"/>
                  <a:gd name="connsiteX21" fmla="*/ 443624 w 4166983"/>
                  <a:gd name="connsiteY21" fmla="*/ 961576 h 3691650"/>
                  <a:gd name="connsiteX22" fmla="*/ 368845 w 4166983"/>
                  <a:gd name="connsiteY22" fmla="*/ 1206122 h 3691650"/>
                  <a:gd name="connsiteX23" fmla="*/ 368845 w 4166983"/>
                  <a:gd name="connsiteY23" fmla="*/ 3002134 h 3691650"/>
                  <a:gd name="connsiteX24" fmla="*/ 658968 w 4166983"/>
                  <a:gd name="connsiteY24" fmla="*/ 3314575 h 3691650"/>
                  <a:gd name="connsiteX25" fmla="*/ 461879 w 4166983"/>
                  <a:gd name="connsiteY25" fmla="*/ 3608910 h 3691650"/>
                  <a:gd name="connsiteX26" fmla="*/ 41140 w 4166983"/>
                  <a:gd name="connsiteY26" fmla="*/ 3608910 h 3691650"/>
                  <a:gd name="connsiteX27" fmla="*/ 0 w 4166983"/>
                  <a:gd name="connsiteY27" fmla="*/ 3650051 h 3691650"/>
                  <a:gd name="connsiteX28" fmla="*/ 41140 w 4166983"/>
                  <a:gd name="connsiteY28" fmla="*/ 3691191 h 3691650"/>
                  <a:gd name="connsiteX29" fmla="*/ 540256 w 4166983"/>
                  <a:gd name="connsiteY29" fmla="*/ 3691191 h 3691650"/>
                  <a:gd name="connsiteX30" fmla="*/ 545040 w 4166983"/>
                  <a:gd name="connsiteY30" fmla="*/ 3691650 h 3691650"/>
                  <a:gd name="connsiteX31" fmla="*/ 554339 w 4166983"/>
                  <a:gd name="connsiteY31" fmla="*/ 3691191 h 3691650"/>
                  <a:gd name="connsiteX32" fmla="*/ 3706864 w 4166983"/>
                  <a:gd name="connsiteY32" fmla="*/ 3691191 h 3691650"/>
                  <a:gd name="connsiteX33" fmla="*/ 3716125 w 4166983"/>
                  <a:gd name="connsiteY33" fmla="*/ 3691650 h 3691650"/>
                  <a:gd name="connsiteX34" fmla="*/ 3720947 w 4166983"/>
                  <a:gd name="connsiteY34" fmla="*/ 3691191 h 3691650"/>
                  <a:gd name="connsiteX35" fmla="*/ 4125844 w 4166983"/>
                  <a:gd name="connsiteY35" fmla="*/ 3691191 h 3691650"/>
                  <a:gd name="connsiteX36" fmla="*/ 4166984 w 4166983"/>
                  <a:gd name="connsiteY36" fmla="*/ 3650051 h 3691650"/>
                  <a:gd name="connsiteX37" fmla="*/ 4125844 w 4166983"/>
                  <a:gd name="connsiteY37" fmla="*/ 3608873 h 3691650"/>
                  <a:gd name="connsiteX38" fmla="*/ 1807947 w 4166983"/>
                  <a:gd name="connsiteY38" fmla="*/ 603219 h 3691650"/>
                  <a:gd name="connsiteX39" fmla="*/ 2101058 w 4166983"/>
                  <a:gd name="connsiteY39" fmla="*/ 775051 h 3691650"/>
                  <a:gd name="connsiteX40" fmla="*/ 1572238 w 4166983"/>
                  <a:gd name="connsiteY40" fmla="*/ 775051 h 3691650"/>
                  <a:gd name="connsiteX41" fmla="*/ 1807947 w 4166983"/>
                  <a:gd name="connsiteY41" fmla="*/ 603219 h 3691650"/>
                  <a:gd name="connsiteX42" fmla="*/ 451239 w 4166983"/>
                  <a:gd name="connsiteY42" fmla="*/ 3002147 h 3691650"/>
                  <a:gd name="connsiteX43" fmla="*/ 451239 w 4166983"/>
                  <a:gd name="connsiteY43" fmla="*/ 1203294 h 3691650"/>
                  <a:gd name="connsiteX44" fmla="*/ 450856 w 4166983"/>
                  <a:gd name="connsiteY44" fmla="*/ 1197630 h 3691650"/>
                  <a:gd name="connsiteX45" fmla="*/ 505774 w 4166983"/>
                  <a:gd name="connsiteY45" fmla="*/ 1015579 h 3691650"/>
                  <a:gd name="connsiteX46" fmla="*/ 958353 w 4166983"/>
                  <a:gd name="connsiteY46" fmla="*/ 857336 h 3691650"/>
                  <a:gd name="connsiteX47" fmla="*/ 1513312 w 4166983"/>
                  <a:gd name="connsiteY47" fmla="*/ 857336 h 3691650"/>
                  <a:gd name="connsiteX48" fmla="*/ 1513427 w 4166983"/>
                  <a:gd name="connsiteY48" fmla="*/ 857336 h 3691650"/>
                  <a:gd name="connsiteX49" fmla="*/ 1513504 w 4166983"/>
                  <a:gd name="connsiteY49" fmla="*/ 857336 h 3691650"/>
                  <a:gd name="connsiteX50" fmla="*/ 3129836 w 4166983"/>
                  <a:gd name="connsiteY50" fmla="*/ 857297 h 3691650"/>
                  <a:gd name="connsiteX51" fmla="*/ 3260530 w 4166983"/>
                  <a:gd name="connsiteY51" fmla="*/ 853623 h 3691650"/>
                  <a:gd name="connsiteX52" fmla="*/ 3767914 w 4166983"/>
                  <a:gd name="connsiteY52" fmla="*/ 1089676 h 3691650"/>
                  <a:gd name="connsiteX53" fmla="*/ 3847249 w 4166983"/>
                  <a:gd name="connsiteY53" fmla="*/ 3002078 h 3691650"/>
                  <a:gd name="connsiteX54" fmla="*/ 3260341 w 4166983"/>
                  <a:gd name="connsiteY54" fmla="*/ 3232693 h 3691650"/>
                  <a:gd name="connsiteX55" fmla="*/ 918432 w 4166983"/>
                  <a:gd name="connsiteY55" fmla="*/ 3255578 h 3691650"/>
                  <a:gd name="connsiteX56" fmla="*/ 849737 w 4166983"/>
                  <a:gd name="connsiteY56" fmla="*/ 3258640 h 3691650"/>
                  <a:gd name="connsiteX57" fmla="*/ 451307 w 4166983"/>
                  <a:gd name="connsiteY57" fmla="*/ 3002072 h 3691650"/>
                  <a:gd name="connsiteX58" fmla="*/ 542858 w 4166983"/>
                  <a:gd name="connsiteY58" fmla="*/ 3608923 h 3691650"/>
                  <a:gd name="connsiteX59" fmla="*/ 755064 w 4166983"/>
                  <a:gd name="connsiteY59" fmla="*/ 3334643 h 3691650"/>
                  <a:gd name="connsiteX60" fmla="*/ 849706 w 4166983"/>
                  <a:gd name="connsiteY60" fmla="*/ 3340995 h 3691650"/>
                  <a:gd name="connsiteX61" fmla="*/ 922343 w 4166983"/>
                  <a:gd name="connsiteY61" fmla="*/ 3337742 h 3691650"/>
                  <a:gd name="connsiteX62" fmla="*/ 1161766 w 4166983"/>
                  <a:gd name="connsiteY62" fmla="*/ 3335408 h 3691650"/>
                  <a:gd name="connsiteX63" fmla="*/ 560848 w 4166983"/>
                  <a:gd name="connsiteY63" fmla="*/ 3608885 h 3691650"/>
                  <a:gd name="connsiteX64" fmla="*/ 809712 w 4166983"/>
                  <a:gd name="connsiteY64" fmla="*/ 3608923 h 3691650"/>
                  <a:gd name="connsiteX65" fmla="*/ 1329265 w 4166983"/>
                  <a:gd name="connsiteY65" fmla="*/ 3335563 h 3691650"/>
                  <a:gd name="connsiteX66" fmla="*/ 1331293 w 4166983"/>
                  <a:gd name="connsiteY66" fmla="*/ 3333803 h 3691650"/>
                  <a:gd name="connsiteX67" fmla="*/ 2916569 w 4166983"/>
                  <a:gd name="connsiteY67" fmla="*/ 3318419 h 3691650"/>
                  <a:gd name="connsiteX68" fmla="*/ 2931991 w 4166983"/>
                  <a:gd name="connsiteY68" fmla="*/ 3335602 h 3691650"/>
                  <a:gd name="connsiteX69" fmla="*/ 3451583 w 4166983"/>
                  <a:gd name="connsiteY69" fmla="*/ 3608962 h 3691650"/>
                  <a:gd name="connsiteX70" fmla="*/ 3700359 w 4166983"/>
                  <a:gd name="connsiteY70" fmla="*/ 3608923 h 3691650"/>
                  <a:gd name="connsiteX71" fmla="*/ 3066151 w 4166983"/>
                  <a:gd name="connsiteY71" fmla="*/ 3316920 h 3691650"/>
                  <a:gd name="connsiteX72" fmla="*/ 3260644 w 4166983"/>
                  <a:gd name="connsiteY72" fmla="*/ 3315044 h 3691650"/>
                  <a:gd name="connsiteX73" fmla="*/ 3482422 w 4166983"/>
                  <a:gd name="connsiteY73" fmla="*/ 3303448 h 3691650"/>
                  <a:gd name="connsiteX74" fmla="*/ 3492296 w 4166983"/>
                  <a:gd name="connsiteY74" fmla="*/ 3320517 h 3691650"/>
                  <a:gd name="connsiteX75" fmla="*/ 3718394 w 4166983"/>
                  <a:gd name="connsiteY75" fmla="*/ 3608925 h 369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166983" h="3691650">
                    <a:moveTo>
                      <a:pt x="4125853" y="3608884"/>
                    </a:moveTo>
                    <a:lnTo>
                      <a:pt x="3799334" y="3608884"/>
                    </a:lnTo>
                    <a:cubicBezTo>
                      <a:pt x="3791450" y="3524881"/>
                      <a:pt x="3684374" y="3397178"/>
                      <a:pt x="3577056" y="3288753"/>
                    </a:cubicBezTo>
                    <a:cubicBezTo>
                      <a:pt x="3806183" y="3244895"/>
                      <a:pt x="3929489" y="3146655"/>
                      <a:pt x="3929450" y="3000423"/>
                    </a:cubicBezTo>
                    <a:lnTo>
                      <a:pt x="3850116" y="1088020"/>
                    </a:lnTo>
                    <a:cubicBezTo>
                      <a:pt x="3850116" y="877960"/>
                      <a:pt x="3651724" y="771416"/>
                      <a:pt x="3260485" y="771416"/>
                    </a:cubicBezTo>
                    <a:cubicBezTo>
                      <a:pt x="3218541" y="771416"/>
                      <a:pt x="3173535" y="772641"/>
                      <a:pt x="3127616" y="775128"/>
                    </a:cubicBezTo>
                    <a:lnTo>
                      <a:pt x="2184601" y="775090"/>
                    </a:lnTo>
                    <a:cubicBezTo>
                      <a:pt x="2175570" y="720134"/>
                      <a:pt x="2153756" y="676237"/>
                      <a:pt x="2124058" y="641447"/>
                    </a:cubicBezTo>
                    <a:lnTo>
                      <a:pt x="3568843" y="129164"/>
                    </a:lnTo>
                    <a:cubicBezTo>
                      <a:pt x="3590236" y="121549"/>
                      <a:pt x="3601487" y="98051"/>
                      <a:pt x="3593871" y="76619"/>
                    </a:cubicBezTo>
                    <a:cubicBezTo>
                      <a:pt x="3586256" y="55226"/>
                      <a:pt x="3562834" y="43975"/>
                      <a:pt x="3541326" y="51552"/>
                    </a:cubicBezTo>
                    <a:lnTo>
                      <a:pt x="2050593" y="580137"/>
                    </a:lnTo>
                    <a:cubicBezTo>
                      <a:pt x="1969843" y="531879"/>
                      <a:pt x="1871188" y="518064"/>
                      <a:pt x="1803637" y="521010"/>
                    </a:cubicBezTo>
                    <a:cubicBezTo>
                      <a:pt x="1723882" y="525832"/>
                      <a:pt x="1660393" y="554687"/>
                      <a:pt x="1611025" y="593609"/>
                    </a:cubicBezTo>
                    <a:lnTo>
                      <a:pt x="520701" y="4937"/>
                    </a:lnTo>
                    <a:cubicBezTo>
                      <a:pt x="500647" y="-5855"/>
                      <a:pt x="475695" y="1646"/>
                      <a:pt x="464941" y="21585"/>
                    </a:cubicBezTo>
                    <a:cubicBezTo>
                      <a:pt x="454187" y="41600"/>
                      <a:pt x="461612" y="66552"/>
                      <a:pt x="481588" y="77344"/>
                    </a:cubicBezTo>
                    <a:lnTo>
                      <a:pt x="1550163" y="654347"/>
                    </a:lnTo>
                    <a:cubicBezTo>
                      <a:pt x="1517633" y="694989"/>
                      <a:pt x="1495743" y="738388"/>
                      <a:pt x="1482807" y="775087"/>
                    </a:cubicBezTo>
                    <a:lnTo>
                      <a:pt x="958239" y="775087"/>
                    </a:lnTo>
                    <a:cubicBezTo>
                      <a:pt x="737647" y="775087"/>
                      <a:pt x="545309" y="844777"/>
                      <a:pt x="443624" y="961576"/>
                    </a:cubicBezTo>
                    <a:cubicBezTo>
                      <a:pt x="382928" y="1031266"/>
                      <a:pt x="357096" y="1115763"/>
                      <a:pt x="368845" y="1206122"/>
                    </a:cubicBezTo>
                    <a:lnTo>
                      <a:pt x="368845" y="3002134"/>
                    </a:lnTo>
                    <a:cubicBezTo>
                      <a:pt x="368845" y="3129654"/>
                      <a:pt x="474507" y="3260230"/>
                      <a:pt x="658968" y="3314575"/>
                    </a:cubicBezTo>
                    <a:cubicBezTo>
                      <a:pt x="560614" y="3416945"/>
                      <a:pt x="469148" y="3531455"/>
                      <a:pt x="461879" y="3608910"/>
                    </a:cubicBezTo>
                    <a:lnTo>
                      <a:pt x="41140" y="3608910"/>
                    </a:lnTo>
                    <a:cubicBezTo>
                      <a:pt x="18408" y="3608910"/>
                      <a:pt x="0" y="3627357"/>
                      <a:pt x="0" y="3650051"/>
                    </a:cubicBezTo>
                    <a:cubicBezTo>
                      <a:pt x="0" y="3672783"/>
                      <a:pt x="18446" y="3691191"/>
                      <a:pt x="41140" y="3691191"/>
                    </a:cubicBezTo>
                    <a:lnTo>
                      <a:pt x="540256" y="3691191"/>
                    </a:lnTo>
                    <a:cubicBezTo>
                      <a:pt x="542016" y="3691267"/>
                      <a:pt x="543241" y="3691650"/>
                      <a:pt x="545040" y="3691650"/>
                    </a:cubicBezTo>
                    <a:cubicBezTo>
                      <a:pt x="547910" y="3691650"/>
                      <a:pt x="551239" y="3691344"/>
                      <a:pt x="554339" y="3691191"/>
                    </a:cubicBezTo>
                    <a:lnTo>
                      <a:pt x="3706864" y="3691191"/>
                    </a:lnTo>
                    <a:cubicBezTo>
                      <a:pt x="3709964" y="3691344"/>
                      <a:pt x="3713255" y="3691650"/>
                      <a:pt x="3716125" y="3691650"/>
                    </a:cubicBezTo>
                    <a:cubicBezTo>
                      <a:pt x="3717962" y="3691650"/>
                      <a:pt x="3719187" y="3691267"/>
                      <a:pt x="3720947" y="3691191"/>
                    </a:cubicBezTo>
                    <a:lnTo>
                      <a:pt x="4125844" y="3691191"/>
                    </a:lnTo>
                    <a:cubicBezTo>
                      <a:pt x="4148576" y="3691191"/>
                      <a:pt x="4166984" y="3672745"/>
                      <a:pt x="4166984" y="3650051"/>
                    </a:cubicBezTo>
                    <a:cubicBezTo>
                      <a:pt x="4166984" y="3627318"/>
                      <a:pt x="4148538" y="3608873"/>
                      <a:pt x="4125844" y="3608873"/>
                    </a:cubicBezTo>
                    <a:close/>
                    <a:moveTo>
                      <a:pt x="1807947" y="603219"/>
                    </a:moveTo>
                    <a:cubicBezTo>
                      <a:pt x="1818893" y="602759"/>
                      <a:pt x="2059420" y="594991"/>
                      <a:pt x="2101058" y="775051"/>
                    </a:cubicBezTo>
                    <a:lnTo>
                      <a:pt x="1572238" y="775051"/>
                    </a:lnTo>
                    <a:cubicBezTo>
                      <a:pt x="1601438" y="712058"/>
                      <a:pt x="1669368" y="611634"/>
                      <a:pt x="1807947" y="603219"/>
                    </a:cubicBezTo>
                    <a:close/>
                    <a:moveTo>
                      <a:pt x="451239" y="3002147"/>
                    </a:moveTo>
                    <a:lnTo>
                      <a:pt x="451239" y="1203294"/>
                    </a:lnTo>
                    <a:cubicBezTo>
                      <a:pt x="451239" y="1201380"/>
                      <a:pt x="451124" y="1199505"/>
                      <a:pt x="450856" y="1197630"/>
                    </a:cubicBezTo>
                    <a:cubicBezTo>
                      <a:pt x="441365" y="1129547"/>
                      <a:pt x="459850" y="1068278"/>
                      <a:pt x="505774" y="1015579"/>
                    </a:cubicBezTo>
                    <a:cubicBezTo>
                      <a:pt x="590734" y="917953"/>
                      <a:pt x="764174" y="857336"/>
                      <a:pt x="958353" y="857336"/>
                    </a:cubicBezTo>
                    <a:lnTo>
                      <a:pt x="1513312" y="857336"/>
                    </a:lnTo>
                    <a:lnTo>
                      <a:pt x="1513427" y="857336"/>
                    </a:lnTo>
                    <a:lnTo>
                      <a:pt x="1513504" y="857336"/>
                    </a:lnTo>
                    <a:lnTo>
                      <a:pt x="3129836" y="857297"/>
                    </a:lnTo>
                    <a:cubicBezTo>
                      <a:pt x="3176411" y="854810"/>
                      <a:pt x="3219886" y="853623"/>
                      <a:pt x="3260530" y="853623"/>
                    </a:cubicBezTo>
                    <a:cubicBezTo>
                      <a:pt x="3597150" y="853623"/>
                      <a:pt x="3767875" y="932460"/>
                      <a:pt x="3767914" y="1089676"/>
                    </a:cubicBezTo>
                    <a:lnTo>
                      <a:pt x="3847249" y="3002078"/>
                    </a:lnTo>
                    <a:cubicBezTo>
                      <a:pt x="3847249" y="3216048"/>
                      <a:pt x="3398304" y="3232693"/>
                      <a:pt x="3260341" y="3232693"/>
                    </a:cubicBezTo>
                    <a:lnTo>
                      <a:pt x="918432" y="3255578"/>
                    </a:lnTo>
                    <a:cubicBezTo>
                      <a:pt x="894742" y="3257645"/>
                      <a:pt x="871819" y="3258640"/>
                      <a:pt x="849737" y="3258640"/>
                    </a:cubicBezTo>
                    <a:cubicBezTo>
                      <a:pt x="574918" y="3258640"/>
                      <a:pt x="451307" y="3108587"/>
                      <a:pt x="451307" y="3002072"/>
                    </a:cubicBezTo>
                    <a:close/>
                    <a:moveTo>
                      <a:pt x="542858" y="3608923"/>
                    </a:moveTo>
                    <a:cubicBezTo>
                      <a:pt x="550665" y="3566673"/>
                      <a:pt x="643964" y="3446085"/>
                      <a:pt x="755064" y="3334643"/>
                    </a:cubicBezTo>
                    <a:cubicBezTo>
                      <a:pt x="785182" y="3338584"/>
                      <a:pt x="816564" y="3340995"/>
                      <a:pt x="849706" y="3340995"/>
                    </a:cubicBezTo>
                    <a:cubicBezTo>
                      <a:pt x="874085" y="3340995"/>
                      <a:pt x="899381" y="3339886"/>
                      <a:pt x="922343" y="3337742"/>
                    </a:cubicBezTo>
                    <a:lnTo>
                      <a:pt x="1161766" y="3335408"/>
                    </a:lnTo>
                    <a:cubicBezTo>
                      <a:pt x="758359" y="3559400"/>
                      <a:pt x="612019" y="3603448"/>
                      <a:pt x="560848" y="3608885"/>
                    </a:cubicBezTo>
                    <a:close/>
                    <a:moveTo>
                      <a:pt x="809712" y="3608923"/>
                    </a:moveTo>
                    <a:cubicBezTo>
                      <a:pt x="931148" y="3554388"/>
                      <a:pt x="1097621" y="3468207"/>
                      <a:pt x="1329265" y="3335563"/>
                    </a:cubicBezTo>
                    <a:cubicBezTo>
                      <a:pt x="1330068" y="3335104"/>
                      <a:pt x="1330528" y="3334300"/>
                      <a:pt x="1331293" y="3333803"/>
                    </a:cubicBezTo>
                    <a:lnTo>
                      <a:pt x="2916569" y="3318419"/>
                    </a:lnTo>
                    <a:cubicBezTo>
                      <a:pt x="2920090" y="3325230"/>
                      <a:pt x="2924835" y="3331506"/>
                      <a:pt x="2931991" y="3335602"/>
                    </a:cubicBezTo>
                    <a:cubicBezTo>
                      <a:pt x="3163674" y="3468245"/>
                      <a:pt x="3330157" y="3554431"/>
                      <a:pt x="3451583" y="3608962"/>
                    </a:cubicBezTo>
                    <a:close/>
                    <a:moveTo>
                      <a:pt x="3700359" y="3608923"/>
                    </a:moveTo>
                    <a:cubicBezTo>
                      <a:pt x="3647624" y="3603336"/>
                      <a:pt x="3495227" y="3557336"/>
                      <a:pt x="3066151" y="3316920"/>
                    </a:cubicBezTo>
                    <a:lnTo>
                      <a:pt x="3260644" y="3315044"/>
                    </a:lnTo>
                    <a:cubicBezTo>
                      <a:pt x="3341471" y="3315044"/>
                      <a:pt x="3415488" y="3311141"/>
                      <a:pt x="3482422" y="3303448"/>
                    </a:cubicBezTo>
                    <a:cubicBezTo>
                      <a:pt x="3484374" y="3309686"/>
                      <a:pt x="3487321" y="3315618"/>
                      <a:pt x="3492296" y="3320517"/>
                    </a:cubicBezTo>
                    <a:cubicBezTo>
                      <a:pt x="3609518" y="3435673"/>
                      <a:pt x="3710204" y="3564867"/>
                      <a:pt x="3718394" y="3608925"/>
                    </a:cubicBezTo>
                    <a:close/>
                  </a:path>
                </a:pathLst>
              </a:custGeom>
              <a:grpFill/>
              <a:ln w="6350" cap="flat">
                <a:solidFill>
                  <a:srgbClr val="01A37E"/>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46BC3E4-2983-946F-B673-1CA86DEBDFB5}"/>
                  </a:ext>
                </a:extLst>
              </p:cNvPr>
              <p:cNvSpPr/>
              <p:nvPr/>
            </p:nvSpPr>
            <p:spPr>
              <a:xfrm>
                <a:off x="16557624" y="4386612"/>
                <a:ext cx="543813" cy="82280"/>
              </a:xfrm>
              <a:custGeom>
                <a:avLst/>
                <a:gdLst>
                  <a:gd name="connsiteX0" fmla="*/ 502674 w 543813"/>
                  <a:gd name="connsiteY0" fmla="*/ 0 h 82280"/>
                  <a:gd name="connsiteX1" fmla="*/ 41140 w 543813"/>
                  <a:gd name="connsiteY1" fmla="*/ 0 h 82280"/>
                  <a:gd name="connsiteX2" fmla="*/ 0 w 543813"/>
                  <a:gd name="connsiteY2" fmla="*/ 41140 h 82280"/>
                  <a:gd name="connsiteX3" fmla="*/ 41140 w 543813"/>
                  <a:gd name="connsiteY3" fmla="*/ 82280 h 82280"/>
                  <a:gd name="connsiteX4" fmla="*/ 502674 w 543813"/>
                  <a:gd name="connsiteY4" fmla="*/ 82280 h 82280"/>
                  <a:gd name="connsiteX5" fmla="*/ 543814 w 543813"/>
                  <a:gd name="connsiteY5" fmla="*/ 41140 h 82280"/>
                  <a:gd name="connsiteX6" fmla="*/ 502674 w 543813"/>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13" h="82280">
                    <a:moveTo>
                      <a:pt x="502674" y="0"/>
                    </a:moveTo>
                    <a:lnTo>
                      <a:pt x="41140" y="0"/>
                    </a:lnTo>
                    <a:cubicBezTo>
                      <a:pt x="18408" y="0"/>
                      <a:pt x="0" y="18446"/>
                      <a:pt x="0" y="41140"/>
                    </a:cubicBezTo>
                    <a:cubicBezTo>
                      <a:pt x="0" y="63872"/>
                      <a:pt x="18446" y="82280"/>
                      <a:pt x="41140" y="82280"/>
                    </a:cubicBezTo>
                    <a:lnTo>
                      <a:pt x="502674" y="82280"/>
                    </a:lnTo>
                    <a:cubicBezTo>
                      <a:pt x="525406" y="82280"/>
                      <a:pt x="543814" y="63834"/>
                      <a:pt x="543814" y="41140"/>
                    </a:cubicBezTo>
                    <a:cubicBezTo>
                      <a:pt x="543814" y="18446"/>
                      <a:pt x="525368" y="0"/>
                      <a:pt x="502674" y="0"/>
                    </a:cubicBezTo>
                    <a:close/>
                  </a:path>
                </a:pathLst>
              </a:custGeom>
              <a:grpFill/>
              <a:ln w="6350" cap="flat">
                <a:solidFill>
                  <a:srgbClr val="01A37E"/>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963672C-F42C-3B97-A59B-BC872A9EB381}"/>
                  </a:ext>
                </a:extLst>
              </p:cNvPr>
              <p:cNvSpPr/>
              <p:nvPr/>
            </p:nvSpPr>
            <p:spPr>
              <a:xfrm>
                <a:off x="14691258" y="4386612"/>
                <a:ext cx="1541172" cy="82280"/>
              </a:xfrm>
              <a:custGeom>
                <a:avLst/>
                <a:gdLst>
                  <a:gd name="connsiteX0" fmla="*/ 1500033 w 1541172"/>
                  <a:gd name="connsiteY0" fmla="*/ 0 h 82280"/>
                  <a:gd name="connsiteX1" fmla="*/ 41140 w 1541172"/>
                  <a:gd name="connsiteY1" fmla="*/ 0 h 82280"/>
                  <a:gd name="connsiteX2" fmla="*/ 0 w 1541172"/>
                  <a:gd name="connsiteY2" fmla="*/ 41140 h 82280"/>
                  <a:gd name="connsiteX3" fmla="*/ 41140 w 1541172"/>
                  <a:gd name="connsiteY3" fmla="*/ 82280 h 82280"/>
                  <a:gd name="connsiteX4" fmla="*/ 1500033 w 1541172"/>
                  <a:gd name="connsiteY4" fmla="*/ 82280 h 82280"/>
                  <a:gd name="connsiteX5" fmla="*/ 1541173 w 1541172"/>
                  <a:gd name="connsiteY5" fmla="*/ 41140 h 82280"/>
                  <a:gd name="connsiteX6" fmla="*/ 1500033 w 1541172"/>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1172" h="82280">
                    <a:moveTo>
                      <a:pt x="1500033" y="0"/>
                    </a:moveTo>
                    <a:lnTo>
                      <a:pt x="41140" y="0"/>
                    </a:lnTo>
                    <a:cubicBezTo>
                      <a:pt x="18408" y="0"/>
                      <a:pt x="0" y="18446"/>
                      <a:pt x="0" y="41140"/>
                    </a:cubicBezTo>
                    <a:cubicBezTo>
                      <a:pt x="0" y="63872"/>
                      <a:pt x="18446" y="82280"/>
                      <a:pt x="41140" y="82280"/>
                    </a:cubicBezTo>
                    <a:lnTo>
                      <a:pt x="1500033" y="82280"/>
                    </a:lnTo>
                    <a:cubicBezTo>
                      <a:pt x="1522765" y="82280"/>
                      <a:pt x="1541173" y="63834"/>
                      <a:pt x="1541173" y="41140"/>
                    </a:cubicBezTo>
                    <a:cubicBezTo>
                      <a:pt x="1541173" y="18446"/>
                      <a:pt x="1522727" y="0"/>
                      <a:pt x="1500033" y="0"/>
                    </a:cubicBezTo>
                    <a:close/>
                  </a:path>
                </a:pathLst>
              </a:custGeom>
              <a:grpFill/>
              <a:ln w="6350" cap="flat">
                <a:solidFill>
                  <a:srgbClr val="01A37E"/>
                </a:solidFill>
                <a:prstDash val="solid"/>
                <a:miter/>
              </a:ln>
            </p:spPr>
            <p:txBody>
              <a:bodyPr rtlCol="0" anchor="ctr"/>
              <a:lstStyle/>
              <a:p>
                <a:endParaRPr lang="zh-CN" altLang="en-US"/>
              </a:p>
            </p:txBody>
          </p:sp>
        </p:grpSp>
        <p:sp>
          <p:nvSpPr>
            <p:cNvPr id="80" name="任意多边形: 形状 79">
              <a:extLst>
                <a:ext uri="{FF2B5EF4-FFF2-40B4-BE49-F238E27FC236}">
                  <a16:creationId xmlns:a16="http://schemas.microsoft.com/office/drawing/2014/main" id="{2DAC40ED-3FA0-AB8F-FDFF-34AE9D228552}"/>
                </a:ext>
              </a:extLst>
            </p:cNvPr>
            <p:cNvSpPr/>
            <p:nvPr/>
          </p:nvSpPr>
          <p:spPr>
            <a:xfrm rot="10800000">
              <a:off x="6417967" y="1628553"/>
              <a:ext cx="146964" cy="356091"/>
            </a:xfrm>
            <a:custGeom>
              <a:avLst/>
              <a:gdLst>
                <a:gd name="connsiteX0" fmla="*/ 914734 w 1813839"/>
                <a:gd name="connsiteY0" fmla="*/ 335738 h 4394910"/>
                <a:gd name="connsiteX1" fmla="*/ 1509303 w 1813839"/>
                <a:gd name="connsiteY1" fmla="*/ 571516 h 4394910"/>
                <a:gd name="connsiteX2" fmla="*/ 1813622 w 1813839"/>
                <a:gd name="connsiteY2" fmla="*/ 588508 h 4394910"/>
                <a:gd name="connsiteX3" fmla="*/ 557628 w 1813839"/>
                <a:gd name="connsiteY3" fmla="*/ 393104 h 4394910"/>
                <a:gd name="connsiteX4" fmla="*/ 525673 w 1813839"/>
                <a:gd name="connsiteY4" fmla="*/ 1378795 h 4394910"/>
                <a:gd name="connsiteX5" fmla="*/ 525673 w 1813839"/>
                <a:gd name="connsiteY5" fmla="*/ 3685826 h 4394910"/>
                <a:gd name="connsiteX6" fmla="*/ 297771 w 1813839"/>
                <a:gd name="connsiteY6" fmla="*/ 3285907 h 4394910"/>
                <a:gd name="connsiteX7" fmla="*/ 16182 w 1813839"/>
                <a:gd name="connsiteY7" fmla="*/ 3402552 h 4394910"/>
                <a:gd name="connsiteX8" fmla="*/ 538144 w 1813839"/>
                <a:gd name="connsiteY8" fmla="*/ 4318545 h 4394910"/>
                <a:gd name="connsiteX9" fmla="*/ 814796 w 1813839"/>
                <a:gd name="connsiteY9" fmla="*/ 4306605 h 4394910"/>
                <a:gd name="connsiteX10" fmla="*/ 1334544 w 1813839"/>
                <a:gd name="connsiteY10" fmla="*/ 3389151 h 4394910"/>
                <a:gd name="connsiteX11" fmla="*/ 1062830 w 1813839"/>
                <a:gd name="connsiteY11" fmla="*/ 3296384 h 4394910"/>
                <a:gd name="connsiteX12" fmla="*/ 829992 w 1813839"/>
                <a:gd name="connsiteY12" fmla="*/ 3707364 h 4394910"/>
                <a:gd name="connsiteX13" fmla="*/ 829992 w 1813839"/>
                <a:gd name="connsiteY13" fmla="*/ 2077512 h 4394910"/>
                <a:gd name="connsiteX14" fmla="*/ 829992 w 1813839"/>
                <a:gd name="connsiteY14" fmla="*/ 866683 h 4394910"/>
                <a:gd name="connsiteX15" fmla="*/ 829992 w 1813839"/>
                <a:gd name="connsiteY15" fmla="*/ 605638 h 4394910"/>
                <a:gd name="connsiteX16" fmla="*/ 914759 w 1813839"/>
                <a:gd name="connsiteY16" fmla="*/ 335834 h 43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3839" h="4394910">
                  <a:moveTo>
                    <a:pt x="914734" y="335738"/>
                  </a:moveTo>
                  <a:cubicBezTo>
                    <a:pt x="1135248" y="33134"/>
                    <a:pt x="1483771" y="257667"/>
                    <a:pt x="1509303" y="571516"/>
                  </a:cubicBezTo>
                  <a:cubicBezTo>
                    <a:pt x="1519483" y="696694"/>
                    <a:pt x="1823115" y="705198"/>
                    <a:pt x="1813622" y="588508"/>
                  </a:cubicBezTo>
                  <a:cubicBezTo>
                    <a:pt x="1761536" y="-52058"/>
                    <a:pt x="784530" y="-245973"/>
                    <a:pt x="557628" y="393104"/>
                  </a:cubicBezTo>
                  <a:cubicBezTo>
                    <a:pt x="455640" y="680318"/>
                    <a:pt x="525673" y="1082618"/>
                    <a:pt x="525673" y="1378795"/>
                  </a:cubicBezTo>
                  <a:lnTo>
                    <a:pt x="525673" y="3685826"/>
                  </a:lnTo>
                  <a:cubicBezTo>
                    <a:pt x="449707" y="3552536"/>
                    <a:pt x="373738" y="3419197"/>
                    <a:pt x="297771" y="3285907"/>
                  </a:cubicBezTo>
                  <a:cubicBezTo>
                    <a:pt x="211549" y="3134590"/>
                    <a:pt x="-69925" y="3251464"/>
                    <a:pt x="16182" y="3402552"/>
                  </a:cubicBezTo>
                  <a:cubicBezTo>
                    <a:pt x="190160" y="3707870"/>
                    <a:pt x="364177" y="4013188"/>
                    <a:pt x="538144" y="4318545"/>
                  </a:cubicBezTo>
                  <a:cubicBezTo>
                    <a:pt x="601749" y="4430145"/>
                    <a:pt x="754181" y="4413646"/>
                    <a:pt x="814796" y="4306605"/>
                  </a:cubicBezTo>
                  <a:cubicBezTo>
                    <a:pt x="988049" y="4000787"/>
                    <a:pt x="1161292" y="3694969"/>
                    <a:pt x="1334544" y="3389151"/>
                  </a:cubicBezTo>
                  <a:cubicBezTo>
                    <a:pt x="1430143" y="3220415"/>
                    <a:pt x="1147713" y="3146554"/>
                    <a:pt x="1062830" y="3296384"/>
                  </a:cubicBezTo>
                  <a:cubicBezTo>
                    <a:pt x="985218" y="3433387"/>
                    <a:pt x="907604" y="3570361"/>
                    <a:pt x="829992" y="3707364"/>
                  </a:cubicBezTo>
                  <a:lnTo>
                    <a:pt x="829992" y="2077512"/>
                  </a:lnTo>
                  <a:lnTo>
                    <a:pt x="829992" y="866683"/>
                  </a:lnTo>
                  <a:cubicBezTo>
                    <a:pt x="829992" y="780767"/>
                    <a:pt x="822988" y="691363"/>
                    <a:pt x="829992" y="605638"/>
                  </a:cubicBezTo>
                  <a:cubicBezTo>
                    <a:pt x="838181" y="505442"/>
                    <a:pt x="853412" y="420070"/>
                    <a:pt x="914759" y="335834"/>
                  </a:cubicBezTo>
                  <a:close/>
                </a:path>
              </a:pathLst>
            </a:custGeom>
            <a:solidFill>
              <a:srgbClr val="EF6C14"/>
            </a:solidFill>
            <a:ln w="9797" cap="flat">
              <a:noFill/>
              <a:prstDash val="solid"/>
              <a:miter/>
            </a:ln>
          </p:spPr>
          <p:txBody>
            <a:bodyPr rtlCol="0" anchor="ctr"/>
            <a:lstStyle/>
            <a:p>
              <a:endParaRPr lang="zh-CN" altLang="en-US"/>
            </a:p>
          </p:txBody>
        </p:sp>
      </p:grpSp>
      <p:pic>
        <p:nvPicPr>
          <p:cNvPr id="125" name="图片 124">
            <a:extLst>
              <a:ext uri="{FF2B5EF4-FFF2-40B4-BE49-F238E27FC236}">
                <a16:creationId xmlns:a16="http://schemas.microsoft.com/office/drawing/2014/main" id="{B74EA724-B1BA-222E-557B-9EB27CED753B}"/>
              </a:ext>
            </a:extLst>
          </p:cNvPr>
          <p:cNvPicPr>
            <a:picLocks noChangeAspect="1"/>
          </p:cNvPicPr>
          <p:nvPr/>
        </p:nvPicPr>
        <p:blipFill>
          <a:blip r:embed="rId3"/>
          <a:stretch>
            <a:fillRect/>
          </a:stretch>
        </p:blipFill>
        <p:spPr>
          <a:xfrm>
            <a:off x="3194339" y="860426"/>
            <a:ext cx="1585097" cy="1591194"/>
          </a:xfrm>
          <a:prstGeom prst="rect">
            <a:avLst/>
          </a:prstGeom>
        </p:spPr>
      </p:pic>
      <p:grpSp>
        <p:nvGrpSpPr>
          <p:cNvPr id="175" name="组合 174">
            <a:extLst>
              <a:ext uri="{FF2B5EF4-FFF2-40B4-BE49-F238E27FC236}">
                <a16:creationId xmlns:a16="http://schemas.microsoft.com/office/drawing/2014/main" id="{DB40354B-20D7-97D1-1032-549BA0227037}"/>
              </a:ext>
            </a:extLst>
          </p:cNvPr>
          <p:cNvGrpSpPr/>
          <p:nvPr/>
        </p:nvGrpSpPr>
        <p:grpSpPr>
          <a:xfrm>
            <a:off x="5302890" y="2690313"/>
            <a:ext cx="1586220" cy="1586220"/>
            <a:chOff x="5304172" y="2718216"/>
            <a:chExt cx="1586220" cy="1586220"/>
          </a:xfrm>
        </p:grpSpPr>
        <p:sp>
          <p:nvSpPr>
            <p:cNvPr id="128" name="矩形 127">
              <a:extLst>
                <a:ext uri="{FF2B5EF4-FFF2-40B4-BE49-F238E27FC236}">
                  <a16:creationId xmlns:a16="http://schemas.microsoft.com/office/drawing/2014/main" id="{BEE26BCB-515A-4CB7-145D-37E60563D7FD}"/>
                </a:ext>
              </a:extLst>
            </p:cNvPr>
            <p:cNvSpPr/>
            <p:nvPr/>
          </p:nvSpPr>
          <p:spPr>
            <a:xfrm>
              <a:off x="5304172" y="2718216"/>
              <a:ext cx="1586220" cy="1586220"/>
            </a:xfrm>
            <a:prstGeom prst="rect">
              <a:avLst/>
            </a:prstGeom>
            <a:solidFill>
              <a:srgbClr val="F7F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组合 172">
              <a:extLst>
                <a:ext uri="{FF2B5EF4-FFF2-40B4-BE49-F238E27FC236}">
                  <a16:creationId xmlns:a16="http://schemas.microsoft.com/office/drawing/2014/main" id="{D27460A5-55ED-434F-DF77-BC21013E7F4C}"/>
                </a:ext>
              </a:extLst>
            </p:cNvPr>
            <p:cNvGrpSpPr/>
            <p:nvPr/>
          </p:nvGrpSpPr>
          <p:grpSpPr>
            <a:xfrm>
              <a:off x="5552070" y="2951982"/>
              <a:ext cx="1090424" cy="1118688"/>
              <a:chOff x="11280161" y="1049537"/>
              <a:chExt cx="4401568" cy="4515657"/>
            </a:xfrm>
            <a:solidFill>
              <a:srgbClr val="01A37E"/>
            </a:solidFill>
          </p:grpSpPr>
          <p:sp>
            <p:nvSpPr>
              <p:cNvPr id="132" name="任意多边形: 形状 131">
                <a:extLst>
                  <a:ext uri="{FF2B5EF4-FFF2-40B4-BE49-F238E27FC236}">
                    <a16:creationId xmlns:a16="http://schemas.microsoft.com/office/drawing/2014/main" id="{F0F8A5E8-3FCA-561B-05A2-B871BE194B32}"/>
                  </a:ext>
                </a:extLst>
              </p:cNvPr>
              <p:cNvSpPr/>
              <p:nvPr/>
            </p:nvSpPr>
            <p:spPr>
              <a:xfrm>
                <a:off x="13866549" y="2166017"/>
                <a:ext cx="124056" cy="114827"/>
              </a:xfrm>
              <a:custGeom>
                <a:avLst/>
                <a:gdLst>
                  <a:gd name="connsiteX0" fmla="*/ 50921 w 124056"/>
                  <a:gd name="connsiteY0" fmla="*/ 3155 h 114827"/>
                  <a:gd name="connsiteX1" fmla="*/ 36378 w 124056"/>
                  <a:gd name="connsiteY1" fmla="*/ 8321 h 114827"/>
                  <a:gd name="connsiteX2" fmla="*/ 3236 w 124056"/>
                  <a:gd name="connsiteY2" fmla="*/ 78509 h 114827"/>
                  <a:gd name="connsiteX3" fmla="*/ 54862 w 124056"/>
                  <a:gd name="connsiteY3" fmla="*/ 114827 h 114827"/>
                  <a:gd name="connsiteX4" fmla="*/ 73423 w 124056"/>
                  <a:gd name="connsiteY4" fmla="*/ 111536 h 114827"/>
                  <a:gd name="connsiteX5" fmla="*/ 87507 w 124056"/>
                  <a:gd name="connsiteY5" fmla="*/ 106599 h 114827"/>
                  <a:gd name="connsiteX6" fmla="*/ 120877 w 124056"/>
                  <a:gd name="connsiteY6" fmla="*/ 36603 h 114827"/>
                  <a:gd name="connsiteX7" fmla="*/ 50920 w 124056"/>
                  <a:gd name="connsiteY7" fmla="*/ 3155 h 11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56" h="114827">
                    <a:moveTo>
                      <a:pt x="50921" y="3155"/>
                    </a:moveTo>
                    <a:lnTo>
                      <a:pt x="36378" y="8321"/>
                    </a:lnTo>
                    <a:cubicBezTo>
                      <a:pt x="7790" y="18578"/>
                      <a:pt x="-6982" y="50035"/>
                      <a:pt x="3236" y="78509"/>
                    </a:cubicBezTo>
                    <a:cubicBezTo>
                      <a:pt x="11311" y="100897"/>
                      <a:pt x="32360" y="114827"/>
                      <a:pt x="54862" y="114827"/>
                    </a:cubicBezTo>
                    <a:cubicBezTo>
                      <a:pt x="61024" y="114827"/>
                      <a:pt x="67300" y="113794"/>
                      <a:pt x="73423" y="111536"/>
                    </a:cubicBezTo>
                    <a:lnTo>
                      <a:pt x="87507" y="106599"/>
                    </a:lnTo>
                    <a:cubicBezTo>
                      <a:pt x="116095" y="96457"/>
                      <a:pt x="131020" y="65114"/>
                      <a:pt x="120877" y="36603"/>
                    </a:cubicBezTo>
                    <a:cubicBezTo>
                      <a:pt x="110813" y="8015"/>
                      <a:pt x="79585" y="-6948"/>
                      <a:pt x="50920" y="3155"/>
                    </a:cubicBezTo>
                    <a:close/>
                  </a:path>
                </a:pathLst>
              </a:custGeom>
              <a:grpFill/>
              <a:ln w="979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433E4971-27AA-C8AC-65CD-53EBECC36B93}"/>
                  </a:ext>
                </a:extLst>
              </p:cNvPr>
              <p:cNvSpPr/>
              <p:nvPr/>
            </p:nvSpPr>
            <p:spPr>
              <a:xfrm>
                <a:off x="11280161" y="1049537"/>
                <a:ext cx="4401568" cy="4515657"/>
              </a:xfrm>
              <a:custGeom>
                <a:avLst/>
                <a:gdLst>
                  <a:gd name="connsiteX0" fmla="*/ 4399423 w 4401568"/>
                  <a:gd name="connsiteY0" fmla="*/ 1371519 h 4515657"/>
                  <a:gd name="connsiteX1" fmla="*/ 4299424 w 4401568"/>
                  <a:gd name="connsiteY1" fmla="*/ 1139336 h 4515657"/>
                  <a:gd name="connsiteX2" fmla="*/ 4127856 w 4401568"/>
                  <a:gd name="connsiteY2" fmla="*/ 1091001 h 4515657"/>
                  <a:gd name="connsiteX3" fmla="*/ 3989089 w 4401568"/>
                  <a:gd name="connsiteY3" fmla="*/ 1108108 h 4515657"/>
                  <a:gd name="connsiteX4" fmla="*/ 3853419 w 4401568"/>
                  <a:gd name="connsiteY4" fmla="*/ 1123263 h 4515657"/>
                  <a:gd name="connsiteX5" fmla="*/ 3851658 w 4401568"/>
                  <a:gd name="connsiteY5" fmla="*/ 1114308 h 4515657"/>
                  <a:gd name="connsiteX6" fmla="*/ 3848482 w 4401568"/>
                  <a:gd name="connsiteY6" fmla="*/ 1108261 h 4515657"/>
                  <a:gd name="connsiteX7" fmla="*/ 3869453 w 4401568"/>
                  <a:gd name="connsiteY7" fmla="*/ 1062184 h 4515657"/>
                  <a:gd name="connsiteX8" fmla="*/ 3885145 w 4401568"/>
                  <a:gd name="connsiteY8" fmla="*/ 301946 h 4515657"/>
                  <a:gd name="connsiteX9" fmla="*/ 3368992 w 4401568"/>
                  <a:gd name="connsiteY9" fmla="*/ 7767 h 4515657"/>
                  <a:gd name="connsiteX10" fmla="*/ 2798387 w 4401568"/>
                  <a:gd name="connsiteY10" fmla="*/ 49941 h 4515657"/>
                  <a:gd name="connsiteX11" fmla="*/ 2396929 w 4401568"/>
                  <a:gd name="connsiteY11" fmla="*/ 164097 h 4515657"/>
                  <a:gd name="connsiteX12" fmla="*/ 2107267 w 4401568"/>
                  <a:gd name="connsiteY12" fmla="*/ 293262 h 4515657"/>
                  <a:gd name="connsiteX13" fmla="*/ 1515990 w 4401568"/>
                  <a:gd name="connsiteY13" fmla="*/ 502941 h 4515657"/>
                  <a:gd name="connsiteX14" fmla="*/ 1268112 w 4401568"/>
                  <a:gd name="connsiteY14" fmla="*/ 514307 h 4515657"/>
                  <a:gd name="connsiteX15" fmla="*/ 999651 w 4401568"/>
                  <a:gd name="connsiteY15" fmla="*/ 527511 h 4515657"/>
                  <a:gd name="connsiteX16" fmla="*/ 559465 w 4401568"/>
                  <a:gd name="connsiteY16" fmla="*/ 693142 h 4515657"/>
                  <a:gd name="connsiteX17" fmla="*/ 513158 w 4401568"/>
                  <a:gd name="connsiteY17" fmla="*/ 724753 h 4515657"/>
                  <a:gd name="connsiteX18" fmla="*/ 284914 w 4401568"/>
                  <a:gd name="connsiteY18" fmla="*/ 822950 h 4515657"/>
                  <a:gd name="connsiteX19" fmla="*/ 257857 w 4401568"/>
                  <a:gd name="connsiteY19" fmla="*/ 819314 h 4515657"/>
                  <a:gd name="connsiteX20" fmla="*/ 184953 w 4401568"/>
                  <a:gd name="connsiteY20" fmla="*/ 815028 h 4515657"/>
                  <a:gd name="connsiteX21" fmla="*/ 7576 w 4401568"/>
                  <a:gd name="connsiteY21" fmla="*/ 1007944 h 4515657"/>
                  <a:gd name="connsiteX22" fmla="*/ 151819 w 4401568"/>
                  <a:gd name="connsiteY22" fmla="*/ 1497497 h 4515657"/>
                  <a:gd name="connsiteX23" fmla="*/ 191811 w 4401568"/>
                  <a:gd name="connsiteY23" fmla="*/ 1559992 h 4515657"/>
                  <a:gd name="connsiteX24" fmla="*/ 324572 w 4401568"/>
                  <a:gd name="connsiteY24" fmla="*/ 1911082 h 4515657"/>
                  <a:gd name="connsiteX25" fmla="*/ 368353 w 4401568"/>
                  <a:gd name="connsiteY25" fmla="*/ 2194661 h 4515657"/>
                  <a:gd name="connsiteX26" fmla="*/ 454002 w 4401568"/>
                  <a:gd name="connsiteY26" fmla="*/ 2252143 h 4515657"/>
                  <a:gd name="connsiteX27" fmla="*/ 515119 w 4401568"/>
                  <a:gd name="connsiteY27" fmla="*/ 2293857 h 4515657"/>
                  <a:gd name="connsiteX28" fmla="*/ 510795 w 4401568"/>
                  <a:gd name="connsiteY28" fmla="*/ 2437757 h 4515657"/>
                  <a:gd name="connsiteX29" fmla="*/ 501801 w 4401568"/>
                  <a:gd name="connsiteY29" fmla="*/ 2474956 h 4515657"/>
                  <a:gd name="connsiteX30" fmla="*/ 538846 w 4401568"/>
                  <a:gd name="connsiteY30" fmla="*/ 2674377 h 4515657"/>
                  <a:gd name="connsiteX31" fmla="*/ 641873 w 4401568"/>
                  <a:gd name="connsiteY31" fmla="*/ 2724893 h 4515657"/>
                  <a:gd name="connsiteX32" fmla="*/ 641988 w 4401568"/>
                  <a:gd name="connsiteY32" fmla="*/ 2724893 h 4515657"/>
                  <a:gd name="connsiteX33" fmla="*/ 762160 w 4401568"/>
                  <a:gd name="connsiteY33" fmla="*/ 2673036 h 4515657"/>
                  <a:gd name="connsiteX34" fmla="*/ 782443 w 4401568"/>
                  <a:gd name="connsiteY34" fmla="*/ 2658150 h 4515657"/>
                  <a:gd name="connsiteX35" fmla="*/ 819527 w 4401568"/>
                  <a:gd name="connsiteY35" fmla="*/ 2642995 h 4515657"/>
                  <a:gd name="connsiteX36" fmla="*/ 822665 w 4401568"/>
                  <a:gd name="connsiteY36" fmla="*/ 2662589 h 4515657"/>
                  <a:gd name="connsiteX37" fmla="*/ 824808 w 4401568"/>
                  <a:gd name="connsiteY37" fmla="*/ 2807322 h 4515657"/>
                  <a:gd name="connsiteX38" fmla="*/ 853549 w 4401568"/>
                  <a:gd name="connsiteY38" fmla="*/ 2858719 h 4515657"/>
                  <a:gd name="connsiteX39" fmla="*/ 935791 w 4401568"/>
                  <a:gd name="connsiteY39" fmla="*/ 2879232 h 4515657"/>
                  <a:gd name="connsiteX40" fmla="*/ 1106134 w 4401568"/>
                  <a:gd name="connsiteY40" fmla="*/ 2808279 h 4515657"/>
                  <a:gd name="connsiteX41" fmla="*/ 1175939 w 4401568"/>
                  <a:gd name="connsiteY41" fmla="*/ 2735146 h 4515657"/>
                  <a:gd name="connsiteX42" fmla="*/ 1248307 w 4401568"/>
                  <a:gd name="connsiteY42" fmla="*/ 2661667 h 4515657"/>
                  <a:gd name="connsiteX43" fmla="*/ 1558906 w 4401568"/>
                  <a:gd name="connsiteY43" fmla="*/ 2585089 h 4515657"/>
                  <a:gd name="connsiteX44" fmla="*/ 1731963 w 4401568"/>
                  <a:gd name="connsiteY44" fmla="*/ 2568249 h 4515657"/>
                  <a:gd name="connsiteX45" fmla="*/ 2115472 w 4401568"/>
                  <a:gd name="connsiteY45" fmla="*/ 2363773 h 4515657"/>
                  <a:gd name="connsiteX46" fmla="*/ 1723586 w 4401568"/>
                  <a:gd name="connsiteY46" fmla="*/ 3004301 h 4515657"/>
                  <a:gd name="connsiteX47" fmla="*/ 1511302 w 4401568"/>
                  <a:gd name="connsiteY47" fmla="*/ 3126765 h 4515657"/>
                  <a:gd name="connsiteX48" fmla="*/ 1293580 w 4401568"/>
                  <a:gd name="connsiteY48" fmla="*/ 3252021 h 4515657"/>
                  <a:gd name="connsiteX49" fmla="*/ 1013675 w 4401568"/>
                  <a:gd name="connsiteY49" fmla="*/ 3700319 h 4515657"/>
                  <a:gd name="connsiteX50" fmla="*/ 1015321 w 4401568"/>
                  <a:gd name="connsiteY50" fmla="*/ 3708509 h 4515657"/>
                  <a:gd name="connsiteX51" fmla="*/ 950148 w 4401568"/>
                  <a:gd name="connsiteY51" fmla="*/ 3808087 h 4515657"/>
                  <a:gd name="connsiteX52" fmla="*/ 871579 w 4401568"/>
                  <a:gd name="connsiteY52" fmla="*/ 3928641 h 4515657"/>
                  <a:gd name="connsiteX53" fmla="*/ 870737 w 4401568"/>
                  <a:gd name="connsiteY53" fmla="*/ 4247656 h 4515657"/>
                  <a:gd name="connsiteX54" fmla="*/ 1042031 w 4401568"/>
                  <a:gd name="connsiteY54" fmla="*/ 4498972 h 4515657"/>
                  <a:gd name="connsiteX55" fmla="*/ 1081410 w 4401568"/>
                  <a:gd name="connsiteY55" fmla="*/ 4515657 h 4515657"/>
                  <a:gd name="connsiteX56" fmla="*/ 1119604 w 4401568"/>
                  <a:gd name="connsiteY56" fmla="*/ 4500196 h 4515657"/>
                  <a:gd name="connsiteX57" fmla="*/ 1120828 w 4401568"/>
                  <a:gd name="connsiteY57" fmla="*/ 4422623 h 4515657"/>
                  <a:gd name="connsiteX58" fmla="*/ 973185 w 4401568"/>
                  <a:gd name="connsiteY58" fmla="*/ 4208389 h 4515657"/>
                  <a:gd name="connsiteX59" fmla="*/ 971387 w 4401568"/>
                  <a:gd name="connsiteY59" fmla="*/ 3974217 h 4515657"/>
                  <a:gd name="connsiteX60" fmla="*/ 1005638 w 4401568"/>
                  <a:gd name="connsiteY60" fmla="*/ 3917156 h 4515657"/>
                  <a:gd name="connsiteX61" fmla="*/ 1047162 w 4401568"/>
                  <a:gd name="connsiteY61" fmla="*/ 3933383 h 4515657"/>
                  <a:gd name="connsiteX62" fmla="*/ 1064116 w 4401568"/>
                  <a:gd name="connsiteY62" fmla="*/ 3938281 h 4515657"/>
                  <a:gd name="connsiteX63" fmla="*/ 1321976 w 4401568"/>
                  <a:gd name="connsiteY63" fmla="*/ 3988644 h 4515657"/>
                  <a:gd name="connsiteX64" fmla="*/ 1483169 w 4401568"/>
                  <a:gd name="connsiteY64" fmla="*/ 3995954 h 4515657"/>
                  <a:gd name="connsiteX65" fmla="*/ 1842293 w 4401568"/>
                  <a:gd name="connsiteY65" fmla="*/ 3969777 h 4515657"/>
                  <a:gd name="connsiteX66" fmla="*/ 2980917 w 4401568"/>
                  <a:gd name="connsiteY66" fmla="*/ 3704451 h 4515657"/>
                  <a:gd name="connsiteX67" fmla="*/ 3198786 w 4401568"/>
                  <a:gd name="connsiteY67" fmla="*/ 3600660 h 4515657"/>
                  <a:gd name="connsiteX68" fmla="*/ 3422974 w 4401568"/>
                  <a:gd name="connsiteY68" fmla="*/ 3289405 h 4515657"/>
                  <a:gd name="connsiteX69" fmla="*/ 3493161 w 4401568"/>
                  <a:gd name="connsiteY69" fmla="*/ 2983165 h 4515657"/>
                  <a:gd name="connsiteX70" fmla="*/ 3695570 w 4401568"/>
                  <a:gd name="connsiteY70" fmla="*/ 3118640 h 4515657"/>
                  <a:gd name="connsiteX71" fmla="*/ 3881559 w 4401568"/>
                  <a:gd name="connsiteY71" fmla="*/ 3506813 h 4515657"/>
                  <a:gd name="connsiteX72" fmla="*/ 3884047 w 4401568"/>
                  <a:gd name="connsiteY72" fmla="*/ 3525795 h 4515657"/>
                  <a:gd name="connsiteX73" fmla="*/ 3900082 w 4401568"/>
                  <a:gd name="connsiteY73" fmla="*/ 3577077 h 4515657"/>
                  <a:gd name="connsiteX74" fmla="*/ 3952436 w 4401568"/>
                  <a:gd name="connsiteY74" fmla="*/ 3615577 h 4515657"/>
                  <a:gd name="connsiteX75" fmla="*/ 3967476 w 4401568"/>
                  <a:gd name="connsiteY75" fmla="*/ 3613510 h 4515657"/>
                  <a:gd name="connsiteX76" fmla="*/ 4005479 w 4401568"/>
                  <a:gd name="connsiteY76" fmla="*/ 3546996 h 4515657"/>
                  <a:gd name="connsiteX77" fmla="*/ 3774325 w 4401568"/>
                  <a:gd name="connsiteY77" fmla="*/ 3042248 h 4515657"/>
                  <a:gd name="connsiteX78" fmla="*/ 3369046 w 4401568"/>
                  <a:gd name="connsiteY78" fmla="*/ 2812740 h 4515657"/>
                  <a:gd name="connsiteX79" fmla="*/ 3000968 w 4401568"/>
                  <a:gd name="connsiteY79" fmla="*/ 2607157 h 4515657"/>
                  <a:gd name="connsiteX80" fmla="*/ 2852404 w 4401568"/>
                  <a:gd name="connsiteY80" fmla="*/ 2320972 h 4515657"/>
                  <a:gd name="connsiteX81" fmla="*/ 2829481 w 4401568"/>
                  <a:gd name="connsiteY81" fmla="*/ 2148102 h 4515657"/>
                  <a:gd name="connsiteX82" fmla="*/ 2859561 w 4401568"/>
                  <a:gd name="connsiteY82" fmla="*/ 2143318 h 4515657"/>
                  <a:gd name="connsiteX83" fmla="*/ 3584206 w 4401568"/>
                  <a:gd name="connsiteY83" fmla="*/ 1541793 h 4515657"/>
                  <a:gd name="connsiteX84" fmla="*/ 3614440 w 4401568"/>
                  <a:gd name="connsiteY84" fmla="*/ 2008685 h 4515657"/>
                  <a:gd name="connsiteX85" fmla="*/ 3668629 w 4401568"/>
                  <a:gd name="connsiteY85" fmla="*/ 2152468 h 4515657"/>
                  <a:gd name="connsiteX86" fmla="*/ 3797560 w 4401568"/>
                  <a:gd name="connsiteY86" fmla="*/ 2232683 h 4515657"/>
                  <a:gd name="connsiteX87" fmla="*/ 3801769 w 4401568"/>
                  <a:gd name="connsiteY87" fmla="*/ 2232644 h 4515657"/>
                  <a:gd name="connsiteX88" fmla="*/ 3919717 w 4401568"/>
                  <a:gd name="connsiteY88" fmla="*/ 2154841 h 4515657"/>
                  <a:gd name="connsiteX89" fmla="*/ 3948305 w 4401568"/>
                  <a:gd name="connsiteY89" fmla="*/ 2045770 h 4515657"/>
                  <a:gd name="connsiteX90" fmla="*/ 3861777 w 4401568"/>
                  <a:gd name="connsiteY90" fmla="*/ 1533408 h 4515657"/>
                  <a:gd name="connsiteX91" fmla="*/ 3854812 w 4401568"/>
                  <a:gd name="connsiteY91" fmla="*/ 1518445 h 4515657"/>
                  <a:gd name="connsiteX92" fmla="*/ 4022813 w 4401568"/>
                  <a:gd name="connsiteY92" fmla="*/ 1604247 h 4515657"/>
                  <a:gd name="connsiteX93" fmla="*/ 4272484 w 4401568"/>
                  <a:gd name="connsiteY93" fmla="*/ 1608801 h 4515657"/>
                  <a:gd name="connsiteX94" fmla="*/ 4371337 w 4401568"/>
                  <a:gd name="connsiteY94" fmla="*/ 1533409 h 4515657"/>
                  <a:gd name="connsiteX95" fmla="*/ 4399427 w 4401568"/>
                  <a:gd name="connsiteY95" fmla="*/ 1371491 h 4515657"/>
                  <a:gd name="connsiteX96" fmla="*/ 3356420 w 4401568"/>
                  <a:gd name="connsiteY96" fmla="*/ 116701 h 4515657"/>
                  <a:gd name="connsiteX97" fmla="*/ 3791932 w 4401568"/>
                  <a:gd name="connsiteY97" fmla="*/ 359758 h 4515657"/>
                  <a:gd name="connsiteX98" fmla="*/ 3768511 w 4401568"/>
                  <a:gd name="connsiteY98" fmla="*/ 1019076 h 4515657"/>
                  <a:gd name="connsiteX99" fmla="*/ 3758025 w 4401568"/>
                  <a:gd name="connsiteY99" fmla="*/ 1042077 h 4515657"/>
                  <a:gd name="connsiteX100" fmla="*/ 3181179 w 4401568"/>
                  <a:gd name="connsiteY100" fmla="*/ 495504 h 4515657"/>
                  <a:gd name="connsiteX101" fmla="*/ 2939846 w 4401568"/>
                  <a:gd name="connsiteY101" fmla="*/ 225505 h 4515657"/>
                  <a:gd name="connsiteX102" fmla="*/ 2861814 w 4401568"/>
                  <a:gd name="connsiteY102" fmla="*/ 150075 h 4515657"/>
                  <a:gd name="connsiteX103" fmla="*/ 3356413 w 4401568"/>
                  <a:gd name="connsiteY103" fmla="*/ 116704 h 4515657"/>
                  <a:gd name="connsiteX104" fmla="*/ 1712949 w 4401568"/>
                  <a:gd name="connsiteY104" fmla="*/ 2460373 h 4515657"/>
                  <a:gd name="connsiteX105" fmla="*/ 1552746 w 4401568"/>
                  <a:gd name="connsiteY105" fmla="*/ 2475643 h 4515657"/>
                  <a:gd name="connsiteX106" fmla="*/ 1181101 w 4401568"/>
                  <a:gd name="connsiteY106" fmla="*/ 2575182 h 4515657"/>
                  <a:gd name="connsiteX107" fmla="*/ 1093424 w 4401568"/>
                  <a:gd name="connsiteY107" fmla="*/ 2663127 h 4515657"/>
                  <a:gd name="connsiteX108" fmla="*/ 1033684 w 4401568"/>
                  <a:gd name="connsiteY108" fmla="*/ 2726044 h 4515657"/>
                  <a:gd name="connsiteX109" fmla="*/ 936134 w 4401568"/>
                  <a:gd name="connsiteY109" fmla="*/ 2769404 h 4515657"/>
                  <a:gd name="connsiteX110" fmla="*/ 932192 w 4401568"/>
                  <a:gd name="connsiteY110" fmla="*/ 2653366 h 4515657"/>
                  <a:gd name="connsiteX111" fmla="*/ 909575 w 4401568"/>
                  <a:gd name="connsiteY111" fmla="*/ 2580193 h 4515657"/>
                  <a:gd name="connsiteX112" fmla="*/ 720676 w 4401568"/>
                  <a:gd name="connsiteY112" fmla="*/ 2567641 h 4515657"/>
                  <a:gd name="connsiteX113" fmla="*/ 696298 w 4401568"/>
                  <a:gd name="connsiteY113" fmla="*/ 2585360 h 4515657"/>
                  <a:gd name="connsiteX114" fmla="*/ 642030 w 4401568"/>
                  <a:gd name="connsiteY114" fmla="*/ 2615211 h 4515657"/>
                  <a:gd name="connsiteX115" fmla="*/ 641992 w 4401568"/>
                  <a:gd name="connsiteY115" fmla="*/ 2615211 h 4515657"/>
                  <a:gd name="connsiteX116" fmla="*/ 624541 w 4401568"/>
                  <a:gd name="connsiteY116" fmla="*/ 2605835 h 4515657"/>
                  <a:gd name="connsiteX117" fmla="*/ 608966 w 4401568"/>
                  <a:gd name="connsiteY117" fmla="*/ 2499027 h 4515657"/>
                  <a:gd name="connsiteX118" fmla="*/ 617309 w 4401568"/>
                  <a:gd name="connsiteY118" fmla="*/ 2464584 h 4515657"/>
                  <a:gd name="connsiteX119" fmla="*/ 603800 w 4401568"/>
                  <a:gd name="connsiteY119" fmla="*/ 2229257 h 4515657"/>
                  <a:gd name="connsiteX120" fmla="*/ 504104 w 4401568"/>
                  <a:gd name="connsiteY120" fmla="*/ 2154592 h 4515657"/>
                  <a:gd name="connsiteX121" fmla="*/ 447196 w 4401568"/>
                  <a:gd name="connsiteY121" fmla="*/ 2118426 h 4515657"/>
                  <a:gd name="connsiteX122" fmla="*/ 432271 w 4401568"/>
                  <a:gd name="connsiteY122" fmla="*/ 1932320 h 4515657"/>
                  <a:gd name="connsiteX123" fmla="*/ 283825 w 4401568"/>
                  <a:gd name="connsiteY123" fmla="*/ 1500217 h 4515657"/>
                  <a:gd name="connsiteX124" fmla="*/ 245019 w 4401568"/>
                  <a:gd name="connsiteY124" fmla="*/ 1439635 h 4515657"/>
                  <a:gd name="connsiteX125" fmla="*/ 115286 w 4401568"/>
                  <a:gd name="connsiteY125" fmla="*/ 1028919 h 4515657"/>
                  <a:gd name="connsiteX126" fmla="*/ 197031 w 4401568"/>
                  <a:gd name="connsiteY126" fmla="*/ 924139 h 4515657"/>
                  <a:gd name="connsiteX127" fmla="*/ 240965 w 4401568"/>
                  <a:gd name="connsiteY127" fmla="*/ 927698 h 4515657"/>
                  <a:gd name="connsiteX128" fmla="*/ 276135 w 4401568"/>
                  <a:gd name="connsiteY128" fmla="*/ 932252 h 4515657"/>
                  <a:gd name="connsiteX129" fmla="*/ 575634 w 4401568"/>
                  <a:gd name="connsiteY129" fmla="*/ 814912 h 4515657"/>
                  <a:gd name="connsiteX130" fmla="*/ 620027 w 4401568"/>
                  <a:gd name="connsiteY130" fmla="*/ 784640 h 4515657"/>
                  <a:gd name="connsiteX131" fmla="*/ 1014518 w 4401568"/>
                  <a:gd name="connsiteY131" fmla="*/ 636194 h 4515657"/>
                  <a:gd name="connsiteX132" fmla="*/ 1268637 w 4401568"/>
                  <a:gd name="connsiteY132" fmla="*/ 623948 h 4515657"/>
                  <a:gd name="connsiteX133" fmla="*/ 1530064 w 4401568"/>
                  <a:gd name="connsiteY133" fmla="*/ 611663 h 4515657"/>
                  <a:gd name="connsiteX134" fmla="*/ 2154249 w 4401568"/>
                  <a:gd name="connsiteY134" fmla="*/ 392256 h 4515657"/>
                  <a:gd name="connsiteX135" fmla="*/ 2403156 w 4401568"/>
                  <a:gd name="connsiteY135" fmla="*/ 280431 h 4515657"/>
                  <a:gd name="connsiteX136" fmla="*/ 2748848 w 4401568"/>
                  <a:gd name="connsiteY136" fmla="*/ 851497 h 4515657"/>
                  <a:gd name="connsiteX137" fmla="*/ 2439474 w 4401568"/>
                  <a:gd name="connsiteY137" fmla="*/ 1053024 h 4515657"/>
                  <a:gd name="connsiteX138" fmla="*/ 2438326 w 4401568"/>
                  <a:gd name="connsiteY138" fmla="*/ 1054326 h 4515657"/>
                  <a:gd name="connsiteX139" fmla="*/ 2410580 w 4401568"/>
                  <a:gd name="connsiteY139" fmla="*/ 1058114 h 4515657"/>
                  <a:gd name="connsiteX140" fmla="*/ 2130401 w 4401568"/>
                  <a:gd name="connsiteY140" fmla="*/ 1231171 h 4515657"/>
                  <a:gd name="connsiteX141" fmla="*/ 2094963 w 4401568"/>
                  <a:gd name="connsiteY141" fmla="*/ 1438939 h 4515657"/>
                  <a:gd name="connsiteX142" fmla="*/ 2116816 w 4401568"/>
                  <a:gd name="connsiteY142" fmla="*/ 1463394 h 4515657"/>
                  <a:gd name="connsiteX143" fmla="*/ 2116088 w 4401568"/>
                  <a:gd name="connsiteY143" fmla="*/ 1465078 h 4515657"/>
                  <a:gd name="connsiteX144" fmla="*/ 2103842 w 4401568"/>
                  <a:gd name="connsiteY144" fmla="*/ 2017274 h 4515657"/>
                  <a:gd name="connsiteX145" fmla="*/ 2125580 w 4401568"/>
                  <a:gd name="connsiteY145" fmla="*/ 2192623 h 4515657"/>
                  <a:gd name="connsiteX146" fmla="*/ 2100168 w 4401568"/>
                  <a:gd name="connsiteY146" fmla="*/ 2211567 h 4515657"/>
                  <a:gd name="connsiteX147" fmla="*/ 1712956 w 4401568"/>
                  <a:gd name="connsiteY147" fmla="*/ 2460365 h 4515657"/>
                  <a:gd name="connsiteX148" fmla="*/ 2186464 w 4401568"/>
                  <a:gd name="connsiteY148" fmla="*/ 1378377 h 4515657"/>
                  <a:gd name="connsiteX149" fmla="*/ 2215396 w 4401568"/>
                  <a:gd name="connsiteY149" fmla="*/ 1300841 h 4515657"/>
                  <a:gd name="connsiteX150" fmla="*/ 2423781 w 4401568"/>
                  <a:gd name="connsiteY150" fmla="*/ 1168276 h 4515657"/>
                  <a:gd name="connsiteX151" fmla="*/ 2306216 w 4401568"/>
                  <a:gd name="connsiteY151" fmla="*/ 1319907 h 4515657"/>
                  <a:gd name="connsiteX152" fmla="*/ 2299595 w 4401568"/>
                  <a:gd name="connsiteY152" fmla="*/ 1327637 h 4515657"/>
                  <a:gd name="connsiteX153" fmla="*/ 2229714 w 4401568"/>
                  <a:gd name="connsiteY153" fmla="*/ 1384812 h 4515657"/>
                  <a:gd name="connsiteX154" fmla="*/ 2186468 w 4401568"/>
                  <a:gd name="connsiteY154" fmla="*/ 1378383 h 4515657"/>
                  <a:gd name="connsiteX155" fmla="*/ 2921936 w 4401568"/>
                  <a:gd name="connsiteY155" fmla="*/ 2683356 h 4515657"/>
                  <a:gd name="connsiteX156" fmla="*/ 3122356 w 4401568"/>
                  <a:gd name="connsiteY156" fmla="*/ 2826336 h 4515657"/>
                  <a:gd name="connsiteX157" fmla="*/ 3118070 w 4401568"/>
                  <a:gd name="connsiteY157" fmla="*/ 2838123 h 4515657"/>
                  <a:gd name="connsiteX158" fmla="*/ 2704297 w 4401568"/>
                  <a:gd name="connsiteY158" fmla="*/ 3465865 h 4515657"/>
                  <a:gd name="connsiteX159" fmla="*/ 2403878 w 4401568"/>
                  <a:gd name="connsiteY159" fmla="*/ 3575319 h 4515657"/>
                  <a:gd name="connsiteX160" fmla="*/ 1188542 w 4401568"/>
                  <a:gd name="connsiteY160" fmla="*/ 3645888 h 4515657"/>
                  <a:gd name="connsiteX161" fmla="*/ 1129492 w 4401568"/>
                  <a:gd name="connsiteY161" fmla="*/ 3641066 h 4515657"/>
                  <a:gd name="connsiteX162" fmla="*/ 1355708 w 4401568"/>
                  <a:gd name="connsiteY162" fmla="*/ 3342792 h 4515657"/>
                  <a:gd name="connsiteX163" fmla="*/ 1562290 w 4401568"/>
                  <a:gd name="connsiteY163" fmla="*/ 3224227 h 4515657"/>
                  <a:gd name="connsiteX164" fmla="*/ 1786361 w 4401568"/>
                  <a:gd name="connsiteY164" fmla="*/ 3094533 h 4515657"/>
                  <a:gd name="connsiteX165" fmla="*/ 2210891 w 4401568"/>
                  <a:gd name="connsiteY165" fmla="*/ 1992844 h 4515657"/>
                  <a:gd name="connsiteX166" fmla="*/ 2221989 w 4401568"/>
                  <a:gd name="connsiteY166" fmla="*/ 1496560 h 4515657"/>
                  <a:gd name="connsiteX167" fmla="*/ 2266267 w 4401568"/>
                  <a:gd name="connsiteY167" fmla="*/ 1488294 h 4515657"/>
                  <a:gd name="connsiteX168" fmla="*/ 2382265 w 4401568"/>
                  <a:gd name="connsiteY168" fmla="*/ 1399852 h 4515657"/>
                  <a:gd name="connsiteX169" fmla="*/ 2388579 w 4401568"/>
                  <a:gd name="connsiteY169" fmla="*/ 1392619 h 4515657"/>
                  <a:gd name="connsiteX170" fmla="*/ 2545109 w 4401568"/>
                  <a:gd name="connsiteY170" fmla="*/ 1111372 h 4515657"/>
                  <a:gd name="connsiteX171" fmla="*/ 2827884 w 4401568"/>
                  <a:gd name="connsiteY171" fmla="*/ 934642 h 4515657"/>
                  <a:gd name="connsiteX172" fmla="*/ 2898262 w 4401568"/>
                  <a:gd name="connsiteY172" fmla="*/ 1002073 h 4515657"/>
                  <a:gd name="connsiteX173" fmla="*/ 2915981 w 4401568"/>
                  <a:gd name="connsiteY173" fmla="*/ 1586688 h 4515657"/>
                  <a:gd name="connsiteX174" fmla="*/ 2879395 w 4401568"/>
                  <a:gd name="connsiteY174" fmla="*/ 1786501 h 4515657"/>
                  <a:gd name="connsiteX175" fmla="*/ 2823750 w 4401568"/>
                  <a:gd name="connsiteY175" fmla="*/ 1873298 h 4515657"/>
                  <a:gd name="connsiteX176" fmla="*/ 2758308 w 4401568"/>
                  <a:gd name="connsiteY176" fmla="*/ 1976432 h 4515657"/>
                  <a:gd name="connsiteX177" fmla="*/ 2746521 w 4401568"/>
                  <a:gd name="connsiteY177" fmla="*/ 2349567 h 4515657"/>
                  <a:gd name="connsiteX178" fmla="*/ 2921910 w 4401568"/>
                  <a:gd name="connsiteY178" fmla="*/ 2683355 h 4515657"/>
                  <a:gd name="connsiteX179" fmla="*/ 2860475 w 4401568"/>
                  <a:gd name="connsiteY179" fmla="*/ 2018414 h 4515657"/>
                  <a:gd name="connsiteX180" fmla="*/ 2912598 w 4401568"/>
                  <a:gd name="connsiteY180" fmla="*/ 1937703 h 4515657"/>
                  <a:gd name="connsiteX181" fmla="*/ 2978538 w 4401568"/>
                  <a:gd name="connsiteY181" fmla="*/ 1833451 h 4515657"/>
                  <a:gd name="connsiteX182" fmla="*/ 3025610 w 4401568"/>
                  <a:gd name="connsiteY182" fmla="*/ 1591550 h 4515657"/>
                  <a:gd name="connsiteX183" fmla="*/ 3017803 w 4401568"/>
                  <a:gd name="connsiteY183" fmla="*/ 1106435 h 4515657"/>
                  <a:gd name="connsiteX184" fmla="*/ 3138739 w 4401568"/>
                  <a:gd name="connsiteY184" fmla="*/ 1206130 h 4515657"/>
                  <a:gd name="connsiteX185" fmla="*/ 3358636 w 4401568"/>
                  <a:gd name="connsiteY185" fmla="*/ 1345583 h 4515657"/>
                  <a:gd name="connsiteX186" fmla="*/ 3571880 w 4401568"/>
                  <a:gd name="connsiteY186" fmla="*/ 1373252 h 4515657"/>
                  <a:gd name="connsiteX187" fmla="*/ 2860480 w 4401568"/>
                  <a:gd name="connsiteY187" fmla="*/ 2018413 h 451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4401568" h="4515657">
                    <a:moveTo>
                      <a:pt x="4399423" y="1371519"/>
                    </a:moveTo>
                    <a:cubicBezTo>
                      <a:pt x="4393376" y="1300298"/>
                      <a:pt x="4376385" y="1198766"/>
                      <a:pt x="4299424" y="1139336"/>
                    </a:cubicBezTo>
                    <a:cubicBezTo>
                      <a:pt x="4255911" y="1105812"/>
                      <a:pt x="4198807" y="1090006"/>
                      <a:pt x="4127856" y="1091001"/>
                    </a:cubicBezTo>
                    <a:cubicBezTo>
                      <a:pt x="4080286" y="1091996"/>
                      <a:pt x="4033942" y="1100148"/>
                      <a:pt x="3989089" y="1108108"/>
                    </a:cubicBezTo>
                    <a:cubicBezTo>
                      <a:pt x="3941750" y="1116451"/>
                      <a:pt x="3895826" y="1124450"/>
                      <a:pt x="3853419" y="1123263"/>
                    </a:cubicBezTo>
                    <a:cubicBezTo>
                      <a:pt x="3853074" y="1120240"/>
                      <a:pt x="3852500" y="1117293"/>
                      <a:pt x="3851658" y="1114308"/>
                    </a:cubicBezTo>
                    <a:cubicBezTo>
                      <a:pt x="3851008" y="1112050"/>
                      <a:pt x="3849401" y="1110366"/>
                      <a:pt x="3848482" y="1108261"/>
                    </a:cubicBezTo>
                    <a:cubicBezTo>
                      <a:pt x="3855524" y="1092915"/>
                      <a:pt x="3862794" y="1077645"/>
                      <a:pt x="3869453" y="1062184"/>
                    </a:cubicBezTo>
                    <a:cubicBezTo>
                      <a:pt x="3960154" y="849978"/>
                      <a:pt x="4036583" y="545806"/>
                      <a:pt x="3885145" y="301946"/>
                    </a:cubicBezTo>
                    <a:cubicBezTo>
                      <a:pt x="3785302" y="141135"/>
                      <a:pt x="3597158" y="33866"/>
                      <a:pt x="3368992" y="7767"/>
                    </a:cubicBezTo>
                    <a:cubicBezTo>
                      <a:pt x="3174617" y="-14582"/>
                      <a:pt x="2988324" y="14962"/>
                      <a:pt x="2798387" y="49941"/>
                    </a:cubicBezTo>
                    <a:cubicBezTo>
                      <a:pt x="2661491" y="75160"/>
                      <a:pt x="2526438" y="113584"/>
                      <a:pt x="2396929" y="164097"/>
                    </a:cubicBezTo>
                    <a:cubicBezTo>
                      <a:pt x="2298272" y="202558"/>
                      <a:pt x="2201183" y="248712"/>
                      <a:pt x="2107267" y="293262"/>
                    </a:cubicBezTo>
                    <a:cubicBezTo>
                      <a:pt x="1909100" y="387369"/>
                      <a:pt x="1721887" y="476234"/>
                      <a:pt x="1515990" y="502941"/>
                    </a:cubicBezTo>
                    <a:cubicBezTo>
                      <a:pt x="1435049" y="513427"/>
                      <a:pt x="1353994" y="513848"/>
                      <a:pt x="1268112" y="514307"/>
                    </a:cubicBezTo>
                    <a:cubicBezTo>
                      <a:pt x="1180397" y="514728"/>
                      <a:pt x="1089696" y="515226"/>
                      <a:pt x="999651" y="527511"/>
                    </a:cubicBezTo>
                    <a:cubicBezTo>
                      <a:pt x="843239" y="548904"/>
                      <a:pt x="691041" y="606194"/>
                      <a:pt x="559465" y="693142"/>
                    </a:cubicBezTo>
                    <a:cubicBezTo>
                      <a:pt x="544119" y="703360"/>
                      <a:pt x="528620" y="713999"/>
                      <a:pt x="513158" y="724753"/>
                    </a:cubicBezTo>
                    <a:cubicBezTo>
                      <a:pt x="435584" y="778446"/>
                      <a:pt x="362449" y="829112"/>
                      <a:pt x="284914" y="822950"/>
                    </a:cubicBezTo>
                    <a:cubicBezTo>
                      <a:pt x="275844" y="822184"/>
                      <a:pt x="266850" y="820768"/>
                      <a:pt x="257857" y="819314"/>
                    </a:cubicBezTo>
                    <a:cubicBezTo>
                      <a:pt x="236197" y="815908"/>
                      <a:pt x="211588" y="812120"/>
                      <a:pt x="184953" y="815028"/>
                    </a:cubicBezTo>
                    <a:cubicBezTo>
                      <a:pt x="86217" y="825897"/>
                      <a:pt x="24681" y="919769"/>
                      <a:pt x="7576" y="1007944"/>
                    </a:cubicBezTo>
                    <a:cubicBezTo>
                      <a:pt x="-25949" y="1180119"/>
                      <a:pt x="57135" y="1344985"/>
                      <a:pt x="151819" y="1497497"/>
                    </a:cubicBezTo>
                    <a:cubicBezTo>
                      <a:pt x="164448" y="1517856"/>
                      <a:pt x="178034" y="1538714"/>
                      <a:pt x="191811" y="1559992"/>
                    </a:cubicBezTo>
                    <a:cubicBezTo>
                      <a:pt x="268006" y="1677176"/>
                      <a:pt x="346802" y="1798337"/>
                      <a:pt x="324572" y="1911082"/>
                    </a:cubicBezTo>
                    <a:cubicBezTo>
                      <a:pt x="311942" y="1975453"/>
                      <a:pt x="285689" y="2109318"/>
                      <a:pt x="368353" y="2194661"/>
                    </a:cubicBezTo>
                    <a:cubicBezTo>
                      <a:pt x="394416" y="2221603"/>
                      <a:pt x="426064" y="2237829"/>
                      <a:pt x="454002" y="2252143"/>
                    </a:cubicBezTo>
                    <a:cubicBezTo>
                      <a:pt x="480294" y="2265652"/>
                      <a:pt x="502988" y="2277286"/>
                      <a:pt x="515119" y="2293857"/>
                    </a:cubicBezTo>
                    <a:cubicBezTo>
                      <a:pt x="538771" y="2326272"/>
                      <a:pt x="525222" y="2380423"/>
                      <a:pt x="510795" y="2437757"/>
                    </a:cubicBezTo>
                    <a:cubicBezTo>
                      <a:pt x="507619" y="2450309"/>
                      <a:pt x="504557" y="2462786"/>
                      <a:pt x="501801" y="2474956"/>
                    </a:cubicBezTo>
                    <a:cubicBezTo>
                      <a:pt x="488407" y="2534542"/>
                      <a:pt x="494721" y="2619346"/>
                      <a:pt x="538846" y="2674377"/>
                    </a:cubicBezTo>
                    <a:cubicBezTo>
                      <a:pt x="564947" y="2706983"/>
                      <a:pt x="601571" y="2724893"/>
                      <a:pt x="641873" y="2724893"/>
                    </a:cubicBezTo>
                    <a:lnTo>
                      <a:pt x="641988" y="2724893"/>
                    </a:lnTo>
                    <a:cubicBezTo>
                      <a:pt x="693194" y="2724893"/>
                      <a:pt x="731425" y="2696152"/>
                      <a:pt x="762160" y="2673036"/>
                    </a:cubicBezTo>
                    <a:cubicBezTo>
                      <a:pt x="768895" y="2667947"/>
                      <a:pt x="775669" y="2662818"/>
                      <a:pt x="782443" y="2658150"/>
                    </a:cubicBezTo>
                    <a:cubicBezTo>
                      <a:pt x="799358" y="2646630"/>
                      <a:pt x="817498" y="2643837"/>
                      <a:pt x="819527" y="2642995"/>
                    </a:cubicBezTo>
                    <a:cubicBezTo>
                      <a:pt x="821287" y="2646439"/>
                      <a:pt x="822321" y="2658570"/>
                      <a:pt x="822665" y="2662589"/>
                    </a:cubicBezTo>
                    <a:cubicBezTo>
                      <a:pt x="826798" y="2710771"/>
                      <a:pt x="827487" y="2759412"/>
                      <a:pt x="824808" y="2807322"/>
                    </a:cubicBezTo>
                    <a:cubicBezTo>
                      <a:pt x="823583" y="2828601"/>
                      <a:pt x="834835" y="2848654"/>
                      <a:pt x="853549" y="2858719"/>
                    </a:cubicBezTo>
                    <a:cubicBezTo>
                      <a:pt x="880338" y="2873147"/>
                      <a:pt x="908198" y="2879232"/>
                      <a:pt x="935791" y="2879232"/>
                    </a:cubicBezTo>
                    <a:cubicBezTo>
                      <a:pt x="1000583" y="2879232"/>
                      <a:pt x="1063693" y="2845784"/>
                      <a:pt x="1106134" y="2808279"/>
                    </a:cubicBezTo>
                    <a:cubicBezTo>
                      <a:pt x="1132235" y="2785164"/>
                      <a:pt x="1154469" y="2759715"/>
                      <a:pt x="1175939" y="2735146"/>
                    </a:cubicBezTo>
                    <a:cubicBezTo>
                      <a:pt x="1199896" y="2707706"/>
                      <a:pt x="1222513" y="2681759"/>
                      <a:pt x="1248307" y="2661667"/>
                    </a:cubicBezTo>
                    <a:cubicBezTo>
                      <a:pt x="1329899" y="2598253"/>
                      <a:pt x="1441154" y="2591862"/>
                      <a:pt x="1558906" y="2585089"/>
                    </a:cubicBezTo>
                    <a:cubicBezTo>
                      <a:pt x="1615852" y="2581797"/>
                      <a:pt x="1674708" y="2578468"/>
                      <a:pt x="1731963" y="2568249"/>
                    </a:cubicBezTo>
                    <a:cubicBezTo>
                      <a:pt x="1877999" y="2542303"/>
                      <a:pt x="2012524" y="2469278"/>
                      <a:pt x="2115472" y="2363773"/>
                    </a:cubicBezTo>
                    <a:cubicBezTo>
                      <a:pt x="2076360" y="2617617"/>
                      <a:pt x="1936067" y="2856275"/>
                      <a:pt x="1723586" y="3004301"/>
                    </a:cubicBezTo>
                    <a:cubicBezTo>
                      <a:pt x="1657417" y="3050339"/>
                      <a:pt x="1586426" y="3087461"/>
                      <a:pt x="1511302" y="3126765"/>
                    </a:cubicBezTo>
                    <a:cubicBezTo>
                      <a:pt x="1438665" y="3164767"/>
                      <a:pt x="1363541" y="3204070"/>
                      <a:pt x="1293580" y="3252021"/>
                    </a:cubicBezTo>
                    <a:cubicBezTo>
                      <a:pt x="1115164" y="3374290"/>
                      <a:pt x="1013098" y="3537745"/>
                      <a:pt x="1013675" y="3700319"/>
                    </a:cubicBezTo>
                    <a:cubicBezTo>
                      <a:pt x="1013675" y="3703228"/>
                      <a:pt x="1014900" y="3705677"/>
                      <a:pt x="1015321" y="3708509"/>
                    </a:cubicBezTo>
                    <a:cubicBezTo>
                      <a:pt x="999899" y="3742684"/>
                      <a:pt x="975942" y="3774678"/>
                      <a:pt x="950148" y="3808087"/>
                    </a:cubicBezTo>
                    <a:cubicBezTo>
                      <a:pt x="921713" y="3844941"/>
                      <a:pt x="892437" y="3883020"/>
                      <a:pt x="871579" y="3928641"/>
                    </a:cubicBezTo>
                    <a:cubicBezTo>
                      <a:pt x="829062" y="4021752"/>
                      <a:pt x="828717" y="4138055"/>
                      <a:pt x="870737" y="4247656"/>
                    </a:cubicBezTo>
                    <a:cubicBezTo>
                      <a:pt x="902999" y="4331888"/>
                      <a:pt x="957496" y="4411679"/>
                      <a:pt x="1042031" y="4498972"/>
                    </a:cubicBezTo>
                    <a:cubicBezTo>
                      <a:pt x="1052785" y="4510070"/>
                      <a:pt x="1067098" y="4515657"/>
                      <a:pt x="1081410" y="4515657"/>
                    </a:cubicBezTo>
                    <a:cubicBezTo>
                      <a:pt x="1095187" y="4515657"/>
                      <a:pt x="1108965" y="4510491"/>
                      <a:pt x="1119604" y="4500196"/>
                    </a:cubicBezTo>
                    <a:cubicBezTo>
                      <a:pt x="1141380" y="4479110"/>
                      <a:pt x="1141915" y="4444361"/>
                      <a:pt x="1120828" y="4422623"/>
                    </a:cubicBezTo>
                    <a:cubicBezTo>
                      <a:pt x="1046928" y="4346350"/>
                      <a:pt x="1000010" y="4278340"/>
                      <a:pt x="973185" y="4208389"/>
                    </a:cubicBezTo>
                    <a:cubicBezTo>
                      <a:pt x="941650" y="4126146"/>
                      <a:pt x="940961" y="4040730"/>
                      <a:pt x="971387" y="3974217"/>
                    </a:cubicBezTo>
                    <a:cubicBezTo>
                      <a:pt x="980342" y="3954623"/>
                      <a:pt x="992282" y="3935870"/>
                      <a:pt x="1005638" y="3917156"/>
                    </a:cubicBezTo>
                    <a:cubicBezTo>
                      <a:pt x="1020334" y="3925882"/>
                      <a:pt x="1036025" y="3930283"/>
                      <a:pt x="1047162" y="3933383"/>
                    </a:cubicBezTo>
                    <a:cubicBezTo>
                      <a:pt x="1052328" y="3934760"/>
                      <a:pt x="1057954" y="3936329"/>
                      <a:pt x="1064116" y="3938281"/>
                    </a:cubicBezTo>
                    <a:cubicBezTo>
                      <a:pt x="1143220" y="3963041"/>
                      <a:pt x="1229981" y="3980034"/>
                      <a:pt x="1321976" y="3988644"/>
                    </a:cubicBezTo>
                    <a:cubicBezTo>
                      <a:pt x="1376244" y="3993811"/>
                      <a:pt x="1430166" y="3995954"/>
                      <a:pt x="1483169" y="3995954"/>
                    </a:cubicBezTo>
                    <a:cubicBezTo>
                      <a:pt x="1611257" y="3995954"/>
                      <a:pt x="1733956" y="3983402"/>
                      <a:pt x="1842293" y="3969777"/>
                    </a:cubicBezTo>
                    <a:cubicBezTo>
                      <a:pt x="2245426" y="3919261"/>
                      <a:pt x="2628553" y="3829972"/>
                      <a:pt x="2980917" y="3704451"/>
                    </a:cubicBezTo>
                    <a:cubicBezTo>
                      <a:pt x="3053936" y="3678388"/>
                      <a:pt x="3130862" y="3648920"/>
                      <a:pt x="3198786" y="3600660"/>
                    </a:cubicBezTo>
                    <a:cubicBezTo>
                      <a:pt x="3295724" y="3531850"/>
                      <a:pt x="3373263" y="3424233"/>
                      <a:pt x="3422974" y="3289405"/>
                    </a:cubicBezTo>
                    <a:cubicBezTo>
                      <a:pt x="3459522" y="3190169"/>
                      <a:pt x="3478121" y="3087721"/>
                      <a:pt x="3493161" y="2983165"/>
                    </a:cubicBezTo>
                    <a:cubicBezTo>
                      <a:pt x="3569434" y="3018833"/>
                      <a:pt x="3639012" y="3060433"/>
                      <a:pt x="3695570" y="3118640"/>
                    </a:cubicBezTo>
                    <a:cubicBezTo>
                      <a:pt x="3796030" y="3222118"/>
                      <a:pt x="3844213" y="3368124"/>
                      <a:pt x="3881559" y="3506813"/>
                    </a:cubicBezTo>
                    <a:cubicBezTo>
                      <a:pt x="3881215" y="3513051"/>
                      <a:pt x="3882057" y="3519442"/>
                      <a:pt x="3884047" y="3525795"/>
                    </a:cubicBezTo>
                    <a:lnTo>
                      <a:pt x="3900082" y="3577077"/>
                    </a:lnTo>
                    <a:cubicBezTo>
                      <a:pt x="3907392" y="3600575"/>
                      <a:pt x="3929014" y="3615577"/>
                      <a:pt x="3952436" y="3615577"/>
                    </a:cubicBezTo>
                    <a:cubicBezTo>
                      <a:pt x="3957411" y="3615577"/>
                      <a:pt x="3962462" y="3614850"/>
                      <a:pt x="3967476" y="3613510"/>
                    </a:cubicBezTo>
                    <a:cubicBezTo>
                      <a:pt x="3996065" y="3605320"/>
                      <a:pt x="4012941" y="3575814"/>
                      <a:pt x="4005479" y="3546996"/>
                    </a:cubicBezTo>
                    <a:cubicBezTo>
                      <a:pt x="3963612" y="3385040"/>
                      <a:pt x="3911487" y="3183503"/>
                      <a:pt x="3774325" y="3042248"/>
                    </a:cubicBezTo>
                    <a:cubicBezTo>
                      <a:pt x="3662461" y="2926975"/>
                      <a:pt x="3513280" y="2868926"/>
                      <a:pt x="3369046" y="2812740"/>
                    </a:cubicBezTo>
                    <a:cubicBezTo>
                      <a:pt x="3228712" y="2758090"/>
                      <a:pt x="3096216" y="2706460"/>
                      <a:pt x="3000968" y="2607157"/>
                    </a:cubicBezTo>
                    <a:cubicBezTo>
                      <a:pt x="2934761" y="2538041"/>
                      <a:pt x="2884783" y="2441752"/>
                      <a:pt x="2852404" y="2320972"/>
                    </a:cubicBezTo>
                    <a:cubicBezTo>
                      <a:pt x="2835335" y="2257062"/>
                      <a:pt x="2827873" y="2199390"/>
                      <a:pt x="2829481" y="2148102"/>
                    </a:cubicBezTo>
                    <a:cubicBezTo>
                      <a:pt x="2839583" y="2149097"/>
                      <a:pt x="2849878" y="2148255"/>
                      <a:pt x="2859561" y="2143318"/>
                    </a:cubicBezTo>
                    <a:cubicBezTo>
                      <a:pt x="3139465" y="2000338"/>
                      <a:pt x="3388802" y="1791424"/>
                      <a:pt x="3584206" y="1541793"/>
                    </a:cubicBezTo>
                    <a:cubicBezTo>
                      <a:pt x="3571386" y="1701839"/>
                      <a:pt x="3581298" y="1861963"/>
                      <a:pt x="3614440" y="2008685"/>
                    </a:cubicBezTo>
                    <a:cubicBezTo>
                      <a:pt x="3625346" y="2056791"/>
                      <a:pt x="3639506" y="2107539"/>
                      <a:pt x="3668629" y="2152468"/>
                    </a:cubicBezTo>
                    <a:cubicBezTo>
                      <a:pt x="3701771" y="2203674"/>
                      <a:pt x="3748576" y="2232683"/>
                      <a:pt x="3797560" y="2232683"/>
                    </a:cubicBezTo>
                    <a:cubicBezTo>
                      <a:pt x="3798975" y="2232683"/>
                      <a:pt x="3800430" y="2232683"/>
                      <a:pt x="3801769" y="2232644"/>
                    </a:cubicBezTo>
                    <a:cubicBezTo>
                      <a:pt x="3848880" y="2231114"/>
                      <a:pt x="3894116" y="2201301"/>
                      <a:pt x="3919717" y="2154841"/>
                    </a:cubicBezTo>
                    <a:cubicBezTo>
                      <a:pt x="3939121" y="2119632"/>
                      <a:pt x="3944899" y="2081592"/>
                      <a:pt x="3948305" y="2045770"/>
                    </a:cubicBezTo>
                    <a:cubicBezTo>
                      <a:pt x="3964723" y="1870646"/>
                      <a:pt x="3934796" y="1693494"/>
                      <a:pt x="3861777" y="1533408"/>
                    </a:cubicBezTo>
                    <a:lnTo>
                      <a:pt x="3854812" y="1518445"/>
                    </a:lnTo>
                    <a:cubicBezTo>
                      <a:pt x="3906935" y="1551205"/>
                      <a:pt x="3961473" y="1582854"/>
                      <a:pt x="4022813" y="1604247"/>
                    </a:cubicBezTo>
                    <a:cubicBezTo>
                      <a:pt x="4111102" y="1635092"/>
                      <a:pt x="4199848" y="1636547"/>
                      <a:pt x="4272484" y="1608801"/>
                    </a:cubicBezTo>
                    <a:cubicBezTo>
                      <a:pt x="4315882" y="1592192"/>
                      <a:pt x="4350019" y="1566129"/>
                      <a:pt x="4371337" y="1533409"/>
                    </a:cubicBezTo>
                    <a:cubicBezTo>
                      <a:pt x="4404096" y="1483237"/>
                      <a:pt x="4403943" y="1423348"/>
                      <a:pt x="4399427" y="1371491"/>
                    </a:cubicBezTo>
                    <a:close/>
                    <a:moveTo>
                      <a:pt x="3356420" y="116701"/>
                    </a:moveTo>
                    <a:cubicBezTo>
                      <a:pt x="3548267" y="138630"/>
                      <a:pt x="3711066" y="229564"/>
                      <a:pt x="3791932" y="359758"/>
                    </a:cubicBezTo>
                    <a:cubicBezTo>
                      <a:pt x="3918452" y="563588"/>
                      <a:pt x="3849030" y="830746"/>
                      <a:pt x="3768511" y="1019076"/>
                    </a:cubicBezTo>
                    <a:cubicBezTo>
                      <a:pt x="3765219" y="1026807"/>
                      <a:pt x="3761469" y="1034384"/>
                      <a:pt x="3758025" y="1042077"/>
                    </a:cubicBezTo>
                    <a:cubicBezTo>
                      <a:pt x="3534680" y="905182"/>
                      <a:pt x="3354921" y="697649"/>
                      <a:pt x="3181179" y="495504"/>
                    </a:cubicBezTo>
                    <a:cubicBezTo>
                      <a:pt x="3103605" y="405264"/>
                      <a:pt x="3023396" y="312033"/>
                      <a:pt x="2939846" y="225505"/>
                    </a:cubicBezTo>
                    <a:cubicBezTo>
                      <a:pt x="2915391" y="200209"/>
                      <a:pt x="2889521" y="174491"/>
                      <a:pt x="2861814" y="150075"/>
                    </a:cubicBezTo>
                    <a:cubicBezTo>
                      <a:pt x="3028100" y="120378"/>
                      <a:pt x="3191664" y="97836"/>
                      <a:pt x="3356413" y="116704"/>
                    </a:cubicBezTo>
                    <a:close/>
                    <a:moveTo>
                      <a:pt x="1712949" y="2460373"/>
                    </a:moveTo>
                    <a:cubicBezTo>
                      <a:pt x="1662088" y="2469367"/>
                      <a:pt x="1608972" y="2472429"/>
                      <a:pt x="1552746" y="2475643"/>
                    </a:cubicBezTo>
                    <a:cubicBezTo>
                      <a:pt x="1423394" y="2483106"/>
                      <a:pt x="1289673" y="2490722"/>
                      <a:pt x="1181101" y="2575182"/>
                    </a:cubicBezTo>
                    <a:cubicBezTo>
                      <a:pt x="1146964" y="2601741"/>
                      <a:pt x="1119754" y="2632969"/>
                      <a:pt x="1093424" y="2663127"/>
                    </a:cubicBezTo>
                    <a:cubicBezTo>
                      <a:pt x="1073409" y="2686050"/>
                      <a:pt x="1054465" y="2707750"/>
                      <a:pt x="1033684" y="2726044"/>
                    </a:cubicBezTo>
                    <a:cubicBezTo>
                      <a:pt x="1006857" y="2749695"/>
                      <a:pt x="970883" y="2770934"/>
                      <a:pt x="936134" y="2769404"/>
                    </a:cubicBezTo>
                    <a:cubicBezTo>
                      <a:pt x="936785" y="2730789"/>
                      <a:pt x="935484" y="2691868"/>
                      <a:pt x="932192" y="2653366"/>
                    </a:cubicBezTo>
                    <a:cubicBezTo>
                      <a:pt x="930815" y="2636948"/>
                      <a:pt x="928174" y="2606524"/>
                      <a:pt x="909575" y="2580193"/>
                    </a:cubicBezTo>
                    <a:cubicBezTo>
                      <a:pt x="865679" y="2518196"/>
                      <a:pt x="779498" y="2527457"/>
                      <a:pt x="720676" y="2567641"/>
                    </a:cubicBezTo>
                    <a:cubicBezTo>
                      <a:pt x="712563" y="2573229"/>
                      <a:pt x="704450" y="2579275"/>
                      <a:pt x="696298" y="2585360"/>
                    </a:cubicBezTo>
                    <a:cubicBezTo>
                      <a:pt x="675900" y="2600668"/>
                      <a:pt x="656650" y="2615211"/>
                      <a:pt x="642030" y="2615211"/>
                    </a:cubicBezTo>
                    <a:lnTo>
                      <a:pt x="641992" y="2615211"/>
                    </a:lnTo>
                    <a:cubicBezTo>
                      <a:pt x="637208" y="2615211"/>
                      <a:pt x="631506" y="2614446"/>
                      <a:pt x="624541" y="2605835"/>
                    </a:cubicBezTo>
                    <a:cubicBezTo>
                      <a:pt x="607205" y="2584175"/>
                      <a:pt x="600354" y="2537255"/>
                      <a:pt x="608966" y="2499027"/>
                    </a:cubicBezTo>
                    <a:cubicBezTo>
                      <a:pt x="611492" y="2487737"/>
                      <a:pt x="614400" y="2476218"/>
                      <a:pt x="617309" y="2464584"/>
                    </a:cubicBezTo>
                    <a:cubicBezTo>
                      <a:pt x="635373" y="2392675"/>
                      <a:pt x="657760" y="2303235"/>
                      <a:pt x="603800" y="2229257"/>
                    </a:cubicBezTo>
                    <a:cubicBezTo>
                      <a:pt x="576321" y="2191560"/>
                      <a:pt x="537975" y="2171928"/>
                      <a:pt x="504104" y="2154592"/>
                    </a:cubicBezTo>
                    <a:cubicBezTo>
                      <a:pt x="481793" y="2143110"/>
                      <a:pt x="460667" y="2132319"/>
                      <a:pt x="447196" y="2118426"/>
                    </a:cubicBezTo>
                    <a:cubicBezTo>
                      <a:pt x="409577" y="2079582"/>
                      <a:pt x="417805" y="2006063"/>
                      <a:pt x="432271" y="1932320"/>
                    </a:cubicBezTo>
                    <a:cubicBezTo>
                      <a:pt x="463117" y="1775908"/>
                      <a:pt x="367863" y="1629412"/>
                      <a:pt x="283825" y="1500217"/>
                    </a:cubicBezTo>
                    <a:cubicBezTo>
                      <a:pt x="270430" y="1479627"/>
                      <a:pt x="257266" y="1459382"/>
                      <a:pt x="245019" y="1439635"/>
                    </a:cubicBezTo>
                    <a:cubicBezTo>
                      <a:pt x="162127" y="1306110"/>
                      <a:pt x="88990" y="1163934"/>
                      <a:pt x="115286" y="1028919"/>
                    </a:cubicBezTo>
                    <a:cubicBezTo>
                      <a:pt x="124738" y="980239"/>
                      <a:pt x="155813" y="928695"/>
                      <a:pt x="197031" y="924139"/>
                    </a:cubicBezTo>
                    <a:cubicBezTo>
                      <a:pt x="209277" y="922838"/>
                      <a:pt x="224700" y="925249"/>
                      <a:pt x="240965" y="927698"/>
                    </a:cubicBezTo>
                    <a:cubicBezTo>
                      <a:pt x="252638" y="929497"/>
                      <a:pt x="264348" y="931334"/>
                      <a:pt x="276135" y="932252"/>
                    </a:cubicBezTo>
                    <a:cubicBezTo>
                      <a:pt x="392633" y="941781"/>
                      <a:pt x="489870" y="874311"/>
                      <a:pt x="575634" y="814912"/>
                    </a:cubicBezTo>
                    <a:cubicBezTo>
                      <a:pt x="590521" y="804579"/>
                      <a:pt x="605254" y="794398"/>
                      <a:pt x="620027" y="784640"/>
                    </a:cubicBezTo>
                    <a:cubicBezTo>
                      <a:pt x="737935" y="706685"/>
                      <a:pt x="874331" y="655367"/>
                      <a:pt x="1014518" y="636194"/>
                    </a:cubicBezTo>
                    <a:cubicBezTo>
                      <a:pt x="1097411" y="624827"/>
                      <a:pt x="1180609" y="624445"/>
                      <a:pt x="1268637" y="623948"/>
                    </a:cubicBezTo>
                    <a:cubicBezTo>
                      <a:pt x="1354056" y="623527"/>
                      <a:pt x="1442379" y="623068"/>
                      <a:pt x="1530064" y="611663"/>
                    </a:cubicBezTo>
                    <a:cubicBezTo>
                      <a:pt x="1753145" y="582693"/>
                      <a:pt x="1957082" y="485907"/>
                      <a:pt x="2154249" y="392256"/>
                    </a:cubicBezTo>
                    <a:cubicBezTo>
                      <a:pt x="2235574" y="353642"/>
                      <a:pt x="2319351" y="314720"/>
                      <a:pt x="2403156" y="280431"/>
                    </a:cubicBezTo>
                    <a:cubicBezTo>
                      <a:pt x="2482069" y="489120"/>
                      <a:pt x="2600519" y="684789"/>
                      <a:pt x="2748848" y="851497"/>
                    </a:cubicBezTo>
                    <a:cubicBezTo>
                      <a:pt x="2639894" y="909323"/>
                      <a:pt x="2535985" y="976607"/>
                      <a:pt x="2439474" y="1053024"/>
                    </a:cubicBezTo>
                    <a:cubicBezTo>
                      <a:pt x="2438976" y="1053407"/>
                      <a:pt x="2438823" y="1053943"/>
                      <a:pt x="2438326" y="1054326"/>
                    </a:cubicBezTo>
                    <a:cubicBezTo>
                      <a:pt x="2429332" y="1055321"/>
                      <a:pt x="2420606" y="1055856"/>
                      <a:pt x="2410580" y="1058114"/>
                    </a:cubicBezTo>
                    <a:cubicBezTo>
                      <a:pt x="2311649" y="1080885"/>
                      <a:pt x="2174567" y="1177208"/>
                      <a:pt x="2130401" y="1231171"/>
                    </a:cubicBezTo>
                    <a:cubicBezTo>
                      <a:pt x="2070432" y="1304420"/>
                      <a:pt x="2057228" y="1382106"/>
                      <a:pt x="2094963" y="1438939"/>
                    </a:cubicBezTo>
                    <a:cubicBezTo>
                      <a:pt x="2101278" y="1448430"/>
                      <a:pt x="2108740" y="1456390"/>
                      <a:pt x="2116816" y="1463394"/>
                    </a:cubicBezTo>
                    <a:cubicBezTo>
                      <a:pt x="2116662" y="1464006"/>
                      <a:pt x="2116280" y="1464427"/>
                      <a:pt x="2116088" y="1465078"/>
                    </a:cubicBezTo>
                    <a:cubicBezTo>
                      <a:pt x="2086314" y="1617893"/>
                      <a:pt x="2057994" y="1818696"/>
                      <a:pt x="2103842" y="2017274"/>
                    </a:cubicBezTo>
                    <a:cubicBezTo>
                      <a:pt x="2117160" y="2075061"/>
                      <a:pt x="2123858" y="2133811"/>
                      <a:pt x="2125580" y="2192623"/>
                    </a:cubicBezTo>
                    <a:cubicBezTo>
                      <a:pt x="2115745" y="2196450"/>
                      <a:pt x="2106636" y="2202229"/>
                      <a:pt x="2100168" y="2211567"/>
                    </a:cubicBezTo>
                    <a:cubicBezTo>
                      <a:pt x="2010157" y="2342026"/>
                      <a:pt x="1868936" y="2432650"/>
                      <a:pt x="1712956" y="2460365"/>
                    </a:cubicBezTo>
                    <a:close/>
                    <a:moveTo>
                      <a:pt x="2186464" y="1378377"/>
                    </a:moveTo>
                    <a:cubicBezTo>
                      <a:pt x="2177624" y="1365173"/>
                      <a:pt x="2190100" y="1331802"/>
                      <a:pt x="2215396" y="1300841"/>
                    </a:cubicBezTo>
                    <a:cubicBezTo>
                      <a:pt x="2246012" y="1263490"/>
                      <a:pt x="2353859" y="1189516"/>
                      <a:pt x="2423781" y="1168276"/>
                    </a:cubicBezTo>
                    <a:cubicBezTo>
                      <a:pt x="2407708" y="1195754"/>
                      <a:pt x="2374451" y="1242443"/>
                      <a:pt x="2306216" y="1319907"/>
                    </a:cubicBezTo>
                    <a:lnTo>
                      <a:pt x="2299595" y="1327637"/>
                    </a:lnTo>
                    <a:cubicBezTo>
                      <a:pt x="2278240" y="1352015"/>
                      <a:pt x="2255048" y="1375819"/>
                      <a:pt x="2229714" y="1384812"/>
                    </a:cubicBezTo>
                    <a:cubicBezTo>
                      <a:pt x="2211650" y="1391165"/>
                      <a:pt x="2192017" y="1386764"/>
                      <a:pt x="2186468" y="1378383"/>
                    </a:cubicBezTo>
                    <a:close/>
                    <a:moveTo>
                      <a:pt x="2921936" y="2683356"/>
                    </a:moveTo>
                    <a:cubicBezTo>
                      <a:pt x="2980374" y="2744244"/>
                      <a:pt x="3049259" y="2789136"/>
                      <a:pt x="3122356" y="2826336"/>
                    </a:cubicBezTo>
                    <a:cubicBezTo>
                      <a:pt x="3120825" y="2830240"/>
                      <a:pt x="3118797" y="2833837"/>
                      <a:pt x="3118070" y="2838123"/>
                    </a:cubicBezTo>
                    <a:cubicBezTo>
                      <a:pt x="3075513" y="3111297"/>
                      <a:pt x="2920785" y="3345928"/>
                      <a:pt x="2704297" y="3465865"/>
                    </a:cubicBezTo>
                    <a:cubicBezTo>
                      <a:pt x="2610421" y="3517874"/>
                      <a:pt x="2504416" y="3549255"/>
                      <a:pt x="2403878" y="3575319"/>
                    </a:cubicBezTo>
                    <a:cubicBezTo>
                      <a:pt x="1945479" y="3694609"/>
                      <a:pt x="1548156" y="3717681"/>
                      <a:pt x="1188542" y="3645888"/>
                    </a:cubicBezTo>
                    <a:cubicBezTo>
                      <a:pt x="1172431" y="3642636"/>
                      <a:pt x="1151841" y="3638579"/>
                      <a:pt x="1129492" y="3641066"/>
                    </a:cubicBezTo>
                    <a:cubicBezTo>
                      <a:pt x="1158998" y="3492924"/>
                      <a:pt x="1293633" y="3385234"/>
                      <a:pt x="1355708" y="3342792"/>
                    </a:cubicBezTo>
                    <a:cubicBezTo>
                      <a:pt x="1420269" y="3298476"/>
                      <a:pt x="1489233" y="3262425"/>
                      <a:pt x="1562290" y="3224227"/>
                    </a:cubicBezTo>
                    <a:cubicBezTo>
                      <a:pt x="1637108" y="3185039"/>
                      <a:pt x="1714528" y="3144549"/>
                      <a:pt x="1786361" y="3094533"/>
                    </a:cubicBezTo>
                    <a:cubicBezTo>
                      <a:pt x="2130750" y="2854767"/>
                      <a:pt x="2305306" y="2401689"/>
                      <a:pt x="2210891" y="1992844"/>
                    </a:cubicBezTo>
                    <a:cubicBezTo>
                      <a:pt x="2170630" y="1818523"/>
                      <a:pt x="2195046" y="1637315"/>
                      <a:pt x="2221989" y="1496560"/>
                    </a:cubicBezTo>
                    <a:cubicBezTo>
                      <a:pt x="2237411" y="1495641"/>
                      <a:pt x="2252567" y="1493116"/>
                      <a:pt x="2266267" y="1488294"/>
                    </a:cubicBezTo>
                    <a:cubicBezTo>
                      <a:pt x="2315482" y="1470919"/>
                      <a:pt x="2351073" y="1435519"/>
                      <a:pt x="2382265" y="1399852"/>
                    </a:cubicBezTo>
                    <a:lnTo>
                      <a:pt x="2388579" y="1392619"/>
                    </a:lnTo>
                    <a:cubicBezTo>
                      <a:pt x="2515864" y="1248032"/>
                      <a:pt x="2561137" y="1167784"/>
                      <a:pt x="2545109" y="1111372"/>
                    </a:cubicBezTo>
                    <a:cubicBezTo>
                      <a:pt x="2633934" y="1044476"/>
                      <a:pt x="2728609" y="985312"/>
                      <a:pt x="2827884" y="934642"/>
                    </a:cubicBezTo>
                    <a:cubicBezTo>
                      <a:pt x="2850999" y="957565"/>
                      <a:pt x="2874305" y="980106"/>
                      <a:pt x="2898262" y="1002073"/>
                    </a:cubicBezTo>
                    <a:cubicBezTo>
                      <a:pt x="2918240" y="1196027"/>
                      <a:pt x="2924821" y="1392156"/>
                      <a:pt x="2915981" y="1586688"/>
                    </a:cubicBezTo>
                    <a:cubicBezTo>
                      <a:pt x="2912920" y="1655268"/>
                      <a:pt x="2907600" y="1727140"/>
                      <a:pt x="2879395" y="1786501"/>
                    </a:cubicBezTo>
                    <a:cubicBezTo>
                      <a:pt x="2865350" y="1816084"/>
                      <a:pt x="2845143" y="1843830"/>
                      <a:pt x="2823750" y="1873298"/>
                    </a:cubicBezTo>
                    <a:cubicBezTo>
                      <a:pt x="2800596" y="1905215"/>
                      <a:pt x="2776639" y="1938204"/>
                      <a:pt x="2758308" y="1976432"/>
                    </a:cubicBezTo>
                    <a:cubicBezTo>
                      <a:pt x="2710202" y="2077010"/>
                      <a:pt x="2706299" y="2199092"/>
                      <a:pt x="2746521" y="2349567"/>
                    </a:cubicBezTo>
                    <a:cubicBezTo>
                      <a:pt x="2783720" y="2488451"/>
                      <a:pt x="2842732" y="2600736"/>
                      <a:pt x="2921910" y="2683355"/>
                    </a:cubicBezTo>
                    <a:close/>
                    <a:moveTo>
                      <a:pt x="2860475" y="2018414"/>
                    </a:moveTo>
                    <a:cubicBezTo>
                      <a:pt x="2874290" y="1991167"/>
                      <a:pt x="2892736" y="1965104"/>
                      <a:pt x="2912598" y="1937703"/>
                    </a:cubicBezTo>
                    <a:cubicBezTo>
                      <a:pt x="2936019" y="1905479"/>
                      <a:pt x="2960168" y="1872184"/>
                      <a:pt x="2978538" y="1833451"/>
                    </a:cubicBezTo>
                    <a:cubicBezTo>
                      <a:pt x="3015506" y="1755648"/>
                      <a:pt x="3022051" y="1671220"/>
                      <a:pt x="3025610" y="1591550"/>
                    </a:cubicBezTo>
                    <a:cubicBezTo>
                      <a:pt x="3032920" y="1430240"/>
                      <a:pt x="3029820" y="1267862"/>
                      <a:pt x="3017803" y="1106435"/>
                    </a:cubicBezTo>
                    <a:cubicBezTo>
                      <a:pt x="3058140" y="1140189"/>
                      <a:pt x="3098553" y="1173484"/>
                      <a:pt x="3138739" y="1206130"/>
                    </a:cubicBezTo>
                    <a:cubicBezTo>
                      <a:pt x="3201541" y="1257106"/>
                      <a:pt x="3272646" y="1314859"/>
                      <a:pt x="3358636" y="1345583"/>
                    </a:cubicBezTo>
                    <a:cubicBezTo>
                      <a:pt x="3428900" y="1370650"/>
                      <a:pt x="3501841" y="1375051"/>
                      <a:pt x="3571880" y="1373252"/>
                    </a:cubicBezTo>
                    <a:cubicBezTo>
                      <a:pt x="3388262" y="1639195"/>
                      <a:pt x="3142031" y="1863952"/>
                      <a:pt x="2860480" y="2018413"/>
                    </a:cubicBezTo>
                    <a:close/>
                  </a:path>
                </a:pathLst>
              </a:custGeom>
              <a:grpFill/>
              <a:ln w="9797"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919132AD-8C62-BE10-0867-47EC5C656DE0}"/>
                  </a:ext>
                </a:extLst>
              </p:cNvPr>
              <p:cNvSpPr/>
              <p:nvPr/>
            </p:nvSpPr>
            <p:spPr>
              <a:xfrm>
                <a:off x="13155706" y="4352937"/>
                <a:ext cx="204263" cy="251236"/>
              </a:xfrm>
              <a:custGeom>
                <a:avLst/>
                <a:gdLst>
                  <a:gd name="connsiteX0" fmla="*/ 109666 w 204263"/>
                  <a:gd name="connsiteY0" fmla="*/ 17064 h 251236"/>
                  <a:gd name="connsiteX1" fmla="*/ 4768 w 204263"/>
                  <a:gd name="connsiteY1" fmla="*/ 174122 h 251236"/>
                  <a:gd name="connsiteX2" fmla="*/ 32590 w 204263"/>
                  <a:gd name="connsiteY2" fmla="*/ 246529 h 251236"/>
                  <a:gd name="connsiteX3" fmla="*/ 54863 w 204263"/>
                  <a:gd name="connsiteY3" fmla="*/ 251236 h 251236"/>
                  <a:gd name="connsiteX4" fmla="*/ 104997 w 204263"/>
                  <a:gd name="connsiteY4" fmla="*/ 218630 h 251236"/>
                  <a:gd name="connsiteX5" fmla="*/ 189152 w 204263"/>
                  <a:gd name="connsiteY5" fmla="*/ 92610 h 251236"/>
                  <a:gd name="connsiteX6" fmla="*/ 187162 w 204263"/>
                  <a:gd name="connsiteY6" fmla="*/ 15036 h 251236"/>
                  <a:gd name="connsiteX7" fmla="*/ 109665 w 204263"/>
                  <a:gd name="connsiteY7" fmla="*/ 17064 h 25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263" h="251236">
                    <a:moveTo>
                      <a:pt x="109666" y="17064"/>
                    </a:moveTo>
                    <a:cubicBezTo>
                      <a:pt x="65924" y="63103"/>
                      <a:pt x="30677" y="115917"/>
                      <a:pt x="4768" y="174122"/>
                    </a:cubicBezTo>
                    <a:cubicBezTo>
                      <a:pt x="-7593" y="201830"/>
                      <a:pt x="4921" y="234244"/>
                      <a:pt x="32590" y="246529"/>
                    </a:cubicBezTo>
                    <a:cubicBezTo>
                      <a:pt x="39823" y="249782"/>
                      <a:pt x="47400" y="251236"/>
                      <a:pt x="54863" y="251236"/>
                    </a:cubicBezTo>
                    <a:cubicBezTo>
                      <a:pt x="75873" y="251236"/>
                      <a:pt x="95965" y="239105"/>
                      <a:pt x="104997" y="218630"/>
                    </a:cubicBezTo>
                    <a:cubicBezTo>
                      <a:pt x="125777" y="171903"/>
                      <a:pt x="154097" y="129461"/>
                      <a:pt x="189152" y="92610"/>
                    </a:cubicBezTo>
                    <a:cubicBezTo>
                      <a:pt x="210048" y="70681"/>
                      <a:pt x="209168" y="35931"/>
                      <a:pt x="187162" y="15036"/>
                    </a:cubicBezTo>
                    <a:cubicBezTo>
                      <a:pt x="165272" y="-5821"/>
                      <a:pt x="130561" y="-4826"/>
                      <a:pt x="109665" y="17064"/>
                    </a:cubicBezTo>
                    <a:close/>
                  </a:path>
                </a:pathLst>
              </a:custGeom>
              <a:grpFill/>
              <a:ln w="9797" cap="flat">
                <a:noFill/>
                <a:prstDash val="solid"/>
                <a:miter/>
              </a:ln>
            </p:spPr>
            <p:txBody>
              <a:bodyPr rtlCol="0" anchor="ctr"/>
              <a:lstStyle/>
              <a:p>
                <a:endParaRPr lang="zh-CN" altLang="en-US"/>
              </a:p>
            </p:txBody>
          </p:sp>
        </p:grpSp>
      </p:grpSp>
      <p:grpSp>
        <p:nvGrpSpPr>
          <p:cNvPr id="187" name="组合 186">
            <a:extLst>
              <a:ext uri="{FF2B5EF4-FFF2-40B4-BE49-F238E27FC236}">
                <a16:creationId xmlns:a16="http://schemas.microsoft.com/office/drawing/2014/main" id="{B47176E1-64B0-2D1F-7D3B-DE1754D5500D}"/>
              </a:ext>
            </a:extLst>
          </p:cNvPr>
          <p:cNvGrpSpPr/>
          <p:nvPr/>
        </p:nvGrpSpPr>
        <p:grpSpPr>
          <a:xfrm>
            <a:off x="7412565" y="2690313"/>
            <a:ext cx="1586220" cy="1586220"/>
            <a:chOff x="7147147" y="2718216"/>
            <a:chExt cx="1586220" cy="1586220"/>
          </a:xfrm>
        </p:grpSpPr>
        <p:sp>
          <p:nvSpPr>
            <p:cNvPr id="174" name="矩形 173">
              <a:extLst>
                <a:ext uri="{FF2B5EF4-FFF2-40B4-BE49-F238E27FC236}">
                  <a16:creationId xmlns:a16="http://schemas.microsoft.com/office/drawing/2014/main" id="{8F2BED97-9EF8-E19C-0E93-46790E530AA0}"/>
                </a:ext>
              </a:extLst>
            </p:cNvPr>
            <p:cNvSpPr/>
            <p:nvPr/>
          </p:nvSpPr>
          <p:spPr>
            <a:xfrm>
              <a:off x="7147147" y="2718216"/>
              <a:ext cx="1586220" cy="1586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文本框 175">
              <a:extLst>
                <a:ext uri="{FF2B5EF4-FFF2-40B4-BE49-F238E27FC236}">
                  <a16:creationId xmlns:a16="http://schemas.microsoft.com/office/drawing/2014/main" id="{2657B980-B2A9-EC64-E9F8-79802A21C721}"/>
                </a:ext>
              </a:extLst>
            </p:cNvPr>
            <p:cNvSpPr txBox="1"/>
            <p:nvPr/>
          </p:nvSpPr>
          <p:spPr>
            <a:xfrm>
              <a:off x="7222341" y="2859823"/>
              <a:ext cx="871546" cy="276999"/>
            </a:xfrm>
            <a:prstGeom prst="rect">
              <a:avLst/>
            </a:prstGeom>
            <a:noFill/>
          </p:spPr>
          <p:txBody>
            <a:bodyPr wrap="square" rtlCol="0">
              <a:spAutoFit/>
            </a:bodyPr>
            <a:lstStyle/>
            <a:p>
              <a:r>
                <a:rPr lang="en-US" altLang="zh-CN" sz="1200" b="1">
                  <a:ln w="6350">
                    <a:solidFill>
                      <a:srgbClr val="EF6C14"/>
                    </a:solidFill>
                  </a:ln>
                  <a:solidFill>
                    <a:srgbClr val="EF6C14"/>
                  </a:solidFill>
                  <a:latin typeface="Dreaming Outloud Pro" panose="03050502040302030504" pitchFamily="66" charset="0"/>
                  <a:cs typeface="Dreaming Outloud Pro" panose="03050502040302030504" pitchFamily="66" charset="0"/>
                </a:rPr>
                <a:t>INFODATA</a:t>
              </a:r>
              <a:endParaRPr lang="zh-CN" altLang="en-US" sz="1200" b="1">
                <a:ln w="635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4">
              <p14:nvContentPartPr>
                <p14:cNvPr id="180" name="墨迹 179">
                  <a:extLst>
                    <a:ext uri="{FF2B5EF4-FFF2-40B4-BE49-F238E27FC236}">
                      <a16:creationId xmlns:a16="http://schemas.microsoft.com/office/drawing/2014/main" id="{CF74C385-68E7-91E4-EE05-59C55F265F5C}"/>
                    </a:ext>
                  </a:extLst>
                </p14:cNvPr>
                <p14:cNvContentPartPr/>
                <p14:nvPr/>
              </p14:nvContentPartPr>
              <p14:xfrm>
                <a:off x="8041792" y="3034705"/>
                <a:ext cx="612000" cy="23400"/>
              </p14:xfrm>
            </p:contentPart>
          </mc:Choice>
          <mc:Fallback xmlns="">
            <p:pic>
              <p:nvPicPr>
                <p:cNvPr id="180" name="墨迹 179">
                  <a:extLst>
                    <a:ext uri="{FF2B5EF4-FFF2-40B4-BE49-F238E27FC236}">
                      <a16:creationId xmlns:a16="http://schemas.microsoft.com/office/drawing/2014/main" id="{CF74C385-68E7-91E4-EE05-59C55F265F5C}"/>
                    </a:ext>
                  </a:extLst>
                </p:cNvPr>
                <p:cNvPicPr/>
                <p:nvPr/>
              </p:nvPicPr>
              <p:blipFill>
                <a:blip r:embed="rId5"/>
                <a:stretch>
                  <a:fillRect/>
                </a:stretch>
              </p:blipFill>
              <p:spPr>
                <a:xfrm>
                  <a:off x="8035312" y="3028585"/>
                  <a:ext cx="624240" cy="35640"/>
                </a:xfrm>
                <a:prstGeom prst="rect">
                  <a:avLst/>
                </a:prstGeom>
              </p:spPr>
            </p:pic>
          </mc:Fallback>
        </mc:AlternateContent>
        <p:sp>
          <p:nvSpPr>
            <p:cNvPr id="181" name="文本框 180">
              <a:extLst>
                <a:ext uri="{FF2B5EF4-FFF2-40B4-BE49-F238E27FC236}">
                  <a16:creationId xmlns:a16="http://schemas.microsoft.com/office/drawing/2014/main" id="{DBD712E9-9FDD-C15E-4249-65DF7FFE00D5}"/>
                </a:ext>
              </a:extLst>
            </p:cNvPr>
            <p:cNvSpPr txBox="1"/>
            <p:nvPr/>
          </p:nvSpPr>
          <p:spPr>
            <a:xfrm>
              <a:off x="7426960" y="3185687"/>
              <a:ext cx="1306407" cy="1041632"/>
            </a:xfrm>
            <a:prstGeom prst="rect">
              <a:avLst/>
            </a:prstGeom>
            <a:noFill/>
          </p:spPr>
          <p:txBody>
            <a:bodyPr wrap="square" rtlCol="0">
              <a:spAutoFit/>
            </a:bodyPr>
            <a:lstStyle/>
            <a:p>
              <a:pPr>
                <a:lnSpc>
                  <a:spcPct val="150000"/>
                </a:lnSpc>
              </a:pPr>
              <a:r>
                <a:rPr lang="fr-FR" altLang="zh-CN" sz="1050" b="1">
                  <a:ln w="6350">
                    <a:noFill/>
                  </a:ln>
                  <a:solidFill>
                    <a:srgbClr val="01A37E"/>
                  </a:solidFill>
                  <a:latin typeface="Dreaming Outloud Pro" panose="03050502040302030504" pitchFamily="66" charset="0"/>
                  <a:cs typeface="Dreaming Outloud Pro" panose="03050502040302030504" pitchFamily="66" charset="0"/>
                </a:rPr>
                <a:t>Pellentesque </a:t>
              </a:r>
            </a:p>
            <a:p>
              <a:pPr>
                <a:lnSpc>
                  <a:spcPct val="150000"/>
                </a:lnSpc>
              </a:pPr>
              <a:r>
                <a:rPr lang="fr-FR" altLang="zh-CN" sz="1050" b="1">
                  <a:ln w="6350">
                    <a:noFill/>
                  </a:ln>
                  <a:solidFill>
                    <a:srgbClr val="01A37E"/>
                  </a:solidFill>
                  <a:latin typeface="Dreaming Outloud Pro" panose="03050502040302030504" pitchFamily="66" charset="0"/>
                  <a:cs typeface="Dreaming Outloud Pro" panose="03050502040302030504" pitchFamily="66" charset="0"/>
                </a:rPr>
                <a:t>habitant morbi tristique senectus et netus et malesuada</a:t>
              </a:r>
              <a:endParaRPr lang="zh-CN" altLang="en-US" sz="1050" b="1">
                <a:ln w="6350">
                  <a:noFill/>
                </a:ln>
                <a:solidFill>
                  <a:srgbClr val="01A37E"/>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6">
              <p14:nvContentPartPr>
                <p14:cNvPr id="182" name="墨迹 181">
                  <a:extLst>
                    <a:ext uri="{FF2B5EF4-FFF2-40B4-BE49-F238E27FC236}">
                      <a16:creationId xmlns:a16="http://schemas.microsoft.com/office/drawing/2014/main" id="{1CB042BC-C148-0609-7D83-E101BDEA5BD9}"/>
                    </a:ext>
                  </a:extLst>
                </p14:cNvPr>
                <p14:cNvContentPartPr/>
                <p14:nvPr/>
              </p14:nvContentPartPr>
              <p14:xfrm>
                <a:off x="7317411" y="3333591"/>
                <a:ext cx="65160" cy="92880"/>
              </p14:xfrm>
            </p:contentPart>
          </mc:Choice>
          <mc:Fallback xmlns="">
            <p:pic>
              <p:nvPicPr>
                <p:cNvPr id="182" name="墨迹 181">
                  <a:extLst>
                    <a:ext uri="{FF2B5EF4-FFF2-40B4-BE49-F238E27FC236}">
                      <a16:creationId xmlns:a16="http://schemas.microsoft.com/office/drawing/2014/main" id="{1CB042BC-C148-0609-7D83-E101BDEA5BD9}"/>
                    </a:ext>
                  </a:extLst>
                </p:cNvPr>
                <p:cNvPicPr/>
                <p:nvPr/>
              </p:nvPicPr>
              <p:blipFill>
                <a:blip r:embed="rId7"/>
                <a:stretch>
                  <a:fillRect/>
                </a:stretch>
              </p:blipFill>
              <p:spPr>
                <a:xfrm>
                  <a:off x="7308771" y="3324951"/>
                  <a:ext cx="828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3" name="墨迹 182">
                  <a:extLst>
                    <a:ext uri="{FF2B5EF4-FFF2-40B4-BE49-F238E27FC236}">
                      <a16:creationId xmlns:a16="http://schemas.microsoft.com/office/drawing/2014/main" id="{39FA4F14-AAC4-79C5-C48A-A9CA88744E2C}"/>
                    </a:ext>
                  </a:extLst>
                </p14:cNvPr>
                <p14:cNvContentPartPr/>
                <p14:nvPr/>
              </p14:nvContentPartPr>
              <p14:xfrm>
                <a:off x="7306071" y="3583076"/>
                <a:ext cx="87840" cy="75960"/>
              </p14:xfrm>
            </p:contentPart>
          </mc:Choice>
          <mc:Fallback xmlns="">
            <p:pic>
              <p:nvPicPr>
                <p:cNvPr id="183" name="墨迹 182">
                  <a:extLst>
                    <a:ext uri="{FF2B5EF4-FFF2-40B4-BE49-F238E27FC236}">
                      <a16:creationId xmlns:a16="http://schemas.microsoft.com/office/drawing/2014/main" id="{39FA4F14-AAC4-79C5-C48A-A9CA88744E2C}"/>
                    </a:ext>
                  </a:extLst>
                </p:cNvPr>
                <p:cNvPicPr/>
                <p:nvPr/>
              </p:nvPicPr>
              <p:blipFill>
                <a:blip r:embed="rId9"/>
                <a:stretch>
                  <a:fillRect/>
                </a:stretch>
              </p:blipFill>
              <p:spPr>
                <a:xfrm>
                  <a:off x="7297071" y="3574076"/>
                  <a:ext cx="1054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4" name="墨迹 183">
                  <a:extLst>
                    <a:ext uri="{FF2B5EF4-FFF2-40B4-BE49-F238E27FC236}">
                      <a16:creationId xmlns:a16="http://schemas.microsoft.com/office/drawing/2014/main" id="{15A4EBA0-7EBF-0931-FC6D-813BBF1982CD}"/>
                    </a:ext>
                  </a:extLst>
                </p14:cNvPr>
                <p14:cNvContentPartPr/>
                <p14:nvPr/>
              </p14:nvContentPartPr>
              <p14:xfrm>
                <a:off x="7312731" y="3815641"/>
                <a:ext cx="74520" cy="91440"/>
              </p14:xfrm>
            </p:contentPart>
          </mc:Choice>
          <mc:Fallback xmlns="">
            <p:pic>
              <p:nvPicPr>
                <p:cNvPr id="184" name="墨迹 183">
                  <a:extLst>
                    <a:ext uri="{FF2B5EF4-FFF2-40B4-BE49-F238E27FC236}">
                      <a16:creationId xmlns:a16="http://schemas.microsoft.com/office/drawing/2014/main" id="{15A4EBA0-7EBF-0931-FC6D-813BBF1982CD}"/>
                    </a:ext>
                  </a:extLst>
                </p:cNvPr>
                <p:cNvPicPr/>
                <p:nvPr/>
              </p:nvPicPr>
              <p:blipFill>
                <a:blip r:embed="rId11"/>
                <a:stretch>
                  <a:fillRect/>
                </a:stretch>
              </p:blipFill>
              <p:spPr>
                <a:xfrm>
                  <a:off x="7304091" y="3807001"/>
                  <a:ext cx="921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85" name="墨迹 184">
                  <a:extLst>
                    <a:ext uri="{FF2B5EF4-FFF2-40B4-BE49-F238E27FC236}">
                      <a16:creationId xmlns:a16="http://schemas.microsoft.com/office/drawing/2014/main" id="{8863FE33-E6B9-8CBE-4486-EE5C0F0B2D4D}"/>
                    </a:ext>
                  </a:extLst>
                </p14:cNvPr>
                <p14:cNvContentPartPr/>
                <p14:nvPr/>
              </p14:nvContentPartPr>
              <p14:xfrm>
                <a:off x="7312191" y="4063686"/>
                <a:ext cx="75600" cy="94680"/>
              </p14:xfrm>
            </p:contentPart>
          </mc:Choice>
          <mc:Fallback xmlns="">
            <p:pic>
              <p:nvPicPr>
                <p:cNvPr id="185" name="墨迹 184">
                  <a:extLst>
                    <a:ext uri="{FF2B5EF4-FFF2-40B4-BE49-F238E27FC236}">
                      <a16:creationId xmlns:a16="http://schemas.microsoft.com/office/drawing/2014/main" id="{8863FE33-E6B9-8CBE-4486-EE5C0F0B2D4D}"/>
                    </a:ext>
                  </a:extLst>
                </p:cNvPr>
                <p:cNvPicPr/>
                <p:nvPr/>
              </p:nvPicPr>
              <p:blipFill>
                <a:blip r:embed="rId13"/>
                <a:stretch>
                  <a:fillRect/>
                </a:stretch>
              </p:blipFill>
              <p:spPr>
                <a:xfrm>
                  <a:off x="7303551" y="4054686"/>
                  <a:ext cx="93240" cy="112320"/>
                </a:xfrm>
                <a:prstGeom prst="rect">
                  <a:avLst/>
                </a:prstGeom>
              </p:spPr>
            </p:pic>
          </mc:Fallback>
        </mc:AlternateContent>
      </p:grpSp>
      <p:grpSp>
        <p:nvGrpSpPr>
          <p:cNvPr id="189" name="组合 188">
            <a:extLst>
              <a:ext uri="{FF2B5EF4-FFF2-40B4-BE49-F238E27FC236}">
                <a16:creationId xmlns:a16="http://schemas.microsoft.com/office/drawing/2014/main" id="{941A611C-56A8-0014-7D7E-80840DA487F2}"/>
              </a:ext>
            </a:extLst>
          </p:cNvPr>
          <p:cNvGrpSpPr/>
          <p:nvPr/>
        </p:nvGrpSpPr>
        <p:grpSpPr>
          <a:xfrm>
            <a:off x="3193216" y="2690313"/>
            <a:ext cx="1586220" cy="1586220"/>
            <a:chOff x="5319229" y="886144"/>
            <a:chExt cx="1586220" cy="1586220"/>
          </a:xfrm>
        </p:grpSpPr>
        <p:sp>
          <p:nvSpPr>
            <p:cNvPr id="204" name="矩形 203">
              <a:extLst>
                <a:ext uri="{FF2B5EF4-FFF2-40B4-BE49-F238E27FC236}">
                  <a16:creationId xmlns:a16="http://schemas.microsoft.com/office/drawing/2014/main" id="{D69E24F2-7FEE-0242-7FDE-4AAFEB5BB407}"/>
                </a:ext>
              </a:extLst>
            </p:cNvPr>
            <p:cNvSpPr/>
            <p:nvPr/>
          </p:nvSpPr>
          <p:spPr>
            <a:xfrm>
              <a:off x="5319229" y="886144"/>
              <a:ext cx="1586220" cy="1586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 name="图片 204">
              <a:extLst>
                <a:ext uri="{FF2B5EF4-FFF2-40B4-BE49-F238E27FC236}">
                  <a16:creationId xmlns:a16="http://schemas.microsoft.com/office/drawing/2014/main" id="{82A19B0A-0DF5-BF25-86C4-6083AD7D326C}"/>
                </a:ext>
              </a:extLst>
            </p:cNvPr>
            <p:cNvPicPr>
              <a:picLocks noChangeAspect="1"/>
            </p:cNvPicPr>
            <p:nvPr/>
          </p:nvPicPr>
          <p:blipFill>
            <a:blip r:embed="rId2" cstate="screen">
              <a:extLst>
                <a:ext uri="{28A0092B-C50C-407E-A947-70E740481C1C}">
                  <a14:useLocalDpi xmlns:a14="http://schemas.microsoft.com/office/drawing/2010/main"/>
                </a:ext>
              </a:extLst>
            </a:blip>
            <a:srcRect l="25314" t="2294" r="42424" b="40396"/>
            <a:stretch>
              <a:fillRect/>
            </a:stretch>
          </p:blipFill>
          <p:spPr>
            <a:xfrm>
              <a:off x="5319229" y="886144"/>
              <a:ext cx="1586220" cy="1586220"/>
            </a:xfrm>
            <a:custGeom>
              <a:avLst/>
              <a:gdLst>
                <a:gd name="connsiteX0" fmla="*/ 0 w 1586220"/>
                <a:gd name="connsiteY0" fmla="*/ 0 h 1586220"/>
                <a:gd name="connsiteX1" fmla="*/ 1586220 w 1586220"/>
                <a:gd name="connsiteY1" fmla="*/ 0 h 1586220"/>
                <a:gd name="connsiteX2" fmla="*/ 1586220 w 1586220"/>
                <a:gd name="connsiteY2" fmla="*/ 1586220 h 1586220"/>
                <a:gd name="connsiteX3" fmla="*/ 0 w 1586220"/>
                <a:gd name="connsiteY3" fmla="*/ 1586220 h 1586220"/>
              </a:gdLst>
              <a:ahLst/>
              <a:cxnLst>
                <a:cxn ang="0">
                  <a:pos x="connsiteX0" y="connsiteY0"/>
                </a:cxn>
                <a:cxn ang="0">
                  <a:pos x="connsiteX1" y="connsiteY1"/>
                </a:cxn>
                <a:cxn ang="0">
                  <a:pos x="connsiteX2" y="connsiteY2"/>
                </a:cxn>
                <a:cxn ang="0">
                  <a:pos x="connsiteX3" y="connsiteY3"/>
                </a:cxn>
              </a:cxnLst>
              <a:rect l="l" t="t" r="r" b="b"/>
              <a:pathLst>
                <a:path w="1586220" h="1586220">
                  <a:moveTo>
                    <a:pt x="0" y="0"/>
                  </a:moveTo>
                  <a:lnTo>
                    <a:pt x="1586220" y="0"/>
                  </a:lnTo>
                  <a:lnTo>
                    <a:pt x="1586220" y="1586220"/>
                  </a:lnTo>
                  <a:lnTo>
                    <a:pt x="0" y="1586220"/>
                  </a:lnTo>
                  <a:close/>
                </a:path>
              </a:pathLst>
            </a:custGeom>
          </p:spPr>
        </p:pic>
      </p:grpSp>
      <p:sp>
        <p:nvSpPr>
          <p:cNvPr id="206" name="文本框 205">
            <a:extLst>
              <a:ext uri="{FF2B5EF4-FFF2-40B4-BE49-F238E27FC236}">
                <a16:creationId xmlns:a16="http://schemas.microsoft.com/office/drawing/2014/main" id="{A6BA99AA-F88A-4BD7-9B64-F36C1CD9EA63}"/>
              </a:ext>
            </a:extLst>
          </p:cNvPr>
          <p:cNvSpPr txBox="1"/>
          <p:nvPr/>
        </p:nvSpPr>
        <p:spPr>
          <a:xfrm>
            <a:off x="3234383" y="3009574"/>
            <a:ext cx="1503886" cy="643894"/>
          </a:xfrm>
          <a:prstGeom prst="rect">
            <a:avLst/>
          </a:prstGeom>
          <a:noFill/>
        </p:spPr>
        <p:txBody>
          <a:bodyPr wrap="square" rtlCol="0">
            <a:spAutoFit/>
          </a:bodyPr>
          <a:lstStyle/>
          <a:p>
            <a:pPr algn="ctr">
              <a:lnSpc>
                <a:spcPct val="120000"/>
              </a:lnSpc>
            </a:pPr>
            <a:r>
              <a:rPr lang="en-US" altLang="zh-CN" sz="1600" b="1">
                <a:solidFill>
                  <a:srgbClr val="01A37E"/>
                </a:solidFill>
                <a:latin typeface="..黑体UI-韩语" panose="02000000000000000000" pitchFamily="2" charset="-128"/>
                <a:ea typeface="..黑体UI-韩语" panose="02000000000000000000" pitchFamily="2" charset="-128"/>
                <a:cs typeface="..黑体UI-韩语" panose="02000000000000000000" pitchFamily="2" charset="-128"/>
              </a:rPr>
              <a:t>POWER </a:t>
            </a:r>
          </a:p>
          <a:p>
            <a:pPr algn="ctr">
              <a:lnSpc>
                <a:spcPct val="120000"/>
              </a:lnSpc>
            </a:pPr>
            <a:r>
              <a:rPr lang="en-US" altLang="zh-CN" sz="1600" b="1">
                <a:solidFill>
                  <a:srgbClr val="01A37E"/>
                </a:solidFill>
                <a:latin typeface="..黑体UI-韩语" panose="02000000000000000000" pitchFamily="2" charset="-128"/>
                <a:ea typeface="..黑体UI-韩语" panose="02000000000000000000" pitchFamily="2" charset="-128"/>
                <a:cs typeface="..黑体UI-韩语" panose="02000000000000000000" pitchFamily="2" charset="-128"/>
              </a:rPr>
              <a:t>YOUR POINT</a:t>
            </a:r>
          </a:p>
        </p:txBody>
      </p:sp>
      <p:cxnSp>
        <p:nvCxnSpPr>
          <p:cNvPr id="208" name="直接连接符 207">
            <a:extLst>
              <a:ext uri="{FF2B5EF4-FFF2-40B4-BE49-F238E27FC236}">
                <a16:creationId xmlns:a16="http://schemas.microsoft.com/office/drawing/2014/main" id="{1C4B2413-FE75-C4BC-22EC-1582F6BF601D}"/>
              </a:ext>
            </a:extLst>
          </p:cNvPr>
          <p:cNvCxnSpPr>
            <a:cxnSpLocks/>
          </p:cNvCxnSpPr>
          <p:nvPr/>
        </p:nvCxnSpPr>
        <p:spPr>
          <a:xfrm>
            <a:off x="3373022" y="3641012"/>
            <a:ext cx="1226608" cy="0"/>
          </a:xfrm>
          <a:prstGeom prst="line">
            <a:avLst/>
          </a:prstGeom>
          <a:ln w="19050" cap="rnd">
            <a:solidFill>
              <a:srgbClr val="01A37E"/>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D52D5AAD-4F68-8883-A3D3-2058A4E77445}"/>
              </a:ext>
            </a:extLst>
          </p:cNvPr>
          <p:cNvCxnSpPr>
            <a:cxnSpLocks/>
          </p:cNvCxnSpPr>
          <p:nvPr/>
        </p:nvCxnSpPr>
        <p:spPr>
          <a:xfrm>
            <a:off x="3642897" y="3337438"/>
            <a:ext cx="686858" cy="0"/>
          </a:xfrm>
          <a:prstGeom prst="line">
            <a:avLst/>
          </a:prstGeom>
          <a:ln w="19050" cap="rnd">
            <a:solidFill>
              <a:srgbClr val="01A37E"/>
            </a:solidFill>
          </a:ln>
        </p:spPr>
        <p:style>
          <a:lnRef idx="1">
            <a:schemeClr val="accent1"/>
          </a:lnRef>
          <a:fillRef idx="0">
            <a:schemeClr val="accent1"/>
          </a:fillRef>
          <a:effectRef idx="0">
            <a:schemeClr val="accent1"/>
          </a:effectRef>
          <a:fontRef idx="minor">
            <a:schemeClr val="tx1"/>
          </a:fontRef>
        </p:style>
      </p:cxnSp>
      <p:grpSp>
        <p:nvGrpSpPr>
          <p:cNvPr id="216" name="组合 215">
            <a:extLst>
              <a:ext uri="{FF2B5EF4-FFF2-40B4-BE49-F238E27FC236}">
                <a16:creationId xmlns:a16="http://schemas.microsoft.com/office/drawing/2014/main" id="{C912810B-098C-1604-E252-084C966103B0}"/>
              </a:ext>
            </a:extLst>
          </p:cNvPr>
          <p:cNvGrpSpPr/>
          <p:nvPr/>
        </p:nvGrpSpPr>
        <p:grpSpPr>
          <a:xfrm rot="20244379">
            <a:off x="3566529" y="3569716"/>
            <a:ext cx="524773" cy="527482"/>
            <a:chOff x="3494495" y="3882227"/>
            <a:chExt cx="653337" cy="527482"/>
          </a:xfrm>
        </p:grpSpPr>
        <p:sp>
          <p:nvSpPr>
            <p:cNvPr id="214" name="矩形 213">
              <a:extLst>
                <a:ext uri="{FF2B5EF4-FFF2-40B4-BE49-F238E27FC236}">
                  <a16:creationId xmlns:a16="http://schemas.microsoft.com/office/drawing/2014/main" id="{88821DF5-FE15-E137-0526-4548CF600B76}"/>
                </a:ext>
              </a:extLst>
            </p:cNvPr>
            <p:cNvSpPr/>
            <p:nvPr/>
          </p:nvSpPr>
          <p:spPr>
            <a:xfrm>
              <a:off x="3513369" y="3882227"/>
              <a:ext cx="615588" cy="527482"/>
            </a:xfrm>
            <a:prstGeom prst="rect">
              <a:avLst/>
            </a:prstGeom>
            <a:solidFill>
              <a:srgbClr val="F7F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文本框 214">
              <a:extLst>
                <a:ext uri="{FF2B5EF4-FFF2-40B4-BE49-F238E27FC236}">
                  <a16:creationId xmlns:a16="http://schemas.microsoft.com/office/drawing/2014/main" id="{FF6BE773-F993-AB8E-01EE-1C0678892D92}"/>
                </a:ext>
              </a:extLst>
            </p:cNvPr>
            <p:cNvSpPr txBox="1"/>
            <p:nvPr/>
          </p:nvSpPr>
          <p:spPr>
            <a:xfrm rot="20837429">
              <a:off x="3494495" y="3884359"/>
              <a:ext cx="653337" cy="523220"/>
            </a:xfrm>
            <a:prstGeom prst="rect">
              <a:avLst/>
            </a:prstGeom>
            <a:noFill/>
          </p:spPr>
          <p:txBody>
            <a:bodyPr wrap="square" rtlCol="0">
              <a:spAutoFit/>
            </a:bodyPr>
            <a:lstStyle/>
            <a:p>
              <a:r>
                <a:rPr lang="en-US" altLang="zh-CN" sz="700" b="1">
                  <a:ln w="3175">
                    <a:solidFill>
                      <a:srgbClr val="EF6C14"/>
                    </a:solidFill>
                  </a:ln>
                  <a:solidFill>
                    <a:srgbClr val="EF6C14"/>
                  </a:solidFill>
                  <a:latin typeface="Dreaming Outloud Pro" panose="03050502040302030504" pitchFamily="66" charset="0"/>
                  <a:cs typeface="Dreaming Outloud Pro" panose="03050502040302030504" pitchFamily="66" charset="0"/>
                </a:rPr>
                <a:t>habitant morbi tristique senectus</a:t>
              </a:r>
              <a:endParaRPr lang="zh-CN" altLang="en-US" sz="700" b="1">
                <a:ln w="3175">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p:grpSp>
      <p:sp>
        <p:nvSpPr>
          <p:cNvPr id="217" name="文本框 216">
            <a:extLst>
              <a:ext uri="{FF2B5EF4-FFF2-40B4-BE49-F238E27FC236}">
                <a16:creationId xmlns:a16="http://schemas.microsoft.com/office/drawing/2014/main" id="{E2554062-9715-BEA0-5628-D22F8E54DB1E}"/>
              </a:ext>
            </a:extLst>
          </p:cNvPr>
          <p:cNvSpPr txBox="1"/>
          <p:nvPr/>
        </p:nvSpPr>
        <p:spPr>
          <a:xfrm>
            <a:off x="2011993" y="4984046"/>
            <a:ext cx="3887077" cy="307777"/>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218" name="文本框 217">
            <a:extLst>
              <a:ext uri="{FF2B5EF4-FFF2-40B4-BE49-F238E27FC236}">
                <a16:creationId xmlns:a16="http://schemas.microsoft.com/office/drawing/2014/main" id="{21A6074E-1365-D36E-518C-D2FB2EDD113E}"/>
              </a:ext>
            </a:extLst>
          </p:cNvPr>
          <p:cNvSpPr txBox="1"/>
          <p:nvPr/>
        </p:nvSpPr>
        <p:spPr>
          <a:xfrm>
            <a:off x="2011993" y="5313034"/>
            <a:ext cx="3070071"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grpSp>
        <p:nvGrpSpPr>
          <p:cNvPr id="318" name="组合 317">
            <a:extLst>
              <a:ext uri="{FF2B5EF4-FFF2-40B4-BE49-F238E27FC236}">
                <a16:creationId xmlns:a16="http://schemas.microsoft.com/office/drawing/2014/main" id="{F7D104E5-69E7-C333-A167-2CDE919A1AC6}"/>
              </a:ext>
            </a:extLst>
          </p:cNvPr>
          <p:cNvGrpSpPr/>
          <p:nvPr/>
        </p:nvGrpSpPr>
        <p:grpSpPr>
          <a:xfrm>
            <a:off x="8593787" y="4559530"/>
            <a:ext cx="1586220" cy="1844444"/>
            <a:chOff x="18267414" y="368403"/>
            <a:chExt cx="3872655" cy="4503094"/>
          </a:xfrm>
          <a:solidFill>
            <a:srgbClr val="01A37E"/>
          </a:solidFill>
        </p:grpSpPr>
        <p:sp>
          <p:nvSpPr>
            <p:cNvPr id="276" name="任意多边形: 形状 275">
              <a:extLst>
                <a:ext uri="{FF2B5EF4-FFF2-40B4-BE49-F238E27FC236}">
                  <a16:creationId xmlns:a16="http://schemas.microsoft.com/office/drawing/2014/main" id="{4D62BA74-12A5-AC25-E72E-9BA5A30FB1F3}"/>
                </a:ext>
              </a:extLst>
            </p:cNvPr>
            <p:cNvSpPr/>
            <p:nvPr/>
          </p:nvSpPr>
          <p:spPr>
            <a:xfrm>
              <a:off x="20035828" y="1278553"/>
              <a:ext cx="117543" cy="137842"/>
            </a:xfrm>
            <a:custGeom>
              <a:avLst/>
              <a:gdLst>
                <a:gd name="connsiteX0" fmla="*/ 9768 w 117543"/>
                <a:gd name="connsiteY0" fmla="*/ 97391 h 137842"/>
                <a:gd name="connsiteX1" fmla="*/ 62657 w 117543"/>
                <a:gd name="connsiteY1" fmla="*/ 137843 h 137842"/>
                <a:gd name="connsiteX2" fmla="*/ 77123 w 117543"/>
                <a:gd name="connsiteY2" fmla="*/ 135853 h 137842"/>
                <a:gd name="connsiteX3" fmla="*/ 115585 w 117543"/>
                <a:gd name="connsiteY3" fmla="*/ 68498 h 137842"/>
                <a:gd name="connsiteX4" fmla="*/ 107778 w 117543"/>
                <a:gd name="connsiteY4" fmla="*/ 40178 h 137842"/>
                <a:gd name="connsiteX5" fmla="*/ 40231 w 117543"/>
                <a:gd name="connsiteY5" fmla="*/ 1947 h 137842"/>
                <a:gd name="connsiteX6" fmla="*/ 2000 w 117543"/>
                <a:gd name="connsiteY6" fmla="*/ 69493 h 1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543" h="137842">
                  <a:moveTo>
                    <a:pt x="9768" y="97391"/>
                  </a:moveTo>
                  <a:cubicBezTo>
                    <a:pt x="16465" y="121808"/>
                    <a:pt x="38509" y="137843"/>
                    <a:pt x="62657" y="137843"/>
                  </a:cubicBezTo>
                  <a:cubicBezTo>
                    <a:pt x="67440" y="137843"/>
                    <a:pt x="72301" y="137192"/>
                    <a:pt x="77123" y="135853"/>
                  </a:cubicBezTo>
                  <a:cubicBezTo>
                    <a:pt x="106362" y="127854"/>
                    <a:pt x="123583" y="97736"/>
                    <a:pt x="115585" y="68498"/>
                  </a:cubicBezTo>
                  <a:lnTo>
                    <a:pt x="107778" y="40178"/>
                  </a:lnTo>
                  <a:cubicBezTo>
                    <a:pt x="99664" y="10978"/>
                    <a:pt x="69431" y="-5975"/>
                    <a:pt x="40231" y="1947"/>
                  </a:cubicBezTo>
                  <a:cubicBezTo>
                    <a:pt x="11031" y="10022"/>
                    <a:pt x="-6076" y="40294"/>
                    <a:pt x="2000" y="69493"/>
                  </a:cubicBezTo>
                  <a:close/>
                </a:path>
              </a:pathLst>
            </a:custGeom>
            <a:grpFill/>
            <a:ln w="9797"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C04D7180-1235-662A-6BCC-10BFB83AF7BE}"/>
                </a:ext>
              </a:extLst>
            </p:cNvPr>
            <p:cNvSpPr/>
            <p:nvPr/>
          </p:nvSpPr>
          <p:spPr>
            <a:xfrm>
              <a:off x="19824373" y="4242203"/>
              <a:ext cx="428657" cy="629294"/>
            </a:xfrm>
            <a:custGeom>
              <a:avLst/>
              <a:gdLst>
                <a:gd name="connsiteX0" fmla="*/ 380132 w 428657"/>
                <a:gd name="connsiteY0" fmla="*/ 10966 h 629294"/>
                <a:gd name="connsiteX1" fmla="*/ 358854 w 428657"/>
                <a:gd name="connsiteY1" fmla="*/ 8441 h 629294"/>
                <a:gd name="connsiteX2" fmla="*/ 179830 w 428657"/>
                <a:gd name="connsiteY2" fmla="*/ 8402 h 629294"/>
                <a:gd name="connsiteX3" fmla="*/ 96593 w 428657"/>
                <a:gd name="connsiteY3" fmla="*/ 118963 h 629294"/>
                <a:gd name="connsiteX4" fmla="*/ 88862 w 428657"/>
                <a:gd name="connsiteY4" fmla="*/ 143380 h 629294"/>
                <a:gd name="connsiteX5" fmla="*/ 1339 w 428657"/>
                <a:gd name="connsiteY5" fmla="*/ 520570 h 629294"/>
                <a:gd name="connsiteX6" fmla="*/ 1339 w 428657"/>
                <a:gd name="connsiteY6" fmla="*/ 520608 h 629294"/>
                <a:gd name="connsiteX7" fmla="*/ 6122 w 428657"/>
                <a:gd name="connsiteY7" fmla="*/ 568905 h 629294"/>
                <a:gd name="connsiteX8" fmla="*/ 60695 w 428657"/>
                <a:gd name="connsiteY8" fmla="*/ 609242 h 629294"/>
                <a:gd name="connsiteX9" fmla="*/ 132222 w 428657"/>
                <a:gd name="connsiteY9" fmla="*/ 626425 h 629294"/>
                <a:gd name="connsiteX10" fmla="*/ 162226 w 428657"/>
                <a:gd name="connsiteY10" fmla="*/ 629295 h 629294"/>
                <a:gd name="connsiteX11" fmla="*/ 199961 w 428657"/>
                <a:gd name="connsiteY11" fmla="*/ 622062 h 629294"/>
                <a:gd name="connsiteX12" fmla="*/ 257366 w 428657"/>
                <a:gd name="connsiteY12" fmla="*/ 554324 h 629294"/>
                <a:gd name="connsiteX13" fmla="*/ 312322 w 428657"/>
                <a:gd name="connsiteY13" fmla="*/ 408287 h 629294"/>
                <a:gd name="connsiteX14" fmla="*/ 423804 w 428657"/>
                <a:gd name="connsiteY14" fmla="*/ 82571 h 629294"/>
                <a:gd name="connsiteX15" fmla="*/ 420130 w 428657"/>
                <a:gd name="connsiteY15" fmla="*/ 30562 h 629294"/>
                <a:gd name="connsiteX16" fmla="*/ 380138 w 428657"/>
                <a:gd name="connsiteY16" fmla="*/ 10968 h 62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8657" h="629294">
                  <a:moveTo>
                    <a:pt x="380132" y="10966"/>
                  </a:moveTo>
                  <a:lnTo>
                    <a:pt x="358854" y="8441"/>
                  </a:lnTo>
                  <a:cubicBezTo>
                    <a:pt x="303018" y="1743"/>
                    <a:pt x="233558" y="-6600"/>
                    <a:pt x="179830" y="8402"/>
                  </a:cubicBezTo>
                  <a:cubicBezTo>
                    <a:pt x="125257" y="23481"/>
                    <a:pt x="109375" y="76370"/>
                    <a:pt x="96593" y="118963"/>
                  </a:cubicBezTo>
                  <a:cubicBezTo>
                    <a:pt x="94067" y="127229"/>
                    <a:pt x="91618" y="135572"/>
                    <a:pt x="88862" y="143380"/>
                  </a:cubicBezTo>
                  <a:cubicBezTo>
                    <a:pt x="46191" y="265462"/>
                    <a:pt x="16723" y="392364"/>
                    <a:pt x="1339" y="520570"/>
                  </a:cubicBezTo>
                  <a:lnTo>
                    <a:pt x="1339" y="520608"/>
                  </a:lnTo>
                  <a:cubicBezTo>
                    <a:pt x="-77" y="532778"/>
                    <a:pt x="-2220" y="551109"/>
                    <a:pt x="6122" y="568905"/>
                  </a:cubicBezTo>
                  <a:cubicBezTo>
                    <a:pt x="17489" y="592938"/>
                    <a:pt x="41331" y="603080"/>
                    <a:pt x="60695" y="609242"/>
                  </a:cubicBezTo>
                  <a:cubicBezTo>
                    <a:pt x="84231" y="616742"/>
                    <a:pt x="108304" y="622522"/>
                    <a:pt x="132222" y="626425"/>
                  </a:cubicBezTo>
                  <a:cubicBezTo>
                    <a:pt x="141675" y="627956"/>
                    <a:pt x="151817" y="629295"/>
                    <a:pt x="162226" y="629295"/>
                  </a:cubicBezTo>
                  <a:cubicBezTo>
                    <a:pt x="174664" y="629295"/>
                    <a:pt x="187522" y="627496"/>
                    <a:pt x="199961" y="622062"/>
                  </a:cubicBezTo>
                  <a:cubicBezTo>
                    <a:pt x="229735" y="608936"/>
                    <a:pt x="245655" y="580424"/>
                    <a:pt x="257366" y="554324"/>
                  </a:cubicBezTo>
                  <a:cubicBezTo>
                    <a:pt x="278721" y="506486"/>
                    <a:pt x="295790" y="456735"/>
                    <a:pt x="312322" y="408287"/>
                  </a:cubicBezTo>
                  <a:lnTo>
                    <a:pt x="423804" y="82571"/>
                  </a:lnTo>
                  <a:cubicBezTo>
                    <a:pt x="426827" y="73846"/>
                    <a:pt x="434711" y="50463"/>
                    <a:pt x="420130" y="30562"/>
                  </a:cubicBezTo>
                  <a:cubicBezTo>
                    <a:pt x="407960" y="13991"/>
                    <a:pt x="388480" y="11848"/>
                    <a:pt x="380138" y="10968"/>
                  </a:cubicBezTo>
                  <a:close/>
                </a:path>
              </a:pathLst>
            </a:custGeom>
            <a:grpFill/>
            <a:ln w="9797"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72CB8775-A715-5259-CF7A-A95399E9DB30}"/>
                </a:ext>
              </a:extLst>
            </p:cNvPr>
            <p:cNvSpPr/>
            <p:nvPr/>
          </p:nvSpPr>
          <p:spPr>
            <a:xfrm>
              <a:off x="20000416" y="3926231"/>
              <a:ext cx="388617" cy="227439"/>
            </a:xfrm>
            <a:custGeom>
              <a:avLst/>
              <a:gdLst>
                <a:gd name="connsiteX0" fmla="*/ 356140 w 388617"/>
                <a:gd name="connsiteY0" fmla="*/ 30771 h 227439"/>
                <a:gd name="connsiteX1" fmla="*/ 299960 w 388617"/>
                <a:gd name="connsiteY1" fmla="*/ 12287 h 227439"/>
                <a:gd name="connsiteX2" fmla="*/ 112971 w 388617"/>
                <a:gd name="connsiteY2" fmla="*/ 5092 h 227439"/>
                <a:gd name="connsiteX3" fmla="*/ 3518 w 388617"/>
                <a:gd name="connsiteY3" fmla="*/ 136815 h 227439"/>
                <a:gd name="connsiteX4" fmla="*/ 17525 w 388617"/>
                <a:gd name="connsiteY4" fmla="*/ 200228 h 227439"/>
                <a:gd name="connsiteX5" fmla="*/ 52236 w 388617"/>
                <a:gd name="connsiteY5" fmla="*/ 211633 h 227439"/>
                <a:gd name="connsiteX6" fmla="*/ 271604 w 388617"/>
                <a:gd name="connsiteY6" fmla="*/ 226827 h 227439"/>
                <a:gd name="connsiteX7" fmla="*/ 283889 w 388617"/>
                <a:gd name="connsiteY7" fmla="*/ 227439 h 227439"/>
                <a:gd name="connsiteX8" fmla="*/ 299464 w 388617"/>
                <a:gd name="connsiteY8" fmla="*/ 225946 h 227439"/>
                <a:gd name="connsiteX9" fmla="*/ 363222 w 388617"/>
                <a:gd name="connsiteY9" fmla="*/ 166819 h 227439"/>
                <a:gd name="connsiteX10" fmla="*/ 386911 w 388617"/>
                <a:gd name="connsiteY10" fmla="*/ 101377 h 227439"/>
                <a:gd name="connsiteX11" fmla="*/ 356143 w 388617"/>
                <a:gd name="connsiteY11" fmla="*/ 30769 h 227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8617" h="227439">
                  <a:moveTo>
                    <a:pt x="356140" y="30771"/>
                  </a:moveTo>
                  <a:cubicBezTo>
                    <a:pt x="337426" y="18486"/>
                    <a:pt x="316646" y="15080"/>
                    <a:pt x="299960" y="12287"/>
                  </a:cubicBezTo>
                  <a:cubicBezTo>
                    <a:pt x="243626" y="2949"/>
                    <a:pt x="178220" y="-5892"/>
                    <a:pt x="112971" y="5092"/>
                  </a:cubicBezTo>
                  <a:cubicBezTo>
                    <a:pt x="35934" y="18257"/>
                    <a:pt x="15651" y="92501"/>
                    <a:pt x="3518" y="136815"/>
                  </a:cubicBezTo>
                  <a:cubicBezTo>
                    <a:pt x="-6126" y="172253"/>
                    <a:pt x="5891" y="190928"/>
                    <a:pt x="17525" y="200228"/>
                  </a:cubicBezTo>
                  <a:cubicBezTo>
                    <a:pt x="29657" y="210064"/>
                    <a:pt x="43816" y="211021"/>
                    <a:pt x="52236" y="211633"/>
                  </a:cubicBezTo>
                  <a:lnTo>
                    <a:pt x="271604" y="226827"/>
                  </a:lnTo>
                  <a:cubicBezTo>
                    <a:pt x="275278" y="227095"/>
                    <a:pt x="279488" y="227439"/>
                    <a:pt x="283889" y="227439"/>
                  </a:cubicBezTo>
                  <a:cubicBezTo>
                    <a:pt x="288825" y="227439"/>
                    <a:pt x="294107" y="227056"/>
                    <a:pt x="299464" y="225946"/>
                  </a:cubicBezTo>
                  <a:cubicBezTo>
                    <a:pt x="338576" y="218063"/>
                    <a:pt x="357137" y="179487"/>
                    <a:pt x="363222" y="166819"/>
                  </a:cubicBezTo>
                  <a:cubicBezTo>
                    <a:pt x="373248" y="145809"/>
                    <a:pt x="381208" y="123804"/>
                    <a:pt x="386911" y="101377"/>
                  </a:cubicBezTo>
                  <a:cubicBezTo>
                    <a:pt x="393379" y="75621"/>
                    <a:pt x="381094" y="47263"/>
                    <a:pt x="356143" y="30769"/>
                  </a:cubicBezTo>
                  <a:close/>
                </a:path>
              </a:pathLst>
            </a:custGeom>
            <a:grpFill/>
            <a:ln w="9797"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D94AB969-C2B9-AAFE-D094-06C20A382274}"/>
                </a:ext>
              </a:extLst>
            </p:cNvPr>
            <p:cNvSpPr/>
            <p:nvPr/>
          </p:nvSpPr>
          <p:spPr>
            <a:xfrm>
              <a:off x="18267414" y="368403"/>
              <a:ext cx="3872655" cy="4408463"/>
            </a:xfrm>
            <a:custGeom>
              <a:avLst/>
              <a:gdLst>
                <a:gd name="connsiteX0" fmla="*/ 3868402 w 3872655"/>
                <a:gd name="connsiteY0" fmla="*/ 3297036 h 4408463"/>
                <a:gd name="connsiteX1" fmla="*/ 3872573 w 3872655"/>
                <a:gd name="connsiteY1" fmla="*/ 2966118 h 4408463"/>
                <a:gd name="connsiteX2" fmla="*/ 3824276 w 3872655"/>
                <a:gd name="connsiteY2" fmla="*/ 2555138 h 4408463"/>
                <a:gd name="connsiteX3" fmla="*/ 3504527 w 3872655"/>
                <a:gd name="connsiteY3" fmla="*/ 2093408 h 4408463"/>
                <a:gd name="connsiteX4" fmla="*/ 3495686 w 3872655"/>
                <a:gd name="connsiteY4" fmla="*/ 2011395 h 4408463"/>
                <a:gd name="connsiteX5" fmla="*/ 3393238 w 3872655"/>
                <a:gd name="connsiteY5" fmla="*/ 1939792 h 4408463"/>
                <a:gd name="connsiteX6" fmla="*/ 3362354 w 3872655"/>
                <a:gd name="connsiteY6" fmla="*/ 1725362 h 4408463"/>
                <a:gd name="connsiteX7" fmla="*/ 3259827 w 3872655"/>
                <a:gd name="connsiteY7" fmla="*/ 1566315 h 4408463"/>
                <a:gd name="connsiteX8" fmla="*/ 3218611 w 3872655"/>
                <a:gd name="connsiteY8" fmla="*/ 1510020 h 4408463"/>
                <a:gd name="connsiteX9" fmla="*/ 3127528 w 3872655"/>
                <a:gd name="connsiteY9" fmla="*/ 1307954 h 4408463"/>
                <a:gd name="connsiteX10" fmla="*/ 3130857 w 3872655"/>
                <a:gd name="connsiteY10" fmla="*/ 1278945 h 4408463"/>
                <a:gd name="connsiteX11" fmla="*/ 3148576 w 3872655"/>
                <a:gd name="connsiteY11" fmla="*/ 1103175 h 4408463"/>
                <a:gd name="connsiteX12" fmla="*/ 3134760 w 3872655"/>
                <a:gd name="connsiteY12" fmla="*/ 571640 h 4408463"/>
                <a:gd name="connsiteX13" fmla="*/ 2855385 w 3872655"/>
                <a:gd name="connsiteY13" fmla="*/ 117415 h 4408463"/>
                <a:gd name="connsiteX14" fmla="*/ 2328789 w 3872655"/>
                <a:gd name="connsiteY14" fmla="*/ 4288 h 4408463"/>
                <a:gd name="connsiteX15" fmla="*/ 1974485 w 3872655"/>
                <a:gd name="connsiteY15" fmla="*/ 180058 h 4408463"/>
                <a:gd name="connsiteX16" fmla="*/ 1922820 w 3872655"/>
                <a:gd name="connsiteY16" fmla="*/ 218749 h 4408463"/>
                <a:gd name="connsiteX17" fmla="*/ 1674522 w 3872655"/>
                <a:gd name="connsiteY17" fmla="*/ 370380 h 4408463"/>
                <a:gd name="connsiteX18" fmla="*/ 1664379 w 3872655"/>
                <a:gd name="connsiteY18" fmla="*/ 374589 h 4408463"/>
                <a:gd name="connsiteX19" fmla="*/ 1597484 w 3872655"/>
                <a:gd name="connsiteY19" fmla="*/ 410755 h 4408463"/>
                <a:gd name="connsiteX20" fmla="*/ 1558984 w 3872655"/>
                <a:gd name="connsiteY20" fmla="*/ 507425 h 4408463"/>
                <a:gd name="connsiteX21" fmla="*/ 1679577 w 3872655"/>
                <a:gd name="connsiteY21" fmla="*/ 588902 h 4408463"/>
                <a:gd name="connsiteX22" fmla="*/ 1696875 w 3872655"/>
                <a:gd name="connsiteY22" fmla="*/ 590815 h 4408463"/>
                <a:gd name="connsiteX23" fmla="*/ 1545558 w 3872655"/>
                <a:gd name="connsiteY23" fmla="*/ 883623 h 4408463"/>
                <a:gd name="connsiteX24" fmla="*/ 1098485 w 3872655"/>
                <a:gd name="connsiteY24" fmla="*/ 1186913 h 4408463"/>
                <a:gd name="connsiteX25" fmla="*/ 979538 w 3872655"/>
                <a:gd name="connsiteY25" fmla="*/ 1449868 h 4408463"/>
                <a:gd name="connsiteX26" fmla="*/ 1071501 w 3872655"/>
                <a:gd name="connsiteY26" fmla="*/ 1677348 h 4408463"/>
                <a:gd name="connsiteX27" fmla="*/ 1090099 w 3872655"/>
                <a:gd name="connsiteY27" fmla="*/ 1687719 h 4408463"/>
                <a:gd name="connsiteX28" fmla="*/ 1110192 w 3872655"/>
                <a:gd name="connsiteY28" fmla="*/ 2200002 h 4408463"/>
                <a:gd name="connsiteX29" fmla="*/ 1210769 w 3872655"/>
                <a:gd name="connsiteY29" fmla="*/ 2317911 h 4408463"/>
                <a:gd name="connsiteX30" fmla="*/ 1328834 w 3872655"/>
                <a:gd name="connsiteY30" fmla="*/ 2476811 h 4408463"/>
                <a:gd name="connsiteX31" fmla="*/ 1302390 w 3872655"/>
                <a:gd name="connsiteY31" fmla="*/ 2823541 h 4408463"/>
                <a:gd name="connsiteX32" fmla="*/ 1267449 w 3872655"/>
                <a:gd name="connsiteY32" fmla="*/ 2841490 h 4408463"/>
                <a:gd name="connsiteX33" fmla="*/ 1161062 w 3872655"/>
                <a:gd name="connsiteY33" fmla="*/ 3033034 h 4408463"/>
                <a:gd name="connsiteX34" fmla="*/ 1165233 w 3872655"/>
                <a:gd name="connsiteY34" fmla="*/ 3040152 h 4408463"/>
                <a:gd name="connsiteX35" fmla="*/ 968370 w 3872655"/>
                <a:gd name="connsiteY35" fmla="*/ 3185424 h 4408463"/>
                <a:gd name="connsiteX36" fmla="*/ 727115 w 3872655"/>
                <a:gd name="connsiteY36" fmla="*/ 3362194 h 4408463"/>
                <a:gd name="connsiteX37" fmla="*/ 512646 w 3872655"/>
                <a:gd name="connsiteY37" fmla="*/ 3523621 h 4408463"/>
                <a:gd name="connsiteX38" fmla="*/ 65191 w 3872655"/>
                <a:gd name="connsiteY38" fmla="*/ 4165216 h 4408463"/>
                <a:gd name="connsiteX39" fmla="*/ 1433 w 3872655"/>
                <a:gd name="connsiteY39" fmla="*/ 4341222 h 4408463"/>
                <a:gd name="connsiteX40" fmla="*/ 42459 w 3872655"/>
                <a:gd name="connsiteY40" fmla="*/ 4407047 h 4408463"/>
                <a:gd name="connsiteX41" fmla="*/ 54972 w 3872655"/>
                <a:gd name="connsiteY41" fmla="*/ 4408463 h 4408463"/>
                <a:gd name="connsiteX42" fmla="*/ 108359 w 3872655"/>
                <a:gd name="connsiteY42" fmla="*/ 4366060 h 4408463"/>
                <a:gd name="connsiteX43" fmla="*/ 165267 w 3872655"/>
                <a:gd name="connsiteY43" fmla="*/ 4210266 h 4408463"/>
                <a:gd name="connsiteX44" fmla="*/ 584702 w 3872655"/>
                <a:gd name="connsiteY44" fmla="*/ 3606439 h 4408463"/>
                <a:gd name="connsiteX45" fmla="*/ 789942 w 3872655"/>
                <a:gd name="connsiteY45" fmla="*/ 3452173 h 4408463"/>
                <a:gd name="connsiteX46" fmla="*/ 1034146 w 3872655"/>
                <a:gd name="connsiteY46" fmla="*/ 3273257 h 4408463"/>
                <a:gd name="connsiteX47" fmla="*/ 1263693 w 3872655"/>
                <a:gd name="connsiteY47" fmla="*/ 3104756 h 4408463"/>
                <a:gd name="connsiteX48" fmla="*/ 1289027 w 3872655"/>
                <a:gd name="connsiteY48" fmla="*/ 3107703 h 4408463"/>
                <a:gd name="connsiteX49" fmla="*/ 1315970 w 3872655"/>
                <a:gd name="connsiteY49" fmla="*/ 3106019 h 4408463"/>
                <a:gd name="connsiteX50" fmla="*/ 2114897 w 3872655"/>
                <a:gd name="connsiteY50" fmla="*/ 2898251 h 4408463"/>
                <a:gd name="connsiteX51" fmla="*/ 3368050 w 3872655"/>
                <a:gd name="connsiteY51" fmla="*/ 2264425 h 4408463"/>
                <a:gd name="connsiteX52" fmla="*/ 3451211 w 3872655"/>
                <a:gd name="connsiteY52" fmla="*/ 2195424 h 4408463"/>
                <a:gd name="connsiteX53" fmla="*/ 3720328 w 3872655"/>
                <a:gd name="connsiteY53" fmla="*/ 2589533 h 4408463"/>
                <a:gd name="connsiteX54" fmla="*/ 3753968 w 3872655"/>
                <a:gd name="connsiteY54" fmla="*/ 2754517 h 4408463"/>
                <a:gd name="connsiteX55" fmla="*/ 3589366 w 3872655"/>
                <a:gd name="connsiteY55" fmla="*/ 2626194 h 4408463"/>
                <a:gd name="connsiteX56" fmla="*/ 3233681 w 3872655"/>
                <a:gd name="connsiteY56" fmla="*/ 2555739 h 4408463"/>
                <a:gd name="connsiteX57" fmla="*/ 2461578 w 3872655"/>
                <a:gd name="connsiteY57" fmla="*/ 2801314 h 4408463"/>
                <a:gd name="connsiteX58" fmla="*/ 1960013 w 3872655"/>
                <a:gd name="connsiteY58" fmla="*/ 3295913 h 4408463"/>
                <a:gd name="connsiteX59" fmla="*/ 1869657 w 3872655"/>
                <a:gd name="connsiteY59" fmla="*/ 3469009 h 4408463"/>
                <a:gd name="connsiteX60" fmla="*/ 1878115 w 3872655"/>
                <a:gd name="connsiteY60" fmla="*/ 3485963 h 4408463"/>
                <a:gd name="connsiteX61" fmla="*/ 1892313 w 3872655"/>
                <a:gd name="connsiteY61" fmla="*/ 3489522 h 4408463"/>
                <a:gd name="connsiteX62" fmla="*/ 2013934 w 3872655"/>
                <a:gd name="connsiteY62" fmla="*/ 3504180 h 4408463"/>
                <a:gd name="connsiteX63" fmla="*/ 2129551 w 3872655"/>
                <a:gd name="connsiteY63" fmla="*/ 3495493 h 4408463"/>
                <a:gd name="connsiteX64" fmla="*/ 2239994 w 3872655"/>
                <a:gd name="connsiteY64" fmla="*/ 3418416 h 4408463"/>
                <a:gd name="connsiteX65" fmla="*/ 2282168 w 3872655"/>
                <a:gd name="connsiteY65" fmla="*/ 3351214 h 4408463"/>
                <a:gd name="connsiteX66" fmla="*/ 2320246 w 3872655"/>
                <a:gd name="connsiteY66" fmla="*/ 3290365 h 4408463"/>
                <a:gd name="connsiteX67" fmla="*/ 2756297 w 3872655"/>
                <a:gd name="connsiteY67" fmla="*/ 2883940 h 4408463"/>
                <a:gd name="connsiteX68" fmla="*/ 3327441 w 3872655"/>
                <a:gd name="connsiteY68" fmla="*/ 2789566 h 4408463"/>
                <a:gd name="connsiteX69" fmla="*/ 3682510 w 3872655"/>
                <a:gd name="connsiteY69" fmla="*/ 3016546 h 4408463"/>
                <a:gd name="connsiteX70" fmla="*/ 3746382 w 3872655"/>
                <a:gd name="connsiteY70" fmla="*/ 3243948 h 4408463"/>
                <a:gd name="connsiteX71" fmla="*/ 3758513 w 3872655"/>
                <a:gd name="connsiteY71" fmla="*/ 3310346 h 4408463"/>
                <a:gd name="connsiteX72" fmla="*/ 3718292 w 3872655"/>
                <a:gd name="connsiteY72" fmla="*/ 4002955 h 4408463"/>
                <a:gd name="connsiteX73" fmla="*/ 3767928 w 3872655"/>
                <a:gd name="connsiteY73" fmla="*/ 4062579 h 4408463"/>
                <a:gd name="connsiteX74" fmla="*/ 3772980 w 3872655"/>
                <a:gd name="connsiteY74" fmla="*/ 4062809 h 4408463"/>
                <a:gd name="connsiteX75" fmla="*/ 3827553 w 3872655"/>
                <a:gd name="connsiteY75" fmla="*/ 4012944 h 4408463"/>
                <a:gd name="connsiteX76" fmla="*/ 3864866 w 3872655"/>
                <a:gd name="connsiteY76" fmla="*/ 3418453 h 4408463"/>
                <a:gd name="connsiteX77" fmla="*/ 3870798 w 3872655"/>
                <a:gd name="connsiteY77" fmla="*/ 3370347 h 4408463"/>
                <a:gd name="connsiteX78" fmla="*/ 3868387 w 3872655"/>
                <a:gd name="connsiteY78" fmla="*/ 3297059 h 4408463"/>
                <a:gd name="connsiteX79" fmla="*/ 1186336 w 3872655"/>
                <a:gd name="connsiteY79" fmla="*/ 1252568 h 4408463"/>
                <a:gd name="connsiteX80" fmla="*/ 1561498 w 3872655"/>
                <a:gd name="connsiteY80" fmla="*/ 992141 h 4408463"/>
                <a:gd name="connsiteX81" fmla="*/ 1572482 w 3872655"/>
                <a:gd name="connsiteY81" fmla="*/ 991260 h 4408463"/>
                <a:gd name="connsiteX82" fmla="*/ 1588325 w 3872655"/>
                <a:gd name="connsiteY82" fmla="*/ 996580 h 4408463"/>
                <a:gd name="connsiteX83" fmla="*/ 1568348 w 3872655"/>
                <a:gd name="connsiteY83" fmla="*/ 1242047 h 4408463"/>
                <a:gd name="connsiteX84" fmla="*/ 1263638 w 3872655"/>
                <a:gd name="connsiteY84" fmla="*/ 1586211 h 4408463"/>
                <a:gd name="connsiteX85" fmla="*/ 1134472 w 3872655"/>
                <a:gd name="connsiteY85" fmla="*/ 1587512 h 4408463"/>
                <a:gd name="connsiteX86" fmla="*/ 1088893 w 3872655"/>
                <a:gd name="connsiteY86" fmla="*/ 1458239 h 4408463"/>
                <a:gd name="connsiteX87" fmla="*/ 1186328 w 3872655"/>
                <a:gd name="connsiteY87" fmla="*/ 1252578 h 4408463"/>
                <a:gd name="connsiteX88" fmla="*/ 1431147 w 3872655"/>
                <a:gd name="connsiteY88" fmla="*/ 2437435 h 4408463"/>
                <a:gd name="connsiteX89" fmla="*/ 1290049 w 3872655"/>
                <a:gd name="connsiteY89" fmla="*/ 2242099 h 4408463"/>
                <a:gd name="connsiteX90" fmla="*/ 1200879 w 3872655"/>
                <a:gd name="connsiteY90" fmla="*/ 2138230 h 4408463"/>
                <a:gd name="connsiteX91" fmla="*/ 1198353 w 3872655"/>
                <a:gd name="connsiteY91" fmla="*/ 1717795 h 4408463"/>
                <a:gd name="connsiteX92" fmla="*/ 1202525 w 3872655"/>
                <a:gd name="connsiteY92" fmla="*/ 1707539 h 4408463"/>
                <a:gd name="connsiteX93" fmla="*/ 1300075 w 3872655"/>
                <a:gd name="connsiteY93" fmla="*/ 1689590 h 4408463"/>
                <a:gd name="connsiteX94" fmla="*/ 1672827 w 3872655"/>
                <a:gd name="connsiteY94" fmla="*/ 1275622 h 4408463"/>
                <a:gd name="connsiteX95" fmla="*/ 1672176 w 3872655"/>
                <a:gd name="connsiteY95" fmla="*/ 925599 h 4408463"/>
                <a:gd name="connsiteX96" fmla="*/ 1653921 w 3872655"/>
                <a:gd name="connsiteY96" fmla="*/ 907995 h 4408463"/>
                <a:gd name="connsiteX97" fmla="*/ 1820012 w 3872655"/>
                <a:gd name="connsiteY97" fmla="*/ 605087 h 4408463"/>
                <a:gd name="connsiteX98" fmla="*/ 1820548 w 3872655"/>
                <a:gd name="connsiteY98" fmla="*/ 603862 h 4408463"/>
                <a:gd name="connsiteX99" fmla="*/ 2745996 w 3872655"/>
                <a:gd name="connsiteY99" fmla="*/ 438614 h 4408463"/>
                <a:gd name="connsiteX100" fmla="*/ 2825559 w 3872655"/>
                <a:gd name="connsiteY100" fmla="*/ 416456 h 4408463"/>
                <a:gd name="connsiteX101" fmla="*/ 2856443 w 3872655"/>
                <a:gd name="connsiteY101" fmla="*/ 434060 h 4408463"/>
                <a:gd name="connsiteX102" fmla="*/ 2860729 w 3872655"/>
                <a:gd name="connsiteY102" fmla="*/ 449521 h 4408463"/>
                <a:gd name="connsiteX103" fmla="*/ 2846684 w 3872655"/>
                <a:gd name="connsiteY103" fmla="*/ 471641 h 4408463"/>
                <a:gd name="connsiteX104" fmla="*/ 2614266 w 3872655"/>
                <a:gd name="connsiteY104" fmla="*/ 624839 h 4408463"/>
                <a:gd name="connsiteX105" fmla="*/ 2559884 w 3872655"/>
                <a:gd name="connsiteY105" fmla="*/ 655608 h 4408463"/>
                <a:gd name="connsiteX106" fmla="*/ 2527010 w 3872655"/>
                <a:gd name="connsiteY106" fmla="*/ 761534 h 4408463"/>
                <a:gd name="connsiteX107" fmla="*/ 2474618 w 3872655"/>
                <a:gd name="connsiteY107" fmla="*/ 1247140 h 4408463"/>
                <a:gd name="connsiteX108" fmla="*/ 2469145 w 3872655"/>
                <a:gd name="connsiteY108" fmla="*/ 1275728 h 4408463"/>
                <a:gd name="connsiteX109" fmla="*/ 2444499 w 3872655"/>
                <a:gd name="connsiteY109" fmla="*/ 1486170 h 4408463"/>
                <a:gd name="connsiteX110" fmla="*/ 2464744 w 3872655"/>
                <a:gd name="connsiteY110" fmla="*/ 1538792 h 4408463"/>
                <a:gd name="connsiteX111" fmla="*/ 2502287 w 3872655"/>
                <a:gd name="connsiteY111" fmla="*/ 1551612 h 4408463"/>
                <a:gd name="connsiteX112" fmla="*/ 2527583 w 3872655"/>
                <a:gd name="connsiteY112" fmla="*/ 1548321 h 4408463"/>
                <a:gd name="connsiteX113" fmla="*/ 2751497 w 3872655"/>
                <a:gd name="connsiteY113" fmla="*/ 1426817 h 4408463"/>
                <a:gd name="connsiteX114" fmla="*/ 2782534 w 3872655"/>
                <a:gd name="connsiteY114" fmla="*/ 1266614 h 4408463"/>
                <a:gd name="connsiteX115" fmla="*/ 2800292 w 3872655"/>
                <a:gd name="connsiteY115" fmla="*/ 1144032 h 4408463"/>
                <a:gd name="connsiteX116" fmla="*/ 2914722 w 3872655"/>
                <a:gd name="connsiteY116" fmla="*/ 1250233 h 4408463"/>
                <a:gd name="connsiteX117" fmla="*/ 2918167 w 3872655"/>
                <a:gd name="connsiteY117" fmla="*/ 1255438 h 4408463"/>
                <a:gd name="connsiteX118" fmla="*/ 3002820 w 3872655"/>
                <a:gd name="connsiteY118" fmla="*/ 1323635 h 4408463"/>
                <a:gd name="connsiteX119" fmla="*/ 3018778 w 3872655"/>
                <a:gd name="connsiteY119" fmla="*/ 1323252 h 4408463"/>
                <a:gd name="connsiteX120" fmla="*/ 3128839 w 3872655"/>
                <a:gd name="connsiteY120" fmla="*/ 1572658 h 4408463"/>
                <a:gd name="connsiteX121" fmla="*/ 3172085 w 3872655"/>
                <a:gd name="connsiteY121" fmla="*/ 1631786 h 4408463"/>
                <a:gd name="connsiteX122" fmla="*/ 3263168 w 3872655"/>
                <a:gd name="connsiteY122" fmla="*/ 1771738 h 4408463"/>
                <a:gd name="connsiteX123" fmla="*/ 3270592 w 3872655"/>
                <a:gd name="connsiteY123" fmla="*/ 1960676 h 4408463"/>
                <a:gd name="connsiteX124" fmla="*/ 3270210 w 3872655"/>
                <a:gd name="connsiteY124" fmla="*/ 1961824 h 4408463"/>
                <a:gd name="connsiteX125" fmla="*/ 2929681 w 3872655"/>
                <a:gd name="connsiteY125" fmla="*/ 2165311 h 4408463"/>
                <a:gd name="connsiteX126" fmla="*/ 2351914 w 3872655"/>
                <a:gd name="connsiteY126" fmla="*/ 2497071 h 4408463"/>
                <a:gd name="connsiteX127" fmla="*/ 2016969 w 3872655"/>
                <a:gd name="connsiteY127" fmla="*/ 2625737 h 4408463"/>
                <a:gd name="connsiteX128" fmla="*/ 1441651 w 3872655"/>
                <a:gd name="connsiteY128" fmla="*/ 2791407 h 4408463"/>
                <a:gd name="connsiteX129" fmla="*/ 1427759 w 3872655"/>
                <a:gd name="connsiteY129" fmla="*/ 2793053 h 4408463"/>
                <a:gd name="connsiteX130" fmla="*/ 1431127 w 3872655"/>
                <a:gd name="connsiteY130" fmla="*/ 2437407 h 4408463"/>
                <a:gd name="connsiteX131" fmla="*/ 3308672 w 3872655"/>
                <a:gd name="connsiteY131" fmla="*/ 2171913 h 4408463"/>
                <a:gd name="connsiteX132" fmla="*/ 2074623 w 3872655"/>
                <a:gd name="connsiteY132" fmla="*/ 2796098 h 4408463"/>
                <a:gd name="connsiteX133" fmla="*/ 1302413 w 3872655"/>
                <a:gd name="connsiteY133" fmla="*/ 2997136 h 4408463"/>
                <a:gd name="connsiteX134" fmla="*/ 1265214 w 3872655"/>
                <a:gd name="connsiteY134" fmla="*/ 2994227 h 4408463"/>
                <a:gd name="connsiteX135" fmla="*/ 1327365 w 3872655"/>
                <a:gd name="connsiteY135" fmla="*/ 2933340 h 4408463"/>
                <a:gd name="connsiteX136" fmla="*/ 1453121 w 3872655"/>
                <a:gd name="connsiteY136" fmla="*/ 2900734 h 4408463"/>
                <a:gd name="connsiteX137" fmla="*/ 2055949 w 3872655"/>
                <a:gd name="connsiteY137" fmla="*/ 2728402 h 4408463"/>
                <a:gd name="connsiteX138" fmla="*/ 2391158 w 3872655"/>
                <a:gd name="connsiteY138" fmla="*/ 2599619 h 4408463"/>
                <a:gd name="connsiteX139" fmla="*/ 2989509 w 3872655"/>
                <a:gd name="connsiteY139" fmla="*/ 2257326 h 4408463"/>
                <a:gd name="connsiteX140" fmla="*/ 3343431 w 3872655"/>
                <a:gd name="connsiteY140" fmla="*/ 2052850 h 4408463"/>
                <a:gd name="connsiteX141" fmla="*/ 3351315 w 3872655"/>
                <a:gd name="connsiteY141" fmla="*/ 2051051 h 4408463"/>
                <a:gd name="connsiteX142" fmla="*/ 3396090 w 3872655"/>
                <a:gd name="connsiteY142" fmla="*/ 2057404 h 4408463"/>
                <a:gd name="connsiteX143" fmla="*/ 3308719 w 3872655"/>
                <a:gd name="connsiteY143" fmla="*/ 2171913 h 440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3872655" h="4408463">
                  <a:moveTo>
                    <a:pt x="3868402" y="3297036"/>
                  </a:moveTo>
                  <a:cubicBezTo>
                    <a:pt x="3871272" y="3186554"/>
                    <a:pt x="3873071" y="3076101"/>
                    <a:pt x="3872573" y="2966118"/>
                  </a:cubicBezTo>
                  <a:cubicBezTo>
                    <a:pt x="3871923" y="2824824"/>
                    <a:pt x="3867790" y="2687096"/>
                    <a:pt x="3824276" y="2555138"/>
                  </a:cubicBezTo>
                  <a:cubicBezTo>
                    <a:pt x="3762891" y="2368796"/>
                    <a:pt x="3628451" y="2217293"/>
                    <a:pt x="3504527" y="2093408"/>
                  </a:cubicBezTo>
                  <a:cubicBezTo>
                    <a:pt x="3510306" y="2062256"/>
                    <a:pt x="3506134" y="2033937"/>
                    <a:pt x="3495686" y="2011395"/>
                  </a:cubicBezTo>
                  <a:cubicBezTo>
                    <a:pt x="3476858" y="1970753"/>
                    <a:pt x="3438664" y="1945724"/>
                    <a:pt x="3393238" y="1939792"/>
                  </a:cubicBezTo>
                  <a:cubicBezTo>
                    <a:pt x="3406441" y="1873699"/>
                    <a:pt x="3396491" y="1798194"/>
                    <a:pt x="3362354" y="1725362"/>
                  </a:cubicBezTo>
                  <a:cubicBezTo>
                    <a:pt x="3334647" y="1666388"/>
                    <a:pt x="3296645" y="1615526"/>
                    <a:pt x="3259827" y="1566315"/>
                  </a:cubicBezTo>
                  <a:cubicBezTo>
                    <a:pt x="3245897" y="1547716"/>
                    <a:pt x="3231890" y="1529078"/>
                    <a:pt x="3218611" y="1510020"/>
                  </a:cubicBezTo>
                  <a:cubicBezTo>
                    <a:pt x="3179117" y="1453495"/>
                    <a:pt x="3137631" y="1371439"/>
                    <a:pt x="3127528" y="1307954"/>
                  </a:cubicBezTo>
                  <a:lnTo>
                    <a:pt x="3130857" y="1278945"/>
                  </a:lnTo>
                  <a:cubicBezTo>
                    <a:pt x="3137478" y="1220468"/>
                    <a:pt x="3143409" y="1161879"/>
                    <a:pt x="3148576" y="1103175"/>
                  </a:cubicBezTo>
                  <a:cubicBezTo>
                    <a:pt x="3166143" y="903597"/>
                    <a:pt x="3170505" y="736850"/>
                    <a:pt x="3134760" y="571640"/>
                  </a:cubicBezTo>
                  <a:cubicBezTo>
                    <a:pt x="3092089" y="374473"/>
                    <a:pt x="2992819" y="213163"/>
                    <a:pt x="2855385" y="117415"/>
                  </a:cubicBezTo>
                  <a:cubicBezTo>
                    <a:pt x="2721938" y="24457"/>
                    <a:pt x="2544865" y="-13582"/>
                    <a:pt x="2328789" y="4288"/>
                  </a:cubicBezTo>
                  <a:cubicBezTo>
                    <a:pt x="2191972" y="15654"/>
                    <a:pt x="2076395" y="102984"/>
                    <a:pt x="1974485" y="180058"/>
                  </a:cubicBezTo>
                  <a:cubicBezTo>
                    <a:pt x="1957149" y="193224"/>
                    <a:pt x="1939850" y="206274"/>
                    <a:pt x="1922820" y="218749"/>
                  </a:cubicBezTo>
                  <a:cubicBezTo>
                    <a:pt x="1842339" y="277494"/>
                    <a:pt x="1762774" y="333288"/>
                    <a:pt x="1674522" y="370380"/>
                  </a:cubicBezTo>
                  <a:lnTo>
                    <a:pt x="1664379" y="374589"/>
                  </a:lnTo>
                  <a:cubicBezTo>
                    <a:pt x="1641647" y="383927"/>
                    <a:pt x="1618188" y="393610"/>
                    <a:pt x="1597484" y="410755"/>
                  </a:cubicBezTo>
                  <a:cubicBezTo>
                    <a:pt x="1566523" y="436281"/>
                    <a:pt x="1551407" y="474245"/>
                    <a:pt x="1558984" y="507425"/>
                  </a:cubicBezTo>
                  <a:cubicBezTo>
                    <a:pt x="1568896" y="551091"/>
                    <a:pt x="1609500" y="578531"/>
                    <a:pt x="1679577" y="588902"/>
                  </a:cubicBezTo>
                  <a:cubicBezTo>
                    <a:pt x="1685279" y="589744"/>
                    <a:pt x="1691135" y="590012"/>
                    <a:pt x="1696875" y="590815"/>
                  </a:cubicBezTo>
                  <a:cubicBezTo>
                    <a:pt x="1637518" y="681515"/>
                    <a:pt x="1581180" y="790089"/>
                    <a:pt x="1545558" y="883623"/>
                  </a:cubicBezTo>
                  <a:cubicBezTo>
                    <a:pt x="1411954" y="903255"/>
                    <a:pt x="1188119" y="1066741"/>
                    <a:pt x="1098485" y="1186913"/>
                  </a:cubicBezTo>
                  <a:cubicBezTo>
                    <a:pt x="1043988" y="1259817"/>
                    <a:pt x="987346" y="1348027"/>
                    <a:pt x="979538" y="1449868"/>
                  </a:cubicBezTo>
                  <a:cubicBezTo>
                    <a:pt x="972075" y="1546691"/>
                    <a:pt x="1006480" y="1631723"/>
                    <a:pt x="1071501" y="1677348"/>
                  </a:cubicBezTo>
                  <a:cubicBezTo>
                    <a:pt x="1077356" y="1681481"/>
                    <a:pt x="1083785" y="1684543"/>
                    <a:pt x="1090099" y="1687719"/>
                  </a:cubicBezTo>
                  <a:cubicBezTo>
                    <a:pt x="1002499" y="1845120"/>
                    <a:pt x="1008508" y="2050478"/>
                    <a:pt x="1110192" y="2200002"/>
                  </a:cubicBezTo>
                  <a:cubicBezTo>
                    <a:pt x="1139928" y="2243744"/>
                    <a:pt x="1175901" y="2281479"/>
                    <a:pt x="1210769" y="2317911"/>
                  </a:cubicBezTo>
                  <a:cubicBezTo>
                    <a:pt x="1259869" y="2369384"/>
                    <a:pt x="1306215" y="2417910"/>
                    <a:pt x="1328834" y="2476811"/>
                  </a:cubicBezTo>
                  <a:cubicBezTo>
                    <a:pt x="1364923" y="2570687"/>
                    <a:pt x="1342650" y="2720289"/>
                    <a:pt x="1302390" y="2823541"/>
                  </a:cubicBezTo>
                  <a:cubicBezTo>
                    <a:pt x="1290526" y="2828746"/>
                    <a:pt x="1278700" y="2834142"/>
                    <a:pt x="1267449" y="2841490"/>
                  </a:cubicBezTo>
                  <a:cubicBezTo>
                    <a:pt x="1138979" y="2925645"/>
                    <a:pt x="1150187" y="3003485"/>
                    <a:pt x="1161062" y="3033034"/>
                  </a:cubicBezTo>
                  <a:cubicBezTo>
                    <a:pt x="1162057" y="3035674"/>
                    <a:pt x="1164085" y="3037588"/>
                    <a:pt x="1165233" y="3040152"/>
                  </a:cubicBezTo>
                  <a:cubicBezTo>
                    <a:pt x="1102509" y="3085158"/>
                    <a:pt x="1034657" y="3135788"/>
                    <a:pt x="968370" y="3185424"/>
                  </a:cubicBezTo>
                  <a:cubicBezTo>
                    <a:pt x="885859" y="3247153"/>
                    <a:pt x="800476" y="3311023"/>
                    <a:pt x="727115" y="3362194"/>
                  </a:cubicBezTo>
                  <a:cubicBezTo>
                    <a:pt x="655626" y="3412059"/>
                    <a:pt x="581726" y="3463682"/>
                    <a:pt x="512646" y="3523621"/>
                  </a:cubicBezTo>
                  <a:cubicBezTo>
                    <a:pt x="337258" y="3676124"/>
                    <a:pt x="190869" y="3885998"/>
                    <a:pt x="65191" y="4165216"/>
                  </a:cubicBezTo>
                  <a:cubicBezTo>
                    <a:pt x="40736" y="4219522"/>
                    <a:pt x="16014" y="4278422"/>
                    <a:pt x="1433" y="4341222"/>
                  </a:cubicBezTo>
                  <a:cubicBezTo>
                    <a:pt x="-5417" y="4370728"/>
                    <a:pt x="12952" y="4400196"/>
                    <a:pt x="42459" y="4407047"/>
                  </a:cubicBezTo>
                  <a:cubicBezTo>
                    <a:pt x="46630" y="4408081"/>
                    <a:pt x="50801" y="4408463"/>
                    <a:pt x="54972" y="4408463"/>
                  </a:cubicBezTo>
                  <a:cubicBezTo>
                    <a:pt x="79925" y="4408463"/>
                    <a:pt x="102466" y="4391356"/>
                    <a:pt x="108359" y="4366060"/>
                  </a:cubicBezTo>
                  <a:cubicBezTo>
                    <a:pt x="120796" y="4312405"/>
                    <a:pt x="143032" y="4259516"/>
                    <a:pt x="165267" y="4210266"/>
                  </a:cubicBezTo>
                  <a:cubicBezTo>
                    <a:pt x="284361" y="3945861"/>
                    <a:pt x="421521" y="3748311"/>
                    <a:pt x="584702" y="3606439"/>
                  </a:cubicBezTo>
                  <a:cubicBezTo>
                    <a:pt x="649341" y="3550296"/>
                    <a:pt x="720833" y="3500394"/>
                    <a:pt x="789942" y="3452173"/>
                  </a:cubicBezTo>
                  <a:cubicBezTo>
                    <a:pt x="864760" y="3399935"/>
                    <a:pt x="950870" y="3335528"/>
                    <a:pt x="1034146" y="3273257"/>
                  </a:cubicBezTo>
                  <a:cubicBezTo>
                    <a:pt x="1112485" y="3214665"/>
                    <a:pt x="1193085" y="3154428"/>
                    <a:pt x="1263693" y="3104756"/>
                  </a:cubicBezTo>
                  <a:cubicBezTo>
                    <a:pt x="1272074" y="3105905"/>
                    <a:pt x="1280111" y="3107703"/>
                    <a:pt x="1289027" y="3107703"/>
                  </a:cubicBezTo>
                  <a:cubicBezTo>
                    <a:pt x="1297753" y="3107703"/>
                    <a:pt x="1306746" y="3107091"/>
                    <a:pt x="1315970" y="3106019"/>
                  </a:cubicBezTo>
                  <a:cubicBezTo>
                    <a:pt x="1601194" y="3071117"/>
                    <a:pt x="1817769" y="3014821"/>
                    <a:pt x="2114897" y="2898251"/>
                  </a:cubicBezTo>
                  <a:cubicBezTo>
                    <a:pt x="2524192" y="2737784"/>
                    <a:pt x="3319750" y="2295345"/>
                    <a:pt x="3368050" y="2264425"/>
                  </a:cubicBezTo>
                  <a:cubicBezTo>
                    <a:pt x="3403181" y="2241998"/>
                    <a:pt x="3430430" y="2218654"/>
                    <a:pt x="3451211" y="2195424"/>
                  </a:cubicBezTo>
                  <a:cubicBezTo>
                    <a:pt x="3558901" y="2305377"/>
                    <a:pt x="3669961" y="2436336"/>
                    <a:pt x="3720328" y="2589533"/>
                  </a:cubicBezTo>
                  <a:cubicBezTo>
                    <a:pt x="3737779" y="2642384"/>
                    <a:pt x="3747807" y="2697684"/>
                    <a:pt x="3753968" y="2754517"/>
                  </a:cubicBezTo>
                  <a:cubicBezTo>
                    <a:pt x="3710340" y="2702661"/>
                    <a:pt x="3654547" y="2658383"/>
                    <a:pt x="3589366" y="2626194"/>
                  </a:cubicBezTo>
                  <a:cubicBezTo>
                    <a:pt x="3490895" y="2577476"/>
                    <a:pt x="3374858" y="2553021"/>
                    <a:pt x="3233681" y="2555739"/>
                  </a:cubicBezTo>
                  <a:cubicBezTo>
                    <a:pt x="2968962" y="2558227"/>
                    <a:pt x="2701990" y="2643072"/>
                    <a:pt x="2461578" y="2801314"/>
                  </a:cubicBezTo>
                  <a:cubicBezTo>
                    <a:pt x="2273786" y="2924807"/>
                    <a:pt x="2105932" y="3090066"/>
                    <a:pt x="1960013" y="3295913"/>
                  </a:cubicBezTo>
                  <a:cubicBezTo>
                    <a:pt x="1857408" y="3434984"/>
                    <a:pt x="1864224" y="3453853"/>
                    <a:pt x="1869657" y="3469009"/>
                  </a:cubicBezTo>
                  <a:lnTo>
                    <a:pt x="1878115" y="3485963"/>
                  </a:lnTo>
                  <a:lnTo>
                    <a:pt x="1892313" y="3489522"/>
                  </a:lnTo>
                  <a:cubicBezTo>
                    <a:pt x="1935940" y="3500429"/>
                    <a:pt x="1976354" y="3504180"/>
                    <a:pt x="2013934" y="3504180"/>
                  </a:cubicBezTo>
                  <a:cubicBezTo>
                    <a:pt x="2055534" y="3504180"/>
                    <a:pt x="2093765" y="3499664"/>
                    <a:pt x="2129551" y="3495493"/>
                  </a:cubicBezTo>
                  <a:cubicBezTo>
                    <a:pt x="2194724" y="3487800"/>
                    <a:pt x="2227101" y="3438087"/>
                    <a:pt x="2239994" y="3418416"/>
                  </a:cubicBezTo>
                  <a:cubicBezTo>
                    <a:pt x="2254537" y="3396373"/>
                    <a:pt x="2268352" y="3373793"/>
                    <a:pt x="2282168" y="3351214"/>
                  </a:cubicBezTo>
                  <a:cubicBezTo>
                    <a:pt x="2294720" y="3330854"/>
                    <a:pt x="2307235" y="3310456"/>
                    <a:pt x="2320246" y="3290365"/>
                  </a:cubicBezTo>
                  <a:cubicBezTo>
                    <a:pt x="2435666" y="3112948"/>
                    <a:pt x="2586493" y="2972300"/>
                    <a:pt x="2756297" y="2883940"/>
                  </a:cubicBezTo>
                  <a:cubicBezTo>
                    <a:pt x="2937388" y="2789528"/>
                    <a:pt x="3140189" y="2756039"/>
                    <a:pt x="3327441" y="2789566"/>
                  </a:cubicBezTo>
                  <a:cubicBezTo>
                    <a:pt x="3491661" y="2818881"/>
                    <a:pt x="3621130" y="2901587"/>
                    <a:pt x="3682510" y="3016546"/>
                  </a:cubicBezTo>
                  <a:cubicBezTo>
                    <a:pt x="3718981" y="3084782"/>
                    <a:pt x="3732337" y="3162083"/>
                    <a:pt x="3746382" y="3243948"/>
                  </a:cubicBezTo>
                  <a:cubicBezTo>
                    <a:pt x="3750171" y="3265839"/>
                    <a:pt x="3754189" y="3288073"/>
                    <a:pt x="3758513" y="3310346"/>
                  </a:cubicBezTo>
                  <a:cubicBezTo>
                    <a:pt x="3752199" y="3541999"/>
                    <a:pt x="3739187" y="3773800"/>
                    <a:pt x="3718292" y="4002955"/>
                  </a:cubicBezTo>
                  <a:cubicBezTo>
                    <a:pt x="3715536" y="4033112"/>
                    <a:pt x="3737771" y="4059786"/>
                    <a:pt x="3767928" y="4062579"/>
                  </a:cubicBezTo>
                  <a:cubicBezTo>
                    <a:pt x="3769612" y="4062732"/>
                    <a:pt x="3771334" y="4062809"/>
                    <a:pt x="3772980" y="4062809"/>
                  </a:cubicBezTo>
                  <a:cubicBezTo>
                    <a:pt x="3801070" y="4062809"/>
                    <a:pt x="3824950" y="4041416"/>
                    <a:pt x="3827553" y="4012944"/>
                  </a:cubicBezTo>
                  <a:cubicBezTo>
                    <a:pt x="3845501" y="3816080"/>
                    <a:pt x="3857556" y="3617384"/>
                    <a:pt x="3864866" y="3418453"/>
                  </a:cubicBezTo>
                  <a:cubicBezTo>
                    <a:pt x="3870798" y="3401079"/>
                    <a:pt x="3871066" y="3382938"/>
                    <a:pt x="3870798" y="3370347"/>
                  </a:cubicBezTo>
                  <a:cubicBezTo>
                    <a:pt x="3870033" y="3345740"/>
                    <a:pt x="3868999" y="3321361"/>
                    <a:pt x="3868387" y="3297059"/>
                  </a:cubicBezTo>
                  <a:close/>
                  <a:moveTo>
                    <a:pt x="1186336" y="1252568"/>
                  </a:moveTo>
                  <a:cubicBezTo>
                    <a:pt x="1265135" y="1147024"/>
                    <a:pt x="1468504" y="1005837"/>
                    <a:pt x="1561498" y="992141"/>
                  </a:cubicBezTo>
                  <a:cubicBezTo>
                    <a:pt x="1565823" y="991528"/>
                    <a:pt x="1569458" y="991260"/>
                    <a:pt x="1572482" y="991260"/>
                  </a:cubicBezTo>
                  <a:cubicBezTo>
                    <a:pt x="1583848" y="991260"/>
                    <a:pt x="1586948" y="994934"/>
                    <a:pt x="1588325" y="996580"/>
                  </a:cubicBezTo>
                  <a:cubicBezTo>
                    <a:pt x="1612397" y="1025014"/>
                    <a:pt x="1603634" y="1132819"/>
                    <a:pt x="1568348" y="1242047"/>
                  </a:cubicBezTo>
                  <a:cubicBezTo>
                    <a:pt x="1509489" y="1424362"/>
                    <a:pt x="1412623" y="1533708"/>
                    <a:pt x="1263638" y="1586211"/>
                  </a:cubicBezTo>
                  <a:cubicBezTo>
                    <a:pt x="1232256" y="1597233"/>
                    <a:pt x="1162296" y="1607068"/>
                    <a:pt x="1134472" y="1587512"/>
                  </a:cubicBezTo>
                  <a:cubicBezTo>
                    <a:pt x="1095589" y="1560187"/>
                    <a:pt x="1085601" y="1500830"/>
                    <a:pt x="1088893" y="1458239"/>
                  </a:cubicBezTo>
                  <a:cubicBezTo>
                    <a:pt x="1094518" y="1384377"/>
                    <a:pt x="1141285" y="1312810"/>
                    <a:pt x="1186328" y="1252578"/>
                  </a:cubicBezTo>
                  <a:close/>
                  <a:moveTo>
                    <a:pt x="1431147" y="2437435"/>
                  </a:moveTo>
                  <a:cubicBezTo>
                    <a:pt x="1400646" y="2358100"/>
                    <a:pt x="1344389" y="2299129"/>
                    <a:pt x="1290049" y="2242099"/>
                  </a:cubicBezTo>
                  <a:cubicBezTo>
                    <a:pt x="1256869" y="2207312"/>
                    <a:pt x="1225526" y="2174515"/>
                    <a:pt x="1200879" y="2138230"/>
                  </a:cubicBezTo>
                  <a:cubicBezTo>
                    <a:pt x="1117106" y="2014962"/>
                    <a:pt x="1116073" y="1842062"/>
                    <a:pt x="1198353" y="1717795"/>
                  </a:cubicBezTo>
                  <a:cubicBezTo>
                    <a:pt x="1200496" y="1714619"/>
                    <a:pt x="1201147" y="1710983"/>
                    <a:pt x="1202525" y="1707539"/>
                  </a:cubicBezTo>
                  <a:cubicBezTo>
                    <a:pt x="1255797" y="1704630"/>
                    <a:pt x="1299233" y="1689858"/>
                    <a:pt x="1300075" y="1689590"/>
                  </a:cubicBezTo>
                  <a:cubicBezTo>
                    <a:pt x="1481625" y="1625603"/>
                    <a:pt x="1603522" y="1490277"/>
                    <a:pt x="1672827" y="1275622"/>
                  </a:cubicBezTo>
                  <a:cubicBezTo>
                    <a:pt x="1697358" y="1199618"/>
                    <a:pt x="1746458" y="1013352"/>
                    <a:pt x="1672176" y="925599"/>
                  </a:cubicBezTo>
                  <a:cubicBezTo>
                    <a:pt x="1667201" y="919667"/>
                    <a:pt x="1661078" y="913620"/>
                    <a:pt x="1653921" y="907995"/>
                  </a:cubicBezTo>
                  <a:cubicBezTo>
                    <a:pt x="1693684" y="808035"/>
                    <a:pt x="1757056" y="691919"/>
                    <a:pt x="1820012" y="605087"/>
                  </a:cubicBezTo>
                  <a:cubicBezTo>
                    <a:pt x="1820280" y="604704"/>
                    <a:pt x="1820280" y="604245"/>
                    <a:pt x="1820548" y="603862"/>
                  </a:cubicBezTo>
                  <a:cubicBezTo>
                    <a:pt x="2134742" y="625982"/>
                    <a:pt x="2458009" y="569151"/>
                    <a:pt x="2745996" y="438614"/>
                  </a:cubicBezTo>
                  <a:cubicBezTo>
                    <a:pt x="2773971" y="425946"/>
                    <a:pt x="2800378" y="413776"/>
                    <a:pt x="2825559" y="416456"/>
                  </a:cubicBezTo>
                  <a:cubicBezTo>
                    <a:pt x="2837232" y="417604"/>
                    <a:pt x="2849593" y="424684"/>
                    <a:pt x="2856443" y="434060"/>
                  </a:cubicBezTo>
                  <a:cubicBezTo>
                    <a:pt x="2860346" y="439494"/>
                    <a:pt x="2861801" y="444699"/>
                    <a:pt x="2860729" y="449521"/>
                  </a:cubicBezTo>
                  <a:cubicBezTo>
                    <a:pt x="2859122" y="456716"/>
                    <a:pt x="2852654" y="464714"/>
                    <a:pt x="2846684" y="471641"/>
                  </a:cubicBezTo>
                  <a:cubicBezTo>
                    <a:pt x="2791804" y="535322"/>
                    <a:pt x="2714501" y="586532"/>
                    <a:pt x="2614266" y="624839"/>
                  </a:cubicBezTo>
                  <a:cubicBezTo>
                    <a:pt x="2596394" y="631651"/>
                    <a:pt x="2576073" y="639382"/>
                    <a:pt x="2559884" y="655608"/>
                  </a:cubicBezTo>
                  <a:cubicBezTo>
                    <a:pt x="2529268" y="686109"/>
                    <a:pt x="2527967" y="731497"/>
                    <a:pt x="2527010" y="761534"/>
                  </a:cubicBezTo>
                  <a:cubicBezTo>
                    <a:pt x="2522073" y="923765"/>
                    <a:pt x="2504469" y="1087133"/>
                    <a:pt x="2474618" y="1247140"/>
                  </a:cubicBezTo>
                  <a:lnTo>
                    <a:pt x="2469145" y="1275728"/>
                  </a:lnTo>
                  <a:cubicBezTo>
                    <a:pt x="2456095" y="1343925"/>
                    <a:pt x="2442586" y="1414416"/>
                    <a:pt x="2444499" y="1486170"/>
                  </a:cubicBezTo>
                  <a:cubicBezTo>
                    <a:pt x="2444844" y="1496963"/>
                    <a:pt x="2445533" y="1522259"/>
                    <a:pt x="2464744" y="1538792"/>
                  </a:cubicBezTo>
                  <a:cubicBezTo>
                    <a:pt x="2476531" y="1548818"/>
                    <a:pt x="2490156" y="1551612"/>
                    <a:pt x="2502287" y="1551612"/>
                  </a:cubicBezTo>
                  <a:cubicBezTo>
                    <a:pt x="2512429" y="1551612"/>
                    <a:pt x="2521498" y="1549622"/>
                    <a:pt x="2527583" y="1548321"/>
                  </a:cubicBezTo>
                  <a:cubicBezTo>
                    <a:pt x="2611893" y="1530143"/>
                    <a:pt x="2705734" y="1504272"/>
                    <a:pt x="2751497" y="1426817"/>
                  </a:cubicBezTo>
                  <a:cubicBezTo>
                    <a:pt x="2780888" y="1376990"/>
                    <a:pt x="2781768" y="1320890"/>
                    <a:pt x="2782534" y="1266614"/>
                  </a:cubicBezTo>
                  <a:cubicBezTo>
                    <a:pt x="2783262" y="1223637"/>
                    <a:pt x="2783797" y="1182955"/>
                    <a:pt x="2800292" y="1144032"/>
                  </a:cubicBezTo>
                  <a:cubicBezTo>
                    <a:pt x="2846254" y="1169559"/>
                    <a:pt x="2885864" y="1206298"/>
                    <a:pt x="2914722" y="1250233"/>
                  </a:cubicBezTo>
                  <a:lnTo>
                    <a:pt x="2918167" y="1255438"/>
                  </a:lnTo>
                  <a:cubicBezTo>
                    <a:pt x="2935886" y="1282686"/>
                    <a:pt x="2960187" y="1319961"/>
                    <a:pt x="3002820" y="1323635"/>
                  </a:cubicBezTo>
                  <a:cubicBezTo>
                    <a:pt x="3008369" y="1324056"/>
                    <a:pt x="3013689" y="1323865"/>
                    <a:pt x="3018778" y="1323252"/>
                  </a:cubicBezTo>
                  <a:cubicBezTo>
                    <a:pt x="3035847" y="1434734"/>
                    <a:pt x="3111813" y="1548390"/>
                    <a:pt x="3128839" y="1572658"/>
                  </a:cubicBezTo>
                  <a:cubicBezTo>
                    <a:pt x="3142770" y="1592636"/>
                    <a:pt x="3157428" y="1612268"/>
                    <a:pt x="3172085" y="1631786"/>
                  </a:cubicBezTo>
                  <a:cubicBezTo>
                    <a:pt x="3207140" y="1678628"/>
                    <a:pt x="3240244" y="1722907"/>
                    <a:pt x="3263168" y="1771738"/>
                  </a:cubicBezTo>
                  <a:cubicBezTo>
                    <a:pt x="3296080" y="1842002"/>
                    <a:pt x="3298836" y="1912611"/>
                    <a:pt x="3270592" y="1960676"/>
                  </a:cubicBezTo>
                  <a:cubicBezTo>
                    <a:pt x="3270363" y="1961059"/>
                    <a:pt x="3270363" y="1961441"/>
                    <a:pt x="3270210" y="1961824"/>
                  </a:cubicBezTo>
                  <a:cubicBezTo>
                    <a:pt x="3195545" y="1992708"/>
                    <a:pt x="3088620" y="2061285"/>
                    <a:pt x="2929681" y="2165311"/>
                  </a:cubicBezTo>
                  <a:cubicBezTo>
                    <a:pt x="2739636" y="2289685"/>
                    <a:pt x="2524245" y="2430559"/>
                    <a:pt x="2351914" y="2497071"/>
                  </a:cubicBezTo>
                  <a:cubicBezTo>
                    <a:pt x="2240315" y="2540087"/>
                    <a:pt x="2128686" y="2582873"/>
                    <a:pt x="2016969" y="2625737"/>
                  </a:cubicBezTo>
                  <a:cubicBezTo>
                    <a:pt x="1831431" y="2696843"/>
                    <a:pt x="1639554" y="2770323"/>
                    <a:pt x="1441651" y="2791407"/>
                  </a:cubicBezTo>
                  <a:cubicBezTo>
                    <a:pt x="1437365" y="2791828"/>
                    <a:pt x="1432314" y="2792555"/>
                    <a:pt x="1427759" y="2793053"/>
                  </a:cubicBezTo>
                  <a:cubicBezTo>
                    <a:pt x="1459600" y="2676633"/>
                    <a:pt x="1469435" y="2537102"/>
                    <a:pt x="1431127" y="2437407"/>
                  </a:cubicBezTo>
                  <a:close/>
                  <a:moveTo>
                    <a:pt x="3308672" y="2171913"/>
                  </a:moveTo>
                  <a:cubicBezTo>
                    <a:pt x="3261063" y="2202414"/>
                    <a:pt x="2477756" y="2637924"/>
                    <a:pt x="2074623" y="2796098"/>
                  </a:cubicBezTo>
                  <a:cubicBezTo>
                    <a:pt x="1783198" y="2910372"/>
                    <a:pt x="1581132" y="2962993"/>
                    <a:pt x="1302413" y="2997136"/>
                  </a:cubicBezTo>
                  <a:cubicBezTo>
                    <a:pt x="1282513" y="2999547"/>
                    <a:pt x="1270495" y="2996524"/>
                    <a:pt x="1265214" y="2994227"/>
                  </a:cubicBezTo>
                  <a:cubicBezTo>
                    <a:pt x="1268543" y="2984698"/>
                    <a:pt x="1283431" y="2962081"/>
                    <a:pt x="1327365" y="2933340"/>
                  </a:cubicBezTo>
                  <a:cubicBezTo>
                    <a:pt x="1359627" y="2912215"/>
                    <a:pt x="1401647" y="2906360"/>
                    <a:pt x="1453121" y="2900734"/>
                  </a:cubicBezTo>
                  <a:cubicBezTo>
                    <a:pt x="1665210" y="2878193"/>
                    <a:pt x="1863876" y="2802038"/>
                    <a:pt x="2055949" y="2728402"/>
                  </a:cubicBezTo>
                  <a:cubicBezTo>
                    <a:pt x="2167774" y="2685616"/>
                    <a:pt x="2279520" y="2642754"/>
                    <a:pt x="2391158" y="2599619"/>
                  </a:cubicBezTo>
                  <a:cubicBezTo>
                    <a:pt x="2574355" y="2529011"/>
                    <a:pt x="2794908" y="2384660"/>
                    <a:pt x="2989509" y="2257326"/>
                  </a:cubicBezTo>
                  <a:cubicBezTo>
                    <a:pt x="3137005" y="2160809"/>
                    <a:pt x="3289508" y="2061080"/>
                    <a:pt x="3343431" y="2052850"/>
                  </a:cubicBezTo>
                  <a:cubicBezTo>
                    <a:pt x="3346110" y="2052467"/>
                    <a:pt x="3348751" y="2051817"/>
                    <a:pt x="3351315" y="2051051"/>
                  </a:cubicBezTo>
                  <a:cubicBezTo>
                    <a:pt x="3372593" y="2044431"/>
                    <a:pt x="3391307" y="2047224"/>
                    <a:pt x="3396090" y="2057404"/>
                  </a:cubicBezTo>
                  <a:cubicBezTo>
                    <a:pt x="3402979" y="2072176"/>
                    <a:pt x="3390579" y="2119555"/>
                    <a:pt x="3308719" y="2171913"/>
                  </a:cubicBezTo>
                  <a:close/>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35298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矩形 601">
            <a:extLst>
              <a:ext uri="{FF2B5EF4-FFF2-40B4-BE49-F238E27FC236}">
                <a16:creationId xmlns:a16="http://schemas.microsoft.com/office/drawing/2014/main" id="{5A7FD34D-B991-04AA-92A6-66729FD2F20C}"/>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6" name="组合 495">
            <a:extLst>
              <a:ext uri="{FF2B5EF4-FFF2-40B4-BE49-F238E27FC236}">
                <a16:creationId xmlns:a16="http://schemas.microsoft.com/office/drawing/2014/main" id="{19D8E0CB-59B8-8AE1-8C6A-B7B724E0D344}"/>
              </a:ext>
            </a:extLst>
          </p:cNvPr>
          <p:cNvGrpSpPr/>
          <p:nvPr/>
        </p:nvGrpSpPr>
        <p:grpSpPr>
          <a:xfrm>
            <a:off x="0" y="0"/>
            <a:ext cx="12192000" cy="6858000"/>
            <a:chOff x="0" y="0"/>
            <a:chExt cx="12192000" cy="6858000"/>
          </a:xfrm>
        </p:grpSpPr>
        <p:grpSp>
          <p:nvGrpSpPr>
            <p:cNvPr id="497" name="组合 496">
              <a:extLst>
                <a:ext uri="{FF2B5EF4-FFF2-40B4-BE49-F238E27FC236}">
                  <a16:creationId xmlns:a16="http://schemas.microsoft.com/office/drawing/2014/main" id="{9ED70EB7-8ADE-7901-BE4E-CBA5E9FAF2DC}"/>
                </a:ext>
              </a:extLst>
            </p:cNvPr>
            <p:cNvGrpSpPr/>
            <p:nvPr/>
          </p:nvGrpSpPr>
          <p:grpSpPr>
            <a:xfrm>
              <a:off x="4733" y="0"/>
              <a:ext cx="12182534" cy="6858000"/>
              <a:chOff x="4733" y="0"/>
              <a:chExt cx="12182534" cy="6858000"/>
            </a:xfrm>
          </p:grpSpPr>
          <p:cxnSp>
            <p:nvCxnSpPr>
              <p:cNvPr id="529" name="直接连接符 528">
                <a:extLst>
                  <a:ext uri="{FF2B5EF4-FFF2-40B4-BE49-F238E27FC236}">
                    <a16:creationId xmlns:a16="http://schemas.microsoft.com/office/drawing/2014/main" id="{46F03B2C-21CA-942E-A400-A193A85010F1}"/>
                  </a:ext>
                </a:extLst>
              </p:cNvPr>
              <p:cNvCxnSpPr>
                <a:cxnSpLocks/>
              </p:cNvCxnSpPr>
              <p:nvPr/>
            </p:nvCxnSpPr>
            <p:spPr>
              <a:xfrm>
                <a:off x="4733" y="6858000"/>
                <a:ext cx="12182534" cy="0"/>
              </a:xfrm>
              <a:prstGeom prst="line">
                <a:avLst/>
              </a:prstGeom>
              <a:ln w="12700">
                <a:solidFill>
                  <a:srgbClr val="D2F4D3"/>
                </a:solidFill>
              </a:ln>
            </p:spPr>
            <p:style>
              <a:lnRef idx="1">
                <a:schemeClr val="accent1"/>
              </a:lnRef>
              <a:fillRef idx="0">
                <a:schemeClr val="accent1"/>
              </a:fillRef>
              <a:effectRef idx="0">
                <a:schemeClr val="accent1"/>
              </a:effectRef>
              <a:fontRef idx="minor">
                <a:schemeClr val="tx1"/>
              </a:fontRef>
            </p:style>
          </p:cxnSp>
          <p:cxnSp>
            <p:nvCxnSpPr>
              <p:cNvPr id="530" name="直接连接符 529">
                <a:extLst>
                  <a:ext uri="{FF2B5EF4-FFF2-40B4-BE49-F238E27FC236}">
                    <a16:creationId xmlns:a16="http://schemas.microsoft.com/office/drawing/2014/main" id="{7D5CFA91-5AD2-833B-858C-96EBE07E866D}"/>
                  </a:ext>
                </a:extLst>
              </p:cNvPr>
              <p:cNvCxnSpPr>
                <a:cxnSpLocks/>
              </p:cNvCxnSpPr>
              <p:nvPr/>
            </p:nvCxnSpPr>
            <p:spPr>
              <a:xfrm>
                <a:off x="4733" y="642937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1" name="直接连接符 530">
                <a:extLst>
                  <a:ext uri="{FF2B5EF4-FFF2-40B4-BE49-F238E27FC236}">
                    <a16:creationId xmlns:a16="http://schemas.microsoft.com/office/drawing/2014/main" id="{7CECAAC5-B26C-FBD5-7642-2A565BFF7DF0}"/>
                  </a:ext>
                </a:extLst>
              </p:cNvPr>
              <p:cNvCxnSpPr>
                <a:cxnSpLocks/>
              </p:cNvCxnSpPr>
              <p:nvPr/>
            </p:nvCxnSpPr>
            <p:spPr>
              <a:xfrm>
                <a:off x="4733" y="600075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2" name="直接连接符 531">
                <a:extLst>
                  <a:ext uri="{FF2B5EF4-FFF2-40B4-BE49-F238E27FC236}">
                    <a16:creationId xmlns:a16="http://schemas.microsoft.com/office/drawing/2014/main" id="{077996AD-69FF-2C1C-929A-09BEABE60EBF}"/>
                  </a:ext>
                </a:extLst>
              </p:cNvPr>
              <p:cNvCxnSpPr>
                <a:cxnSpLocks/>
              </p:cNvCxnSpPr>
              <p:nvPr/>
            </p:nvCxnSpPr>
            <p:spPr>
              <a:xfrm>
                <a:off x="4733" y="557212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3" name="直接连接符 532">
                <a:extLst>
                  <a:ext uri="{FF2B5EF4-FFF2-40B4-BE49-F238E27FC236}">
                    <a16:creationId xmlns:a16="http://schemas.microsoft.com/office/drawing/2014/main" id="{F2706BE0-E948-4CA3-E518-0C9A7852D0AD}"/>
                  </a:ext>
                </a:extLst>
              </p:cNvPr>
              <p:cNvCxnSpPr>
                <a:cxnSpLocks/>
              </p:cNvCxnSpPr>
              <p:nvPr/>
            </p:nvCxnSpPr>
            <p:spPr>
              <a:xfrm>
                <a:off x="4733" y="514350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4" name="直接连接符 533">
                <a:extLst>
                  <a:ext uri="{FF2B5EF4-FFF2-40B4-BE49-F238E27FC236}">
                    <a16:creationId xmlns:a16="http://schemas.microsoft.com/office/drawing/2014/main" id="{03E6A0A6-4D31-284D-97C5-A8B468F2C95D}"/>
                  </a:ext>
                </a:extLst>
              </p:cNvPr>
              <p:cNvCxnSpPr>
                <a:cxnSpLocks/>
              </p:cNvCxnSpPr>
              <p:nvPr/>
            </p:nvCxnSpPr>
            <p:spPr>
              <a:xfrm>
                <a:off x="4733" y="471487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5" name="直接连接符 534">
                <a:extLst>
                  <a:ext uri="{FF2B5EF4-FFF2-40B4-BE49-F238E27FC236}">
                    <a16:creationId xmlns:a16="http://schemas.microsoft.com/office/drawing/2014/main" id="{554763F5-7BD7-09BE-9AAB-25D8558228B2}"/>
                  </a:ext>
                </a:extLst>
              </p:cNvPr>
              <p:cNvCxnSpPr>
                <a:cxnSpLocks/>
              </p:cNvCxnSpPr>
              <p:nvPr/>
            </p:nvCxnSpPr>
            <p:spPr>
              <a:xfrm>
                <a:off x="4733" y="428625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6" name="直接连接符 535">
                <a:extLst>
                  <a:ext uri="{FF2B5EF4-FFF2-40B4-BE49-F238E27FC236}">
                    <a16:creationId xmlns:a16="http://schemas.microsoft.com/office/drawing/2014/main" id="{0C19898C-FE6F-AA5F-D858-3E75D6B5068C}"/>
                  </a:ext>
                </a:extLst>
              </p:cNvPr>
              <p:cNvCxnSpPr>
                <a:cxnSpLocks/>
              </p:cNvCxnSpPr>
              <p:nvPr/>
            </p:nvCxnSpPr>
            <p:spPr>
              <a:xfrm>
                <a:off x="4733" y="385762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7" name="直接连接符 536">
                <a:extLst>
                  <a:ext uri="{FF2B5EF4-FFF2-40B4-BE49-F238E27FC236}">
                    <a16:creationId xmlns:a16="http://schemas.microsoft.com/office/drawing/2014/main" id="{82CAF202-2A29-F07E-6C2D-FF2C82695F0C}"/>
                  </a:ext>
                </a:extLst>
              </p:cNvPr>
              <p:cNvCxnSpPr>
                <a:cxnSpLocks/>
              </p:cNvCxnSpPr>
              <p:nvPr/>
            </p:nvCxnSpPr>
            <p:spPr>
              <a:xfrm>
                <a:off x="4733" y="342900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8" name="直接连接符 537">
                <a:extLst>
                  <a:ext uri="{FF2B5EF4-FFF2-40B4-BE49-F238E27FC236}">
                    <a16:creationId xmlns:a16="http://schemas.microsoft.com/office/drawing/2014/main" id="{E06B1A76-63DB-E409-774E-AF50A45CA2BC}"/>
                  </a:ext>
                </a:extLst>
              </p:cNvPr>
              <p:cNvCxnSpPr>
                <a:cxnSpLocks/>
              </p:cNvCxnSpPr>
              <p:nvPr/>
            </p:nvCxnSpPr>
            <p:spPr>
              <a:xfrm>
                <a:off x="4733" y="300037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9" name="直接连接符 538">
                <a:extLst>
                  <a:ext uri="{FF2B5EF4-FFF2-40B4-BE49-F238E27FC236}">
                    <a16:creationId xmlns:a16="http://schemas.microsoft.com/office/drawing/2014/main" id="{AEF453C4-66D0-63BF-975F-7FFE9DA43E0A}"/>
                  </a:ext>
                </a:extLst>
              </p:cNvPr>
              <p:cNvCxnSpPr>
                <a:cxnSpLocks/>
              </p:cNvCxnSpPr>
              <p:nvPr/>
            </p:nvCxnSpPr>
            <p:spPr>
              <a:xfrm>
                <a:off x="4733" y="257175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0" name="直接连接符 539">
                <a:extLst>
                  <a:ext uri="{FF2B5EF4-FFF2-40B4-BE49-F238E27FC236}">
                    <a16:creationId xmlns:a16="http://schemas.microsoft.com/office/drawing/2014/main" id="{34B29AB8-5117-DC02-FCF5-B2319E3DC708}"/>
                  </a:ext>
                </a:extLst>
              </p:cNvPr>
              <p:cNvCxnSpPr>
                <a:cxnSpLocks/>
              </p:cNvCxnSpPr>
              <p:nvPr/>
            </p:nvCxnSpPr>
            <p:spPr>
              <a:xfrm>
                <a:off x="4733" y="214312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1" name="直接连接符 540">
                <a:extLst>
                  <a:ext uri="{FF2B5EF4-FFF2-40B4-BE49-F238E27FC236}">
                    <a16:creationId xmlns:a16="http://schemas.microsoft.com/office/drawing/2014/main" id="{05749BB7-04FC-7268-4B19-6A584D76D3E5}"/>
                  </a:ext>
                </a:extLst>
              </p:cNvPr>
              <p:cNvCxnSpPr>
                <a:cxnSpLocks/>
              </p:cNvCxnSpPr>
              <p:nvPr/>
            </p:nvCxnSpPr>
            <p:spPr>
              <a:xfrm>
                <a:off x="4733" y="171450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78573E37-4BE5-27DF-F303-AD0637F5AC29}"/>
                  </a:ext>
                </a:extLst>
              </p:cNvPr>
              <p:cNvCxnSpPr>
                <a:cxnSpLocks/>
              </p:cNvCxnSpPr>
              <p:nvPr/>
            </p:nvCxnSpPr>
            <p:spPr>
              <a:xfrm>
                <a:off x="4733" y="128587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3" name="直接连接符 542">
                <a:extLst>
                  <a:ext uri="{FF2B5EF4-FFF2-40B4-BE49-F238E27FC236}">
                    <a16:creationId xmlns:a16="http://schemas.microsoft.com/office/drawing/2014/main" id="{37FB752A-4E95-5BD7-D19F-0EF84F3B44C0}"/>
                  </a:ext>
                </a:extLst>
              </p:cNvPr>
              <p:cNvCxnSpPr>
                <a:cxnSpLocks/>
              </p:cNvCxnSpPr>
              <p:nvPr/>
            </p:nvCxnSpPr>
            <p:spPr>
              <a:xfrm>
                <a:off x="4733" y="857250"/>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6D92342E-65AD-A7AA-C75F-B1DA619433AC}"/>
                  </a:ext>
                </a:extLst>
              </p:cNvPr>
              <p:cNvCxnSpPr>
                <a:cxnSpLocks/>
              </p:cNvCxnSpPr>
              <p:nvPr/>
            </p:nvCxnSpPr>
            <p:spPr>
              <a:xfrm>
                <a:off x="4733" y="428625"/>
                <a:ext cx="12182534" cy="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5" name="直接连接符 544">
                <a:extLst>
                  <a:ext uri="{FF2B5EF4-FFF2-40B4-BE49-F238E27FC236}">
                    <a16:creationId xmlns:a16="http://schemas.microsoft.com/office/drawing/2014/main" id="{0901AC9B-D13A-A708-8CDC-569BD58F08C2}"/>
                  </a:ext>
                </a:extLst>
              </p:cNvPr>
              <p:cNvCxnSpPr>
                <a:cxnSpLocks/>
              </p:cNvCxnSpPr>
              <p:nvPr/>
            </p:nvCxnSpPr>
            <p:spPr>
              <a:xfrm>
                <a:off x="4733" y="0"/>
                <a:ext cx="12182534" cy="0"/>
              </a:xfrm>
              <a:prstGeom prst="line">
                <a:avLst/>
              </a:prstGeom>
              <a:ln w="12700">
                <a:solidFill>
                  <a:srgbClr val="D2F4D3"/>
                </a:solidFill>
              </a:ln>
            </p:spPr>
            <p:style>
              <a:lnRef idx="1">
                <a:schemeClr val="accent1"/>
              </a:lnRef>
              <a:fillRef idx="0">
                <a:schemeClr val="accent1"/>
              </a:fillRef>
              <a:effectRef idx="0">
                <a:schemeClr val="accent1"/>
              </a:effectRef>
              <a:fontRef idx="minor">
                <a:schemeClr val="tx1"/>
              </a:fontRef>
            </p:style>
          </p:cxnSp>
        </p:grpSp>
        <p:grpSp>
          <p:nvGrpSpPr>
            <p:cNvPr id="498" name="组合 497">
              <a:extLst>
                <a:ext uri="{FF2B5EF4-FFF2-40B4-BE49-F238E27FC236}">
                  <a16:creationId xmlns:a16="http://schemas.microsoft.com/office/drawing/2014/main" id="{BF4DE726-5AA6-45D9-4513-6AF2D94EFB57}"/>
                </a:ext>
              </a:extLst>
            </p:cNvPr>
            <p:cNvGrpSpPr/>
            <p:nvPr/>
          </p:nvGrpSpPr>
          <p:grpSpPr>
            <a:xfrm>
              <a:off x="0" y="0"/>
              <a:ext cx="12192000" cy="6858000"/>
              <a:chOff x="0" y="0"/>
              <a:chExt cx="12192000" cy="6858000"/>
            </a:xfrm>
          </p:grpSpPr>
          <p:cxnSp>
            <p:nvCxnSpPr>
              <p:cNvPr id="499" name="直接连接符 498">
                <a:extLst>
                  <a:ext uri="{FF2B5EF4-FFF2-40B4-BE49-F238E27FC236}">
                    <a16:creationId xmlns:a16="http://schemas.microsoft.com/office/drawing/2014/main" id="{95E60949-D471-3F8F-344F-E03E4043B832}"/>
                  </a:ext>
                </a:extLst>
              </p:cNvPr>
              <p:cNvCxnSpPr>
                <a:cxnSpLocks/>
              </p:cNvCxnSpPr>
              <p:nvPr/>
            </p:nvCxnSpPr>
            <p:spPr>
              <a:xfrm>
                <a:off x="0" y="0"/>
                <a:ext cx="0" cy="6858000"/>
              </a:xfrm>
              <a:prstGeom prst="line">
                <a:avLst/>
              </a:prstGeom>
              <a:ln w="12700">
                <a:solidFill>
                  <a:srgbClr val="D2F4D3"/>
                </a:solidFill>
              </a:ln>
            </p:spPr>
            <p:style>
              <a:lnRef idx="1">
                <a:schemeClr val="accent1"/>
              </a:lnRef>
              <a:fillRef idx="0">
                <a:schemeClr val="accent1"/>
              </a:fillRef>
              <a:effectRef idx="0">
                <a:schemeClr val="accent1"/>
              </a:effectRef>
              <a:fontRef idx="minor">
                <a:schemeClr val="tx1"/>
              </a:fontRef>
            </p:style>
          </p:cxnSp>
          <p:cxnSp>
            <p:nvCxnSpPr>
              <p:cNvPr id="500" name="直接连接符 499">
                <a:extLst>
                  <a:ext uri="{FF2B5EF4-FFF2-40B4-BE49-F238E27FC236}">
                    <a16:creationId xmlns:a16="http://schemas.microsoft.com/office/drawing/2014/main" id="{CC04CDD0-6E8E-8535-5D4C-38AC9B99FC34}"/>
                  </a:ext>
                </a:extLst>
              </p:cNvPr>
              <p:cNvCxnSpPr>
                <a:cxnSpLocks/>
              </p:cNvCxnSpPr>
              <p:nvPr/>
            </p:nvCxnSpPr>
            <p:spPr>
              <a:xfrm>
                <a:off x="420414"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1" name="直接连接符 500">
                <a:extLst>
                  <a:ext uri="{FF2B5EF4-FFF2-40B4-BE49-F238E27FC236}">
                    <a16:creationId xmlns:a16="http://schemas.microsoft.com/office/drawing/2014/main" id="{E207C426-45F1-24FA-8C55-29A349D64CD7}"/>
                  </a:ext>
                </a:extLst>
              </p:cNvPr>
              <p:cNvCxnSpPr>
                <a:cxnSpLocks/>
              </p:cNvCxnSpPr>
              <p:nvPr/>
            </p:nvCxnSpPr>
            <p:spPr>
              <a:xfrm>
                <a:off x="840828"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2" name="直接连接符 501">
                <a:extLst>
                  <a:ext uri="{FF2B5EF4-FFF2-40B4-BE49-F238E27FC236}">
                    <a16:creationId xmlns:a16="http://schemas.microsoft.com/office/drawing/2014/main" id="{0A665590-EA74-4730-A874-DC6D994862F1}"/>
                  </a:ext>
                </a:extLst>
              </p:cNvPr>
              <p:cNvCxnSpPr>
                <a:cxnSpLocks/>
              </p:cNvCxnSpPr>
              <p:nvPr/>
            </p:nvCxnSpPr>
            <p:spPr>
              <a:xfrm>
                <a:off x="1261241"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3" name="直接连接符 502">
                <a:extLst>
                  <a:ext uri="{FF2B5EF4-FFF2-40B4-BE49-F238E27FC236}">
                    <a16:creationId xmlns:a16="http://schemas.microsoft.com/office/drawing/2014/main" id="{7B6D4899-260B-B53B-6777-564505F5F683}"/>
                  </a:ext>
                </a:extLst>
              </p:cNvPr>
              <p:cNvCxnSpPr>
                <a:cxnSpLocks/>
              </p:cNvCxnSpPr>
              <p:nvPr/>
            </p:nvCxnSpPr>
            <p:spPr>
              <a:xfrm>
                <a:off x="1681655"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4" name="直接连接符 503">
                <a:extLst>
                  <a:ext uri="{FF2B5EF4-FFF2-40B4-BE49-F238E27FC236}">
                    <a16:creationId xmlns:a16="http://schemas.microsoft.com/office/drawing/2014/main" id="{91B7AC58-942D-1D85-F4A5-ECB23CD997C8}"/>
                  </a:ext>
                </a:extLst>
              </p:cNvPr>
              <p:cNvCxnSpPr>
                <a:cxnSpLocks/>
              </p:cNvCxnSpPr>
              <p:nvPr/>
            </p:nvCxnSpPr>
            <p:spPr>
              <a:xfrm>
                <a:off x="2102069"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5" name="直接连接符 504">
                <a:extLst>
                  <a:ext uri="{FF2B5EF4-FFF2-40B4-BE49-F238E27FC236}">
                    <a16:creationId xmlns:a16="http://schemas.microsoft.com/office/drawing/2014/main" id="{E3C697FC-09EC-3F26-8FD6-C90B6EB1D0A8}"/>
                  </a:ext>
                </a:extLst>
              </p:cNvPr>
              <p:cNvCxnSpPr>
                <a:cxnSpLocks/>
              </p:cNvCxnSpPr>
              <p:nvPr/>
            </p:nvCxnSpPr>
            <p:spPr>
              <a:xfrm>
                <a:off x="2522483"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6" name="直接连接符 505">
                <a:extLst>
                  <a:ext uri="{FF2B5EF4-FFF2-40B4-BE49-F238E27FC236}">
                    <a16:creationId xmlns:a16="http://schemas.microsoft.com/office/drawing/2014/main" id="{55F2CEF2-180A-28A2-DC25-00008D0E3D8B}"/>
                  </a:ext>
                </a:extLst>
              </p:cNvPr>
              <p:cNvCxnSpPr>
                <a:cxnSpLocks/>
              </p:cNvCxnSpPr>
              <p:nvPr/>
            </p:nvCxnSpPr>
            <p:spPr>
              <a:xfrm>
                <a:off x="2942897"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7" name="直接连接符 506">
                <a:extLst>
                  <a:ext uri="{FF2B5EF4-FFF2-40B4-BE49-F238E27FC236}">
                    <a16:creationId xmlns:a16="http://schemas.microsoft.com/office/drawing/2014/main" id="{3F971D00-DE0F-7F96-8187-202A23B3ECF2}"/>
                  </a:ext>
                </a:extLst>
              </p:cNvPr>
              <p:cNvCxnSpPr>
                <a:cxnSpLocks/>
              </p:cNvCxnSpPr>
              <p:nvPr/>
            </p:nvCxnSpPr>
            <p:spPr>
              <a:xfrm>
                <a:off x="3363310"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8" name="直接连接符 507">
                <a:extLst>
                  <a:ext uri="{FF2B5EF4-FFF2-40B4-BE49-F238E27FC236}">
                    <a16:creationId xmlns:a16="http://schemas.microsoft.com/office/drawing/2014/main" id="{4BC9FA03-2733-63DA-9E0E-D50B53289C8E}"/>
                  </a:ext>
                </a:extLst>
              </p:cNvPr>
              <p:cNvCxnSpPr>
                <a:cxnSpLocks/>
              </p:cNvCxnSpPr>
              <p:nvPr/>
            </p:nvCxnSpPr>
            <p:spPr>
              <a:xfrm>
                <a:off x="3783724"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9" name="直接连接符 508">
                <a:extLst>
                  <a:ext uri="{FF2B5EF4-FFF2-40B4-BE49-F238E27FC236}">
                    <a16:creationId xmlns:a16="http://schemas.microsoft.com/office/drawing/2014/main" id="{547F9A00-4015-FA77-F7B2-F5EDB1FDF811}"/>
                  </a:ext>
                </a:extLst>
              </p:cNvPr>
              <p:cNvCxnSpPr>
                <a:cxnSpLocks/>
              </p:cNvCxnSpPr>
              <p:nvPr/>
            </p:nvCxnSpPr>
            <p:spPr>
              <a:xfrm>
                <a:off x="4204138"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0" name="直接连接符 509">
                <a:extLst>
                  <a:ext uri="{FF2B5EF4-FFF2-40B4-BE49-F238E27FC236}">
                    <a16:creationId xmlns:a16="http://schemas.microsoft.com/office/drawing/2014/main" id="{DCADF639-47F4-98E8-6F6A-B92B4BCC7B39}"/>
                  </a:ext>
                </a:extLst>
              </p:cNvPr>
              <p:cNvCxnSpPr>
                <a:cxnSpLocks/>
              </p:cNvCxnSpPr>
              <p:nvPr/>
            </p:nvCxnSpPr>
            <p:spPr>
              <a:xfrm>
                <a:off x="4624552"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1" name="直接连接符 510">
                <a:extLst>
                  <a:ext uri="{FF2B5EF4-FFF2-40B4-BE49-F238E27FC236}">
                    <a16:creationId xmlns:a16="http://schemas.microsoft.com/office/drawing/2014/main" id="{BFAC746B-FA4F-96A0-74DD-70703E417B0A}"/>
                  </a:ext>
                </a:extLst>
              </p:cNvPr>
              <p:cNvCxnSpPr>
                <a:cxnSpLocks/>
              </p:cNvCxnSpPr>
              <p:nvPr/>
            </p:nvCxnSpPr>
            <p:spPr>
              <a:xfrm>
                <a:off x="5044966"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2" name="直接连接符 511">
                <a:extLst>
                  <a:ext uri="{FF2B5EF4-FFF2-40B4-BE49-F238E27FC236}">
                    <a16:creationId xmlns:a16="http://schemas.microsoft.com/office/drawing/2014/main" id="{0B701821-F22A-61C4-B8D5-B9CF2AC8B55D}"/>
                  </a:ext>
                </a:extLst>
              </p:cNvPr>
              <p:cNvCxnSpPr>
                <a:cxnSpLocks/>
              </p:cNvCxnSpPr>
              <p:nvPr/>
            </p:nvCxnSpPr>
            <p:spPr>
              <a:xfrm>
                <a:off x="5465379"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3" name="直接连接符 512">
                <a:extLst>
                  <a:ext uri="{FF2B5EF4-FFF2-40B4-BE49-F238E27FC236}">
                    <a16:creationId xmlns:a16="http://schemas.microsoft.com/office/drawing/2014/main" id="{160875CF-002E-A69F-F25F-A9CDB6D1B80F}"/>
                  </a:ext>
                </a:extLst>
              </p:cNvPr>
              <p:cNvCxnSpPr>
                <a:cxnSpLocks/>
              </p:cNvCxnSpPr>
              <p:nvPr/>
            </p:nvCxnSpPr>
            <p:spPr>
              <a:xfrm>
                <a:off x="5885793"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4" name="直接连接符 513">
                <a:extLst>
                  <a:ext uri="{FF2B5EF4-FFF2-40B4-BE49-F238E27FC236}">
                    <a16:creationId xmlns:a16="http://schemas.microsoft.com/office/drawing/2014/main" id="{8B6E83A5-F580-7737-BED5-46A2E6AE8FF1}"/>
                  </a:ext>
                </a:extLst>
              </p:cNvPr>
              <p:cNvCxnSpPr>
                <a:cxnSpLocks/>
              </p:cNvCxnSpPr>
              <p:nvPr/>
            </p:nvCxnSpPr>
            <p:spPr>
              <a:xfrm>
                <a:off x="6306207"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5" name="直接连接符 514">
                <a:extLst>
                  <a:ext uri="{FF2B5EF4-FFF2-40B4-BE49-F238E27FC236}">
                    <a16:creationId xmlns:a16="http://schemas.microsoft.com/office/drawing/2014/main" id="{B6259F54-E8BE-DED8-D292-DB6131C5ABDB}"/>
                  </a:ext>
                </a:extLst>
              </p:cNvPr>
              <p:cNvCxnSpPr>
                <a:cxnSpLocks/>
              </p:cNvCxnSpPr>
              <p:nvPr/>
            </p:nvCxnSpPr>
            <p:spPr>
              <a:xfrm>
                <a:off x="6726620"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6" name="直接连接符 515">
                <a:extLst>
                  <a:ext uri="{FF2B5EF4-FFF2-40B4-BE49-F238E27FC236}">
                    <a16:creationId xmlns:a16="http://schemas.microsoft.com/office/drawing/2014/main" id="{82874C8D-8547-0EC7-F88C-4B9E0B91992F}"/>
                  </a:ext>
                </a:extLst>
              </p:cNvPr>
              <p:cNvCxnSpPr>
                <a:cxnSpLocks/>
              </p:cNvCxnSpPr>
              <p:nvPr/>
            </p:nvCxnSpPr>
            <p:spPr>
              <a:xfrm>
                <a:off x="7147034"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7" name="直接连接符 516">
                <a:extLst>
                  <a:ext uri="{FF2B5EF4-FFF2-40B4-BE49-F238E27FC236}">
                    <a16:creationId xmlns:a16="http://schemas.microsoft.com/office/drawing/2014/main" id="{89C5EA72-911E-B894-D82D-D90042B27567}"/>
                  </a:ext>
                </a:extLst>
              </p:cNvPr>
              <p:cNvCxnSpPr>
                <a:cxnSpLocks/>
              </p:cNvCxnSpPr>
              <p:nvPr/>
            </p:nvCxnSpPr>
            <p:spPr>
              <a:xfrm>
                <a:off x="7567448"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8" name="直接连接符 517">
                <a:extLst>
                  <a:ext uri="{FF2B5EF4-FFF2-40B4-BE49-F238E27FC236}">
                    <a16:creationId xmlns:a16="http://schemas.microsoft.com/office/drawing/2014/main" id="{E939B4FD-BB16-E100-0051-6333050B9308}"/>
                  </a:ext>
                </a:extLst>
              </p:cNvPr>
              <p:cNvCxnSpPr>
                <a:cxnSpLocks/>
              </p:cNvCxnSpPr>
              <p:nvPr/>
            </p:nvCxnSpPr>
            <p:spPr>
              <a:xfrm>
                <a:off x="7987862"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9" name="直接连接符 518">
                <a:extLst>
                  <a:ext uri="{FF2B5EF4-FFF2-40B4-BE49-F238E27FC236}">
                    <a16:creationId xmlns:a16="http://schemas.microsoft.com/office/drawing/2014/main" id="{75E1EF16-2C91-DF5C-6476-B6EBE3454907}"/>
                  </a:ext>
                </a:extLst>
              </p:cNvPr>
              <p:cNvCxnSpPr>
                <a:cxnSpLocks/>
              </p:cNvCxnSpPr>
              <p:nvPr/>
            </p:nvCxnSpPr>
            <p:spPr>
              <a:xfrm>
                <a:off x="8408276"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0" name="直接连接符 519">
                <a:extLst>
                  <a:ext uri="{FF2B5EF4-FFF2-40B4-BE49-F238E27FC236}">
                    <a16:creationId xmlns:a16="http://schemas.microsoft.com/office/drawing/2014/main" id="{64DF93D7-06B0-0EA8-71B8-90354CC2011E}"/>
                  </a:ext>
                </a:extLst>
              </p:cNvPr>
              <p:cNvCxnSpPr>
                <a:cxnSpLocks/>
              </p:cNvCxnSpPr>
              <p:nvPr/>
            </p:nvCxnSpPr>
            <p:spPr>
              <a:xfrm>
                <a:off x="8828690"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1" name="直接连接符 520">
                <a:extLst>
                  <a:ext uri="{FF2B5EF4-FFF2-40B4-BE49-F238E27FC236}">
                    <a16:creationId xmlns:a16="http://schemas.microsoft.com/office/drawing/2014/main" id="{85B4E82A-31A1-B752-8443-8663CF6FFBBC}"/>
                  </a:ext>
                </a:extLst>
              </p:cNvPr>
              <p:cNvCxnSpPr>
                <a:cxnSpLocks/>
              </p:cNvCxnSpPr>
              <p:nvPr/>
            </p:nvCxnSpPr>
            <p:spPr>
              <a:xfrm>
                <a:off x="9249104"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2" name="直接连接符 521">
                <a:extLst>
                  <a:ext uri="{FF2B5EF4-FFF2-40B4-BE49-F238E27FC236}">
                    <a16:creationId xmlns:a16="http://schemas.microsoft.com/office/drawing/2014/main" id="{56E20555-CEFD-2D27-1753-283C60DF4E19}"/>
                  </a:ext>
                </a:extLst>
              </p:cNvPr>
              <p:cNvCxnSpPr>
                <a:cxnSpLocks/>
              </p:cNvCxnSpPr>
              <p:nvPr/>
            </p:nvCxnSpPr>
            <p:spPr>
              <a:xfrm>
                <a:off x="9669518"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3" name="直接连接符 522">
                <a:extLst>
                  <a:ext uri="{FF2B5EF4-FFF2-40B4-BE49-F238E27FC236}">
                    <a16:creationId xmlns:a16="http://schemas.microsoft.com/office/drawing/2014/main" id="{D69E3FE9-277D-596D-A8C8-57CF8387CF77}"/>
                  </a:ext>
                </a:extLst>
              </p:cNvPr>
              <p:cNvCxnSpPr>
                <a:cxnSpLocks/>
              </p:cNvCxnSpPr>
              <p:nvPr/>
            </p:nvCxnSpPr>
            <p:spPr>
              <a:xfrm>
                <a:off x="10089931"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4" name="直接连接符 523">
                <a:extLst>
                  <a:ext uri="{FF2B5EF4-FFF2-40B4-BE49-F238E27FC236}">
                    <a16:creationId xmlns:a16="http://schemas.microsoft.com/office/drawing/2014/main" id="{C25986DC-3F49-92F0-461B-5CBAA63A5A5F}"/>
                  </a:ext>
                </a:extLst>
              </p:cNvPr>
              <p:cNvCxnSpPr>
                <a:cxnSpLocks/>
              </p:cNvCxnSpPr>
              <p:nvPr/>
            </p:nvCxnSpPr>
            <p:spPr>
              <a:xfrm>
                <a:off x="10510345"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5" name="直接连接符 524">
                <a:extLst>
                  <a:ext uri="{FF2B5EF4-FFF2-40B4-BE49-F238E27FC236}">
                    <a16:creationId xmlns:a16="http://schemas.microsoft.com/office/drawing/2014/main" id="{C32AE112-4B66-06D6-FEEC-903B50CE239C}"/>
                  </a:ext>
                </a:extLst>
              </p:cNvPr>
              <p:cNvCxnSpPr>
                <a:cxnSpLocks/>
              </p:cNvCxnSpPr>
              <p:nvPr/>
            </p:nvCxnSpPr>
            <p:spPr>
              <a:xfrm>
                <a:off x="10930758"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6" name="直接连接符 525">
                <a:extLst>
                  <a:ext uri="{FF2B5EF4-FFF2-40B4-BE49-F238E27FC236}">
                    <a16:creationId xmlns:a16="http://schemas.microsoft.com/office/drawing/2014/main" id="{DFDBDE45-ADEC-336C-DFF7-E59584C8932F}"/>
                  </a:ext>
                </a:extLst>
              </p:cNvPr>
              <p:cNvCxnSpPr>
                <a:cxnSpLocks/>
              </p:cNvCxnSpPr>
              <p:nvPr/>
            </p:nvCxnSpPr>
            <p:spPr>
              <a:xfrm>
                <a:off x="11351172"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7" name="直接连接符 526">
                <a:extLst>
                  <a:ext uri="{FF2B5EF4-FFF2-40B4-BE49-F238E27FC236}">
                    <a16:creationId xmlns:a16="http://schemas.microsoft.com/office/drawing/2014/main" id="{C99BF06F-6383-7F7D-86A0-0636B1150193}"/>
                  </a:ext>
                </a:extLst>
              </p:cNvPr>
              <p:cNvCxnSpPr>
                <a:cxnSpLocks/>
              </p:cNvCxnSpPr>
              <p:nvPr/>
            </p:nvCxnSpPr>
            <p:spPr>
              <a:xfrm>
                <a:off x="11771586" y="0"/>
                <a:ext cx="0" cy="6858000"/>
              </a:xfrm>
              <a:prstGeom prst="line">
                <a:avLst/>
              </a:prstGeom>
              <a:ln w="12700" cap="flat" cmpd="sng" algn="ctr">
                <a:solidFill>
                  <a:srgbClr val="D2F4D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8" name="直接连接符 527">
                <a:extLst>
                  <a:ext uri="{FF2B5EF4-FFF2-40B4-BE49-F238E27FC236}">
                    <a16:creationId xmlns:a16="http://schemas.microsoft.com/office/drawing/2014/main" id="{B053459A-22B0-9536-1B03-5462CA950872}"/>
                  </a:ext>
                </a:extLst>
              </p:cNvPr>
              <p:cNvCxnSpPr>
                <a:cxnSpLocks/>
              </p:cNvCxnSpPr>
              <p:nvPr/>
            </p:nvCxnSpPr>
            <p:spPr>
              <a:xfrm>
                <a:off x="12192000" y="0"/>
                <a:ext cx="0" cy="6858000"/>
              </a:xfrm>
              <a:prstGeom prst="line">
                <a:avLst/>
              </a:prstGeom>
              <a:ln w="12700">
                <a:solidFill>
                  <a:srgbClr val="D2F4D3"/>
                </a:solidFill>
              </a:ln>
            </p:spPr>
            <p:style>
              <a:lnRef idx="1">
                <a:schemeClr val="accent1"/>
              </a:lnRef>
              <a:fillRef idx="0">
                <a:schemeClr val="accent1"/>
              </a:fillRef>
              <a:effectRef idx="0">
                <a:schemeClr val="accent1"/>
              </a:effectRef>
              <a:fontRef idx="minor">
                <a:schemeClr val="tx1"/>
              </a:fontRef>
            </p:style>
          </p:cxnSp>
        </p:grpSp>
      </p:grpSp>
      <p:sp>
        <p:nvSpPr>
          <p:cNvPr id="556" name="任意多边形: 形状 555">
            <a:extLst>
              <a:ext uri="{FF2B5EF4-FFF2-40B4-BE49-F238E27FC236}">
                <a16:creationId xmlns:a16="http://schemas.microsoft.com/office/drawing/2014/main" id="{A68C2220-E118-CF78-7145-470087F60024}"/>
              </a:ext>
            </a:extLst>
          </p:cNvPr>
          <p:cNvSpPr/>
          <p:nvPr/>
        </p:nvSpPr>
        <p:spPr>
          <a:xfrm rot="20109667">
            <a:off x="5310219" y="2255192"/>
            <a:ext cx="628265" cy="788604"/>
          </a:xfrm>
          <a:custGeom>
            <a:avLst/>
            <a:gdLst>
              <a:gd name="connsiteX0" fmla="*/ 2335756 w 3521367"/>
              <a:gd name="connsiteY0" fmla="*/ 3986661 h 4420051"/>
              <a:gd name="connsiteX1" fmla="*/ 3386696 w 3521367"/>
              <a:gd name="connsiteY1" fmla="*/ 3903538 h 4420051"/>
              <a:gd name="connsiteX2" fmla="*/ 3496718 w 3521367"/>
              <a:gd name="connsiteY2" fmla="*/ 3679350 h 4420051"/>
              <a:gd name="connsiteX3" fmla="*/ 2887188 w 3521367"/>
              <a:gd name="connsiteY3" fmla="*/ 2818925 h 4420051"/>
              <a:gd name="connsiteX4" fmla="*/ 2642946 w 3521367"/>
              <a:gd name="connsiteY4" fmla="*/ 2997302 h 4420051"/>
              <a:gd name="connsiteX5" fmla="*/ 2987295 w 3521367"/>
              <a:gd name="connsiteY5" fmla="*/ 3483407 h 4420051"/>
              <a:gd name="connsiteX6" fmla="*/ 1360480 w 3521367"/>
              <a:gd name="connsiteY6" fmla="*/ 3159102 h 4420051"/>
              <a:gd name="connsiteX7" fmla="*/ 1322133 w 3521367"/>
              <a:gd name="connsiteY7" fmla="*/ 3073606 h 4420051"/>
              <a:gd name="connsiteX8" fmla="*/ 858953 w 3521367"/>
              <a:gd name="connsiteY8" fmla="*/ 1777346 h 4420051"/>
              <a:gd name="connsiteX9" fmla="*/ 1687155 w 3521367"/>
              <a:gd name="connsiteY9" fmla="*/ 1804250 h 4420051"/>
              <a:gd name="connsiteX10" fmla="*/ 1730821 w 3521367"/>
              <a:gd name="connsiteY10" fmla="*/ 1016187 h 4420051"/>
              <a:gd name="connsiteX11" fmla="*/ 999934 w 3521367"/>
              <a:gd name="connsiteY11" fmla="*/ 979181 h 4420051"/>
              <a:gd name="connsiteX12" fmla="*/ 680342 w 3521367"/>
              <a:gd name="connsiteY12" fmla="*/ 1446112 h 4420051"/>
              <a:gd name="connsiteX13" fmla="*/ 581871 w 3521367"/>
              <a:gd name="connsiteY13" fmla="*/ 1304436 h 4420051"/>
              <a:gd name="connsiteX14" fmla="*/ 185733 w 3521367"/>
              <a:gd name="connsiteY14" fmla="*/ 184231 h 4420051"/>
              <a:gd name="connsiteX15" fmla="*/ 3800 w 3521367"/>
              <a:gd name="connsiteY15" fmla="*/ 49138 h 4420051"/>
              <a:gd name="connsiteX16" fmla="*/ 675747 w 3521367"/>
              <a:gd name="connsiteY16" fmla="*/ 1608941 h 4420051"/>
              <a:gd name="connsiteX17" fmla="*/ 725038 w 3521367"/>
              <a:gd name="connsiteY17" fmla="*/ 1900563 h 4420051"/>
              <a:gd name="connsiteX18" fmla="*/ 1236439 w 3521367"/>
              <a:gd name="connsiteY18" fmla="*/ 3169587 h 4420051"/>
              <a:gd name="connsiteX19" fmla="*/ 913712 w 3521367"/>
              <a:gd name="connsiteY19" fmla="*/ 3223011 h 4420051"/>
              <a:gd name="connsiteX20" fmla="*/ 414018 w 3521367"/>
              <a:gd name="connsiteY20" fmla="*/ 3817120 h 4420051"/>
              <a:gd name="connsiteX21" fmla="*/ 812105 w 3521367"/>
              <a:gd name="connsiteY21" fmla="*/ 4366064 h 4420051"/>
              <a:gd name="connsiteX22" fmla="*/ 1510651 w 3521367"/>
              <a:gd name="connsiteY22" fmla="*/ 4185845 h 4420051"/>
              <a:gd name="connsiteX23" fmla="*/ 1481260 w 3521367"/>
              <a:gd name="connsiteY23" fmla="*/ 3429702 h 4420051"/>
              <a:gd name="connsiteX24" fmla="*/ 1525500 w 3521367"/>
              <a:gd name="connsiteY24" fmla="*/ 3428783 h 4420051"/>
              <a:gd name="connsiteX25" fmla="*/ 2982139 w 3521367"/>
              <a:gd name="connsiteY25" fmla="*/ 3663572 h 4420051"/>
              <a:gd name="connsiteX26" fmla="*/ 2311535 w 3521367"/>
              <a:gd name="connsiteY26" fmla="*/ 3716615 h 4420051"/>
              <a:gd name="connsiteX27" fmla="*/ 2335760 w 3521367"/>
              <a:gd name="connsiteY27" fmla="*/ 3986614 h 4420051"/>
              <a:gd name="connsiteX28" fmla="*/ 1228385 w 3521367"/>
              <a:gd name="connsiteY28" fmla="*/ 1202900 h 4420051"/>
              <a:gd name="connsiteX29" fmla="*/ 1707338 w 3521367"/>
              <a:gd name="connsiteY29" fmla="*/ 1264133 h 4420051"/>
              <a:gd name="connsiteX30" fmla="*/ 1093635 w 3521367"/>
              <a:gd name="connsiteY30" fmla="*/ 1681736 h 4420051"/>
              <a:gd name="connsiteX31" fmla="*/ 872553 w 3521367"/>
              <a:gd name="connsiteY31" fmla="*/ 1614764 h 4420051"/>
              <a:gd name="connsiteX32" fmla="*/ 1228385 w 3521367"/>
              <a:gd name="connsiteY32" fmla="*/ 1202901 h 4420051"/>
              <a:gd name="connsiteX33" fmla="*/ 1218511 w 3521367"/>
              <a:gd name="connsiteY33" fmla="*/ 4061413 h 4420051"/>
              <a:gd name="connsiteX34" fmla="*/ 649738 w 3521367"/>
              <a:gd name="connsiteY34" fmla="*/ 4094593 h 4420051"/>
              <a:gd name="connsiteX35" fmla="*/ 885977 w 3521367"/>
              <a:gd name="connsiteY35" fmla="*/ 3539751 h 4420051"/>
              <a:gd name="connsiteX36" fmla="*/ 1340437 w 3521367"/>
              <a:gd name="connsiteY36" fmla="*/ 3435735 h 4420051"/>
              <a:gd name="connsiteX37" fmla="*/ 1218511 w 3521367"/>
              <a:gd name="connsiteY37" fmla="*/ 4061410 h 442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21367" h="4420051">
                <a:moveTo>
                  <a:pt x="2335756" y="3986661"/>
                </a:moveTo>
                <a:cubicBezTo>
                  <a:pt x="2686082" y="3958953"/>
                  <a:pt x="3036408" y="3931246"/>
                  <a:pt x="3386696" y="3903538"/>
                </a:cubicBezTo>
                <a:cubicBezTo>
                  <a:pt x="3495993" y="3894889"/>
                  <a:pt x="3559106" y="3767377"/>
                  <a:pt x="3496718" y="3679350"/>
                </a:cubicBezTo>
                <a:cubicBezTo>
                  <a:pt x="3293544" y="3392558"/>
                  <a:pt x="3090362" y="3105756"/>
                  <a:pt x="2887188" y="2818925"/>
                </a:cubicBezTo>
                <a:cubicBezTo>
                  <a:pt x="2788296" y="2679316"/>
                  <a:pt x="2537969" y="2849120"/>
                  <a:pt x="2642946" y="2997302"/>
                </a:cubicBezTo>
                <a:cubicBezTo>
                  <a:pt x="2757719" y="3159337"/>
                  <a:pt x="2872532" y="3321372"/>
                  <a:pt x="2987295" y="3483407"/>
                </a:cubicBezTo>
                <a:cubicBezTo>
                  <a:pt x="2530729" y="3234687"/>
                  <a:pt x="1912941" y="3124048"/>
                  <a:pt x="1360480" y="3159102"/>
                </a:cubicBezTo>
                <a:cubicBezTo>
                  <a:pt x="1347009" y="3129749"/>
                  <a:pt x="1333959" y="3100970"/>
                  <a:pt x="1322133" y="3073606"/>
                </a:cubicBezTo>
                <a:cubicBezTo>
                  <a:pt x="1161783" y="2702657"/>
                  <a:pt x="862167" y="2213750"/>
                  <a:pt x="858953" y="1777346"/>
                </a:cubicBezTo>
                <a:cubicBezTo>
                  <a:pt x="1107977" y="1967127"/>
                  <a:pt x="1422632" y="1991541"/>
                  <a:pt x="1687155" y="1804250"/>
                </a:cubicBezTo>
                <a:cubicBezTo>
                  <a:pt x="1970351" y="1603791"/>
                  <a:pt x="1963425" y="1253317"/>
                  <a:pt x="1730821" y="1016187"/>
                </a:cubicBezTo>
                <a:cubicBezTo>
                  <a:pt x="1533457" y="814964"/>
                  <a:pt x="1232048" y="855602"/>
                  <a:pt x="999934" y="979181"/>
                </a:cubicBezTo>
                <a:cubicBezTo>
                  <a:pt x="795801" y="1087831"/>
                  <a:pt x="704070" y="1256146"/>
                  <a:pt x="680342" y="1446112"/>
                </a:cubicBezTo>
                <a:cubicBezTo>
                  <a:pt x="644100" y="1401680"/>
                  <a:pt x="611378" y="1353728"/>
                  <a:pt x="581871" y="1304436"/>
                </a:cubicBezTo>
                <a:cubicBezTo>
                  <a:pt x="379040" y="965827"/>
                  <a:pt x="274485" y="565751"/>
                  <a:pt x="185733" y="184231"/>
                </a:cubicBezTo>
                <a:cubicBezTo>
                  <a:pt x="170578" y="119134"/>
                  <a:pt x="-29844" y="-95595"/>
                  <a:pt x="3800" y="49138"/>
                </a:cubicBezTo>
                <a:cubicBezTo>
                  <a:pt x="125196" y="571061"/>
                  <a:pt x="296068" y="1195991"/>
                  <a:pt x="675747" y="1608941"/>
                </a:cubicBezTo>
                <a:cubicBezTo>
                  <a:pt x="680952" y="1704999"/>
                  <a:pt x="698709" y="1803542"/>
                  <a:pt x="725038" y="1900563"/>
                </a:cubicBezTo>
                <a:cubicBezTo>
                  <a:pt x="844093" y="2339485"/>
                  <a:pt x="1057681" y="2751993"/>
                  <a:pt x="1236439" y="3169587"/>
                </a:cubicBezTo>
                <a:cubicBezTo>
                  <a:pt x="1124801" y="3181374"/>
                  <a:pt x="1016268" y="3198673"/>
                  <a:pt x="913712" y="3223011"/>
                </a:cubicBezTo>
                <a:cubicBezTo>
                  <a:pt x="617387" y="3293428"/>
                  <a:pt x="371655" y="3484203"/>
                  <a:pt x="414018" y="3817120"/>
                </a:cubicBezTo>
                <a:cubicBezTo>
                  <a:pt x="442606" y="4041847"/>
                  <a:pt x="606973" y="4269974"/>
                  <a:pt x="812105" y="4366064"/>
                </a:cubicBezTo>
                <a:cubicBezTo>
                  <a:pt x="1052517" y="4478692"/>
                  <a:pt x="1361549" y="4413442"/>
                  <a:pt x="1510651" y="4185845"/>
                </a:cubicBezTo>
                <a:cubicBezTo>
                  <a:pt x="1657187" y="3962157"/>
                  <a:pt x="1585699" y="3684085"/>
                  <a:pt x="1481260" y="3429702"/>
                </a:cubicBezTo>
                <a:cubicBezTo>
                  <a:pt x="1496032" y="3429396"/>
                  <a:pt x="1510881" y="3428975"/>
                  <a:pt x="1525500" y="3428783"/>
                </a:cubicBezTo>
                <a:cubicBezTo>
                  <a:pt x="2003228" y="3422584"/>
                  <a:pt x="2540190" y="3455075"/>
                  <a:pt x="2982139" y="3663572"/>
                </a:cubicBezTo>
                <a:cubicBezTo>
                  <a:pt x="2758608" y="3681253"/>
                  <a:pt x="2535066" y="3698934"/>
                  <a:pt x="2311535" y="3716615"/>
                </a:cubicBezTo>
                <a:cubicBezTo>
                  <a:pt x="2125046" y="3731349"/>
                  <a:pt x="2139967" y="4002113"/>
                  <a:pt x="2335760" y="3986614"/>
                </a:cubicBezTo>
                <a:close/>
                <a:moveTo>
                  <a:pt x="1228385" y="1202900"/>
                </a:moveTo>
                <a:cubicBezTo>
                  <a:pt x="1377831" y="1136579"/>
                  <a:pt x="1693553" y="1041208"/>
                  <a:pt x="1707338" y="1264133"/>
                </a:cubicBezTo>
                <a:cubicBezTo>
                  <a:pt x="1723871" y="1532065"/>
                  <a:pt x="1302099" y="1693904"/>
                  <a:pt x="1093635" y="1681736"/>
                </a:cubicBezTo>
                <a:cubicBezTo>
                  <a:pt x="1011163" y="1676914"/>
                  <a:pt x="937949" y="1652383"/>
                  <a:pt x="872553" y="1614764"/>
                </a:cubicBezTo>
                <a:cubicBezTo>
                  <a:pt x="910555" y="1418821"/>
                  <a:pt x="1050390" y="1281886"/>
                  <a:pt x="1228385" y="1202901"/>
                </a:cubicBezTo>
                <a:close/>
                <a:moveTo>
                  <a:pt x="1218511" y="4061413"/>
                </a:moveTo>
                <a:cubicBezTo>
                  <a:pt x="1095165" y="4159502"/>
                  <a:pt x="776837" y="4240132"/>
                  <a:pt x="649738" y="4094593"/>
                </a:cubicBezTo>
                <a:cubicBezTo>
                  <a:pt x="476564" y="3896318"/>
                  <a:pt x="712157" y="3623644"/>
                  <a:pt x="885977" y="3539751"/>
                </a:cubicBezTo>
                <a:cubicBezTo>
                  <a:pt x="1025547" y="3472396"/>
                  <a:pt x="1183604" y="3446334"/>
                  <a:pt x="1340437" y="3435735"/>
                </a:cubicBezTo>
                <a:cubicBezTo>
                  <a:pt x="1412117" y="3659805"/>
                  <a:pt x="1429874" y="3893369"/>
                  <a:pt x="1218511" y="4061410"/>
                </a:cubicBezTo>
                <a:close/>
              </a:path>
            </a:pathLst>
          </a:custGeom>
          <a:solidFill>
            <a:srgbClr val="01A37E"/>
          </a:solidFill>
          <a:ln w="9797" cap="flat">
            <a:noFill/>
            <a:prstDash val="solid"/>
            <a:miter/>
          </a:ln>
        </p:spPr>
        <p:txBody>
          <a:bodyPr rtlCol="0" anchor="ctr"/>
          <a:lstStyle/>
          <a:p>
            <a:endParaRPr lang="zh-CN" altLang="en-US"/>
          </a:p>
        </p:txBody>
      </p:sp>
      <p:grpSp>
        <p:nvGrpSpPr>
          <p:cNvPr id="495" name="组合 494">
            <a:extLst>
              <a:ext uri="{FF2B5EF4-FFF2-40B4-BE49-F238E27FC236}">
                <a16:creationId xmlns:a16="http://schemas.microsoft.com/office/drawing/2014/main" id="{84BB13C2-2FF9-0A17-0013-A3E17A930045}"/>
              </a:ext>
            </a:extLst>
          </p:cNvPr>
          <p:cNvGrpSpPr/>
          <p:nvPr/>
        </p:nvGrpSpPr>
        <p:grpSpPr>
          <a:xfrm>
            <a:off x="1784470" y="1446213"/>
            <a:ext cx="2725748" cy="2725748"/>
            <a:chOff x="1786985" y="1506184"/>
            <a:chExt cx="2725748" cy="2725748"/>
          </a:xfrm>
        </p:grpSpPr>
        <p:sp>
          <p:nvSpPr>
            <p:cNvPr id="437" name="矩形 436">
              <a:extLst>
                <a:ext uri="{FF2B5EF4-FFF2-40B4-BE49-F238E27FC236}">
                  <a16:creationId xmlns:a16="http://schemas.microsoft.com/office/drawing/2014/main" id="{5AA1A46E-2DCE-447A-270E-BB0FA604DFE9}"/>
                </a:ext>
              </a:extLst>
            </p:cNvPr>
            <p:cNvSpPr/>
            <p:nvPr/>
          </p:nvSpPr>
          <p:spPr>
            <a:xfrm>
              <a:off x="1786985" y="1506184"/>
              <a:ext cx="2725748" cy="2725748"/>
            </a:xfrm>
            <a:prstGeom prst="rect">
              <a:avLst/>
            </a:prstGeom>
            <a:solidFill>
              <a:srgbClr val="F7F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文本框 437">
              <a:extLst>
                <a:ext uri="{FF2B5EF4-FFF2-40B4-BE49-F238E27FC236}">
                  <a16:creationId xmlns:a16="http://schemas.microsoft.com/office/drawing/2014/main" id="{AB9396CA-8FCC-BE45-C01C-624638519094}"/>
                </a:ext>
              </a:extLst>
            </p:cNvPr>
            <p:cNvSpPr txBox="1"/>
            <p:nvPr/>
          </p:nvSpPr>
          <p:spPr>
            <a:xfrm>
              <a:off x="1967964" y="1721362"/>
              <a:ext cx="2363790" cy="369332"/>
            </a:xfrm>
            <a:prstGeom prst="rect">
              <a:avLst/>
            </a:prstGeom>
            <a:noFill/>
          </p:spPr>
          <p:txBody>
            <a:bodyPr wrap="square" rtlCol="0">
              <a:spAutoFit/>
            </a:bodyPr>
            <a:lstStyle/>
            <a:p>
              <a:pPr algn="ctr"/>
              <a:r>
                <a:rPr lang="en-US" altLang="zh-CN" b="1">
                  <a:ln w="6350">
                    <a:solidFill>
                      <a:srgbClr val="01A37E"/>
                    </a:solidFill>
                  </a:ln>
                  <a:solidFill>
                    <a:srgbClr val="01A37E"/>
                  </a:solidFill>
                  <a:latin typeface="Dreaming Outloud Pro" panose="03050502040302030504" pitchFamily="66" charset="0"/>
                  <a:cs typeface="Dreaming Outloud Pro" panose="03050502040302030504" pitchFamily="66" charset="0"/>
                </a:rPr>
                <a:t>Powerpoint Templet</a:t>
              </a:r>
              <a:endParaRPr lang="zh-CN" altLang="en-US" b="1">
                <a:ln w="6350">
                  <a:solidFill>
                    <a:srgbClr val="01A37E"/>
                  </a:solidFill>
                </a:ln>
                <a:solidFill>
                  <a:srgbClr val="01A37E"/>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2">
              <p14:nvContentPartPr>
                <p14:cNvPr id="439" name="墨迹 438">
                  <a:extLst>
                    <a:ext uri="{FF2B5EF4-FFF2-40B4-BE49-F238E27FC236}">
                      <a16:creationId xmlns:a16="http://schemas.microsoft.com/office/drawing/2014/main" id="{9239DB1C-360C-65D2-5C0C-AAA4F10CFD4E}"/>
                    </a:ext>
                  </a:extLst>
                </p14:cNvPr>
                <p14:cNvContentPartPr/>
                <p14:nvPr/>
              </p14:nvContentPartPr>
              <p14:xfrm>
                <a:off x="2215479" y="2081682"/>
                <a:ext cx="1868760" cy="39600"/>
              </p14:xfrm>
            </p:contentPart>
          </mc:Choice>
          <mc:Fallback xmlns="">
            <p:pic>
              <p:nvPicPr>
                <p:cNvPr id="439" name="墨迹 438">
                  <a:extLst>
                    <a:ext uri="{FF2B5EF4-FFF2-40B4-BE49-F238E27FC236}">
                      <a16:creationId xmlns:a16="http://schemas.microsoft.com/office/drawing/2014/main" id="{9239DB1C-360C-65D2-5C0C-AAA4F10CFD4E}"/>
                    </a:ext>
                  </a:extLst>
                </p:cNvPr>
                <p:cNvPicPr/>
                <p:nvPr/>
              </p:nvPicPr>
              <p:blipFill>
                <a:blip r:embed="rId3"/>
                <a:stretch>
                  <a:fillRect/>
                </a:stretch>
              </p:blipFill>
              <p:spPr>
                <a:xfrm>
                  <a:off x="2207559" y="2073762"/>
                  <a:ext cx="1884240" cy="55080"/>
                </a:xfrm>
                <a:prstGeom prst="rect">
                  <a:avLst/>
                </a:prstGeom>
              </p:spPr>
            </p:pic>
          </mc:Fallback>
        </mc:AlternateContent>
        <p:grpSp>
          <p:nvGrpSpPr>
            <p:cNvPr id="488" name="组合 487">
              <a:extLst>
                <a:ext uri="{FF2B5EF4-FFF2-40B4-BE49-F238E27FC236}">
                  <a16:creationId xmlns:a16="http://schemas.microsoft.com/office/drawing/2014/main" id="{995F6890-8BC6-5EB5-42CE-23262FD9D730}"/>
                </a:ext>
              </a:extLst>
            </p:cNvPr>
            <p:cNvGrpSpPr/>
            <p:nvPr/>
          </p:nvGrpSpPr>
          <p:grpSpPr>
            <a:xfrm>
              <a:off x="2574225" y="2537243"/>
              <a:ext cx="1151269" cy="1037011"/>
              <a:chOff x="4312709" y="1055211"/>
              <a:chExt cx="3786601" cy="3410799"/>
            </a:xfrm>
            <a:solidFill>
              <a:srgbClr val="01A37E"/>
            </a:solidFill>
          </p:grpSpPr>
          <p:sp>
            <p:nvSpPr>
              <p:cNvPr id="443" name="任意多边形: 形状 442">
                <a:extLst>
                  <a:ext uri="{FF2B5EF4-FFF2-40B4-BE49-F238E27FC236}">
                    <a16:creationId xmlns:a16="http://schemas.microsoft.com/office/drawing/2014/main" id="{A8E813AD-2F70-A8D4-DCEE-C2E0FDCEF6A7}"/>
                  </a:ext>
                </a:extLst>
              </p:cNvPr>
              <p:cNvSpPr/>
              <p:nvPr/>
            </p:nvSpPr>
            <p:spPr>
              <a:xfrm>
                <a:off x="4312709" y="1055211"/>
                <a:ext cx="3336943" cy="3159350"/>
              </a:xfrm>
              <a:custGeom>
                <a:avLst/>
                <a:gdLst>
                  <a:gd name="connsiteX0" fmla="*/ 3336922 w 3336943"/>
                  <a:gd name="connsiteY0" fmla="*/ 2536030 h 3159351"/>
                  <a:gd name="connsiteX1" fmla="*/ 3262679 w 3336943"/>
                  <a:gd name="connsiteY1" fmla="*/ 355186 h 3159351"/>
                  <a:gd name="connsiteX2" fmla="*/ 2708836 w 3336943"/>
                  <a:gd name="connsiteY2" fmla="*/ 0 h 3159351"/>
                  <a:gd name="connsiteX3" fmla="*/ 2584569 w 3336943"/>
                  <a:gd name="connsiteY3" fmla="*/ 4248 h 3159351"/>
                  <a:gd name="connsiteX4" fmla="*/ 556463 w 3336943"/>
                  <a:gd name="connsiteY4" fmla="*/ 4210 h 3159351"/>
                  <a:gd name="connsiteX5" fmla="*/ 98407 w 3336943"/>
                  <a:gd name="connsiteY5" fmla="*/ 183586 h 3159351"/>
                  <a:gd name="connsiteX6" fmla="*/ 2770 w 3336943"/>
                  <a:gd name="connsiteY6" fmla="*/ 486690 h 3159351"/>
                  <a:gd name="connsiteX7" fmla="*/ 2770 w 3336943"/>
                  <a:gd name="connsiteY7" fmla="*/ 2537428 h 3159351"/>
                  <a:gd name="connsiteX8" fmla="*/ 360288 w 3336943"/>
                  <a:gd name="connsiteY8" fmla="*/ 2910062 h 3159351"/>
                  <a:gd name="connsiteX9" fmla="*/ 395726 w 3336943"/>
                  <a:gd name="connsiteY9" fmla="*/ 3070451 h 3159351"/>
                  <a:gd name="connsiteX10" fmla="*/ 402041 w 3336943"/>
                  <a:gd name="connsiteY10" fmla="*/ 3077072 h 3159351"/>
                  <a:gd name="connsiteX11" fmla="*/ 266331 w 3336943"/>
                  <a:gd name="connsiteY11" fmla="*/ 3077072 h 3159351"/>
                  <a:gd name="connsiteX12" fmla="*/ 225190 w 3336943"/>
                  <a:gd name="connsiteY12" fmla="*/ 3118212 h 3159351"/>
                  <a:gd name="connsiteX13" fmla="*/ 266331 w 3336943"/>
                  <a:gd name="connsiteY13" fmla="*/ 3159352 h 3159351"/>
                  <a:gd name="connsiteX14" fmla="*/ 3295803 w 3336943"/>
                  <a:gd name="connsiteY14" fmla="*/ 3159352 h 3159351"/>
                  <a:gd name="connsiteX15" fmla="*/ 3336943 w 3336943"/>
                  <a:gd name="connsiteY15" fmla="*/ 3118212 h 3159351"/>
                  <a:gd name="connsiteX16" fmla="*/ 3295803 w 3336943"/>
                  <a:gd name="connsiteY16" fmla="*/ 3077072 h 3159351"/>
                  <a:gd name="connsiteX17" fmla="*/ 2912911 w 3336943"/>
                  <a:gd name="connsiteY17" fmla="*/ 3077072 h 3159351"/>
                  <a:gd name="connsiteX18" fmla="*/ 2968709 w 3336943"/>
                  <a:gd name="connsiteY18" fmla="*/ 2874467 h 3159351"/>
                  <a:gd name="connsiteX19" fmla="*/ 2966451 w 3336943"/>
                  <a:gd name="connsiteY19" fmla="*/ 2866392 h 3159351"/>
                  <a:gd name="connsiteX20" fmla="*/ 3336940 w 3336943"/>
                  <a:gd name="connsiteY20" fmla="*/ 2536042 h 3159351"/>
                  <a:gd name="connsiteX21" fmla="*/ 742639 w 3336943"/>
                  <a:gd name="connsiteY21" fmla="*/ 3037330 h 3159351"/>
                  <a:gd name="connsiteX22" fmla="*/ 597063 w 3336943"/>
                  <a:gd name="connsiteY22" fmla="*/ 3075523 h 3159351"/>
                  <a:gd name="connsiteX23" fmla="*/ 462735 w 3336943"/>
                  <a:gd name="connsiteY23" fmla="*/ 3022749 h 3159351"/>
                  <a:gd name="connsiteX24" fmla="*/ 442145 w 3336943"/>
                  <a:gd name="connsiteY24" fmla="*/ 2917390 h 3159351"/>
                  <a:gd name="connsiteX25" fmla="*/ 454889 w 3336943"/>
                  <a:gd name="connsiteY25" fmla="*/ 2917926 h 3159351"/>
                  <a:gd name="connsiteX26" fmla="*/ 522933 w 3336943"/>
                  <a:gd name="connsiteY26" fmla="*/ 2914252 h 3159351"/>
                  <a:gd name="connsiteX27" fmla="*/ 788877 w 3336943"/>
                  <a:gd name="connsiteY27" fmla="*/ 2911114 h 3159351"/>
                  <a:gd name="connsiteX28" fmla="*/ 742646 w 3336943"/>
                  <a:gd name="connsiteY28" fmla="*/ 3037331 h 3159351"/>
                  <a:gd name="connsiteX29" fmla="*/ 815696 w 3336943"/>
                  <a:gd name="connsiteY29" fmla="*/ 3077055 h 3159351"/>
                  <a:gd name="connsiteX30" fmla="*/ 870729 w 3336943"/>
                  <a:gd name="connsiteY30" fmla="*/ 2910121 h 3159351"/>
                  <a:gd name="connsiteX31" fmla="*/ 2460119 w 3336943"/>
                  <a:gd name="connsiteY31" fmla="*/ 2891292 h 3159351"/>
                  <a:gd name="connsiteX32" fmla="*/ 2492802 w 3336943"/>
                  <a:gd name="connsiteY32" fmla="*/ 3070433 h 3159351"/>
                  <a:gd name="connsiteX33" fmla="*/ 2499116 w 3336943"/>
                  <a:gd name="connsiteY33" fmla="*/ 3077053 h 3159351"/>
                  <a:gd name="connsiteX34" fmla="*/ 2886420 w 3336943"/>
                  <a:gd name="connsiteY34" fmla="*/ 2879123 h 3159351"/>
                  <a:gd name="connsiteX35" fmla="*/ 2839769 w 3336943"/>
                  <a:gd name="connsiteY35" fmla="*/ 3037327 h 3159351"/>
                  <a:gd name="connsiteX36" fmla="*/ 2694154 w 3336943"/>
                  <a:gd name="connsiteY36" fmla="*/ 3075520 h 3159351"/>
                  <a:gd name="connsiteX37" fmla="*/ 2559826 w 3336943"/>
                  <a:gd name="connsiteY37" fmla="*/ 3022746 h 3159351"/>
                  <a:gd name="connsiteX38" fmla="*/ 2544211 w 3336943"/>
                  <a:gd name="connsiteY38" fmla="*/ 2890328 h 3159351"/>
                  <a:gd name="connsiteX39" fmla="*/ 2708921 w 3336943"/>
                  <a:gd name="connsiteY39" fmla="*/ 2888376 h 3159351"/>
                  <a:gd name="connsiteX40" fmla="*/ 2886533 w 3336943"/>
                  <a:gd name="connsiteY40" fmla="*/ 2878350 h 3159351"/>
                  <a:gd name="connsiteX41" fmla="*/ 2886418 w 3336943"/>
                  <a:gd name="connsiteY41" fmla="*/ 2879115 h 3159351"/>
                  <a:gd name="connsiteX42" fmla="*/ 2708465 w 3336943"/>
                  <a:gd name="connsiteY42" fmla="*/ 2806066 h 3159351"/>
                  <a:gd name="connsiteX43" fmla="*/ 518118 w 3336943"/>
                  <a:gd name="connsiteY43" fmla="*/ 2832204 h 3159351"/>
                  <a:gd name="connsiteX44" fmla="*/ 84976 w 3336943"/>
                  <a:gd name="connsiteY44" fmla="*/ 2537369 h 3159351"/>
                  <a:gd name="connsiteX45" fmla="*/ 84709 w 3336943"/>
                  <a:gd name="connsiteY45" fmla="*/ 482026 h 3159351"/>
                  <a:gd name="connsiteX46" fmla="*/ 159717 w 3336943"/>
                  <a:gd name="connsiteY46" fmla="*/ 238362 h 3159351"/>
                  <a:gd name="connsiteX47" fmla="*/ 556345 w 3336943"/>
                  <a:gd name="connsiteY47" fmla="*/ 86506 h 3159351"/>
                  <a:gd name="connsiteX48" fmla="*/ 2587195 w 3336943"/>
                  <a:gd name="connsiteY48" fmla="*/ 86429 h 3159351"/>
                  <a:gd name="connsiteX49" fmla="*/ 2708777 w 3336943"/>
                  <a:gd name="connsiteY49" fmla="*/ 82258 h 3159351"/>
                  <a:gd name="connsiteX50" fmla="*/ 3180304 w 3336943"/>
                  <a:gd name="connsiteY50" fmla="*/ 356539 h 3159351"/>
                  <a:gd name="connsiteX51" fmla="*/ 3254548 w 3336943"/>
                  <a:gd name="connsiteY51" fmla="*/ 2537383 h 3159351"/>
                  <a:gd name="connsiteX52" fmla="*/ 2708435 w 3336943"/>
                  <a:gd name="connsiteY52" fmla="*/ 2806079 h 315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36943" h="3159351">
                    <a:moveTo>
                      <a:pt x="3336922" y="2536030"/>
                    </a:moveTo>
                    <a:lnTo>
                      <a:pt x="3262679" y="355186"/>
                    </a:lnTo>
                    <a:cubicBezTo>
                      <a:pt x="3262679" y="193151"/>
                      <a:pt x="3166621" y="0"/>
                      <a:pt x="2708836" y="0"/>
                    </a:cubicBezTo>
                    <a:cubicBezTo>
                      <a:pt x="2668921" y="0"/>
                      <a:pt x="2626211" y="1492"/>
                      <a:pt x="2584569" y="4248"/>
                    </a:cubicBezTo>
                    <a:lnTo>
                      <a:pt x="556463" y="4210"/>
                    </a:lnTo>
                    <a:cubicBezTo>
                      <a:pt x="369896" y="4210"/>
                      <a:pt x="198671" y="71259"/>
                      <a:pt x="98407" y="183586"/>
                    </a:cubicBezTo>
                    <a:cubicBezTo>
                      <a:pt x="22747" y="268353"/>
                      <a:pt x="-10243" y="374787"/>
                      <a:pt x="2770" y="486690"/>
                    </a:cubicBezTo>
                    <a:lnTo>
                      <a:pt x="2770" y="2537428"/>
                    </a:lnTo>
                    <a:cubicBezTo>
                      <a:pt x="2770" y="2702558"/>
                      <a:pt x="134689" y="2872441"/>
                      <a:pt x="360288" y="2910062"/>
                    </a:cubicBezTo>
                    <a:cubicBezTo>
                      <a:pt x="355619" y="2952350"/>
                      <a:pt x="357150" y="3016802"/>
                      <a:pt x="395726" y="3070451"/>
                    </a:cubicBezTo>
                    <a:cubicBezTo>
                      <a:pt x="397525" y="3072938"/>
                      <a:pt x="400127" y="3074661"/>
                      <a:pt x="402041" y="3077072"/>
                    </a:cubicBezTo>
                    <a:lnTo>
                      <a:pt x="266331" y="3077072"/>
                    </a:lnTo>
                    <a:cubicBezTo>
                      <a:pt x="243598" y="3077072"/>
                      <a:pt x="225190" y="3095518"/>
                      <a:pt x="225190" y="3118212"/>
                    </a:cubicBezTo>
                    <a:cubicBezTo>
                      <a:pt x="225190" y="3140944"/>
                      <a:pt x="243636" y="3159352"/>
                      <a:pt x="266331" y="3159352"/>
                    </a:cubicBezTo>
                    <a:lnTo>
                      <a:pt x="3295803" y="3159352"/>
                    </a:lnTo>
                    <a:cubicBezTo>
                      <a:pt x="3318535" y="3159352"/>
                      <a:pt x="3336943" y="3140906"/>
                      <a:pt x="3336943" y="3118212"/>
                    </a:cubicBezTo>
                    <a:cubicBezTo>
                      <a:pt x="3336943" y="3095480"/>
                      <a:pt x="3318497" y="3077072"/>
                      <a:pt x="3295803" y="3077072"/>
                    </a:cubicBezTo>
                    <a:lnTo>
                      <a:pt x="2912911" y="3077072"/>
                    </a:lnTo>
                    <a:cubicBezTo>
                      <a:pt x="2953937" y="3027895"/>
                      <a:pt x="2973607" y="2960691"/>
                      <a:pt x="2968709" y="2874467"/>
                    </a:cubicBezTo>
                    <a:cubicBezTo>
                      <a:pt x="2968556" y="2871558"/>
                      <a:pt x="2967217" y="2869109"/>
                      <a:pt x="2966451" y="2866392"/>
                    </a:cubicBezTo>
                    <a:cubicBezTo>
                      <a:pt x="3204678" y="2821042"/>
                      <a:pt x="3336940" y="2706463"/>
                      <a:pt x="3336940" y="2536042"/>
                    </a:cubicBezTo>
                    <a:close/>
                    <a:moveTo>
                      <a:pt x="742639" y="3037330"/>
                    </a:moveTo>
                    <a:cubicBezTo>
                      <a:pt x="688793" y="3087157"/>
                      <a:pt x="602530" y="3076021"/>
                      <a:pt x="597063" y="3075523"/>
                    </a:cubicBezTo>
                    <a:cubicBezTo>
                      <a:pt x="531851" y="3073533"/>
                      <a:pt x="486689" y="3055776"/>
                      <a:pt x="462735" y="3022749"/>
                    </a:cubicBezTo>
                    <a:cubicBezTo>
                      <a:pt x="438663" y="2989569"/>
                      <a:pt x="438701" y="2945787"/>
                      <a:pt x="442145" y="2917390"/>
                    </a:cubicBezTo>
                    <a:cubicBezTo>
                      <a:pt x="446469" y="2917467"/>
                      <a:pt x="450526" y="2917926"/>
                      <a:pt x="454889" y="2917926"/>
                    </a:cubicBezTo>
                    <a:cubicBezTo>
                      <a:pt x="478310" y="2917926"/>
                      <a:pt x="502459" y="2916625"/>
                      <a:pt x="522933" y="2914252"/>
                    </a:cubicBezTo>
                    <a:lnTo>
                      <a:pt x="788877" y="2911114"/>
                    </a:lnTo>
                    <a:cubicBezTo>
                      <a:pt x="787154" y="2967103"/>
                      <a:pt x="772229" y="3010046"/>
                      <a:pt x="742646" y="3037331"/>
                    </a:cubicBezTo>
                    <a:close/>
                    <a:moveTo>
                      <a:pt x="815696" y="3077055"/>
                    </a:moveTo>
                    <a:cubicBezTo>
                      <a:pt x="850675" y="3035111"/>
                      <a:pt x="869121" y="2979236"/>
                      <a:pt x="870729" y="2910121"/>
                    </a:cubicBezTo>
                    <a:lnTo>
                      <a:pt x="2460119" y="2891292"/>
                    </a:lnTo>
                    <a:cubicBezTo>
                      <a:pt x="2453231" y="2930940"/>
                      <a:pt x="2447835" y="3007829"/>
                      <a:pt x="2492802" y="3070433"/>
                    </a:cubicBezTo>
                    <a:cubicBezTo>
                      <a:pt x="2494600" y="3072920"/>
                      <a:pt x="2497203" y="3074642"/>
                      <a:pt x="2499116" y="3077053"/>
                    </a:cubicBezTo>
                    <a:close/>
                    <a:moveTo>
                      <a:pt x="2886420" y="2879123"/>
                    </a:moveTo>
                    <a:cubicBezTo>
                      <a:pt x="2890554" y="2951722"/>
                      <a:pt x="2874863" y="3004957"/>
                      <a:pt x="2839769" y="3037327"/>
                    </a:cubicBezTo>
                    <a:cubicBezTo>
                      <a:pt x="2785923" y="3087154"/>
                      <a:pt x="2699553" y="3076018"/>
                      <a:pt x="2694154" y="3075520"/>
                    </a:cubicBezTo>
                    <a:cubicBezTo>
                      <a:pt x="2628943" y="3073530"/>
                      <a:pt x="2583780" y="3055773"/>
                      <a:pt x="2559826" y="3022746"/>
                    </a:cubicBezTo>
                    <a:cubicBezTo>
                      <a:pt x="2523623" y="2972803"/>
                      <a:pt x="2541762" y="2899518"/>
                      <a:pt x="2544211" y="2890328"/>
                    </a:cubicBezTo>
                    <a:lnTo>
                      <a:pt x="2708921" y="2888376"/>
                    </a:lnTo>
                    <a:cubicBezTo>
                      <a:pt x="2772717" y="2888376"/>
                      <a:pt x="2831650" y="2884740"/>
                      <a:pt x="2886533" y="2878350"/>
                    </a:cubicBezTo>
                    <a:cubicBezTo>
                      <a:pt x="2886571" y="2878618"/>
                      <a:pt x="2886418" y="2878847"/>
                      <a:pt x="2886418" y="2879115"/>
                    </a:cubicBezTo>
                    <a:close/>
                    <a:moveTo>
                      <a:pt x="2708465" y="2806066"/>
                    </a:moveTo>
                    <a:lnTo>
                      <a:pt x="518118" y="2832204"/>
                    </a:lnTo>
                    <a:cubicBezTo>
                      <a:pt x="246972" y="2861290"/>
                      <a:pt x="84976" y="2696886"/>
                      <a:pt x="84976" y="2537369"/>
                    </a:cubicBezTo>
                    <a:lnTo>
                      <a:pt x="84709" y="482026"/>
                    </a:lnTo>
                    <a:cubicBezTo>
                      <a:pt x="73992" y="388074"/>
                      <a:pt x="99213" y="306099"/>
                      <a:pt x="159717" y="238362"/>
                    </a:cubicBezTo>
                    <a:cubicBezTo>
                      <a:pt x="244601" y="143299"/>
                      <a:pt x="392899" y="86506"/>
                      <a:pt x="556345" y="86506"/>
                    </a:cubicBezTo>
                    <a:lnTo>
                      <a:pt x="2587195" y="86429"/>
                    </a:lnTo>
                    <a:cubicBezTo>
                      <a:pt x="2629751" y="83674"/>
                      <a:pt x="2670623" y="82258"/>
                      <a:pt x="2708777" y="82258"/>
                    </a:cubicBezTo>
                    <a:cubicBezTo>
                      <a:pt x="3021678" y="82258"/>
                      <a:pt x="3180304" y="174106"/>
                      <a:pt x="3180304" y="356539"/>
                    </a:cubicBezTo>
                    <a:lnTo>
                      <a:pt x="3254548" y="2537383"/>
                    </a:lnTo>
                    <a:cubicBezTo>
                      <a:pt x="3254548" y="2779901"/>
                      <a:pt x="2872959" y="2806079"/>
                      <a:pt x="2708435" y="2806079"/>
                    </a:cubicBezTo>
                    <a:close/>
                  </a:path>
                </a:pathLst>
              </a:custGeom>
              <a:grpFill/>
              <a:ln w="9797"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D35BD16A-92EE-50C5-025F-E8096DB1F53F}"/>
                  </a:ext>
                </a:extLst>
              </p:cNvPr>
              <p:cNvSpPr/>
              <p:nvPr/>
            </p:nvSpPr>
            <p:spPr>
              <a:xfrm>
                <a:off x="4786726" y="2125000"/>
                <a:ext cx="815741" cy="827858"/>
              </a:xfrm>
              <a:custGeom>
                <a:avLst/>
                <a:gdLst>
                  <a:gd name="connsiteX0" fmla="*/ 814225 w 815743"/>
                  <a:gd name="connsiteY0" fmla="*/ 465560 h 827857"/>
                  <a:gd name="connsiteX1" fmla="*/ 713000 w 815743"/>
                  <a:gd name="connsiteY1" fmla="*/ 122464 h 827857"/>
                  <a:gd name="connsiteX2" fmla="*/ 412199 w 815743"/>
                  <a:gd name="connsiteY2" fmla="*/ 0 h 827857"/>
                  <a:gd name="connsiteX3" fmla="*/ 404277 w 815743"/>
                  <a:gd name="connsiteY3" fmla="*/ 191 h 827857"/>
                  <a:gd name="connsiteX4" fmla="*/ 166735 w 815743"/>
                  <a:gd name="connsiteY4" fmla="*/ 74206 h 827857"/>
                  <a:gd name="connsiteX5" fmla="*/ 165319 w 815743"/>
                  <a:gd name="connsiteY5" fmla="*/ 74818 h 827857"/>
                  <a:gd name="connsiteX6" fmla="*/ 164363 w 815743"/>
                  <a:gd name="connsiteY6" fmla="*/ 75851 h 827857"/>
                  <a:gd name="connsiteX7" fmla="*/ 86904 w 815743"/>
                  <a:gd name="connsiteY7" fmla="*/ 146154 h 827857"/>
                  <a:gd name="connsiteX8" fmla="*/ 2902 w 815743"/>
                  <a:gd name="connsiteY8" fmla="*/ 463454 h 827857"/>
                  <a:gd name="connsiteX9" fmla="*/ 378064 w 815743"/>
                  <a:gd name="connsiteY9" fmla="*/ 827819 h 827857"/>
                  <a:gd name="connsiteX10" fmla="*/ 379977 w 815743"/>
                  <a:gd name="connsiteY10" fmla="*/ 827858 h 827857"/>
                  <a:gd name="connsiteX11" fmla="*/ 714265 w 815743"/>
                  <a:gd name="connsiteY11" fmla="*/ 709293 h 827857"/>
                  <a:gd name="connsiteX12" fmla="*/ 814226 w 815743"/>
                  <a:gd name="connsiteY12" fmla="*/ 465550 h 827857"/>
                  <a:gd name="connsiteX13" fmla="*/ 381044 w 815743"/>
                  <a:gd name="connsiteY13" fmla="*/ 745543 h 827857"/>
                  <a:gd name="connsiteX14" fmla="*/ 84259 w 815743"/>
                  <a:gd name="connsiteY14" fmla="*/ 451403 h 827857"/>
                  <a:gd name="connsiteX15" fmla="*/ 150964 w 815743"/>
                  <a:gd name="connsiteY15" fmla="*/ 197746 h 827857"/>
                  <a:gd name="connsiteX16" fmla="*/ 180777 w 815743"/>
                  <a:gd name="connsiteY16" fmla="*/ 168966 h 827857"/>
                  <a:gd name="connsiteX17" fmla="*/ 263211 w 815743"/>
                  <a:gd name="connsiteY17" fmla="*/ 287492 h 827857"/>
                  <a:gd name="connsiteX18" fmla="*/ 297003 w 815743"/>
                  <a:gd name="connsiteY18" fmla="*/ 305135 h 827857"/>
                  <a:gd name="connsiteX19" fmla="*/ 320462 w 815743"/>
                  <a:gd name="connsiteY19" fmla="*/ 297787 h 827857"/>
                  <a:gd name="connsiteX20" fmla="*/ 330681 w 815743"/>
                  <a:gd name="connsiteY20" fmla="*/ 240496 h 827857"/>
                  <a:gd name="connsiteX21" fmla="*/ 248744 w 815743"/>
                  <a:gd name="connsiteY21" fmla="*/ 122666 h 827857"/>
                  <a:gd name="connsiteX22" fmla="*/ 412200 w 815743"/>
                  <a:gd name="connsiteY22" fmla="*/ 82253 h 827857"/>
                  <a:gd name="connsiteX23" fmla="*/ 652916 w 815743"/>
                  <a:gd name="connsiteY23" fmla="*/ 178732 h 827857"/>
                  <a:gd name="connsiteX24" fmla="*/ 731982 w 815743"/>
                  <a:gd name="connsiteY24" fmla="*/ 463878 h 827857"/>
                  <a:gd name="connsiteX25" fmla="*/ 654446 w 815743"/>
                  <a:gd name="connsiteY25" fmla="*/ 652669 h 827857"/>
                  <a:gd name="connsiteX26" fmla="*/ 381047 w 815743"/>
                  <a:gd name="connsiteY26" fmla="*/ 745551 h 82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5743" h="827857">
                    <a:moveTo>
                      <a:pt x="814225" y="465560"/>
                    </a:moveTo>
                    <a:cubicBezTo>
                      <a:pt x="823601" y="319524"/>
                      <a:pt x="789541" y="204065"/>
                      <a:pt x="713000" y="122464"/>
                    </a:cubicBezTo>
                    <a:cubicBezTo>
                      <a:pt x="603664" y="5898"/>
                      <a:pt x="443275" y="0"/>
                      <a:pt x="412199" y="0"/>
                    </a:cubicBezTo>
                    <a:cubicBezTo>
                      <a:pt x="411242" y="0"/>
                      <a:pt x="405234" y="115"/>
                      <a:pt x="404277" y="191"/>
                    </a:cubicBezTo>
                    <a:cubicBezTo>
                      <a:pt x="309138" y="7080"/>
                      <a:pt x="229917" y="32185"/>
                      <a:pt x="166735" y="74206"/>
                    </a:cubicBezTo>
                    <a:cubicBezTo>
                      <a:pt x="166276" y="74474"/>
                      <a:pt x="165779" y="74512"/>
                      <a:pt x="165319" y="74818"/>
                    </a:cubicBezTo>
                    <a:cubicBezTo>
                      <a:pt x="164937" y="75086"/>
                      <a:pt x="164745" y="75545"/>
                      <a:pt x="164363" y="75851"/>
                    </a:cubicBezTo>
                    <a:cubicBezTo>
                      <a:pt x="135086" y="95675"/>
                      <a:pt x="108948" y="118829"/>
                      <a:pt x="86904" y="146154"/>
                    </a:cubicBezTo>
                    <a:cubicBezTo>
                      <a:pt x="-21707" y="280943"/>
                      <a:pt x="1754" y="455724"/>
                      <a:pt x="2902" y="463454"/>
                    </a:cubicBezTo>
                    <a:cubicBezTo>
                      <a:pt x="55409" y="808646"/>
                      <a:pt x="374850" y="827712"/>
                      <a:pt x="378064" y="827819"/>
                    </a:cubicBezTo>
                    <a:cubicBezTo>
                      <a:pt x="378714" y="827858"/>
                      <a:pt x="379365" y="827858"/>
                      <a:pt x="379977" y="827858"/>
                    </a:cubicBezTo>
                    <a:cubicBezTo>
                      <a:pt x="525210" y="827858"/>
                      <a:pt x="637730" y="787981"/>
                      <a:pt x="714265" y="709293"/>
                    </a:cubicBezTo>
                    <a:cubicBezTo>
                      <a:pt x="817018" y="603631"/>
                      <a:pt x="814490" y="467539"/>
                      <a:pt x="814226" y="465550"/>
                    </a:cubicBezTo>
                    <a:close/>
                    <a:moveTo>
                      <a:pt x="381044" y="745543"/>
                    </a:moveTo>
                    <a:cubicBezTo>
                      <a:pt x="362138" y="744433"/>
                      <a:pt x="125897" y="724953"/>
                      <a:pt x="84259" y="451403"/>
                    </a:cubicBezTo>
                    <a:cubicBezTo>
                      <a:pt x="84029" y="449949"/>
                      <a:pt x="64550" y="304985"/>
                      <a:pt x="150964" y="197746"/>
                    </a:cubicBezTo>
                    <a:cubicBezTo>
                      <a:pt x="159613" y="186991"/>
                      <a:pt x="170482" y="178266"/>
                      <a:pt x="180777" y="168966"/>
                    </a:cubicBezTo>
                    <a:lnTo>
                      <a:pt x="263211" y="287492"/>
                    </a:lnTo>
                    <a:cubicBezTo>
                      <a:pt x="271209" y="298974"/>
                      <a:pt x="283991" y="305135"/>
                      <a:pt x="297003" y="305135"/>
                    </a:cubicBezTo>
                    <a:cubicBezTo>
                      <a:pt x="305078" y="305135"/>
                      <a:pt x="313306" y="302762"/>
                      <a:pt x="320462" y="297787"/>
                    </a:cubicBezTo>
                    <a:cubicBezTo>
                      <a:pt x="339099" y="284814"/>
                      <a:pt x="343730" y="259173"/>
                      <a:pt x="330681" y="240496"/>
                    </a:cubicBezTo>
                    <a:lnTo>
                      <a:pt x="248744" y="122666"/>
                    </a:lnTo>
                    <a:cubicBezTo>
                      <a:pt x="294247" y="100775"/>
                      <a:pt x="348244" y="86768"/>
                      <a:pt x="412200" y="82253"/>
                    </a:cubicBezTo>
                    <a:cubicBezTo>
                      <a:pt x="437343" y="82253"/>
                      <a:pt x="566808" y="86922"/>
                      <a:pt x="652916" y="178732"/>
                    </a:cubicBezTo>
                    <a:cubicBezTo>
                      <a:pt x="713306" y="243102"/>
                      <a:pt x="739942" y="337818"/>
                      <a:pt x="731982" y="463878"/>
                    </a:cubicBezTo>
                    <a:cubicBezTo>
                      <a:pt x="732020" y="464950"/>
                      <a:pt x="733091" y="572450"/>
                      <a:pt x="654446" y="652669"/>
                    </a:cubicBezTo>
                    <a:cubicBezTo>
                      <a:pt x="594209" y="714130"/>
                      <a:pt x="502208" y="745397"/>
                      <a:pt x="381047" y="745551"/>
                    </a:cubicBezTo>
                    <a:close/>
                  </a:path>
                </a:pathLst>
              </a:custGeom>
              <a:grpFill/>
              <a:ln w="9797"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02ABE8AE-CAE3-A7EA-ACEF-585E0A18F9BC}"/>
                  </a:ext>
                </a:extLst>
              </p:cNvPr>
              <p:cNvSpPr/>
              <p:nvPr/>
            </p:nvSpPr>
            <p:spPr>
              <a:xfrm>
                <a:off x="5298995" y="3399678"/>
                <a:ext cx="1049400" cy="109884"/>
              </a:xfrm>
              <a:custGeom>
                <a:avLst/>
                <a:gdLst>
                  <a:gd name="connsiteX0" fmla="*/ 1007057 w 1049400"/>
                  <a:gd name="connsiteY0" fmla="*/ 127 h 109885"/>
                  <a:gd name="connsiteX1" fmla="*/ 39971 w 1049400"/>
                  <a:gd name="connsiteY1" fmla="*/ 27644 h 109885"/>
                  <a:gd name="connsiteX2" fmla="*/ 17 w 1049400"/>
                  <a:gd name="connsiteY2" fmla="*/ 69932 h 109885"/>
                  <a:gd name="connsiteX3" fmla="*/ 41157 w 1049400"/>
                  <a:gd name="connsiteY3" fmla="*/ 109886 h 109885"/>
                  <a:gd name="connsiteX4" fmla="*/ 42344 w 1049400"/>
                  <a:gd name="connsiteY4" fmla="*/ 109848 h 109885"/>
                  <a:gd name="connsiteX5" fmla="*/ 1009429 w 1049400"/>
                  <a:gd name="connsiteY5" fmla="*/ 82293 h 109885"/>
                  <a:gd name="connsiteX6" fmla="*/ 1049383 w 1049400"/>
                  <a:gd name="connsiteY6" fmla="*/ 40005 h 109885"/>
                  <a:gd name="connsiteX7" fmla="*/ 1007057 w 1049400"/>
                  <a:gd name="connsiteY7" fmla="*/ 127 h 10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9400" h="109885">
                    <a:moveTo>
                      <a:pt x="1007057" y="127"/>
                    </a:moveTo>
                    <a:lnTo>
                      <a:pt x="39971" y="27644"/>
                    </a:lnTo>
                    <a:cubicBezTo>
                      <a:pt x="17238" y="28294"/>
                      <a:pt x="-633" y="47238"/>
                      <a:pt x="17" y="69932"/>
                    </a:cubicBezTo>
                    <a:cubicBezTo>
                      <a:pt x="668" y="92243"/>
                      <a:pt x="18999" y="109886"/>
                      <a:pt x="41157" y="109886"/>
                    </a:cubicBezTo>
                    <a:cubicBezTo>
                      <a:pt x="41540" y="109886"/>
                      <a:pt x="41923" y="109886"/>
                      <a:pt x="42344" y="109848"/>
                    </a:cubicBezTo>
                    <a:lnTo>
                      <a:pt x="1009429" y="82293"/>
                    </a:lnTo>
                    <a:cubicBezTo>
                      <a:pt x="1032162" y="81643"/>
                      <a:pt x="1050034" y="62699"/>
                      <a:pt x="1049383" y="40005"/>
                    </a:cubicBezTo>
                    <a:cubicBezTo>
                      <a:pt x="1048694" y="17349"/>
                      <a:pt x="1031128" y="-1748"/>
                      <a:pt x="1007057" y="127"/>
                    </a:cubicBezTo>
                    <a:close/>
                  </a:path>
                </a:pathLst>
              </a:custGeom>
              <a:grpFill/>
              <a:ln w="9797"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4A82A7E9-D4F2-3010-73E3-6B3BF9DD1418}"/>
                  </a:ext>
                </a:extLst>
              </p:cNvPr>
              <p:cNvSpPr/>
              <p:nvPr/>
            </p:nvSpPr>
            <p:spPr>
              <a:xfrm>
                <a:off x="7834560" y="4132239"/>
                <a:ext cx="264750" cy="82279"/>
              </a:xfrm>
              <a:custGeom>
                <a:avLst/>
                <a:gdLst>
                  <a:gd name="connsiteX0" fmla="*/ 223612 w 264751"/>
                  <a:gd name="connsiteY0" fmla="*/ 0 h 82280"/>
                  <a:gd name="connsiteX1" fmla="*/ 41140 w 264751"/>
                  <a:gd name="connsiteY1" fmla="*/ 0 h 82280"/>
                  <a:gd name="connsiteX2" fmla="*/ 0 w 264751"/>
                  <a:gd name="connsiteY2" fmla="*/ 41140 h 82280"/>
                  <a:gd name="connsiteX3" fmla="*/ 41140 w 264751"/>
                  <a:gd name="connsiteY3" fmla="*/ 82280 h 82280"/>
                  <a:gd name="connsiteX4" fmla="*/ 223612 w 264751"/>
                  <a:gd name="connsiteY4" fmla="*/ 82280 h 82280"/>
                  <a:gd name="connsiteX5" fmla="*/ 264752 w 264751"/>
                  <a:gd name="connsiteY5" fmla="*/ 41140 h 82280"/>
                  <a:gd name="connsiteX6" fmla="*/ 223612 w 264751"/>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51" h="82280">
                    <a:moveTo>
                      <a:pt x="223612" y="0"/>
                    </a:moveTo>
                    <a:lnTo>
                      <a:pt x="41140" y="0"/>
                    </a:lnTo>
                    <a:cubicBezTo>
                      <a:pt x="18408" y="0"/>
                      <a:pt x="0" y="18446"/>
                      <a:pt x="0" y="41140"/>
                    </a:cubicBezTo>
                    <a:cubicBezTo>
                      <a:pt x="0" y="63872"/>
                      <a:pt x="18446" y="82280"/>
                      <a:pt x="41140" y="82280"/>
                    </a:cubicBezTo>
                    <a:lnTo>
                      <a:pt x="223612" y="82280"/>
                    </a:lnTo>
                    <a:cubicBezTo>
                      <a:pt x="246344" y="82280"/>
                      <a:pt x="264752" y="63834"/>
                      <a:pt x="264752" y="41140"/>
                    </a:cubicBezTo>
                    <a:cubicBezTo>
                      <a:pt x="264752" y="18446"/>
                      <a:pt x="246344" y="0"/>
                      <a:pt x="223612" y="0"/>
                    </a:cubicBezTo>
                    <a:close/>
                  </a:path>
                </a:pathLst>
              </a:custGeom>
              <a:grpFill/>
              <a:ln w="9797"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EFE54D6E-488F-7FA3-E327-08DCEB2FB957}"/>
                  </a:ext>
                </a:extLst>
              </p:cNvPr>
              <p:cNvSpPr/>
              <p:nvPr/>
            </p:nvSpPr>
            <p:spPr>
              <a:xfrm>
                <a:off x="5845105" y="4383731"/>
                <a:ext cx="1437030" cy="82279"/>
              </a:xfrm>
              <a:custGeom>
                <a:avLst/>
                <a:gdLst>
                  <a:gd name="connsiteX0" fmla="*/ 1395889 w 1437029"/>
                  <a:gd name="connsiteY0" fmla="*/ 0 h 82280"/>
                  <a:gd name="connsiteX1" fmla="*/ 41140 w 1437029"/>
                  <a:gd name="connsiteY1" fmla="*/ 0 h 82280"/>
                  <a:gd name="connsiteX2" fmla="*/ 0 w 1437029"/>
                  <a:gd name="connsiteY2" fmla="*/ 41140 h 82280"/>
                  <a:gd name="connsiteX3" fmla="*/ 41140 w 1437029"/>
                  <a:gd name="connsiteY3" fmla="*/ 82280 h 82280"/>
                  <a:gd name="connsiteX4" fmla="*/ 1395889 w 1437029"/>
                  <a:gd name="connsiteY4" fmla="*/ 82280 h 82280"/>
                  <a:gd name="connsiteX5" fmla="*/ 1437029 w 1437029"/>
                  <a:gd name="connsiteY5" fmla="*/ 41140 h 82280"/>
                  <a:gd name="connsiteX6" fmla="*/ 1395889 w 1437029"/>
                  <a:gd name="connsiteY6"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7029" h="82280">
                    <a:moveTo>
                      <a:pt x="1395889" y="0"/>
                    </a:moveTo>
                    <a:lnTo>
                      <a:pt x="41140" y="0"/>
                    </a:lnTo>
                    <a:cubicBezTo>
                      <a:pt x="18408" y="0"/>
                      <a:pt x="0" y="18446"/>
                      <a:pt x="0" y="41140"/>
                    </a:cubicBezTo>
                    <a:cubicBezTo>
                      <a:pt x="0" y="63872"/>
                      <a:pt x="18446" y="82280"/>
                      <a:pt x="41140" y="82280"/>
                    </a:cubicBezTo>
                    <a:lnTo>
                      <a:pt x="1395889" y="82280"/>
                    </a:lnTo>
                    <a:cubicBezTo>
                      <a:pt x="1418621" y="82280"/>
                      <a:pt x="1437029" y="63834"/>
                      <a:pt x="1437029" y="41140"/>
                    </a:cubicBezTo>
                    <a:cubicBezTo>
                      <a:pt x="1437068" y="18446"/>
                      <a:pt x="1418621" y="0"/>
                      <a:pt x="1395889" y="0"/>
                    </a:cubicBezTo>
                    <a:close/>
                  </a:path>
                </a:pathLst>
              </a:custGeom>
              <a:grpFill/>
              <a:ln w="9797"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18D4FCD2-F857-290E-7DB4-2FB6271879C5}"/>
                  </a:ext>
                </a:extLst>
              </p:cNvPr>
              <p:cNvSpPr/>
              <p:nvPr/>
            </p:nvSpPr>
            <p:spPr>
              <a:xfrm>
                <a:off x="4540312" y="1342080"/>
                <a:ext cx="2828631" cy="2396589"/>
              </a:xfrm>
              <a:custGeom>
                <a:avLst/>
                <a:gdLst>
                  <a:gd name="connsiteX0" fmla="*/ 2677753 w 2828631"/>
                  <a:gd name="connsiteY0" fmla="*/ 1388089 h 2396588"/>
                  <a:gd name="connsiteX1" fmla="*/ 2658771 w 2828631"/>
                  <a:gd name="connsiteY1" fmla="*/ 1388089 h 2396588"/>
                  <a:gd name="connsiteX2" fmla="*/ 2635848 w 2828631"/>
                  <a:gd name="connsiteY2" fmla="*/ 978980 h 2396588"/>
                  <a:gd name="connsiteX3" fmla="*/ 2646525 w 2828631"/>
                  <a:gd name="connsiteY3" fmla="*/ 978980 h 2396588"/>
                  <a:gd name="connsiteX4" fmla="*/ 2797381 w 2828631"/>
                  <a:gd name="connsiteY4" fmla="*/ 828123 h 2396588"/>
                  <a:gd name="connsiteX5" fmla="*/ 2797381 w 2828631"/>
                  <a:gd name="connsiteY5" fmla="*/ 431682 h 2396588"/>
                  <a:gd name="connsiteX6" fmla="*/ 2646525 w 2828631"/>
                  <a:gd name="connsiteY6" fmla="*/ 280825 h 2396588"/>
                  <a:gd name="connsiteX7" fmla="*/ 2594860 w 2828631"/>
                  <a:gd name="connsiteY7" fmla="*/ 280825 h 2396588"/>
                  <a:gd name="connsiteX8" fmla="*/ 2168077 w 2828631"/>
                  <a:gd name="connsiteY8" fmla="*/ 0 h 2396588"/>
                  <a:gd name="connsiteX9" fmla="*/ 2133099 w 2828631"/>
                  <a:gd name="connsiteY9" fmla="*/ 957 h 2396588"/>
                  <a:gd name="connsiteX10" fmla="*/ 531952 w 2828631"/>
                  <a:gd name="connsiteY10" fmla="*/ 91006 h 2396588"/>
                  <a:gd name="connsiteX11" fmla="*/ 516452 w 2828631"/>
                  <a:gd name="connsiteY11" fmla="*/ 90968 h 2396588"/>
                  <a:gd name="connsiteX12" fmla="*/ 65980 w 2828631"/>
                  <a:gd name="connsiteY12" fmla="*/ 217645 h 2396588"/>
                  <a:gd name="connsiteX13" fmla="*/ 500 w 2828631"/>
                  <a:gd name="connsiteY13" fmla="*/ 406397 h 2396588"/>
                  <a:gd name="connsiteX14" fmla="*/ 38808 w 2828631"/>
                  <a:gd name="connsiteY14" fmla="*/ 2136768 h 2396588"/>
                  <a:gd name="connsiteX15" fmla="*/ 484804 w 2828631"/>
                  <a:gd name="connsiteY15" fmla="*/ 2396589 h 2396588"/>
                  <a:gd name="connsiteX16" fmla="*/ 559545 w 2828631"/>
                  <a:gd name="connsiteY16" fmla="*/ 2394484 h 2396588"/>
                  <a:gd name="connsiteX17" fmla="*/ 2285802 w 2828631"/>
                  <a:gd name="connsiteY17" fmla="*/ 2317829 h 2396588"/>
                  <a:gd name="connsiteX18" fmla="*/ 2679030 w 2828631"/>
                  <a:gd name="connsiteY18" fmla="*/ 2086332 h 2396588"/>
                  <a:gd name="connsiteX19" fmla="*/ 2828632 w 2828631"/>
                  <a:gd name="connsiteY19" fmla="*/ 1935476 h 2396588"/>
                  <a:gd name="connsiteX20" fmla="*/ 2828632 w 2828631"/>
                  <a:gd name="connsiteY20" fmla="*/ 1538956 h 2396588"/>
                  <a:gd name="connsiteX21" fmla="*/ 2677736 w 2828631"/>
                  <a:gd name="connsiteY21" fmla="*/ 1388100 h 2396588"/>
                  <a:gd name="connsiteX22" fmla="*/ 2746333 w 2828631"/>
                  <a:gd name="connsiteY22" fmla="*/ 1935386 h 2396588"/>
                  <a:gd name="connsiteX23" fmla="*/ 2688430 w 2828631"/>
                  <a:gd name="connsiteY23" fmla="*/ 2001823 h 2396588"/>
                  <a:gd name="connsiteX24" fmla="*/ 2688430 w 2828631"/>
                  <a:gd name="connsiteY24" fmla="*/ 1931942 h 2396588"/>
                  <a:gd name="connsiteX25" fmla="*/ 2647290 w 2828631"/>
                  <a:gd name="connsiteY25" fmla="*/ 1890802 h 2396588"/>
                  <a:gd name="connsiteX26" fmla="*/ 2606150 w 2828631"/>
                  <a:gd name="connsiteY26" fmla="*/ 1931942 h 2396588"/>
                  <a:gd name="connsiteX27" fmla="*/ 2606150 w 2828631"/>
                  <a:gd name="connsiteY27" fmla="*/ 2039749 h 2396588"/>
                  <a:gd name="connsiteX28" fmla="*/ 2314107 w 2828631"/>
                  <a:gd name="connsiteY28" fmla="*/ 2236192 h 2396588"/>
                  <a:gd name="connsiteX29" fmla="*/ 2286093 w 2828631"/>
                  <a:gd name="connsiteY29" fmla="*/ 2235541 h 2396588"/>
                  <a:gd name="connsiteX30" fmla="*/ 555427 w 2828631"/>
                  <a:gd name="connsiteY30" fmla="*/ 2312196 h 2396588"/>
                  <a:gd name="connsiteX31" fmla="*/ 484819 w 2828631"/>
                  <a:gd name="connsiteY31" fmla="*/ 2314225 h 2396588"/>
                  <a:gd name="connsiteX32" fmla="*/ 121061 w 2828631"/>
                  <a:gd name="connsiteY32" fmla="*/ 2133477 h 2396588"/>
                  <a:gd name="connsiteX33" fmla="*/ 82792 w 2828631"/>
                  <a:gd name="connsiteY33" fmla="*/ 403106 h 2396588"/>
                  <a:gd name="connsiteX34" fmla="*/ 125807 w 2828631"/>
                  <a:gd name="connsiteY34" fmla="*/ 274097 h 2396588"/>
                  <a:gd name="connsiteX35" fmla="*/ 516507 w 2828631"/>
                  <a:gd name="connsiteY35" fmla="*/ 173216 h 2396588"/>
                  <a:gd name="connsiteX36" fmla="*/ 2137739 w 2828631"/>
                  <a:gd name="connsiteY36" fmla="*/ 83128 h 2396588"/>
                  <a:gd name="connsiteX37" fmla="*/ 2168125 w 2828631"/>
                  <a:gd name="connsiteY37" fmla="*/ 82286 h 2396588"/>
                  <a:gd name="connsiteX38" fmla="*/ 2519020 w 2828631"/>
                  <a:gd name="connsiteY38" fmla="*/ 330124 h 2396588"/>
                  <a:gd name="connsiteX39" fmla="*/ 2519020 w 2828631"/>
                  <a:gd name="connsiteY39" fmla="*/ 506248 h 2396588"/>
                  <a:gd name="connsiteX40" fmla="*/ 2560160 w 2828631"/>
                  <a:gd name="connsiteY40" fmla="*/ 547388 h 2396588"/>
                  <a:gd name="connsiteX41" fmla="*/ 2601300 w 2828631"/>
                  <a:gd name="connsiteY41" fmla="*/ 506248 h 2396588"/>
                  <a:gd name="connsiteX42" fmla="*/ 2601300 w 2828631"/>
                  <a:gd name="connsiteY42" fmla="*/ 363160 h 2396588"/>
                  <a:gd name="connsiteX43" fmla="*/ 2646574 w 2828631"/>
                  <a:gd name="connsiteY43" fmla="*/ 363160 h 2396588"/>
                  <a:gd name="connsiteX44" fmla="*/ 2715154 w 2828631"/>
                  <a:gd name="connsiteY44" fmla="*/ 431740 h 2396588"/>
                  <a:gd name="connsiteX45" fmla="*/ 2715154 w 2828631"/>
                  <a:gd name="connsiteY45" fmla="*/ 828182 h 2396588"/>
                  <a:gd name="connsiteX46" fmla="*/ 2646574 w 2828631"/>
                  <a:gd name="connsiteY46" fmla="*/ 896762 h 2396588"/>
                  <a:gd name="connsiteX47" fmla="*/ 2599387 w 2828631"/>
                  <a:gd name="connsiteY47" fmla="*/ 897068 h 2396588"/>
                  <a:gd name="connsiteX48" fmla="*/ 2562456 w 2828631"/>
                  <a:gd name="connsiteY48" fmla="*/ 909429 h 2396588"/>
                  <a:gd name="connsiteX49" fmla="*/ 2551244 w 2828631"/>
                  <a:gd name="connsiteY49" fmla="*/ 940007 h 2396588"/>
                  <a:gd name="connsiteX50" fmla="*/ 2578836 w 2828631"/>
                  <a:gd name="connsiteY50" fmla="*/ 1431245 h 2396588"/>
                  <a:gd name="connsiteX51" fmla="*/ 2578836 w 2828631"/>
                  <a:gd name="connsiteY51" fmla="*/ 1653131 h 2396588"/>
                  <a:gd name="connsiteX52" fmla="*/ 2619976 w 2828631"/>
                  <a:gd name="connsiteY52" fmla="*/ 1694271 h 2396588"/>
                  <a:gd name="connsiteX53" fmla="*/ 2661117 w 2828631"/>
                  <a:gd name="connsiteY53" fmla="*/ 1653131 h 2396588"/>
                  <a:gd name="connsiteX54" fmla="*/ 2661117 w 2828631"/>
                  <a:gd name="connsiteY54" fmla="*/ 1470395 h 2396588"/>
                  <a:gd name="connsiteX55" fmla="*/ 2677764 w 2828631"/>
                  <a:gd name="connsiteY55" fmla="*/ 1470395 h 2396588"/>
                  <a:gd name="connsiteX56" fmla="*/ 2746344 w 2828631"/>
                  <a:gd name="connsiteY56" fmla="*/ 1538975 h 239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28631" h="2396588">
                    <a:moveTo>
                      <a:pt x="2677753" y="1388089"/>
                    </a:moveTo>
                    <a:lnTo>
                      <a:pt x="2658771" y="1388089"/>
                    </a:lnTo>
                    <a:lnTo>
                      <a:pt x="2635848" y="978980"/>
                    </a:lnTo>
                    <a:lnTo>
                      <a:pt x="2646525" y="978980"/>
                    </a:lnTo>
                    <a:cubicBezTo>
                      <a:pt x="2729724" y="978980"/>
                      <a:pt x="2797381" y="911318"/>
                      <a:pt x="2797381" y="828123"/>
                    </a:cubicBezTo>
                    <a:lnTo>
                      <a:pt x="2797381" y="431682"/>
                    </a:lnTo>
                    <a:cubicBezTo>
                      <a:pt x="2797381" y="348482"/>
                      <a:pt x="2729720" y="280825"/>
                      <a:pt x="2646525" y="280825"/>
                    </a:cubicBezTo>
                    <a:lnTo>
                      <a:pt x="2594860" y="280825"/>
                    </a:lnTo>
                    <a:cubicBezTo>
                      <a:pt x="2559001" y="113353"/>
                      <a:pt x="2390423" y="0"/>
                      <a:pt x="2168077" y="0"/>
                    </a:cubicBezTo>
                    <a:cubicBezTo>
                      <a:pt x="2156443" y="0"/>
                      <a:pt x="2144771" y="306"/>
                      <a:pt x="2133099" y="957"/>
                    </a:cubicBezTo>
                    <a:lnTo>
                      <a:pt x="531952" y="91006"/>
                    </a:lnTo>
                    <a:lnTo>
                      <a:pt x="516452" y="90968"/>
                    </a:lnTo>
                    <a:cubicBezTo>
                      <a:pt x="293871" y="90968"/>
                      <a:pt x="146493" y="132377"/>
                      <a:pt x="65980" y="217645"/>
                    </a:cubicBezTo>
                    <a:cubicBezTo>
                      <a:pt x="18295" y="268046"/>
                      <a:pt x="-3672" y="331997"/>
                      <a:pt x="500" y="406397"/>
                    </a:cubicBezTo>
                    <a:lnTo>
                      <a:pt x="38808" y="2136768"/>
                    </a:lnTo>
                    <a:cubicBezTo>
                      <a:pt x="48223" y="2304319"/>
                      <a:pt x="206624" y="2396589"/>
                      <a:pt x="484804" y="2396589"/>
                    </a:cubicBezTo>
                    <a:cubicBezTo>
                      <a:pt x="509947" y="2396589"/>
                      <a:pt x="535052" y="2395823"/>
                      <a:pt x="559545" y="2394484"/>
                    </a:cubicBezTo>
                    <a:lnTo>
                      <a:pt x="2285802" y="2317829"/>
                    </a:lnTo>
                    <a:cubicBezTo>
                      <a:pt x="2506159" y="2329004"/>
                      <a:pt x="2638234" y="2212167"/>
                      <a:pt x="2679030" y="2086332"/>
                    </a:cubicBezTo>
                    <a:cubicBezTo>
                      <a:pt x="2761655" y="2085643"/>
                      <a:pt x="2828632" y="2018250"/>
                      <a:pt x="2828632" y="1935476"/>
                    </a:cubicBezTo>
                    <a:lnTo>
                      <a:pt x="2828632" y="1538956"/>
                    </a:lnTo>
                    <a:cubicBezTo>
                      <a:pt x="2828632" y="1455795"/>
                      <a:pt x="2760932" y="1388100"/>
                      <a:pt x="2677736" y="1388100"/>
                    </a:cubicBezTo>
                    <a:close/>
                    <a:moveTo>
                      <a:pt x="2746333" y="1935386"/>
                    </a:moveTo>
                    <a:cubicBezTo>
                      <a:pt x="2746333" y="1969447"/>
                      <a:pt x="2720960" y="1996504"/>
                      <a:pt x="2688430" y="2001823"/>
                    </a:cubicBezTo>
                    <a:lnTo>
                      <a:pt x="2688430" y="1931942"/>
                    </a:lnTo>
                    <a:cubicBezTo>
                      <a:pt x="2688430" y="1909210"/>
                      <a:pt x="2669984" y="1890802"/>
                      <a:pt x="2647290" y="1890802"/>
                    </a:cubicBezTo>
                    <a:cubicBezTo>
                      <a:pt x="2624558" y="1890802"/>
                      <a:pt x="2606150" y="1909248"/>
                      <a:pt x="2606150" y="1931942"/>
                    </a:cubicBezTo>
                    <a:lnTo>
                      <a:pt x="2606150" y="2039749"/>
                    </a:lnTo>
                    <a:cubicBezTo>
                      <a:pt x="2585598" y="2137946"/>
                      <a:pt x="2487977" y="2236192"/>
                      <a:pt x="2314107" y="2236192"/>
                    </a:cubicBezTo>
                    <a:cubicBezTo>
                      <a:pt x="2306223" y="2236192"/>
                      <a:pt x="2298148" y="2235962"/>
                      <a:pt x="2286093" y="2235541"/>
                    </a:cubicBezTo>
                    <a:lnTo>
                      <a:pt x="555427" y="2312196"/>
                    </a:lnTo>
                    <a:cubicBezTo>
                      <a:pt x="532006" y="2313536"/>
                      <a:pt x="508393" y="2314225"/>
                      <a:pt x="484819" y="2314225"/>
                    </a:cubicBezTo>
                    <a:cubicBezTo>
                      <a:pt x="352754" y="2314225"/>
                      <a:pt x="129898" y="2290573"/>
                      <a:pt x="121061" y="2133477"/>
                    </a:cubicBezTo>
                    <a:lnTo>
                      <a:pt x="82792" y="403106"/>
                    </a:lnTo>
                    <a:cubicBezTo>
                      <a:pt x="79807" y="350063"/>
                      <a:pt x="93890" y="307889"/>
                      <a:pt x="125807" y="274097"/>
                    </a:cubicBezTo>
                    <a:cubicBezTo>
                      <a:pt x="189067" y="207163"/>
                      <a:pt x="320564" y="173216"/>
                      <a:pt x="516507" y="173216"/>
                    </a:cubicBezTo>
                    <a:lnTo>
                      <a:pt x="2137739" y="83128"/>
                    </a:lnTo>
                    <a:cubicBezTo>
                      <a:pt x="2147919" y="82554"/>
                      <a:pt x="2158060" y="82286"/>
                      <a:pt x="2168125" y="82286"/>
                    </a:cubicBezTo>
                    <a:cubicBezTo>
                      <a:pt x="2328436" y="82286"/>
                      <a:pt x="2506430" y="159860"/>
                      <a:pt x="2519020" y="330124"/>
                    </a:cubicBezTo>
                    <a:lnTo>
                      <a:pt x="2519020" y="506248"/>
                    </a:lnTo>
                    <a:cubicBezTo>
                      <a:pt x="2519020" y="528980"/>
                      <a:pt x="2537466" y="547388"/>
                      <a:pt x="2560160" y="547388"/>
                    </a:cubicBezTo>
                    <a:cubicBezTo>
                      <a:pt x="2582892" y="547388"/>
                      <a:pt x="2601300" y="528942"/>
                      <a:pt x="2601300" y="506248"/>
                    </a:cubicBezTo>
                    <a:lnTo>
                      <a:pt x="2601300" y="363160"/>
                    </a:lnTo>
                    <a:lnTo>
                      <a:pt x="2646574" y="363160"/>
                    </a:lnTo>
                    <a:cubicBezTo>
                      <a:pt x="2684385" y="363160"/>
                      <a:pt x="2715154" y="393929"/>
                      <a:pt x="2715154" y="431740"/>
                    </a:cubicBezTo>
                    <a:lnTo>
                      <a:pt x="2715154" y="828182"/>
                    </a:lnTo>
                    <a:cubicBezTo>
                      <a:pt x="2715154" y="865993"/>
                      <a:pt x="2684385" y="896762"/>
                      <a:pt x="2646574" y="896762"/>
                    </a:cubicBezTo>
                    <a:lnTo>
                      <a:pt x="2599387" y="897068"/>
                    </a:lnTo>
                    <a:cubicBezTo>
                      <a:pt x="2585992" y="895001"/>
                      <a:pt x="2571565" y="899747"/>
                      <a:pt x="2562456" y="909429"/>
                    </a:cubicBezTo>
                    <a:cubicBezTo>
                      <a:pt x="2554688" y="917657"/>
                      <a:pt x="2550631" y="928678"/>
                      <a:pt x="2551244" y="940007"/>
                    </a:cubicBezTo>
                    <a:lnTo>
                      <a:pt x="2578836" y="1431245"/>
                    </a:lnTo>
                    <a:lnTo>
                      <a:pt x="2578836" y="1653131"/>
                    </a:lnTo>
                    <a:cubicBezTo>
                      <a:pt x="2578836" y="1675863"/>
                      <a:pt x="2597282" y="1694271"/>
                      <a:pt x="2619976" y="1694271"/>
                    </a:cubicBezTo>
                    <a:cubicBezTo>
                      <a:pt x="2642709" y="1694271"/>
                      <a:pt x="2661117" y="1675825"/>
                      <a:pt x="2661117" y="1653131"/>
                    </a:cubicBezTo>
                    <a:lnTo>
                      <a:pt x="2661117" y="1470395"/>
                    </a:lnTo>
                    <a:lnTo>
                      <a:pt x="2677764" y="1470395"/>
                    </a:lnTo>
                    <a:cubicBezTo>
                      <a:pt x="2715575" y="1470395"/>
                      <a:pt x="2746344" y="1501164"/>
                      <a:pt x="2746344" y="1538975"/>
                    </a:cubicBezTo>
                    <a:close/>
                  </a:path>
                </a:pathLst>
              </a:custGeom>
              <a:grpFill/>
              <a:ln w="9797" cap="flat">
                <a:noFill/>
                <a:prstDash val="solid"/>
                <a:miter/>
              </a:ln>
            </p:spPr>
            <p:txBody>
              <a:bodyPr rtlCol="0" anchor="ctr"/>
              <a:lstStyle/>
              <a:p>
                <a:endParaRPr lang="zh-CN" altLang="en-US"/>
              </a:p>
            </p:txBody>
          </p:sp>
        </p:grpSp>
        <p:sp>
          <p:nvSpPr>
            <p:cNvPr id="489" name="文本框 488">
              <a:extLst>
                <a:ext uri="{FF2B5EF4-FFF2-40B4-BE49-F238E27FC236}">
                  <a16:creationId xmlns:a16="http://schemas.microsoft.com/office/drawing/2014/main" id="{2C447773-F8C1-CC39-D0BE-B095E82D2229}"/>
                </a:ext>
              </a:extLst>
            </p:cNvPr>
            <p:cNvSpPr txBox="1"/>
            <p:nvPr/>
          </p:nvSpPr>
          <p:spPr>
            <a:xfrm>
              <a:off x="2069711" y="3831344"/>
              <a:ext cx="2160296" cy="261610"/>
            </a:xfrm>
            <a:prstGeom prst="rect">
              <a:avLst/>
            </a:prstGeom>
            <a:noFill/>
          </p:spPr>
          <p:txBody>
            <a:bodyPr wrap="square" rtlCol="0">
              <a:spAutoFit/>
            </a:bodyPr>
            <a:lstStyle/>
            <a:p>
              <a:pPr algn="ctr"/>
              <a:r>
                <a:rPr lang="en-US" altLang="zh-CN" sz="105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Title Goes Here 2022/09/23</a:t>
              </a:r>
            </a:p>
          </p:txBody>
        </p:sp>
      </p:grpSp>
      <p:sp>
        <p:nvSpPr>
          <p:cNvPr id="546" name="文本框 545">
            <a:extLst>
              <a:ext uri="{FF2B5EF4-FFF2-40B4-BE49-F238E27FC236}">
                <a16:creationId xmlns:a16="http://schemas.microsoft.com/office/drawing/2014/main" id="{F86E71DF-ABC5-6698-F959-9B1D787183F4}"/>
              </a:ext>
            </a:extLst>
          </p:cNvPr>
          <p:cNvSpPr txBox="1"/>
          <p:nvPr/>
        </p:nvSpPr>
        <p:spPr>
          <a:xfrm>
            <a:off x="1784470" y="4544981"/>
            <a:ext cx="3887077" cy="307777"/>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547" name="文本框 546">
            <a:extLst>
              <a:ext uri="{FF2B5EF4-FFF2-40B4-BE49-F238E27FC236}">
                <a16:creationId xmlns:a16="http://schemas.microsoft.com/office/drawing/2014/main" id="{DBA14774-3988-AC87-B3D6-D3ADB9892114}"/>
              </a:ext>
            </a:extLst>
          </p:cNvPr>
          <p:cNvSpPr txBox="1"/>
          <p:nvPr/>
        </p:nvSpPr>
        <p:spPr>
          <a:xfrm>
            <a:off x="1784470" y="5400559"/>
            <a:ext cx="3070071" cy="684675"/>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a:t>
            </a:r>
          </a:p>
        </p:txBody>
      </p:sp>
      <p:grpSp>
        <p:nvGrpSpPr>
          <p:cNvPr id="600" name="组合 599">
            <a:extLst>
              <a:ext uri="{FF2B5EF4-FFF2-40B4-BE49-F238E27FC236}">
                <a16:creationId xmlns:a16="http://schemas.microsoft.com/office/drawing/2014/main" id="{5C45C4E6-9665-DC24-F55F-EC075678F6AF}"/>
              </a:ext>
            </a:extLst>
          </p:cNvPr>
          <p:cNvGrpSpPr/>
          <p:nvPr/>
        </p:nvGrpSpPr>
        <p:grpSpPr>
          <a:xfrm>
            <a:off x="6743516" y="772766"/>
            <a:ext cx="3664014" cy="5312468"/>
            <a:chOff x="6741001" y="987341"/>
            <a:chExt cx="3664014" cy="5312468"/>
          </a:xfrm>
        </p:grpSpPr>
        <p:pic>
          <p:nvPicPr>
            <p:cNvPr id="494" name="图片 493" descr="房间里有桌子和椅子&#10;&#10;中度可信度描述已自动生成">
              <a:extLst>
                <a:ext uri="{FF2B5EF4-FFF2-40B4-BE49-F238E27FC236}">
                  <a16:creationId xmlns:a16="http://schemas.microsoft.com/office/drawing/2014/main" id="{9F1589C8-D3ED-64E2-ABD2-AA5BFAD5AD7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41001" y="987341"/>
              <a:ext cx="3664014" cy="4883319"/>
            </a:xfrm>
            <a:custGeom>
              <a:avLst/>
              <a:gdLst>
                <a:gd name="connsiteX0" fmla="*/ 0 w 3664014"/>
                <a:gd name="connsiteY0" fmla="*/ 0 h 4883319"/>
                <a:gd name="connsiteX1" fmla="*/ 3664014 w 3664014"/>
                <a:gd name="connsiteY1" fmla="*/ 0 h 4883319"/>
                <a:gd name="connsiteX2" fmla="*/ 3664014 w 3664014"/>
                <a:gd name="connsiteY2" fmla="*/ 4883319 h 4883319"/>
                <a:gd name="connsiteX3" fmla="*/ 0 w 3664014"/>
                <a:gd name="connsiteY3" fmla="*/ 4883319 h 4883319"/>
              </a:gdLst>
              <a:ahLst/>
              <a:cxnLst>
                <a:cxn ang="0">
                  <a:pos x="connsiteX0" y="connsiteY0"/>
                </a:cxn>
                <a:cxn ang="0">
                  <a:pos x="connsiteX1" y="connsiteY1"/>
                </a:cxn>
                <a:cxn ang="0">
                  <a:pos x="connsiteX2" y="connsiteY2"/>
                </a:cxn>
                <a:cxn ang="0">
                  <a:pos x="connsiteX3" y="connsiteY3"/>
                </a:cxn>
              </a:cxnLst>
              <a:rect l="l" t="t" r="r" b="b"/>
              <a:pathLst>
                <a:path w="3664014" h="4883319">
                  <a:moveTo>
                    <a:pt x="0" y="0"/>
                  </a:moveTo>
                  <a:lnTo>
                    <a:pt x="3664014" y="0"/>
                  </a:lnTo>
                  <a:lnTo>
                    <a:pt x="3664014" y="4883319"/>
                  </a:lnTo>
                  <a:lnTo>
                    <a:pt x="0" y="4883319"/>
                  </a:lnTo>
                  <a:close/>
                </a:path>
              </a:pathLst>
            </a:custGeom>
          </p:spPr>
        </p:pic>
        <p:sp>
          <p:nvSpPr>
            <p:cNvPr id="597" name="文本框 596">
              <a:extLst>
                <a:ext uri="{FF2B5EF4-FFF2-40B4-BE49-F238E27FC236}">
                  <a16:creationId xmlns:a16="http://schemas.microsoft.com/office/drawing/2014/main" id="{C34AF37A-AB9E-8704-446B-65CE0605B794}"/>
                </a:ext>
              </a:extLst>
            </p:cNvPr>
            <p:cNvSpPr txBox="1"/>
            <p:nvPr/>
          </p:nvSpPr>
          <p:spPr>
            <a:xfrm>
              <a:off x="8244719" y="6038199"/>
              <a:ext cx="2160296" cy="261610"/>
            </a:xfrm>
            <a:prstGeom prst="rect">
              <a:avLst/>
            </a:prstGeom>
            <a:noFill/>
          </p:spPr>
          <p:txBody>
            <a:bodyPr wrap="square" rtlCol="0">
              <a:spAutoFit/>
            </a:bodyPr>
            <a:lstStyle/>
            <a:p>
              <a:pPr algn="r"/>
              <a:r>
                <a:rPr lang="en-US" altLang="zh-CN" sz="105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Title Goes Here 2022/09/23</a:t>
              </a:r>
            </a:p>
          </p:txBody>
        </p:sp>
      </p:grpSp>
      <p:grpSp>
        <p:nvGrpSpPr>
          <p:cNvPr id="594" name="组合 593">
            <a:extLst>
              <a:ext uri="{FF2B5EF4-FFF2-40B4-BE49-F238E27FC236}">
                <a16:creationId xmlns:a16="http://schemas.microsoft.com/office/drawing/2014/main" id="{4D57B406-50AA-F258-8527-7A1B97550AD1}"/>
              </a:ext>
            </a:extLst>
          </p:cNvPr>
          <p:cNvGrpSpPr/>
          <p:nvPr/>
        </p:nvGrpSpPr>
        <p:grpSpPr>
          <a:xfrm rot="20244379">
            <a:off x="6362908" y="1825486"/>
            <a:ext cx="1067313" cy="1097979"/>
            <a:chOff x="3485136" y="3858035"/>
            <a:chExt cx="696924" cy="575866"/>
          </a:xfrm>
        </p:grpSpPr>
        <p:sp>
          <p:nvSpPr>
            <p:cNvPr id="595" name="矩形 594">
              <a:extLst>
                <a:ext uri="{FF2B5EF4-FFF2-40B4-BE49-F238E27FC236}">
                  <a16:creationId xmlns:a16="http://schemas.microsoft.com/office/drawing/2014/main" id="{C6684398-F1E4-947D-70CB-A0C2D6022594}"/>
                </a:ext>
              </a:extLst>
            </p:cNvPr>
            <p:cNvSpPr/>
            <p:nvPr/>
          </p:nvSpPr>
          <p:spPr>
            <a:xfrm>
              <a:off x="3485136" y="3858035"/>
              <a:ext cx="672055" cy="575866"/>
            </a:xfrm>
            <a:prstGeom prst="rect">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01A37E"/>
                </a:solidFill>
              </a:endParaRPr>
            </a:p>
          </p:txBody>
        </p:sp>
        <p:sp>
          <p:nvSpPr>
            <p:cNvPr id="596" name="文本框 595">
              <a:extLst>
                <a:ext uri="{FF2B5EF4-FFF2-40B4-BE49-F238E27FC236}">
                  <a16:creationId xmlns:a16="http://schemas.microsoft.com/office/drawing/2014/main" id="{EF0FD7C9-18CB-AC39-8931-00C8AAC554DF}"/>
                </a:ext>
              </a:extLst>
            </p:cNvPr>
            <p:cNvSpPr txBox="1"/>
            <p:nvPr/>
          </p:nvSpPr>
          <p:spPr>
            <a:xfrm rot="20837429">
              <a:off x="3528723" y="3897618"/>
              <a:ext cx="653337" cy="500408"/>
            </a:xfrm>
            <a:prstGeom prst="rect">
              <a:avLst/>
            </a:prstGeom>
            <a:noFill/>
          </p:spPr>
          <p:txBody>
            <a:bodyPr wrap="square" rtlCol="0">
              <a:spAutoFit/>
            </a:bodyPr>
            <a:lstStyle/>
            <a:p>
              <a:r>
                <a:rPr lang="en-US" altLang="zh-CN" sz="1400" b="1">
                  <a:ln w="3175">
                    <a:noFill/>
                  </a:ln>
                  <a:solidFill>
                    <a:srgbClr val="01A37E"/>
                  </a:solidFill>
                  <a:latin typeface="Dreaming Outloud Pro" panose="03050502040302030504" pitchFamily="66" charset="0"/>
                  <a:cs typeface="Dreaming Outloud Pro" panose="03050502040302030504" pitchFamily="66" charset="0"/>
                </a:rPr>
                <a:t>habitant morbi tristique senectus</a:t>
              </a:r>
              <a:endParaRPr lang="zh-CN" altLang="en-US" sz="1400" b="1">
                <a:ln w="3175">
                  <a:noFill/>
                </a:ln>
                <a:solidFill>
                  <a:srgbClr val="01A37E"/>
                </a:solidFill>
                <a:latin typeface="Dreaming Outloud Pro" panose="03050502040302030504" pitchFamily="66" charset="0"/>
                <a:cs typeface="Dreaming Outloud Pro" panose="03050502040302030504" pitchFamily="66" charset="0"/>
              </a:endParaRPr>
            </a:p>
          </p:txBody>
        </p:sp>
      </p:grpSp>
    </p:spTree>
    <p:extLst>
      <p:ext uri="{BB962C8B-B14F-4D97-AF65-F5344CB8AC3E}">
        <p14:creationId xmlns:p14="http://schemas.microsoft.com/office/powerpoint/2010/main" val="1116215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矩形 104">
            <a:extLst>
              <a:ext uri="{FF2B5EF4-FFF2-40B4-BE49-F238E27FC236}">
                <a16:creationId xmlns:a16="http://schemas.microsoft.com/office/drawing/2014/main" id="{36485F78-1BE7-5514-5D47-FBE65AA58AA2}"/>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小, 穿着, 橙子, 装满&#10;&#10;描述已自动生成">
            <a:extLst>
              <a:ext uri="{FF2B5EF4-FFF2-40B4-BE49-F238E27FC236}">
                <a16:creationId xmlns:a16="http://schemas.microsoft.com/office/drawing/2014/main" id="{719694D3-4F02-4CEF-D9CC-2DD0FDC38E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3430" y="0"/>
            <a:ext cx="4562506" cy="6858000"/>
          </a:xfrm>
          <a:prstGeom prst="rect">
            <a:avLst/>
          </a:prstGeom>
        </p:spPr>
      </p:pic>
      <p:pic>
        <p:nvPicPr>
          <p:cNvPr id="14" name="图片 13">
            <a:extLst>
              <a:ext uri="{FF2B5EF4-FFF2-40B4-BE49-F238E27FC236}">
                <a16:creationId xmlns:a16="http://schemas.microsoft.com/office/drawing/2014/main" id="{0C595BCE-960B-0A40-149D-9070FF6E4391}"/>
              </a:ext>
            </a:extLst>
          </p:cNvPr>
          <p:cNvPicPr>
            <a:picLocks noChangeAspect="1"/>
          </p:cNvPicPr>
          <p:nvPr/>
        </p:nvPicPr>
        <p:blipFill>
          <a:blip r:embed="rId3"/>
          <a:stretch>
            <a:fillRect/>
          </a:stretch>
        </p:blipFill>
        <p:spPr>
          <a:xfrm>
            <a:off x="7700834" y="2365117"/>
            <a:ext cx="3036071" cy="3042168"/>
          </a:xfrm>
          <a:prstGeom prst="rect">
            <a:avLst/>
          </a:prstGeom>
        </p:spPr>
      </p:pic>
      <p:sp>
        <p:nvSpPr>
          <p:cNvPr id="15" name="文本框 14">
            <a:extLst>
              <a:ext uri="{FF2B5EF4-FFF2-40B4-BE49-F238E27FC236}">
                <a16:creationId xmlns:a16="http://schemas.microsoft.com/office/drawing/2014/main" id="{C1A09C03-2041-7CFD-4688-27EAF8CBD88F}"/>
              </a:ext>
            </a:extLst>
          </p:cNvPr>
          <p:cNvSpPr txBox="1"/>
          <p:nvPr/>
        </p:nvSpPr>
        <p:spPr>
          <a:xfrm>
            <a:off x="7619554" y="5479101"/>
            <a:ext cx="2160296" cy="261610"/>
          </a:xfrm>
          <a:prstGeom prst="rect">
            <a:avLst/>
          </a:prstGeom>
          <a:noFill/>
        </p:spPr>
        <p:txBody>
          <a:bodyPr wrap="square" rtlCol="0">
            <a:spAutoFit/>
          </a:bodyPr>
          <a:lstStyle/>
          <a:p>
            <a:r>
              <a:rPr lang="en-US" altLang="zh-CN" sz="105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Title Goes Here 2022/09/23</a:t>
            </a:r>
          </a:p>
        </p:txBody>
      </p:sp>
      <p:grpSp>
        <p:nvGrpSpPr>
          <p:cNvPr id="59" name="组合 58">
            <a:extLst>
              <a:ext uri="{FF2B5EF4-FFF2-40B4-BE49-F238E27FC236}">
                <a16:creationId xmlns:a16="http://schemas.microsoft.com/office/drawing/2014/main" id="{98FE97D3-A1FA-E2B2-C8A3-DFD5FEA47559}"/>
              </a:ext>
            </a:extLst>
          </p:cNvPr>
          <p:cNvGrpSpPr/>
          <p:nvPr/>
        </p:nvGrpSpPr>
        <p:grpSpPr>
          <a:xfrm>
            <a:off x="6100215" y="654190"/>
            <a:ext cx="1631442" cy="1639111"/>
            <a:chOff x="12847130" y="315345"/>
            <a:chExt cx="4633260" cy="4655040"/>
          </a:xfrm>
          <a:solidFill>
            <a:srgbClr val="EF6C14"/>
          </a:solidFill>
        </p:grpSpPr>
        <p:sp>
          <p:nvSpPr>
            <p:cNvPr id="19" name="任意多边形: 形状 18">
              <a:extLst>
                <a:ext uri="{FF2B5EF4-FFF2-40B4-BE49-F238E27FC236}">
                  <a16:creationId xmlns:a16="http://schemas.microsoft.com/office/drawing/2014/main" id="{D44F1761-EECD-C5A7-F299-BC9C0E9928F5}"/>
                </a:ext>
              </a:extLst>
            </p:cNvPr>
            <p:cNvSpPr/>
            <p:nvPr/>
          </p:nvSpPr>
          <p:spPr>
            <a:xfrm>
              <a:off x="12847130" y="315345"/>
              <a:ext cx="4633260" cy="4655040"/>
            </a:xfrm>
            <a:custGeom>
              <a:avLst/>
              <a:gdLst>
                <a:gd name="connsiteX0" fmla="*/ 4630460 w 4633260"/>
                <a:gd name="connsiteY0" fmla="*/ 3109300 h 4655040"/>
                <a:gd name="connsiteX1" fmla="*/ 4578413 w 4633260"/>
                <a:gd name="connsiteY1" fmla="*/ 3016304 h 4655040"/>
                <a:gd name="connsiteX2" fmla="*/ 4173556 w 4633260"/>
                <a:gd name="connsiteY2" fmla="*/ 2875587 h 4655040"/>
                <a:gd name="connsiteX3" fmla="*/ 3972518 w 4633260"/>
                <a:gd name="connsiteY3" fmla="*/ 2943938 h 4655040"/>
                <a:gd name="connsiteX4" fmla="*/ 3769424 w 4633260"/>
                <a:gd name="connsiteY4" fmla="*/ 3007429 h 4655040"/>
                <a:gd name="connsiteX5" fmla="*/ 3429855 w 4633260"/>
                <a:gd name="connsiteY5" fmla="*/ 2884847 h 4655040"/>
                <a:gd name="connsiteX6" fmla="*/ 3031650 w 4633260"/>
                <a:gd name="connsiteY6" fmla="*/ 2746962 h 4655040"/>
                <a:gd name="connsiteX7" fmla="*/ 2815574 w 4633260"/>
                <a:gd name="connsiteY7" fmla="*/ 2803104 h 4655040"/>
                <a:gd name="connsiteX8" fmla="*/ 2750706 w 4633260"/>
                <a:gd name="connsiteY8" fmla="*/ 2826525 h 4655040"/>
                <a:gd name="connsiteX9" fmla="*/ 2745731 w 4633260"/>
                <a:gd name="connsiteY9" fmla="*/ 2669124 h 4655040"/>
                <a:gd name="connsiteX10" fmla="*/ 2740526 w 4633260"/>
                <a:gd name="connsiteY10" fmla="*/ 2449688 h 4655040"/>
                <a:gd name="connsiteX11" fmla="*/ 2769650 w 4633260"/>
                <a:gd name="connsiteY11" fmla="*/ 2365762 h 4655040"/>
                <a:gd name="connsiteX12" fmla="*/ 2795865 w 4633260"/>
                <a:gd name="connsiteY12" fmla="*/ 2293622 h 4655040"/>
                <a:gd name="connsiteX13" fmla="*/ 2820894 w 4633260"/>
                <a:gd name="connsiteY13" fmla="*/ 2297143 h 4655040"/>
                <a:gd name="connsiteX14" fmla="*/ 2838116 w 4633260"/>
                <a:gd name="connsiteY14" fmla="*/ 2299784 h 4655040"/>
                <a:gd name="connsiteX15" fmla="*/ 3385835 w 4633260"/>
                <a:gd name="connsiteY15" fmla="*/ 2094201 h 4655040"/>
                <a:gd name="connsiteX16" fmla="*/ 3454836 w 4633260"/>
                <a:gd name="connsiteY16" fmla="*/ 1847704 h 4655040"/>
                <a:gd name="connsiteX17" fmla="*/ 3258090 w 4633260"/>
                <a:gd name="connsiteY17" fmla="*/ 1713337 h 4655040"/>
                <a:gd name="connsiteX18" fmla="*/ 3080673 w 4633260"/>
                <a:gd name="connsiteY18" fmla="*/ 1734461 h 4655040"/>
                <a:gd name="connsiteX19" fmla="*/ 3054994 w 4633260"/>
                <a:gd name="connsiteY19" fmla="*/ 1740240 h 4655040"/>
                <a:gd name="connsiteX20" fmla="*/ 2798240 w 4633260"/>
                <a:gd name="connsiteY20" fmla="*/ 1743531 h 4655040"/>
                <a:gd name="connsiteX21" fmla="*/ 2787371 w 4633260"/>
                <a:gd name="connsiteY21" fmla="*/ 1725850 h 4655040"/>
                <a:gd name="connsiteX22" fmla="*/ 2926520 w 4633260"/>
                <a:gd name="connsiteY22" fmla="*/ 1629525 h 4655040"/>
                <a:gd name="connsiteX23" fmla="*/ 3142782 w 4633260"/>
                <a:gd name="connsiteY23" fmla="*/ 1654592 h 4655040"/>
                <a:gd name="connsiteX24" fmla="*/ 3170107 w 4633260"/>
                <a:gd name="connsiteY24" fmla="*/ 1664236 h 4655040"/>
                <a:gd name="connsiteX25" fmla="*/ 3345849 w 4633260"/>
                <a:gd name="connsiteY25" fmla="*/ 1696153 h 4655040"/>
                <a:gd name="connsiteX26" fmla="*/ 3524764 w 4633260"/>
                <a:gd name="connsiteY26" fmla="*/ 1604305 h 4655040"/>
                <a:gd name="connsiteX27" fmla="*/ 3570841 w 4633260"/>
                <a:gd name="connsiteY27" fmla="*/ 1569862 h 4655040"/>
                <a:gd name="connsiteX28" fmla="*/ 3711714 w 4633260"/>
                <a:gd name="connsiteY28" fmla="*/ 1496728 h 4655040"/>
                <a:gd name="connsiteX29" fmla="*/ 3812213 w 4633260"/>
                <a:gd name="connsiteY29" fmla="*/ 1448776 h 4655040"/>
                <a:gd name="connsiteX30" fmla="*/ 4018336 w 4633260"/>
                <a:gd name="connsiteY30" fmla="*/ 1212959 h 4655040"/>
                <a:gd name="connsiteX31" fmla="*/ 3967322 w 4633260"/>
                <a:gd name="connsiteY31" fmla="*/ 1025324 h 4655040"/>
                <a:gd name="connsiteX32" fmla="*/ 3770575 w 4633260"/>
                <a:gd name="connsiteY32" fmla="*/ 985714 h 4655040"/>
                <a:gd name="connsiteX33" fmla="*/ 3583587 w 4633260"/>
                <a:gd name="connsiteY33" fmla="*/ 1063824 h 4655040"/>
                <a:gd name="connsiteX34" fmla="*/ 3507314 w 4633260"/>
                <a:gd name="connsiteY34" fmla="*/ 1123717 h 4655040"/>
                <a:gd name="connsiteX35" fmla="*/ 3439117 w 4633260"/>
                <a:gd name="connsiteY35" fmla="*/ 1177486 h 4655040"/>
                <a:gd name="connsiteX36" fmla="*/ 3309766 w 4633260"/>
                <a:gd name="connsiteY36" fmla="*/ 1213460 h 4655040"/>
                <a:gd name="connsiteX37" fmla="*/ 3233111 w 4633260"/>
                <a:gd name="connsiteY37" fmla="*/ 1171555 h 4655040"/>
                <a:gd name="connsiteX38" fmla="*/ 3201768 w 4633260"/>
                <a:gd name="connsiteY38" fmla="*/ 1150431 h 4655040"/>
                <a:gd name="connsiteX39" fmla="*/ 3554543 w 4633260"/>
                <a:gd name="connsiteY39" fmla="*/ 761837 h 4655040"/>
                <a:gd name="connsiteX40" fmla="*/ 3497483 w 4633260"/>
                <a:gd name="connsiteY40" fmla="*/ 428577 h 4655040"/>
                <a:gd name="connsiteX41" fmla="*/ 3274637 w 4633260"/>
                <a:gd name="connsiteY41" fmla="*/ 323836 h 4655040"/>
                <a:gd name="connsiteX42" fmla="*/ 3052938 w 4633260"/>
                <a:gd name="connsiteY42" fmla="*/ 411819 h 4655040"/>
                <a:gd name="connsiteX43" fmla="*/ 2748648 w 4633260"/>
                <a:gd name="connsiteY43" fmla="*/ 615913 h 4655040"/>
                <a:gd name="connsiteX44" fmla="*/ 2271841 w 4633260"/>
                <a:gd name="connsiteY44" fmla="*/ 905272 h 4655040"/>
                <a:gd name="connsiteX45" fmla="*/ 2419905 w 4633260"/>
                <a:gd name="connsiteY45" fmla="*/ 232747 h 4655040"/>
                <a:gd name="connsiteX46" fmla="*/ 2159095 w 4633260"/>
                <a:gd name="connsiteY46" fmla="*/ 2592 h 4655040"/>
                <a:gd name="connsiteX47" fmla="*/ 1909229 w 4633260"/>
                <a:gd name="connsiteY47" fmla="*/ 77908 h 4655040"/>
                <a:gd name="connsiteX48" fmla="*/ 1658941 w 4633260"/>
                <a:gd name="connsiteY48" fmla="*/ 310365 h 4655040"/>
                <a:gd name="connsiteX49" fmla="*/ 1566098 w 4633260"/>
                <a:gd name="connsiteY49" fmla="*/ 399419 h 4655040"/>
                <a:gd name="connsiteX50" fmla="*/ 1417651 w 4633260"/>
                <a:gd name="connsiteY50" fmla="*/ 444348 h 4655040"/>
                <a:gd name="connsiteX51" fmla="*/ 1269734 w 4633260"/>
                <a:gd name="connsiteY51" fmla="*/ 482044 h 4655040"/>
                <a:gd name="connsiteX52" fmla="*/ 999431 w 4633260"/>
                <a:gd name="connsiteY52" fmla="*/ 850857 h 4655040"/>
                <a:gd name="connsiteX53" fmla="*/ 978344 w 4633260"/>
                <a:gd name="connsiteY53" fmla="*/ 920088 h 4655040"/>
                <a:gd name="connsiteX54" fmla="*/ 849914 w 4633260"/>
                <a:gd name="connsiteY54" fmla="*/ 1196897 h 4655040"/>
                <a:gd name="connsiteX55" fmla="*/ 568746 w 4633260"/>
                <a:gd name="connsiteY55" fmla="*/ 1249020 h 4655040"/>
                <a:gd name="connsiteX56" fmla="*/ 498252 w 4633260"/>
                <a:gd name="connsiteY56" fmla="*/ 1249441 h 4655040"/>
                <a:gd name="connsiteX57" fmla="*/ 440465 w 4633260"/>
                <a:gd name="connsiteY57" fmla="*/ 1250666 h 4655040"/>
                <a:gd name="connsiteX58" fmla="*/ 5491 w 4633260"/>
                <a:gd name="connsiteY58" fmla="*/ 1436655 h 4655040"/>
                <a:gd name="connsiteX59" fmla="*/ 29027 w 4633260"/>
                <a:gd name="connsiteY59" fmla="*/ 1565928 h 4655040"/>
                <a:gd name="connsiteX60" fmla="*/ 575756 w 4633260"/>
                <a:gd name="connsiteY60" fmla="*/ 1791037 h 4655040"/>
                <a:gd name="connsiteX61" fmla="*/ 859413 w 4633260"/>
                <a:gd name="connsiteY61" fmla="*/ 1807837 h 4655040"/>
                <a:gd name="connsiteX62" fmla="*/ 869555 w 4633260"/>
                <a:gd name="connsiteY62" fmla="*/ 2104583 h 4655040"/>
                <a:gd name="connsiteX63" fmla="*/ 1001131 w 4633260"/>
                <a:gd name="connsiteY63" fmla="*/ 2213694 h 4655040"/>
                <a:gd name="connsiteX64" fmla="*/ 1057962 w 4633260"/>
                <a:gd name="connsiteY64" fmla="*/ 2221042 h 4655040"/>
                <a:gd name="connsiteX65" fmla="*/ 1124054 w 4633260"/>
                <a:gd name="connsiteY65" fmla="*/ 2210670 h 4655040"/>
                <a:gd name="connsiteX66" fmla="*/ 1408975 w 4633260"/>
                <a:gd name="connsiteY66" fmla="*/ 2575996 h 4655040"/>
                <a:gd name="connsiteX67" fmla="*/ 1519918 w 4633260"/>
                <a:gd name="connsiteY67" fmla="*/ 2645724 h 4655040"/>
                <a:gd name="connsiteX68" fmla="*/ 1579887 w 4633260"/>
                <a:gd name="connsiteY68" fmla="*/ 2652957 h 4655040"/>
                <a:gd name="connsiteX69" fmla="*/ 1603844 w 4633260"/>
                <a:gd name="connsiteY69" fmla="*/ 2652307 h 4655040"/>
                <a:gd name="connsiteX70" fmla="*/ 1746059 w 4633260"/>
                <a:gd name="connsiteY70" fmla="*/ 2637228 h 4655040"/>
                <a:gd name="connsiteX71" fmla="*/ 1745179 w 4633260"/>
                <a:gd name="connsiteY71" fmla="*/ 2658621 h 4655040"/>
                <a:gd name="connsiteX72" fmla="*/ 1742615 w 4633260"/>
                <a:gd name="connsiteY72" fmla="*/ 2742356 h 4655040"/>
                <a:gd name="connsiteX73" fmla="*/ 1760946 w 4633260"/>
                <a:gd name="connsiteY73" fmla="*/ 2879859 h 4655040"/>
                <a:gd name="connsiteX74" fmla="*/ 1779049 w 4633260"/>
                <a:gd name="connsiteY74" fmla="*/ 3030794 h 4655040"/>
                <a:gd name="connsiteX75" fmla="*/ 1599026 w 4633260"/>
                <a:gd name="connsiteY75" fmla="*/ 3177594 h 4655040"/>
                <a:gd name="connsiteX76" fmla="*/ 1584714 w 4633260"/>
                <a:gd name="connsiteY76" fmla="*/ 3226656 h 4655040"/>
                <a:gd name="connsiteX77" fmla="*/ 1588617 w 4633260"/>
                <a:gd name="connsiteY77" fmla="*/ 3251416 h 4655040"/>
                <a:gd name="connsiteX78" fmla="*/ 1593516 w 4633260"/>
                <a:gd name="connsiteY78" fmla="*/ 3281535 h 4655040"/>
                <a:gd name="connsiteX79" fmla="*/ 1682991 w 4633260"/>
                <a:gd name="connsiteY79" fmla="*/ 3512993 h 4655040"/>
                <a:gd name="connsiteX80" fmla="*/ 1773960 w 4633260"/>
                <a:gd name="connsiteY80" fmla="*/ 3583601 h 4655040"/>
                <a:gd name="connsiteX81" fmla="*/ 1774304 w 4633260"/>
                <a:gd name="connsiteY81" fmla="*/ 3589686 h 4655040"/>
                <a:gd name="connsiteX82" fmla="*/ 1850308 w 4633260"/>
                <a:gd name="connsiteY82" fmla="*/ 4609079 h 4655040"/>
                <a:gd name="connsiteX83" fmla="*/ 1904422 w 4633260"/>
                <a:gd name="connsiteY83" fmla="*/ 4655040 h 4655040"/>
                <a:gd name="connsiteX84" fmla="*/ 1913377 w 4633260"/>
                <a:gd name="connsiteY84" fmla="*/ 4654275 h 4655040"/>
                <a:gd name="connsiteX85" fmla="*/ 1958651 w 4633260"/>
                <a:gd name="connsiteY85" fmla="*/ 4591282 h 4655040"/>
                <a:gd name="connsiteX86" fmla="*/ 1884904 w 4633260"/>
                <a:gd name="connsiteY86" fmla="*/ 3603241 h 4655040"/>
                <a:gd name="connsiteX87" fmla="*/ 1951877 w 4633260"/>
                <a:gd name="connsiteY87" fmla="*/ 3582231 h 4655040"/>
                <a:gd name="connsiteX88" fmla="*/ 2933159 w 4633260"/>
                <a:gd name="connsiteY88" fmla="*/ 3644458 h 4655040"/>
                <a:gd name="connsiteX89" fmla="*/ 3093048 w 4633260"/>
                <a:gd name="connsiteY89" fmla="*/ 3694668 h 4655040"/>
                <a:gd name="connsiteX90" fmla="*/ 3095306 w 4633260"/>
                <a:gd name="connsiteY90" fmla="*/ 3696582 h 4655040"/>
                <a:gd name="connsiteX91" fmla="*/ 3182447 w 4633260"/>
                <a:gd name="connsiteY91" fmla="*/ 3779475 h 4655040"/>
                <a:gd name="connsiteX92" fmla="*/ 3465339 w 4633260"/>
                <a:gd name="connsiteY92" fmla="*/ 4227273 h 4655040"/>
                <a:gd name="connsiteX93" fmla="*/ 3632616 w 4633260"/>
                <a:gd name="connsiteY93" fmla="*/ 4504267 h 4655040"/>
                <a:gd name="connsiteX94" fmla="*/ 3678080 w 4633260"/>
                <a:gd name="connsiteY94" fmla="*/ 4528339 h 4655040"/>
                <a:gd name="connsiteX95" fmla="*/ 3708811 w 4633260"/>
                <a:gd name="connsiteY95" fmla="*/ 4518886 h 4655040"/>
                <a:gd name="connsiteX96" fmla="*/ 3723507 w 4633260"/>
                <a:gd name="connsiteY96" fmla="*/ 4442691 h 4655040"/>
                <a:gd name="connsiteX97" fmla="*/ 3560247 w 4633260"/>
                <a:gd name="connsiteY97" fmla="*/ 4172006 h 4655040"/>
                <a:gd name="connsiteX98" fmla="*/ 3266676 w 4633260"/>
                <a:gd name="connsiteY98" fmla="*/ 3709051 h 4655040"/>
                <a:gd name="connsiteX99" fmla="*/ 3241877 w 4633260"/>
                <a:gd name="connsiteY99" fmla="*/ 3681726 h 4655040"/>
                <a:gd name="connsiteX100" fmla="*/ 3250603 w 4633260"/>
                <a:gd name="connsiteY100" fmla="*/ 3680425 h 4655040"/>
                <a:gd name="connsiteX101" fmla="*/ 3268207 w 4633260"/>
                <a:gd name="connsiteY101" fmla="*/ 3677669 h 4655040"/>
                <a:gd name="connsiteX102" fmla="*/ 3488417 w 4633260"/>
                <a:gd name="connsiteY102" fmla="*/ 3727651 h 4655040"/>
                <a:gd name="connsiteX103" fmla="*/ 3500817 w 4633260"/>
                <a:gd name="connsiteY103" fmla="*/ 3752449 h 4655040"/>
                <a:gd name="connsiteX104" fmla="*/ 3545478 w 4633260"/>
                <a:gd name="connsiteY104" fmla="*/ 3821144 h 4655040"/>
                <a:gd name="connsiteX105" fmla="*/ 3633691 w 4633260"/>
                <a:gd name="connsiteY105" fmla="*/ 3855051 h 4655040"/>
                <a:gd name="connsiteX106" fmla="*/ 3670239 w 4633260"/>
                <a:gd name="connsiteY106" fmla="*/ 3850496 h 4655040"/>
                <a:gd name="connsiteX107" fmla="*/ 3785159 w 4633260"/>
                <a:gd name="connsiteY107" fmla="*/ 3748930 h 4655040"/>
                <a:gd name="connsiteX108" fmla="*/ 3722397 w 4633260"/>
                <a:gd name="connsiteY108" fmla="*/ 3521528 h 4655040"/>
                <a:gd name="connsiteX109" fmla="*/ 3316080 w 4633260"/>
                <a:gd name="connsiteY109" fmla="*/ 3369829 h 4655040"/>
                <a:gd name="connsiteX110" fmla="*/ 3286574 w 4633260"/>
                <a:gd name="connsiteY110" fmla="*/ 3365811 h 4655040"/>
                <a:gd name="connsiteX111" fmla="*/ 3187995 w 4633260"/>
                <a:gd name="connsiteY111" fmla="*/ 3350848 h 4655040"/>
                <a:gd name="connsiteX112" fmla="*/ 3244903 w 4633260"/>
                <a:gd name="connsiteY112" fmla="*/ 3342237 h 4655040"/>
                <a:gd name="connsiteX113" fmla="*/ 3273491 w 4633260"/>
                <a:gd name="connsiteY113" fmla="*/ 3336381 h 4655040"/>
                <a:gd name="connsiteX114" fmla="*/ 3350069 w 4633260"/>
                <a:gd name="connsiteY114" fmla="*/ 3325092 h 4655040"/>
                <a:gd name="connsiteX115" fmla="*/ 3351179 w 4633260"/>
                <a:gd name="connsiteY115" fmla="*/ 3325092 h 4655040"/>
                <a:gd name="connsiteX116" fmla="*/ 3463307 w 4633260"/>
                <a:gd name="connsiteY116" fmla="*/ 3351384 h 4655040"/>
                <a:gd name="connsiteX117" fmla="*/ 3528940 w 4633260"/>
                <a:gd name="connsiteY117" fmla="*/ 3371974 h 4655040"/>
                <a:gd name="connsiteX118" fmla="*/ 3945475 w 4633260"/>
                <a:gd name="connsiteY118" fmla="*/ 3289577 h 4655040"/>
                <a:gd name="connsiteX119" fmla="*/ 3981755 w 4633260"/>
                <a:gd name="connsiteY119" fmla="*/ 3260339 h 4655040"/>
                <a:gd name="connsiteX120" fmla="*/ 4065988 w 4633260"/>
                <a:gd name="connsiteY120" fmla="*/ 3205383 h 4655040"/>
                <a:gd name="connsiteX121" fmla="*/ 4227181 w 4633260"/>
                <a:gd name="connsiteY121" fmla="*/ 3239022 h 4655040"/>
                <a:gd name="connsiteX122" fmla="*/ 4243790 w 4633260"/>
                <a:gd name="connsiteY122" fmla="*/ 3247021 h 4655040"/>
                <a:gd name="connsiteX123" fmla="*/ 4450676 w 4633260"/>
                <a:gd name="connsiteY123" fmla="*/ 3306761 h 4655040"/>
                <a:gd name="connsiteX124" fmla="*/ 4599700 w 4633260"/>
                <a:gd name="connsiteY124" fmla="*/ 3230488 h 4655040"/>
                <a:gd name="connsiteX125" fmla="*/ 4630469 w 4633260"/>
                <a:gd name="connsiteY125" fmla="*/ 3109366 h 4655040"/>
                <a:gd name="connsiteX126" fmla="*/ 3116508 w 4633260"/>
                <a:gd name="connsiteY126" fmla="*/ 1227857 h 4655040"/>
                <a:gd name="connsiteX127" fmla="*/ 3170430 w 4633260"/>
                <a:gd name="connsiteY127" fmla="*/ 1261611 h 4655040"/>
                <a:gd name="connsiteX128" fmla="*/ 3283676 w 4633260"/>
                <a:gd name="connsiteY128" fmla="*/ 1320049 h 4655040"/>
                <a:gd name="connsiteX129" fmla="*/ 3500663 w 4633260"/>
                <a:gd name="connsiteY129" fmla="*/ 1268269 h 4655040"/>
                <a:gd name="connsiteX130" fmla="*/ 3578121 w 4633260"/>
                <a:gd name="connsiteY130" fmla="*/ 1207535 h 4655040"/>
                <a:gd name="connsiteX131" fmla="*/ 3645438 w 4633260"/>
                <a:gd name="connsiteY131" fmla="*/ 1154415 h 4655040"/>
                <a:gd name="connsiteX132" fmla="*/ 3791553 w 4633260"/>
                <a:gd name="connsiteY132" fmla="*/ 1093336 h 4655040"/>
                <a:gd name="connsiteX133" fmla="*/ 3893541 w 4633260"/>
                <a:gd name="connsiteY133" fmla="*/ 1106502 h 4655040"/>
                <a:gd name="connsiteX134" fmla="*/ 3911222 w 4633260"/>
                <a:gd name="connsiteY134" fmla="*/ 1188974 h 4655040"/>
                <a:gd name="connsiteX135" fmla="*/ 3760169 w 4633260"/>
                <a:gd name="connsiteY135" fmla="*/ 1352047 h 4655040"/>
                <a:gd name="connsiteX136" fmla="*/ 3666829 w 4633260"/>
                <a:gd name="connsiteY136" fmla="*/ 1396479 h 4655040"/>
                <a:gd name="connsiteX137" fmla="*/ 3508586 w 4633260"/>
                <a:gd name="connsiteY137" fmla="*/ 1479334 h 4655040"/>
                <a:gd name="connsiteX138" fmla="*/ 3457189 w 4633260"/>
                <a:gd name="connsiteY138" fmla="*/ 1517757 h 4655040"/>
                <a:gd name="connsiteX139" fmla="*/ 3331815 w 4633260"/>
                <a:gd name="connsiteY139" fmla="*/ 1587332 h 4655040"/>
                <a:gd name="connsiteX140" fmla="*/ 3207097 w 4633260"/>
                <a:gd name="connsiteY140" fmla="*/ 1561041 h 4655040"/>
                <a:gd name="connsiteX141" fmla="*/ 3178089 w 4633260"/>
                <a:gd name="connsiteY141" fmla="*/ 1550784 h 4655040"/>
                <a:gd name="connsiteX142" fmla="*/ 2907599 w 4633260"/>
                <a:gd name="connsiteY142" fmla="*/ 1521431 h 4655040"/>
                <a:gd name="connsiteX143" fmla="*/ 2681383 w 4633260"/>
                <a:gd name="connsiteY143" fmla="*/ 1696898 h 4655040"/>
                <a:gd name="connsiteX144" fmla="*/ 2726810 w 4633260"/>
                <a:gd name="connsiteY144" fmla="*/ 1826975 h 4655040"/>
                <a:gd name="connsiteX145" fmla="*/ 3078439 w 4633260"/>
                <a:gd name="connsiteY145" fmla="*/ 1847449 h 4655040"/>
                <a:gd name="connsiteX146" fmla="*/ 3104922 w 4633260"/>
                <a:gd name="connsiteY146" fmla="*/ 1841478 h 4655040"/>
                <a:gd name="connsiteX147" fmla="*/ 3248891 w 4633260"/>
                <a:gd name="connsiteY147" fmla="*/ 1822764 h 4655040"/>
                <a:gd name="connsiteX148" fmla="*/ 3351418 w 4633260"/>
                <a:gd name="connsiteY148" fmla="*/ 1885144 h 4655040"/>
                <a:gd name="connsiteX149" fmla="*/ 3302547 w 4633260"/>
                <a:gd name="connsiteY149" fmla="*/ 2022569 h 4655040"/>
                <a:gd name="connsiteX150" fmla="*/ 2853328 w 4633260"/>
                <a:gd name="connsiteY150" fmla="*/ 2191148 h 4655040"/>
                <a:gd name="connsiteX151" fmla="*/ 2837599 w 4633260"/>
                <a:gd name="connsiteY151" fmla="*/ 2188776 h 4655040"/>
                <a:gd name="connsiteX152" fmla="*/ 2723551 w 4633260"/>
                <a:gd name="connsiteY152" fmla="*/ 2188737 h 4655040"/>
                <a:gd name="connsiteX153" fmla="*/ 2636524 w 4633260"/>
                <a:gd name="connsiteY153" fmla="*/ 2237302 h 4655040"/>
                <a:gd name="connsiteX154" fmla="*/ 2588840 w 4633260"/>
                <a:gd name="connsiteY154" fmla="*/ 2267038 h 4655040"/>
                <a:gd name="connsiteX155" fmla="*/ 2449652 w 4633260"/>
                <a:gd name="connsiteY155" fmla="*/ 2197539 h 4655040"/>
                <a:gd name="connsiteX156" fmla="*/ 2411841 w 4633260"/>
                <a:gd name="connsiteY156" fmla="*/ 2147214 h 4655040"/>
                <a:gd name="connsiteX157" fmla="*/ 2283175 w 4633260"/>
                <a:gd name="connsiteY157" fmla="*/ 2012729 h 4655040"/>
                <a:gd name="connsiteX158" fmla="*/ 2032348 w 4633260"/>
                <a:gd name="connsiteY158" fmla="*/ 1999717 h 4655040"/>
                <a:gd name="connsiteX159" fmla="*/ 1983592 w 4633260"/>
                <a:gd name="connsiteY159" fmla="*/ 2026697 h 4655040"/>
                <a:gd name="connsiteX160" fmla="*/ 1899742 w 4633260"/>
                <a:gd name="connsiteY160" fmla="*/ 2057084 h 4655040"/>
                <a:gd name="connsiteX161" fmla="*/ 1881028 w 4633260"/>
                <a:gd name="connsiteY161" fmla="*/ 2033969 h 4655040"/>
                <a:gd name="connsiteX162" fmla="*/ 1856496 w 4633260"/>
                <a:gd name="connsiteY162" fmla="*/ 1932588 h 4655040"/>
                <a:gd name="connsiteX163" fmla="*/ 1850067 w 4633260"/>
                <a:gd name="connsiteY163" fmla="*/ 1890109 h 4655040"/>
                <a:gd name="connsiteX164" fmla="*/ 1761854 w 4633260"/>
                <a:gd name="connsiteY164" fmla="*/ 1705609 h 4655040"/>
                <a:gd name="connsiteX165" fmla="*/ 2857175 w 4633260"/>
                <a:gd name="connsiteY165" fmla="*/ 1329448 h 4655040"/>
                <a:gd name="connsiteX166" fmla="*/ 3084537 w 4633260"/>
                <a:gd name="connsiteY166" fmla="*/ 1219729 h 4655040"/>
                <a:gd name="connsiteX167" fmla="*/ 3116531 w 4633260"/>
                <a:gd name="connsiteY167" fmla="*/ 1227843 h 4655040"/>
                <a:gd name="connsiteX168" fmla="*/ 1029520 w 4633260"/>
                <a:gd name="connsiteY168" fmla="*/ 2107650 h 4655040"/>
                <a:gd name="connsiteX169" fmla="*/ 968556 w 4633260"/>
                <a:gd name="connsiteY169" fmla="*/ 2056942 h 4655040"/>
                <a:gd name="connsiteX170" fmla="*/ 973760 w 4633260"/>
                <a:gd name="connsiteY170" fmla="*/ 1808183 h 4655040"/>
                <a:gd name="connsiteX171" fmla="*/ 1115594 w 4633260"/>
                <a:gd name="connsiteY171" fmla="*/ 1802710 h 4655040"/>
                <a:gd name="connsiteX172" fmla="*/ 1108284 w 4633260"/>
                <a:gd name="connsiteY172" fmla="*/ 1929387 h 4655040"/>
                <a:gd name="connsiteX173" fmla="*/ 1102238 w 4633260"/>
                <a:gd name="connsiteY173" fmla="*/ 2101376 h 4655040"/>
                <a:gd name="connsiteX174" fmla="*/ 1029524 w 4633260"/>
                <a:gd name="connsiteY174" fmla="*/ 2107652 h 4655040"/>
                <a:gd name="connsiteX175" fmla="*/ 1868705 w 4633260"/>
                <a:gd name="connsiteY175" fmla="*/ 2859081 h 4655040"/>
                <a:gd name="connsiteX176" fmla="*/ 1852363 w 4633260"/>
                <a:gd name="connsiteY176" fmla="*/ 2742515 h 4655040"/>
                <a:gd name="connsiteX177" fmla="*/ 1854851 w 4633260"/>
                <a:gd name="connsiteY177" fmla="*/ 2663525 h 4655040"/>
                <a:gd name="connsiteX178" fmla="*/ 1856764 w 4633260"/>
                <a:gd name="connsiteY178" fmla="*/ 2613315 h 4655040"/>
                <a:gd name="connsiteX179" fmla="*/ 1898900 w 4633260"/>
                <a:gd name="connsiteY179" fmla="*/ 2602026 h 4655040"/>
                <a:gd name="connsiteX180" fmla="*/ 1935562 w 4633260"/>
                <a:gd name="connsiteY180" fmla="*/ 2533675 h 4655040"/>
                <a:gd name="connsiteX181" fmla="*/ 1867135 w 4633260"/>
                <a:gd name="connsiteY181" fmla="*/ 2497012 h 4655040"/>
                <a:gd name="connsiteX182" fmla="*/ 1598899 w 4633260"/>
                <a:gd name="connsiteY182" fmla="*/ 2542783 h 4655040"/>
                <a:gd name="connsiteX183" fmla="*/ 1549301 w 4633260"/>
                <a:gd name="connsiteY183" fmla="*/ 2540028 h 4655040"/>
                <a:gd name="connsiteX184" fmla="*/ 1481984 w 4633260"/>
                <a:gd name="connsiteY184" fmla="*/ 2494180 h 4655040"/>
                <a:gd name="connsiteX185" fmla="*/ 1216276 w 4633260"/>
                <a:gd name="connsiteY185" fmla="*/ 2132293 h 4655040"/>
                <a:gd name="connsiteX186" fmla="*/ 1217424 w 4633260"/>
                <a:gd name="connsiteY186" fmla="*/ 1939868 h 4655040"/>
                <a:gd name="connsiteX187" fmla="*/ 1225116 w 4633260"/>
                <a:gd name="connsiteY187" fmla="*/ 1794360 h 4655040"/>
                <a:gd name="connsiteX188" fmla="*/ 1639006 w 4633260"/>
                <a:gd name="connsiteY188" fmla="*/ 1732401 h 4655040"/>
                <a:gd name="connsiteX189" fmla="*/ 1642336 w 4633260"/>
                <a:gd name="connsiteY189" fmla="*/ 1735271 h 4655040"/>
                <a:gd name="connsiteX190" fmla="*/ 1742031 w 4633260"/>
                <a:gd name="connsiteY190" fmla="*/ 1909092 h 4655040"/>
                <a:gd name="connsiteX191" fmla="*/ 1747810 w 4633260"/>
                <a:gd name="connsiteY191" fmla="*/ 1947669 h 4655040"/>
                <a:gd name="connsiteX192" fmla="*/ 1783134 w 4633260"/>
                <a:gd name="connsiteY192" fmla="*/ 2083565 h 4655040"/>
                <a:gd name="connsiteX193" fmla="*/ 1849648 w 4633260"/>
                <a:gd name="connsiteY193" fmla="*/ 2154671 h 4655040"/>
                <a:gd name="connsiteX194" fmla="*/ 2039585 w 4633260"/>
                <a:gd name="connsiteY194" fmla="*/ 2121031 h 4655040"/>
                <a:gd name="connsiteX195" fmla="*/ 2079653 w 4633260"/>
                <a:gd name="connsiteY195" fmla="*/ 2098720 h 4655040"/>
                <a:gd name="connsiteX196" fmla="*/ 2225925 w 4633260"/>
                <a:gd name="connsiteY196" fmla="*/ 2106298 h 4655040"/>
                <a:gd name="connsiteX197" fmla="*/ 2322862 w 4633260"/>
                <a:gd name="connsiteY197" fmla="*/ 2211421 h 4655040"/>
                <a:gd name="connsiteX198" fmla="*/ 2364730 w 4633260"/>
                <a:gd name="connsiteY198" fmla="*/ 2266989 h 4655040"/>
                <a:gd name="connsiteX199" fmla="*/ 2567677 w 4633260"/>
                <a:gd name="connsiteY199" fmla="*/ 2380381 h 4655040"/>
                <a:gd name="connsiteX200" fmla="*/ 2624738 w 4633260"/>
                <a:gd name="connsiteY200" fmla="*/ 2370776 h 4655040"/>
                <a:gd name="connsiteX201" fmla="*/ 2656388 w 4633260"/>
                <a:gd name="connsiteY201" fmla="*/ 2355238 h 4655040"/>
                <a:gd name="connsiteX202" fmla="*/ 2631742 w 4633260"/>
                <a:gd name="connsiteY202" fmla="*/ 2433960 h 4655040"/>
                <a:gd name="connsiteX203" fmla="*/ 2635875 w 4633260"/>
                <a:gd name="connsiteY203" fmla="*/ 2672962 h 4655040"/>
                <a:gd name="connsiteX204" fmla="*/ 2641424 w 4633260"/>
                <a:gd name="connsiteY204" fmla="*/ 2852524 h 4655040"/>
                <a:gd name="connsiteX205" fmla="*/ 2444521 w 4633260"/>
                <a:gd name="connsiteY205" fmla="*/ 2858724 h 4655040"/>
                <a:gd name="connsiteX206" fmla="*/ 2300239 w 4633260"/>
                <a:gd name="connsiteY206" fmla="*/ 2859336 h 4655040"/>
                <a:gd name="connsiteX207" fmla="*/ 1886574 w 4633260"/>
                <a:gd name="connsiteY207" fmla="*/ 2969515 h 4655040"/>
                <a:gd name="connsiteX208" fmla="*/ 1868702 w 4633260"/>
                <a:gd name="connsiteY208" fmla="*/ 2859071 h 465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4633260" h="4655040">
                  <a:moveTo>
                    <a:pt x="4630460" y="3109300"/>
                  </a:moveTo>
                  <a:cubicBezTo>
                    <a:pt x="4622194" y="3068160"/>
                    <a:pt x="4596821" y="3036548"/>
                    <a:pt x="4578413" y="3016304"/>
                  </a:cubicBezTo>
                  <a:cubicBezTo>
                    <a:pt x="4477071" y="2904979"/>
                    <a:pt x="4321581" y="2851055"/>
                    <a:pt x="4173556" y="2875587"/>
                  </a:cubicBezTo>
                  <a:cubicBezTo>
                    <a:pt x="4101455" y="2887451"/>
                    <a:pt x="4035896" y="2916115"/>
                    <a:pt x="3972518" y="2943938"/>
                  </a:cubicBezTo>
                  <a:cubicBezTo>
                    <a:pt x="3903059" y="2974401"/>
                    <a:pt x="3837504" y="3003142"/>
                    <a:pt x="3769424" y="3007429"/>
                  </a:cubicBezTo>
                  <a:cubicBezTo>
                    <a:pt x="3652857" y="3014470"/>
                    <a:pt x="3544668" y="2951592"/>
                    <a:pt x="3429855" y="2884847"/>
                  </a:cubicBezTo>
                  <a:cubicBezTo>
                    <a:pt x="3306969" y="2813320"/>
                    <a:pt x="3179832" y="2739310"/>
                    <a:pt x="3031650" y="2746962"/>
                  </a:cubicBezTo>
                  <a:cubicBezTo>
                    <a:pt x="2953962" y="2750980"/>
                    <a:pt x="2883625" y="2777539"/>
                    <a:pt x="2815574" y="2803104"/>
                  </a:cubicBezTo>
                  <a:cubicBezTo>
                    <a:pt x="2793454" y="2811447"/>
                    <a:pt x="2772023" y="2819330"/>
                    <a:pt x="2750706" y="2826525"/>
                  </a:cubicBezTo>
                  <a:cubicBezTo>
                    <a:pt x="2749558" y="2780065"/>
                    <a:pt x="2747645" y="2724037"/>
                    <a:pt x="2745731" y="2669124"/>
                  </a:cubicBezTo>
                  <a:cubicBezTo>
                    <a:pt x="2742593" y="2579266"/>
                    <a:pt x="2738766" y="2467440"/>
                    <a:pt x="2740526" y="2449688"/>
                  </a:cubicBezTo>
                  <a:cubicBezTo>
                    <a:pt x="2742440" y="2438437"/>
                    <a:pt x="2758858" y="2394732"/>
                    <a:pt x="2769650" y="2365762"/>
                  </a:cubicBezTo>
                  <a:cubicBezTo>
                    <a:pt x="2778911" y="2341001"/>
                    <a:pt x="2788211" y="2316049"/>
                    <a:pt x="2795865" y="2293622"/>
                  </a:cubicBezTo>
                  <a:cubicBezTo>
                    <a:pt x="2803979" y="2294617"/>
                    <a:pt x="2812284" y="2295765"/>
                    <a:pt x="2820894" y="2297143"/>
                  </a:cubicBezTo>
                  <a:lnTo>
                    <a:pt x="2838116" y="2299784"/>
                  </a:lnTo>
                  <a:cubicBezTo>
                    <a:pt x="3038310" y="2328027"/>
                    <a:pt x="3253534" y="2247507"/>
                    <a:pt x="3385835" y="2094201"/>
                  </a:cubicBezTo>
                  <a:cubicBezTo>
                    <a:pt x="3456711" y="2012073"/>
                    <a:pt x="3481855" y="1922212"/>
                    <a:pt x="3454836" y="1847704"/>
                  </a:cubicBezTo>
                  <a:cubicBezTo>
                    <a:pt x="3428047" y="1773766"/>
                    <a:pt x="3350820" y="1720949"/>
                    <a:pt x="3258090" y="1713337"/>
                  </a:cubicBezTo>
                  <a:cubicBezTo>
                    <a:pt x="3195710" y="1708247"/>
                    <a:pt x="3137154" y="1721526"/>
                    <a:pt x="3080673" y="1734461"/>
                  </a:cubicBezTo>
                  <a:lnTo>
                    <a:pt x="3054994" y="1740240"/>
                  </a:lnTo>
                  <a:cubicBezTo>
                    <a:pt x="2963796" y="1760332"/>
                    <a:pt x="2824457" y="1765919"/>
                    <a:pt x="2798240" y="1743531"/>
                  </a:cubicBezTo>
                  <a:cubicBezTo>
                    <a:pt x="2785573" y="1732662"/>
                    <a:pt x="2786759" y="1728070"/>
                    <a:pt x="2787371" y="1725850"/>
                  </a:cubicBezTo>
                  <a:cubicBezTo>
                    <a:pt x="2797283" y="1689685"/>
                    <a:pt x="2891270" y="1635648"/>
                    <a:pt x="2926520" y="1629525"/>
                  </a:cubicBezTo>
                  <a:cubicBezTo>
                    <a:pt x="2989168" y="1618656"/>
                    <a:pt x="3062152" y="1627037"/>
                    <a:pt x="3142782" y="1654592"/>
                  </a:cubicBezTo>
                  <a:lnTo>
                    <a:pt x="3170107" y="1664236"/>
                  </a:lnTo>
                  <a:cubicBezTo>
                    <a:pt x="3222384" y="1683065"/>
                    <a:pt x="3281815" y="1704228"/>
                    <a:pt x="3345849" y="1696153"/>
                  </a:cubicBezTo>
                  <a:cubicBezTo>
                    <a:pt x="3418715" y="1686892"/>
                    <a:pt x="3475053" y="1642996"/>
                    <a:pt x="3524764" y="1604305"/>
                  </a:cubicBezTo>
                  <a:cubicBezTo>
                    <a:pt x="3540034" y="1592441"/>
                    <a:pt x="3555265" y="1580539"/>
                    <a:pt x="3570841" y="1569862"/>
                  </a:cubicBezTo>
                  <a:cubicBezTo>
                    <a:pt x="3613206" y="1540776"/>
                    <a:pt x="3661082" y="1519384"/>
                    <a:pt x="3711714" y="1496728"/>
                  </a:cubicBezTo>
                  <a:cubicBezTo>
                    <a:pt x="3744779" y="1481918"/>
                    <a:pt x="3778993" y="1466648"/>
                    <a:pt x="3812213" y="1448776"/>
                  </a:cubicBezTo>
                  <a:cubicBezTo>
                    <a:pt x="3926330" y="1387429"/>
                    <a:pt x="3997673" y="1305914"/>
                    <a:pt x="4018336" y="1212959"/>
                  </a:cubicBezTo>
                  <a:cubicBezTo>
                    <a:pt x="4034561" y="1140438"/>
                    <a:pt x="4015006" y="1068569"/>
                    <a:pt x="3967322" y="1025324"/>
                  </a:cubicBezTo>
                  <a:cubicBezTo>
                    <a:pt x="3921130" y="983341"/>
                    <a:pt x="3853469" y="969641"/>
                    <a:pt x="3770575" y="985714"/>
                  </a:cubicBezTo>
                  <a:cubicBezTo>
                    <a:pt x="3704139" y="998611"/>
                    <a:pt x="3639460" y="1025668"/>
                    <a:pt x="3583587" y="1063824"/>
                  </a:cubicBezTo>
                  <a:cubicBezTo>
                    <a:pt x="3556109" y="1082577"/>
                    <a:pt x="3531349" y="1103472"/>
                    <a:pt x="3507314" y="1123717"/>
                  </a:cubicBezTo>
                  <a:cubicBezTo>
                    <a:pt x="3484161" y="1143311"/>
                    <a:pt x="3462270" y="1161795"/>
                    <a:pt x="3439117" y="1177486"/>
                  </a:cubicBezTo>
                  <a:cubicBezTo>
                    <a:pt x="3411678" y="1196047"/>
                    <a:pt x="3358368" y="1225592"/>
                    <a:pt x="3309766" y="1213460"/>
                  </a:cubicBezTo>
                  <a:cubicBezTo>
                    <a:pt x="3284546" y="1207299"/>
                    <a:pt x="3259555" y="1189925"/>
                    <a:pt x="3233111" y="1171555"/>
                  </a:cubicBezTo>
                  <a:cubicBezTo>
                    <a:pt x="3222969" y="1164475"/>
                    <a:pt x="3212598" y="1157357"/>
                    <a:pt x="3201768" y="1150431"/>
                  </a:cubicBezTo>
                  <a:cubicBezTo>
                    <a:pt x="3354623" y="1051460"/>
                    <a:pt x="3483211" y="928613"/>
                    <a:pt x="3554543" y="761837"/>
                  </a:cubicBezTo>
                  <a:cubicBezTo>
                    <a:pt x="3605749" y="642282"/>
                    <a:pt x="3584892" y="520886"/>
                    <a:pt x="3497483" y="428577"/>
                  </a:cubicBezTo>
                  <a:cubicBezTo>
                    <a:pt x="3438433" y="366235"/>
                    <a:pt x="3370346" y="310433"/>
                    <a:pt x="3274637" y="323836"/>
                  </a:cubicBezTo>
                  <a:cubicBezTo>
                    <a:pt x="3191629" y="335470"/>
                    <a:pt x="3119029" y="373013"/>
                    <a:pt x="3052938" y="411819"/>
                  </a:cubicBezTo>
                  <a:cubicBezTo>
                    <a:pt x="2947540" y="473702"/>
                    <a:pt x="2846433" y="546030"/>
                    <a:pt x="2748648" y="615913"/>
                  </a:cubicBezTo>
                  <a:cubicBezTo>
                    <a:pt x="2590513" y="728923"/>
                    <a:pt x="2439539" y="836927"/>
                    <a:pt x="2271841" y="905272"/>
                  </a:cubicBezTo>
                  <a:cubicBezTo>
                    <a:pt x="2378385" y="696583"/>
                    <a:pt x="2457379" y="520352"/>
                    <a:pt x="2419905" y="232747"/>
                  </a:cubicBezTo>
                  <a:cubicBezTo>
                    <a:pt x="2397478" y="60454"/>
                    <a:pt x="2273526" y="23597"/>
                    <a:pt x="2159095" y="2592"/>
                  </a:cubicBezTo>
                  <a:cubicBezTo>
                    <a:pt x="2080029" y="-11989"/>
                    <a:pt x="1961242" y="37916"/>
                    <a:pt x="1909229" y="77908"/>
                  </a:cubicBezTo>
                  <a:cubicBezTo>
                    <a:pt x="1790703" y="168991"/>
                    <a:pt x="1714589" y="250661"/>
                    <a:pt x="1658941" y="310365"/>
                  </a:cubicBezTo>
                  <a:cubicBezTo>
                    <a:pt x="1621743" y="350318"/>
                    <a:pt x="1592351" y="381815"/>
                    <a:pt x="1566098" y="399419"/>
                  </a:cubicBezTo>
                  <a:cubicBezTo>
                    <a:pt x="1525990" y="426361"/>
                    <a:pt x="1473370" y="435086"/>
                    <a:pt x="1417651" y="444348"/>
                  </a:cubicBezTo>
                  <a:cubicBezTo>
                    <a:pt x="1368818" y="452461"/>
                    <a:pt x="1318338" y="460880"/>
                    <a:pt x="1269734" y="482044"/>
                  </a:cubicBezTo>
                  <a:cubicBezTo>
                    <a:pt x="1112598" y="550471"/>
                    <a:pt x="1040226" y="725327"/>
                    <a:pt x="999431" y="850857"/>
                  </a:cubicBezTo>
                  <a:cubicBezTo>
                    <a:pt x="992389" y="872403"/>
                    <a:pt x="985539" y="895786"/>
                    <a:pt x="978344" y="920088"/>
                  </a:cubicBezTo>
                  <a:cubicBezTo>
                    <a:pt x="948455" y="1021194"/>
                    <a:pt x="914587" y="1135851"/>
                    <a:pt x="849914" y="1196897"/>
                  </a:cubicBezTo>
                  <a:cubicBezTo>
                    <a:pt x="793235" y="1250321"/>
                    <a:pt x="663543" y="1249442"/>
                    <a:pt x="568746" y="1249020"/>
                  </a:cubicBezTo>
                  <a:cubicBezTo>
                    <a:pt x="543334" y="1248905"/>
                    <a:pt x="519492" y="1248791"/>
                    <a:pt x="498252" y="1249441"/>
                  </a:cubicBezTo>
                  <a:cubicBezTo>
                    <a:pt x="479883" y="1250054"/>
                    <a:pt x="460441" y="1250360"/>
                    <a:pt x="440465" y="1250666"/>
                  </a:cubicBezTo>
                  <a:cubicBezTo>
                    <a:pt x="277852" y="1253307"/>
                    <a:pt x="55202" y="1256866"/>
                    <a:pt x="5491" y="1436655"/>
                  </a:cubicBezTo>
                  <a:cubicBezTo>
                    <a:pt x="-6679" y="1480589"/>
                    <a:pt x="1473" y="1525327"/>
                    <a:pt x="29027" y="1565928"/>
                  </a:cubicBezTo>
                  <a:cubicBezTo>
                    <a:pt x="127958" y="1711700"/>
                    <a:pt x="465343" y="1778977"/>
                    <a:pt x="575756" y="1791037"/>
                  </a:cubicBezTo>
                  <a:cubicBezTo>
                    <a:pt x="669097" y="1801256"/>
                    <a:pt x="763744" y="1806192"/>
                    <a:pt x="859413" y="1807837"/>
                  </a:cubicBezTo>
                  <a:cubicBezTo>
                    <a:pt x="837905" y="1883536"/>
                    <a:pt x="816895" y="1994982"/>
                    <a:pt x="869555" y="2104583"/>
                  </a:cubicBezTo>
                  <a:cubicBezTo>
                    <a:pt x="895885" y="2159347"/>
                    <a:pt x="942651" y="2198115"/>
                    <a:pt x="1001131" y="2213694"/>
                  </a:cubicBezTo>
                  <a:cubicBezTo>
                    <a:pt x="1019691" y="2218631"/>
                    <a:pt x="1038865" y="2221042"/>
                    <a:pt x="1057962" y="2221042"/>
                  </a:cubicBezTo>
                  <a:cubicBezTo>
                    <a:pt x="1080694" y="2221042"/>
                    <a:pt x="1103044" y="2217368"/>
                    <a:pt x="1124054" y="2210670"/>
                  </a:cubicBezTo>
                  <a:cubicBezTo>
                    <a:pt x="1176293" y="2368306"/>
                    <a:pt x="1308819" y="2486979"/>
                    <a:pt x="1408975" y="2575996"/>
                  </a:cubicBezTo>
                  <a:cubicBezTo>
                    <a:pt x="1437218" y="2601177"/>
                    <a:pt x="1472351" y="2632521"/>
                    <a:pt x="1519918" y="2645724"/>
                  </a:cubicBezTo>
                  <a:cubicBezTo>
                    <a:pt x="1540546" y="2651426"/>
                    <a:pt x="1561020" y="2652957"/>
                    <a:pt x="1579887" y="2652957"/>
                  </a:cubicBezTo>
                  <a:cubicBezTo>
                    <a:pt x="1588153" y="2652957"/>
                    <a:pt x="1596190" y="2652613"/>
                    <a:pt x="1603844" y="2652307"/>
                  </a:cubicBezTo>
                  <a:cubicBezTo>
                    <a:pt x="1651529" y="2650163"/>
                    <a:pt x="1698983" y="2644997"/>
                    <a:pt x="1746059" y="2637228"/>
                  </a:cubicBezTo>
                  <a:cubicBezTo>
                    <a:pt x="1745792" y="2644346"/>
                    <a:pt x="1745524" y="2651426"/>
                    <a:pt x="1745179" y="2658621"/>
                  </a:cubicBezTo>
                  <a:cubicBezTo>
                    <a:pt x="1743916" y="2687821"/>
                    <a:pt x="1742653" y="2716944"/>
                    <a:pt x="1742615" y="2742356"/>
                  </a:cubicBezTo>
                  <a:cubicBezTo>
                    <a:pt x="1742577" y="2784721"/>
                    <a:pt x="1751494" y="2830913"/>
                    <a:pt x="1760946" y="2879859"/>
                  </a:cubicBezTo>
                  <a:cubicBezTo>
                    <a:pt x="1770705" y="2930452"/>
                    <a:pt x="1781039" y="2985218"/>
                    <a:pt x="1779049" y="3030794"/>
                  </a:cubicBezTo>
                  <a:cubicBezTo>
                    <a:pt x="1714028" y="3073159"/>
                    <a:pt x="1653067" y="3121685"/>
                    <a:pt x="1599026" y="3177594"/>
                  </a:cubicBezTo>
                  <a:cubicBezTo>
                    <a:pt x="1586589" y="3190415"/>
                    <a:pt x="1581307" y="3209090"/>
                    <a:pt x="1584714" y="3226656"/>
                  </a:cubicBezTo>
                  <a:cubicBezTo>
                    <a:pt x="1585441" y="3230292"/>
                    <a:pt x="1587010" y="3240854"/>
                    <a:pt x="1588617" y="3251416"/>
                  </a:cubicBezTo>
                  <a:cubicBezTo>
                    <a:pt x="1590645" y="3264582"/>
                    <a:pt x="1592750" y="3277746"/>
                    <a:pt x="1593516" y="3281535"/>
                  </a:cubicBezTo>
                  <a:cubicBezTo>
                    <a:pt x="1608441" y="3353521"/>
                    <a:pt x="1627041" y="3442962"/>
                    <a:pt x="1682991" y="3512993"/>
                  </a:cubicBezTo>
                  <a:cubicBezTo>
                    <a:pt x="1706183" y="3542001"/>
                    <a:pt x="1738138" y="3566915"/>
                    <a:pt x="1773960" y="3583601"/>
                  </a:cubicBezTo>
                  <a:lnTo>
                    <a:pt x="1774304" y="3589686"/>
                  </a:lnTo>
                  <a:cubicBezTo>
                    <a:pt x="1785555" y="3824934"/>
                    <a:pt x="1811923" y="4375789"/>
                    <a:pt x="1850308" y="4609079"/>
                  </a:cubicBezTo>
                  <a:cubicBezTo>
                    <a:pt x="1854747" y="4635944"/>
                    <a:pt x="1878016" y="4655040"/>
                    <a:pt x="1904422" y="4655040"/>
                  </a:cubicBezTo>
                  <a:cubicBezTo>
                    <a:pt x="1907368" y="4655040"/>
                    <a:pt x="1910354" y="4654811"/>
                    <a:pt x="1913377" y="4654275"/>
                  </a:cubicBezTo>
                  <a:cubicBezTo>
                    <a:pt x="1943266" y="4649376"/>
                    <a:pt x="1963511" y="4621134"/>
                    <a:pt x="1958651" y="4591282"/>
                  </a:cubicBezTo>
                  <a:cubicBezTo>
                    <a:pt x="1922217" y="4369847"/>
                    <a:pt x="1896499" y="3845514"/>
                    <a:pt x="1884904" y="3603241"/>
                  </a:cubicBezTo>
                  <a:cubicBezTo>
                    <a:pt x="1907637" y="3600715"/>
                    <a:pt x="1930216" y="3594400"/>
                    <a:pt x="1951877" y="3582231"/>
                  </a:cubicBezTo>
                  <a:cubicBezTo>
                    <a:pt x="2252600" y="3412848"/>
                    <a:pt x="2656242" y="3438369"/>
                    <a:pt x="2933159" y="3644458"/>
                  </a:cubicBezTo>
                  <a:cubicBezTo>
                    <a:pt x="2981379" y="3680356"/>
                    <a:pt x="3037028" y="3692908"/>
                    <a:pt x="3093048" y="3694668"/>
                  </a:cubicBezTo>
                  <a:lnTo>
                    <a:pt x="3095306" y="3696582"/>
                  </a:lnTo>
                  <a:cubicBezTo>
                    <a:pt x="3121598" y="3719009"/>
                    <a:pt x="3157686" y="3749816"/>
                    <a:pt x="3182447" y="3779475"/>
                  </a:cubicBezTo>
                  <a:cubicBezTo>
                    <a:pt x="3256193" y="3867572"/>
                    <a:pt x="3367289" y="4058732"/>
                    <a:pt x="3465339" y="4227273"/>
                  </a:cubicBezTo>
                  <a:cubicBezTo>
                    <a:pt x="3528944" y="4336569"/>
                    <a:pt x="3588950" y="4439753"/>
                    <a:pt x="3632616" y="4504267"/>
                  </a:cubicBezTo>
                  <a:cubicBezTo>
                    <a:pt x="3643216" y="4519920"/>
                    <a:pt x="3660477" y="4528339"/>
                    <a:pt x="3678080" y="4528339"/>
                  </a:cubicBezTo>
                  <a:cubicBezTo>
                    <a:pt x="3688604" y="4528339"/>
                    <a:pt x="3699359" y="4525277"/>
                    <a:pt x="3708811" y="4518886"/>
                  </a:cubicBezTo>
                  <a:cubicBezTo>
                    <a:pt x="3733878" y="4501894"/>
                    <a:pt x="3740461" y="4467757"/>
                    <a:pt x="3723507" y="4442691"/>
                  </a:cubicBezTo>
                  <a:cubicBezTo>
                    <a:pt x="3681907" y="4381306"/>
                    <a:pt x="3622821" y="4279617"/>
                    <a:pt x="3560247" y="4172006"/>
                  </a:cubicBezTo>
                  <a:cubicBezTo>
                    <a:pt x="3459944" y="3999635"/>
                    <a:pt x="3346395" y="3804309"/>
                    <a:pt x="3266676" y="3709051"/>
                  </a:cubicBezTo>
                  <a:cubicBezTo>
                    <a:pt x="3258945" y="3699714"/>
                    <a:pt x="3250564" y="3690605"/>
                    <a:pt x="3241877" y="3681726"/>
                  </a:cubicBezTo>
                  <a:cubicBezTo>
                    <a:pt x="3244747" y="3681305"/>
                    <a:pt x="3247732" y="3680846"/>
                    <a:pt x="3250603" y="3680425"/>
                  </a:cubicBezTo>
                  <a:lnTo>
                    <a:pt x="3268207" y="3677669"/>
                  </a:lnTo>
                  <a:cubicBezTo>
                    <a:pt x="3332884" y="3667796"/>
                    <a:pt x="3447848" y="3661060"/>
                    <a:pt x="3488417" y="3727651"/>
                  </a:cubicBezTo>
                  <a:cubicBezTo>
                    <a:pt x="3493201" y="3735534"/>
                    <a:pt x="3496913" y="3743992"/>
                    <a:pt x="3500817" y="3752449"/>
                  </a:cubicBezTo>
                  <a:cubicBezTo>
                    <a:pt x="3510538" y="3773574"/>
                    <a:pt x="3522555" y="3799789"/>
                    <a:pt x="3545478" y="3821144"/>
                  </a:cubicBezTo>
                  <a:cubicBezTo>
                    <a:pt x="3569397" y="3843378"/>
                    <a:pt x="3600358" y="3855051"/>
                    <a:pt x="3633691" y="3855051"/>
                  </a:cubicBezTo>
                  <a:cubicBezTo>
                    <a:pt x="3645670" y="3855051"/>
                    <a:pt x="3657878" y="3853558"/>
                    <a:pt x="3670239" y="3850496"/>
                  </a:cubicBezTo>
                  <a:cubicBezTo>
                    <a:pt x="3723013" y="3837485"/>
                    <a:pt x="3768134" y="3797608"/>
                    <a:pt x="3785159" y="3748930"/>
                  </a:cubicBezTo>
                  <a:cubicBezTo>
                    <a:pt x="3815775" y="3661751"/>
                    <a:pt x="3772760" y="3574227"/>
                    <a:pt x="3722397" y="3521528"/>
                  </a:cubicBezTo>
                  <a:cubicBezTo>
                    <a:pt x="3616881" y="3411046"/>
                    <a:pt x="3459863" y="3389531"/>
                    <a:pt x="3316080" y="3369829"/>
                  </a:cubicBezTo>
                  <a:lnTo>
                    <a:pt x="3286574" y="3365811"/>
                  </a:lnTo>
                  <a:cubicBezTo>
                    <a:pt x="3252131" y="3361257"/>
                    <a:pt x="3219027" y="3356856"/>
                    <a:pt x="3187995" y="3350848"/>
                  </a:cubicBezTo>
                  <a:cubicBezTo>
                    <a:pt x="3207130" y="3348781"/>
                    <a:pt x="3226074" y="3345872"/>
                    <a:pt x="3244903" y="3342237"/>
                  </a:cubicBezTo>
                  <a:cubicBezTo>
                    <a:pt x="3254432" y="3340438"/>
                    <a:pt x="3263923" y="3338410"/>
                    <a:pt x="3273491" y="3336381"/>
                  </a:cubicBezTo>
                  <a:cubicBezTo>
                    <a:pt x="3300586" y="3330564"/>
                    <a:pt x="3326227" y="3325092"/>
                    <a:pt x="3350069" y="3325092"/>
                  </a:cubicBezTo>
                  <a:lnTo>
                    <a:pt x="3351179" y="3325092"/>
                  </a:lnTo>
                  <a:cubicBezTo>
                    <a:pt x="3386770" y="3325360"/>
                    <a:pt x="3423969" y="3337989"/>
                    <a:pt x="3463307" y="3351384"/>
                  </a:cubicBezTo>
                  <a:cubicBezTo>
                    <a:pt x="3485083" y="3358846"/>
                    <a:pt x="3506935" y="3366194"/>
                    <a:pt x="3528940" y="3371974"/>
                  </a:cubicBezTo>
                  <a:cubicBezTo>
                    <a:pt x="3671920" y="3409401"/>
                    <a:pt x="3827410" y="3378441"/>
                    <a:pt x="3945475" y="3289577"/>
                  </a:cubicBezTo>
                  <a:cubicBezTo>
                    <a:pt x="3957760" y="3280240"/>
                    <a:pt x="3969739" y="3270251"/>
                    <a:pt x="3981755" y="3260339"/>
                  </a:cubicBezTo>
                  <a:cubicBezTo>
                    <a:pt x="4010267" y="3236535"/>
                    <a:pt x="4037209" y="3214070"/>
                    <a:pt x="4065988" y="3205383"/>
                  </a:cubicBezTo>
                  <a:cubicBezTo>
                    <a:pt x="4115433" y="3190420"/>
                    <a:pt x="4175177" y="3213879"/>
                    <a:pt x="4227181" y="3239022"/>
                  </a:cubicBezTo>
                  <a:lnTo>
                    <a:pt x="4243790" y="3247021"/>
                  </a:lnTo>
                  <a:cubicBezTo>
                    <a:pt x="4304524" y="3276527"/>
                    <a:pt x="4372955" y="3310397"/>
                    <a:pt x="4450676" y="3306761"/>
                  </a:cubicBezTo>
                  <a:cubicBezTo>
                    <a:pt x="4507698" y="3304273"/>
                    <a:pt x="4564793" y="3275111"/>
                    <a:pt x="4599700" y="3230488"/>
                  </a:cubicBezTo>
                  <a:cubicBezTo>
                    <a:pt x="4628020" y="3194323"/>
                    <a:pt x="4638927" y="3151192"/>
                    <a:pt x="4630469" y="3109366"/>
                  </a:cubicBezTo>
                  <a:close/>
                  <a:moveTo>
                    <a:pt x="3116508" y="1227857"/>
                  </a:moveTo>
                  <a:cubicBezTo>
                    <a:pt x="3134189" y="1236353"/>
                    <a:pt x="3151832" y="1248599"/>
                    <a:pt x="3170430" y="1261611"/>
                  </a:cubicBezTo>
                  <a:cubicBezTo>
                    <a:pt x="3202424" y="1283845"/>
                    <a:pt x="3238627" y="1309027"/>
                    <a:pt x="3283676" y="1320049"/>
                  </a:cubicBezTo>
                  <a:cubicBezTo>
                    <a:pt x="3369056" y="1340791"/>
                    <a:pt x="3448699" y="1303363"/>
                    <a:pt x="3500663" y="1268269"/>
                  </a:cubicBezTo>
                  <a:cubicBezTo>
                    <a:pt x="3528638" y="1249287"/>
                    <a:pt x="3553820" y="1228047"/>
                    <a:pt x="3578121" y="1207535"/>
                  </a:cubicBezTo>
                  <a:cubicBezTo>
                    <a:pt x="3600930" y="1188208"/>
                    <a:pt x="3622553" y="1169992"/>
                    <a:pt x="3645438" y="1154415"/>
                  </a:cubicBezTo>
                  <a:cubicBezTo>
                    <a:pt x="3689104" y="1124564"/>
                    <a:pt x="3739621" y="1103440"/>
                    <a:pt x="3791553" y="1093336"/>
                  </a:cubicBezTo>
                  <a:cubicBezTo>
                    <a:pt x="3818418" y="1088131"/>
                    <a:pt x="3867481" y="1082850"/>
                    <a:pt x="3893541" y="1106502"/>
                  </a:cubicBezTo>
                  <a:cubicBezTo>
                    <a:pt x="3914283" y="1125331"/>
                    <a:pt x="3917345" y="1161458"/>
                    <a:pt x="3911222" y="1188974"/>
                  </a:cubicBezTo>
                  <a:cubicBezTo>
                    <a:pt x="3894038" y="1265897"/>
                    <a:pt x="3819603" y="1320089"/>
                    <a:pt x="3760169" y="1352047"/>
                  </a:cubicBezTo>
                  <a:cubicBezTo>
                    <a:pt x="3730433" y="1368006"/>
                    <a:pt x="3699588" y="1381822"/>
                    <a:pt x="3666829" y="1396479"/>
                  </a:cubicBezTo>
                  <a:cubicBezTo>
                    <a:pt x="3613940" y="1420131"/>
                    <a:pt x="3559257" y="1444585"/>
                    <a:pt x="3508586" y="1479334"/>
                  </a:cubicBezTo>
                  <a:cubicBezTo>
                    <a:pt x="3491211" y="1491313"/>
                    <a:pt x="3474181" y="1504477"/>
                    <a:pt x="3457189" y="1517757"/>
                  </a:cubicBezTo>
                  <a:cubicBezTo>
                    <a:pt x="3414901" y="1550746"/>
                    <a:pt x="3374909" y="1581822"/>
                    <a:pt x="3331815" y="1587332"/>
                  </a:cubicBezTo>
                  <a:cubicBezTo>
                    <a:pt x="3293736" y="1591887"/>
                    <a:pt x="3251677" y="1577000"/>
                    <a:pt x="3207097" y="1561041"/>
                  </a:cubicBezTo>
                  <a:lnTo>
                    <a:pt x="3178089" y="1550784"/>
                  </a:lnTo>
                  <a:cubicBezTo>
                    <a:pt x="3079774" y="1517259"/>
                    <a:pt x="2988690" y="1507348"/>
                    <a:pt x="2907599" y="1521431"/>
                  </a:cubicBezTo>
                  <a:cubicBezTo>
                    <a:pt x="2856088" y="1530386"/>
                    <a:pt x="2708483" y="1597895"/>
                    <a:pt x="2681383" y="1696898"/>
                  </a:cubicBezTo>
                  <a:cubicBezTo>
                    <a:pt x="2673806" y="1724491"/>
                    <a:pt x="2669635" y="1778146"/>
                    <a:pt x="2726810" y="1826975"/>
                  </a:cubicBezTo>
                  <a:cubicBezTo>
                    <a:pt x="2817050" y="1904012"/>
                    <a:pt x="3067907" y="1849745"/>
                    <a:pt x="3078439" y="1847449"/>
                  </a:cubicBezTo>
                  <a:lnTo>
                    <a:pt x="3104922" y="1841478"/>
                  </a:lnTo>
                  <a:cubicBezTo>
                    <a:pt x="3155630" y="1829959"/>
                    <a:pt x="3203393" y="1819090"/>
                    <a:pt x="3248891" y="1822764"/>
                  </a:cubicBezTo>
                  <a:cubicBezTo>
                    <a:pt x="3288615" y="1826055"/>
                    <a:pt x="3337601" y="1846951"/>
                    <a:pt x="3351418" y="1885144"/>
                  </a:cubicBezTo>
                  <a:cubicBezTo>
                    <a:pt x="3370629" y="1937919"/>
                    <a:pt x="3318812" y="2003709"/>
                    <a:pt x="3302547" y="2022569"/>
                  </a:cubicBezTo>
                  <a:cubicBezTo>
                    <a:pt x="3193975" y="2148325"/>
                    <a:pt x="3017891" y="2214495"/>
                    <a:pt x="2853328" y="2191148"/>
                  </a:cubicBezTo>
                  <a:lnTo>
                    <a:pt x="2837599" y="2188776"/>
                  </a:lnTo>
                  <a:cubicBezTo>
                    <a:pt x="2803347" y="2183418"/>
                    <a:pt x="2764350" y="2177294"/>
                    <a:pt x="2723551" y="2188737"/>
                  </a:cubicBezTo>
                  <a:cubicBezTo>
                    <a:pt x="2687883" y="2198649"/>
                    <a:pt x="2660634" y="2219200"/>
                    <a:pt x="2636524" y="2237302"/>
                  </a:cubicBezTo>
                  <a:cubicBezTo>
                    <a:pt x="2619685" y="2249931"/>
                    <a:pt x="2603842" y="2261871"/>
                    <a:pt x="2588840" y="2267038"/>
                  </a:cubicBezTo>
                  <a:cubicBezTo>
                    <a:pt x="2541653" y="2283380"/>
                    <a:pt x="2484206" y="2239828"/>
                    <a:pt x="2449652" y="2197539"/>
                  </a:cubicBezTo>
                  <a:cubicBezTo>
                    <a:pt x="2436486" y="2181428"/>
                    <a:pt x="2424125" y="2164283"/>
                    <a:pt x="2411841" y="2147214"/>
                  </a:cubicBezTo>
                  <a:cubicBezTo>
                    <a:pt x="2376441" y="2098152"/>
                    <a:pt x="2339816" y="2047401"/>
                    <a:pt x="2283175" y="2012729"/>
                  </a:cubicBezTo>
                  <a:cubicBezTo>
                    <a:pt x="2208012" y="1966766"/>
                    <a:pt x="2111842" y="1961715"/>
                    <a:pt x="2032348" y="1999717"/>
                  </a:cubicBezTo>
                  <a:cubicBezTo>
                    <a:pt x="2016275" y="2007409"/>
                    <a:pt x="1999933" y="2017015"/>
                    <a:pt x="1983592" y="2026697"/>
                  </a:cubicBezTo>
                  <a:cubicBezTo>
                    <a:pt x="1944786" y="2049698"/>
                    <a:pt x="1916045" y="2065388"/>
                    <a:pt x="1899742" y="2057084"/>
                  </a:cubicBezTo>
                  <a:cubicBezTo>
                    <a:pt x="1893695" y="2053946"/>
                    <a:pt x="1886921" y="2045565"/>
                    <a:pt x="1881028" y="2033969"/>
                  </a:cubicBezTo>
                  <a:cubicBezTo>
                    <a:pt x="1866599" y="2005496"/>
                    <a:pt x="1861701" y="1970058"/>
                    <a:pt x="1856496" y="1932588"/>
                  </a:cubicBezTo>
                  <a:cubicBezTo>
                    <a:pt x="1854506" y="1918390"/>
                    <a:pt x="1852555" y="1904154"/>
                    <a:pt x="1850067" y="1890109"/>
                  </a:cubicBezTo>
                  <a:cubicBezTo>
                    <a:pt x="1842834" y="1848892"/>
                    <a:pt x="1806171" y="1766723"/>
                    <a:pt x="1761854" y="1705609"/>
                  </a:cubicBezTo>
                  <a:cubicBezTo>
                    <a:pt x="2101619" y="1626619"/>
                    <a:pt x="2463379" y="1502161"/>
                    <a:pt x="2857175" y="1329448"/>
                  </a:cubicBezTo>
                  <a:cubicBezTo>
                    <a:pt x="2934366" y="1295579"/>
                    <a:pt x="3011059" y="1259566"/>
                    <a:pt x="3084537" y="1219729"/>
                  </a:cubicBezTo>
                  <a:cubicBezTo>
                    <a:pt x="3096401" y="1221030"/>
                    <a:pt x="3107614" y="1223518"/>
                    <a:pt x="3116531" y="1227843"/>
                  </a:cubicBezTo>
                  <a:close/>
                  <a:moveTo>
                    <a:pt x="1029520" y="2107650"/>
                  </a:moveTo>
                  <a:cubicBezTo>
                    <a:pt x="1010386" y="2102560"/>
                    <a:pt x="984209" y="2089586"/>
                    <a:pt x="968556" y="2056942"/>
                  </a:cubicBezTo>
                  <a:cubicBezTo>
                    <a:pt x="926038" y="1968615"/>
                    <a:pt x="953362" y="1873706"/>
                    <a:pt x="973760" y="1808183"/>
                  </a:cubicBezTo>
                  <a:cubicBezTo>
                    <a:pt x="1020718" y="1807303"/>
                    <a:pt x="1067905" y="1805657"/>
                    <a:pt x="1115594" y="1802710"/>
                  </a:cubicBezTo>
                  <a:cubicBezTo>
                    <a:pt x="1116321" y="1843583"/>
                    <a:pt x="1112456" y="1885603"/>
                    <a:pt x="1108284" y="1929387"/>
                  </a:cubicBezTo>
                  <a:cubicBezTo>
                    <a:pt x="1102965" y="1985415"/>
                    <a:pt x="1097798" y="2042975"/>
                    <a:pt x="1102238" y="2101376"/>
                  </a:cubicBezTo>
                  <a:cubicBezTo>
                    <a:pt x="1081648" y="2111403"/>
                    <a:pt x="1054132" y="2114311"/>
                    <a:pt x="1029524" y="2107652"/>
                  </a:cubicBezTo>
                  <a:close/>
                  <a:moveTo>
                    <a:pt x="1868705" y="2859081"/>
                  </a:moveTo>
                  <a:cubicBezTo>
                    <a:pt x="1860247" y="2815453"/>
                    <a:pt x="1852363" y="2774313"/>
                    <a:pt x="1852363" y="2742515"/>
                  </a:cubicBezTo>
                  <a:cubicBezTo>
                    <a:pt x="1852363" y="2718558"/>
                    <a:pt x="1853626" y="2691042"/>
                    <a:pt x="1854851" y="2663525"/>
                  </a:cubicBezTo>
                  <a:cubicBezTo>
                    <a:pt x="1855616" y="2646457"/>
                    <a:pt x="1856267" y="2629656"/>
                    <a:pt x="1856764" y="2613315"/>
                  </a:cubicBezTo>
                  <a:cubicBezTo>
                    <a:pt x="1870809" y="2609641"/>
                    <a:pt x="1884969" y="2606235"/>
                    <a:pt x="1898900" y="2602026"/>
                  </a:cubicBezTo>
                  <a:cubicBezTo>
                    <a:pt x="1927908" y="2593300"/>
                    <a:pt x="1944326" y="2562646"/>
                    <a:pt x="1935562" y="2533675"/>
                  </a:cubicBezTo>
                  <a:cubicBezTo>
                    <a:pt x="1926799" y="2504705"/>
                    <a:pt x="1896297" y="2488248"/>
                    <a:pt x="1867135" y="2497012"/>
                  </a:cubicBezTo>
                  <a:cubicBezTo>
                    <a:pt x="1780071" y="2523304"/>
                    <a:pt x="1689827" y="2538726"/>
                    <a:pt x="1598899" y="2542783"/>
                  </a:cubicBezTo>
                  <a:cubicBezTo>
                    <a:pt x="1581563" y="2543510"/>
                    <a:pt x="1563499" y="2544008"/>
                    <a:pt x="1549301" y="2540028"/>
                  </a:cubicBezTo>
                  <a:cubicBezTo>
                    <a:pt x="1526378" y="2533675"/>
                    <a:pt x="1502841" y="2512703"/>
                    <a:pt x="1481984" y="2494180"/>
                  </a:cubicBezTo>
                  <a:cubicBezTo>
                    <a:pt x="1351907" y="2378486"/>
                    <a:pt x="1242111" y="2271374"/>
                    <a:pt x="1216276" y="2132293"/>
                  </a:cubicBezTo>
                  <a:cubicBezTo>
                    <a:pt x="1204987" y="2071521"/>
                    <a:pt x="1210995" y="2007576"/>
                    <a:pt x="1217424" y="1939868"/>
                  </a:cubicBezTo>
                  <a:cubicBezTo>
                    <a:pt x="1221940" y="1892451"/>
                    <a:pt x="1226494" y="1843809"/>
                    <a:pt x="1225116" y="1794360"/>
                  </a:cubicBezTo>
                  <a:cubicBezTo>
                    <a:pt x="1359749" y="1781846"/>
                    <a:pt x="1497565" y="1761104"/>
                    <a:pt x="1639006" y="1732401"/>
                  </a:cubicBezTo>
                  <a:cubicBezTo>
                    <a:pt x="1640269" y="1733243"/>
                    <a:pt x="1640996" y="1734544"/>
                    <a:pt x="1642336" y="1735271"/>
                  </a:cubicBezTo>
                  <a:cubicBezTo>
                    <a:pt x="1669546" y="1750580"/>
                    <a:pt x="1733839" y="1862674"/>
                    <a:pt x="1742031" y="1909092"/>
                  </a:cubicBezTo>
                  <a:cubicBezTo>
                    <a:pt x="1744289" y="1921837"/>
                    <a:pt x="1746050" y="1934772"/>
                    <a:pt x="1747810" y="1947669"/>
                  </a:cubicBezTo>
                  <a:cubicBezTo>
                    <a:pt x="1753742" y="1990340"/>
                    <a:pt x="1760440" y="2038752"/>
                    <a:pt x="1783134" y="2083565"/>
                  </a:cubicBezTo>
                  <a:cubicBezTo>
                    <a:pt x="1799934" y="2116707"/>
                    <a:pt x="1822246" y="2140625"/>
                    <a:pt x="1849648" y="2154671"/>
                  </a:cubicBezTo>
                  <a:cubicBezTo>
                    <a:pt x="1921175" y="2191372"/>
                    <a:pt x="1989600" y="2150729"/>
                    <a:pt x="2039585" y="2121031"/>
                  </a:cubicBezTo>
                  <a:cubicBezTo>
                    <a:pt x="2053094" y="2113033"/>
                    <a:pt x="2066412" y="2104996"/>
                    <a:pt x="2079653" y="2098720"/>
                  </a:cubicBezTo>
                  <a:cubicBezTo>
                    <a:pt x="2125348" y="2076944"/>
                    <a:pt x="2182749" y="2079891"/>
                    <a:pt x="2225925" y="2106298"/>
                  </a:cubicBezTo>
                  <a:cubicBezTo>
                    <a:pt x="2263774" y="2129451"/>
                    <a:pt x="2292477" y="2169214"/>
                    <a:pt x="2322862" y="2211421"/>
                  </a:cubicBezTo>
                  <a:cubicBezTo>
                    <a:pt x="2336524" y="2230288"/>
                    <a:pt x="2350188" y="2249156"/>
                    <a:pt x="2364730" y="2266989"/>
                  </a:cubicBezTo>
                  <a:cubicBezTo>
                    <a:pt x="2413026" y="2326117"/>
                    <a:pt x="2487576" y="2380381"/>
                    <a:pt x="2567677" y="2380381"/>
                  </a:cubicBezTo>
                  <a:cubicBezTo>
                    <a:pt x="2586507" y="2380381"/>
                    <a:pt x="2605603" y="2377358"/>
                    <a:pt x="2624738" y="2370776"/>
                  </a:cubicBezTo>
                  <a:cubicBezTo>
                    <a:pt x="2636410" y="2366757"/>
                    <a:pt x="2646360" y="2360940"/>
                    <a:pt x="2656388" y="2355238"/>
                  </a:cubicBezTo>
                  <a:cubicBezTo>
                    <a:pt x="2642572" y="2392666"/>
                    <a:pt x="2634115" y="2417390"/>
                    <a:pt x="2631742" y="2433960"/>
                  </a:cubicBezTo>
                  <a:cubicBezTo>
                    <a:pt x="2628719" y="2455124"/>
                    <a:pt x="2630594" y="2519724"/>
                    <a:pt x="2635875" y="2672962"/>
                  </a:cubicBezTo>
                  <a:cubicBezTo>
                    <a:pt x="2638133" y="2737332"/>
                    <a:pt x="2640391" y="2803195"/>
                    <a:pt x="2641424" y="2852524"/>
                  </a:cubicBezTo>
                  <a:cubicBezTo>
                    <a:pt x="2578317" y="2860981"/>
                    <a:pt x="2512954" y="2860025"/>
                    <a:pt x="2444521" y="2858724"/>
                  </a:cubicBezTo>
                  <a:cubicBezTo>
                    <a:pt x="2397411" y="2857728"/>
                    <a:pt x="2348732" y="2856925"/>
                    <a:pt x="2300239" y="2859336"/>
                  </a:cubicBezTo>
                  <a:cubicBezTo>
                    <a:pt x="2156495" y="2866569"/>
                    <a:pt x="2015318" y="2905605"/>
                    <a:pt x="1886574" y="2969515"/>
                  </a:cubicBezTo>
                  <a:cubicBezTo>
                    <a:pt x="1882824" y="2932125"/>
                    <a:pt x="1875628" y="2894735"/>
                    <a:pt x="1868702" y="2859071"/>
                  </a:cubicBezTo>
                  <a:close/>
                </a:path>
              </a:pathLst>
            </a:custGeom>
            <a:grpFill/>
            <a:ln w="979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92C1B3B3-D24D-32F7-73B3-F53F96AD5815}"/>
                </a:ext>
              </a:extLst>
            </p:cNvPr>
            <p:cNvSpPr/>
            <p:nvPr/>
          </p:nvSpPr>
          <p:spPr>
            <a:xfrm>
              <a:off x="14837082" y="3912513"/>
              <a:ext cx="727211" cy="247771"/>
            </a:xfrm>
            <a:custGeom>
              <a:avLst/>
              <a:gdLst>
                <a:gd name="connsiteX0" fmla="*/ 695482 w 727211"/>
                <a:gd name="connsiteY0" fmla="*/ 55579 h 247771"/>
                <a:gd name="connsiteX1" fmla="*/ 18833 w 727211"/>
                <a:gd name="connsiteY1" fmla="*/ 151522 h 247771"/>
                <a:gd name="connsiteX2" fmla="*/ 13513 w 727211"/>
                <a:gd name="connsiteY2" fmla="*/ 228942 h 247771"/>
                <a:gd name="connsiteX3" fmla="*/ 54883 w 727211"/>
                <a:gd name="connsiteY3" fmla="*/ 247771 h 247771"/>
                <a:gd name="connsiteX4" fmla="*/ 90858 w 727211"/>
                <a:gd name="connsiteY4" fmla="*/ 234262 h 247771"/>
                <a:gd name="connsiteX5" fmla="*/ 649138 w 727211"/>
                <a:gd name="connsiteY5" fmla="*/ 155158 h 247771"/>
                <a:gd name="connsiteX6" fmla="*/ 722043 w 727211"/>
                <a:gd name="connsiteY6" fmla="*/ 128560 h 247771"/>
                <a:gd name="connsiteX7" fmla="*/ 695483 w 727211"/>
                <a:gd name="connsiteY7" fmla="*/ 55580 h 24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7211" h="247771">
                  <a:moveTo>
                    <a:pt x="695482" y="55579"/>
                  </a:moveTo>
                  <a:cubicBezTo>
                    <a:pt x="477878" y="-45420"/>
                    <a:pt x="199619" y="-6037"/>
                    <a:pt x="18833" y="151522"/>
                  </a:cubicBezTo>
                  <a:cubicBezTo>
                    <a:pt x="-4053" y="171384"/>
                    <a:pt x="-6387" y="206057"/>
                    <a:pt x="13513" y="228942"/>
                  </a:cubicBezTo>
                  <a:cubicBezTo>
                    <a:pt x="24382" y="241379"/>
                    <a:pt x="39575" y="247771"/>
                    <a:pt x="54883" y="247771"/>
                  </a:cubicBezTo>
                  <a:cubicBezTo>
                    <a:pt x="67666" y="247771"/>
                    <a:pt x="80486" y="243332"/>
                    <a:pt x="90858" y="234262"/>
                  </a:cubicBezTo>
                  <a:cubicBezTo>
                    <a:pt x="240068" y="104332"/>
                    <a:pt x="469733" y="71688"/>
                    <a:pt x="649138" y="155158"/>
                  </a:cubicBezTo>
                  <a:cubicBezTo>
                    <a:pt x="676731" y="167902"/>
                    <a:pt x="709260" y="156000"/>
                    <a:pt x="722043" y="128560"/>
                  </a:cubicBezTo>
                  <a:cubicBezTo>
                    <a:pt x="734901" y="101006"/>
                    <a:pt x="722923" y="68362"/>
                    <a:pt x="695483" y="55580"/>
                  </a:cubicBezTo>
                  <a:close/>
                </a:path>
              </a:pathLst>
            </a:custGeom>
            <a:grpFill/>
            <a:ln w="9797" cap="flat">
              <a:noFill/>
              <a:prstDash val="solid"/>
              <a:miter/>
            </a:ln>
          </p:spPr>
          <p:txBody>
            <a:bodyPr rtlCol="0" anchor="ctr"/>
            <a:lstStyle/>
            <a:p>
              <a:endParaRPr lang="zh-CN" altLang="en-US"/>
            </a:p>
          </p:txBody>
        </p:sp>
      </p:grpSp>
      <p:sp>
        <p:nvSpPr>
          <p:cNvPr id="101" name="任意多边形: 形状 100">
            <a:extLst>
              <a:ext uri="{FF2B5EF4-FFF2-40B4-BE49-F238E27FC236}">
                <a16:creationId xmlns:a16="http://schemas.microsoft.com/office/drawing/2014/main" id="{E0840A63-A89D-53F6-E52D-64EEAC31E05C}"/>
              </a:ext>
            </a:extLst>
          </p:cNvPr>
          <p:cNvSpPr/>
          <p:nvPr/>
        </p:nvSpPr>
        <p:spPr>
          <a:xfrm rot="19740772">
            <a:off x="5584891" y="1555635"/>
            <a:ext cx="533013" cy="646596"/>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sp>
        <p:nvSpPr>
          <p:cNvPr id="102" name="文本框 101">
            <a:extLst>
              <a:ext uri="{FF2B5EF4-FFF2-40B4-BE49-F238E27FC236}">
                <a16:creationId xmlns:a16="http://schemas.microsoft.com/office/drawing/2014/main" id="{834E9CC2-E8ED-85BF-24A0-5C61F47017ED}"/>
              </a:ext>
            </a:extLst>
          </p:cNvPr>
          <p:cNvSpPr txBox="1"/>
          <p:nvPr/>
        </p:nvSpPr>
        <p:spPr>
          <a:xfrm>
            <a:off x="7517807" y="654190"/>
            <a:ext cx="2363790" cy="369332"/>
          </a:xfrm>
          <a:prstGeom prst="rect">
            <a:avLst/>
          </a:prstGeom>
          <a:noFill/>
        </p:spPr>
        <p:txBody>
          <a:bodyPr wrap="square" rtlCol="0">
            <a:spAutoFit/>
          </a:bodyPr>
          <a:lstStyle/>
          <a:p>
            <a:r>
              <a:rPr lang="en-US" altLang="zh-CN">
                <a:ln w="12700">
                  <a:solidFill>
                    <a:srgbClr val="EF6C14"/>
                  </a:solidFill>
                </a:ln>
                <a:solidFill>
                  <a:srgbClr val="EF6C14"/>
                </a:solidFill>
                <a:latin typeface="Dreaming Outloud Pro" panose="03050502040302030504" pitchFamily="66" charset="0"/>
                <a:cs typeface="Dreaming Outloud Pro" panose="03050502040302030504" pitchFamily="66" charset="0"/>
              </a:rPr>
              <a:t>Powerpoint Templet</a:t>
            </a:r>
            <a:endParaRPr lang="zh-CN" altLang="en-US">
              <a:ln w="1270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p:sp>
        <p:nvSpPr>
          <p:cNvPr id="103" name="文本框 102">
            <a:extLst>
              <a:ext uri="{FF2B5EF4-FFF2-40B4-BE49-F238E27FC236}">
                <a16:creationId xmlns:a16="http://schemas.microsoft.com/office/drawing/2014/main" id="{2CF04FE5-57A2-DA14-5E5F-504935268E65}"/>
              </a:ext>
            </a:extLst>
          </p:cNvPr>
          <p:cNvSpPr txBox="1"/>
          <p:nvPr/>
        </p:nvSpPr>
        <p:spPr>
          <a:xfrm>
            <a:off x="1455095" y="4628932"/>
            <a:ext cx="2190527" cy="1497205"/>
          </a:xfrm>
          <a:prstGeom prst="rect">
            <a:avLst/>
          </a:prstGeom>
          <a:noFill/>
        </p:spPr>
        <p:txBody>
          <a:bodyPr wrap="square" rtlCol="0">
            <a:spAutoFit/>
          </a:bodyPr>
          <a:lstStyle/>
          <a:p>
            <a:pPr>
              <a:lnSpc>
                <a:spcPct val="120000"/>
              </a:lnSpc>
            </a:pPr>
            <a:r>
              <a:rPr lang="en-US" altLang="zh-CN" sz="11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a:t>
            </a:r>
          </a:p>
        </p:txBody>
      </p:sp>
    </p:spTree>
    <p:extLst>
      <p:ext uri="{BB962C8B-B14F-4D97-AF65-F5344CB8AC3E}">
        <p14:creationId xmlns:p14="http://schemas.microsoft.com/office/powerpoint/2010/main" val="3455138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098"/>
        </a:solidFill>
        <a:effectLst/>
      </p:bgPr>
    </p:bg>
    <p:spTree>
      <p:nvGrpSpPr>
        <p:cNvPr id="1" name=""/>
        <p:cNvGrpSpPr/>
        <p:nvPr/>
      </p:nvGrpSpPr>
      <p:grpSpPr>
        <a:xfrm>
          <a:off x="0" y="0"/>
          <a:ext cx="0" cy="0"/>
          <a:chOff x="0" y="0"/>
          <a:chExt cx="0" cy="0"/>
        </a:xfrm>
      </p:grpSpPr>
      <p:sp>
        <p:nvSpPr>
          <p:cNvPr id="443" name="矩形 442">
            <a:extLst>
              <a:ext uri="{FF2B5EF4-FFF2-40B4-BE49-F238E27FC236}">
                <a16:creationId xmlns:a16="http://schemas.microsoft.com/office/drawing/2014/main" id="{5A281B7A-ABD2-2F80-1142-88954EC1DE19}"/>
              </a:ext>
            </a:extLst>
          </p:cNvPr>
          <p:cNvSpPr>
            <a:spLocks/>
          </p:cNvSpPr>
          <p:nvPr/>
        </p:nvSpPr>
        <p:spPr>
          <a:xfrm>
            <a:off x="-1" y="0"/>
            <a:ext cx="12192001" cy="6858000"/>
          </a:xfrm>
          <a:prstGeom prst="rect">
            <a:avLst/>
          </a:prstGeom>
          <a:solidFill>
            <a:srgbClr val="F7F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B607C6D4-D820-B84B-35DC-7B1F894C86B1}"/>
              </a:ext>
            </a:extLst>
          </p:cNvPr>
          <p:cNvGrpSpPr/>
          <p:nvPr/>
        </p:nvGrpSpPr>
        <p:grpSpPr>
          <a:xfrm>
            <a:off x="60437" y="188695"/>
            <a:ext cx="12071126" cy="6480610"/>
            <a:chOff x="60437" y="188695"/>
            <a:chExt cx="12071126" cy="6480610"/>
          </a:xfrm>
          <a:solidFill>
            <a:srgbClr val="01A37E">
              <a:alpha val="15000"/>
            </a:srgbClr>
          </a:solidFill>
        </p:grpSpPr>
        <p:grpSp>
          <p:nvGrpSpPr>
            <p:cNvPr id="11" name="组合 10">
              <a:extLst>
                <a:ext uri="{FF2B5EF4-FFF2-40B4-BE49-F238E27FC236}">
                  <a16:creationId xmlns:a16="http://schemas.microsoft.com/office/drawing/2014/main" id="{E8CB2E08-966E-4EFD-E8F4-4931ACF1B554}"/>
                </a:ext>
              </a:extLst>
            </p:cNvPr>
            <p:cNvGrpSpPr/>
            <p:nvPr/>
          </p:nvGrpSpPr>
          <p:grpSpPr>
            <a:xfrm>
              <a:off x="60437" y="188695"/>
              <a:ext cx="12071126" cy="72000"/>
              <a:chOff x="60437" y="188695"/>
              <a:chExt cx="12071126" cy="72000"/>
            </a:xfrm>
            <a:grpFill/>
          </p:grpSpPr>
          <p:sp>
            <p:nvSpPr>
              <p:cNvPr id="417" name="椭圆 416">
                <a:extLst>
                  <a:ext uri="{FF2B5EF4-FFF2-40B4-BE49-F238E27FC236}">
                    <a16:creationId xmlns:a16="http://schemas.microsoft.com/office/drawing/2014/main" id="{6C7E101B-0F5C-106D-6CFA-3191A284718A}"/>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a:extLst>
                  <a:ext uri="{FF2B5EF4-FFF2-40B4-BE49-F238E27FC236}">
                    <a16:creationId xmlns:a16="http://schemas.microsoft.com/office/drawing/2014/main" id="{42873EB0-E7E4-2B3A-DF29-CA4B9AC6B8BC}"/>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9" name="椭圆 418">
                <a:extLst>
                  <a:ext uri="{FF2B5EF4-FFF2-40B4-BE49-F238E27FC236}">
                    <a16:creationId xmlns:a16="http://schemas.microsoft.com/office/drawing/2014/main" id="{EE71E73F-B2EC-8650-6EA1-95AF4853EC7B}"/>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0" name="椭圆 419">
                <a:extLst>
                  <a:ext uri="{FF2B5EF4-FFF2-40B4-BE49-F238E27FC236}">
                    <a16:creationId xmlns:a16="http://schemas.microsoft.com/office/drawing/2014/main" id="{4DC9B782-56AB-BCA5-7ED9-C8F9F1ACB83E}"/>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1" name="椭圆 420">
                <a:extLst>
                  <a:ext uri="{FF2B5EF4-FFF2-40B4-BE49-F238E27FC236}">
                    <a16:creationId xmlns:a16="http://schemas.microsoft.com/office/drawing/2014/main" id="{6ECEBFCF-A797-82B9-6824-A1D2BB1B198E}"/>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2" name="椭圆 421">
                <a:extLst>
                  <a:ext uri="{FF2B5EF4-FFF2-40B4-BE49-F238E27FC236}">
                    <a16:creationId xmlns:a16="http://schemas.microsoft.com/office/drawing/2014/main" id="{D0778740-2705-40B9-A642-630B6CE54467}"/>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3" name="椭圆 422">
                <a:extLst>
                  <a:ext uri="{FF2B5EF4-FFF2-40B4-BE49-F238E27FC236}">
                    <a16:creationId xmlns:a16="http://schemas.microsoft.com/office/drawing/2014/main" id="{D92C4AF7-F5CF-0527-7755-16749938056C}"/>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4" name="椭圆 423">
                <a:extLst>
                  <a:ext uri="{FF2B5EF4-FFF2-40B4-BE49-F238E27FC236}">
                    <a16:creationId xmlns:a16="http://schemas.microsoft.com/office/drawing/2014/main" id="{6E75D446-9F0A-3566-67EF-8EAD4DC5BC2C}"/>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5" name="椭圆 424">
                <a:extLst>
                  <a:ext uri="{FF2B5EF4-FFF2-40B4-BE49-F238E27FC236}">
                    <a16:creationId xmlns:a16="http://schemas.microsoft.com/office/drawing/2014/main" id="{36BF6536-A2B6-E068-17E7-4B1D4BE5B449}"/>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6" name="椭圆 425">
                <a:extLst>
                  <a:ext uri="{FF2B5EF4-FFF2-40B4-BE49-F238E27FC236}">
                    <a16:creationId xmlns:a16="http://schemas.microsoft.com/office/drawing/2014/main" id="{5D7F5C2E-B61F-66D7-89FF-B14ED5BE255D}"/>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7" name="椭圆 426">
                <a:extLst>
                  <a:ext uri="{FF2B5EF4-FFF2-40B4-BE49-F238E27FC236}">
                    <a16:creationId xmlns:a16="http://schemas.microsoft.com/office/drawing/2014/main" id="{B2F2EC3B-C663-785A-5E48-B84BCCE3B784}"/>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8" name="椭圆 427">
                <a:extLst>
                  <a:ext uri="{FF2B5EF4-FFF2-40B4-BE49-F238E27FC236}">
                    <a16:creationId xmlns:a16="http://schemas.microsoft.com/office/drawing/2014/main" id="{D97510DE-4E2C-27E8-70A4-AC721AE68D26}"/>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9" name="椭圆 428">
                <a:extLst>
                  <a:ext uri="{FF2B5EF4-FFF2-40B4-BE49-F238E27FC236}">
                    <a16:creationId xmlns:a16="http://schemas.microsoft.com/office/drawing/2014/main" id="{C7CB379C-116A-394B-C321-5D356543EF18}"/>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0" name="椭圆 429">
                <a:extLst>
                  <a:ext uri="{FF2B5EF4-FFF2-40B4-BE49-F238E27FC236}">
                    <a16:creationId xmlns:a16="http://schemas.microsoft.com/office/drawing/2014/main" id="{A890A5C9-0FF5-E51F-D2B8-05CDA5009D07}"/>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1" name="椭圆 430">
                <a:extLst>
                  <a:ext uri="{FF2B5EF4-FFF2-40B4-BE49-F238E27FC236}">
                    <a16:creationId xmlns:a16="http://schemas.microsoft.com/office/drawing/2014/main" id="{703D3FDE-89DA-BBAF-C681-C3144980C7AF}"/>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2" name="椭圆 431">
                <a:extLst>
                  <a:ext uri="{FF2B5EF4-FFF2-40B4-BE49-F238E27FC236}">
                    <a16:creationId xmlns:a16="http://schemas.microsoft.com/office/drawing/2014/main" id="{EDBAD47E-8EBB-F7D2-5858-46C5622E2097}"/>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3" name="椭圆 432">
                <a:extLst>
                  <a:ext uri="{FF2B5EF4-FFF2-40B4-BE49-F238E27FC236}">
                    <a16:creationId xmlns:a16="http://schemas.microsoft.com/office/drawing/2014/main" id="{82728A77-9174-4FBF-06BB-029B551CC109}"/>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4" name="椭圆 433">
                <a:extLst>
                  <a:ext uri="{FF2B5EF4-FFF2-40B4-BE49-F238E27FC236}">
                    <a16:creationId xmlns:a16="http://schemas.microsoft.com/office/drawing/2014/main" id="{FB443AD7-ED66-6909-8505-61BC52ECF351}"/>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5" name="椭圆 434">
                <a:extLst>
                  <a:ext uri="{FF2B5EF4-FFF2-40B4-BE49-F238E27FC236}">
                    <a16:creationId xmlns:a16="http://schemas.microsoft.com/office/drawing/2014/main" id="{CE5E615A-7B50-89E1-58C8-3FD4FAEBD951}"/>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6" name="椭圆 435">
                <a:extLst>
                  <a:ext uri="{FF2B5EF4-FFF2-40B4-BE49-F238E27FC236}">
                    <a16:creationId xmlns:a16="http://schemas.microsoft.com/office/drawing/2014/main" id="{315376D8-174B-2678-580D-A8408AE684D4}"/>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7" name="椭圆 436">
                <a:extLst>
                  <a:ext uri="{FF2B5EF4-FFF2-40B4-BE49-F238E27FC236}">
                    <a16:creationId xmlns:a16="http://schemas.microsoft.com/office/drawing/2014/main" id="{F8D8B92A-D2F4-070C-7D23-B06AB75A5BE2}"/>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8" name="椭圆 437">
                <a:extLst>
                  <a:ext uri="{FF2B5EF4-FFF2-40B4-BE49-F238E27FC236}">
                    <a16:creationId xmlns:a16="http://schemas.microsoft.com/office/drawing/2014/main" id="{FCC7B831-C172-5605-FBB5-958AB336798A}"/>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9" name="椭圆 438">
                <a:extLst>
                  <a:ext uri="{FF2B5EF4-FFF2-40B4-BE49-F238E27FC236}">
                    <a16:creationId xmlns:a16="http://schemas.microsoft.com/office/drawing/2014/main" id="{89066AED-0EA3-3914-8170-3A6E9D248097}"/>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0" name="椭圆 439">
                <a:extLst>
                  <a:ext uri="{FF2B5EF4-FFF2-40B4-BE49-F238E27FC236}">
                    <a16:creationId xmlns:a16="http://schemas.microsoft.com/office/drawing/2014/main" id="{85102C52-C76B-BC05-585E-A72C64751567}"/>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1" name="椭圆 440">
                <a:extLst>
                  <a:ext uri="{FF2B5EF4-FFF2-40B4-BE49-F238E27FC236}">
                    <a16:creationId xmlns:a16="http://schemas.microsoft.com/office/drawing/2014/main" id="{614996E1-32DA-A5F6-EABD-167D41622B20}"/>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2" name="椭圆 441">
                <a:extLst>
                  <a:ext uri="{FF2B5EF4-FFF2-40B4-BE49-F238E27FC236}">
                    <a16:creationId xmlns:a16="http://schemas.microsoft.com/office/drawing/2014/main" id="{1C9CD8E5-19F6-A2E0-9006-C9EA0DAD3E93}"/>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978BE3C7-1549-C3A4-9A99-B2AA06C91E5F}"/>
                </a:ext>
              </a:extLst>
            </p:cNvPr>
            <p:cNvGrpSpPr/>
            <p:nvPr/>
          </p:nvGrpSpPr>
          <p:grpSpPr>
            <a:xfrm>
              <a:off x="60437" y="615936"/>
              <a:ext cx="12071126" cy="72000"/>
              <a:chOff x="60437" y="188695"/>
              <a:chExt cx="12071126" cy="72000"/>
            </a:xfrm>
            <a:grpFill/>
          </p:grpSpPr>
          <p:sp>
            <p:nvSpPr>
              <p:cNvPr id="391" name="椭圆 390">
                <a:extLst>
                  <a:ext uri="{FF2B5EF4-FFF2-40B4-BE49-F238E27FC236}">
                    <a16:creationId xmlns:a16="http://schemas.microsoft.com/office/drawing/2014/main" id="{49360CD8-67CE-C2B1-F080-C0269615D51B}"/>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椭圆 391">
                <a:extLst>
                  <a:ext uri="{FF2B5EF4-FFF2-40B4-BE49-F238E27FC236}">
                    <a16:creationId xmlns:a16="http://schemas.microsoft.com/office/drawing/2014/main" id="{94F30D95-C171-77DC-458B-332A88CB617A}"/>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3" name="椭圆 392">
                <a:extLst>
                  <a:ext uri="{FF2B5EF4-FFF2-40B4-BE49-F238E27FC236}">
                    <a16:creationId xmlns:a16="http://schemas.microsoft.com/office/drawing/2014/main" id="{012C5721-D2AE-EBDA-42F7-C04747699581}"/>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4" name="椭圆 393">
                <a:extLst>
                  <a:ext uri="{FF2B5EF4-FFF2-40B4-BE49-F238E27FC236}">
                    <a16:creationId xmlns:a16="http://schemas.microsoft.com/office/drawing/2014/main" id="{900A0808-FC44-1199-EE3E-A8D08A4E5C40}"/>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5" name="椭圆 394">
                <a:extLst>
                  <a:ext uri="{FF2B5EF4-FFF2-40B4-BE49-F238E27FC236}">
                    <a16:creationId xmlns:a16="http://schemas.microsoft.com/office/drawing/2014/main" id="{8A75D233-8281-67F9-ADD2-973992B58E27}"/>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6" name="椭圆 395">
                <a:extLst>
                  <a:ext uri="{FF2B5EF4-FFF2-40B4-BE49-F238E27FC236}">
                    <a16:creationId xmlns:a16="http://schemas.microsoft.com/office/drawing/2014/main" id="{B4CD2492-B2F3-28C2-A911-0D8A870D3E77}"/>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7" name="椭圆 396">
                <a:extLst>
                  <a:ext uri="{FF2B5EF4-FFF2-40B4-BE49-F238E27FC236}">
                    <a16:creationId xmlns:a16="http://schemas.microsoft.com/office/drawing/2014/main" id="{6BB45469-7D4A-E3A1-4E23-C99D229D0650}"/>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8" name="椭圆 397">
                <a:extLst>
                  <a:ext uri="{FF2B5EF4-FFF2-40B4-BE49-F238E27FC236}">
                    <a16:creationId xmlns:a16="http://schemas.microsoft.com/office/drawing/2014/main" id="{00E8C92D-8572-0545-CC35-D72F9650F496}"/>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9" name="椭圆 398">
                <a:extLst>
                  <a:ext uri="{FF2B5EF4-FFF2-40B4-BE49-F238E27FC236}">
                    <a16:creationId xmlns:a16="http://schemas.microsoft.com/office/drawing/2014/main" id="{BF1105F9-FE08-5164-7953-9AE06E79BAF2}"/>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0" name="椭圆 399">
                <a:extLst>
                  <a:ext uri="{FF2B5EF4-FFF2-40B4-BE49-F238E27FC236}">
                    <a16:creationId xmlns:a16="http://schemas.microsoft.com/office/drawing/2014/main" id="{490C5FBA-D64B-46BE-40C8-AA84417EDE9C}"/>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1" name="椭圆 400">
                <a:extLst>
                  <a:ext uri="{FF2B5EF4-FFF2-40B4-BE49-F238E27FC236}">
                    <a16:creationId xmlns:a16="http://schemas.microsoft.com/office/drawing/2014/main" id="{BBFE9874-EB11-0657-C700-45B2502BE4BE}"/>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2" name="椭圆 401">
                <a:extLst>
                  <a:ext uri="{FF2B5EF4-FFF2-40B4-BE49-F238E27FC236}">
                    <a16:creationId xmlns:a16="http://schemas.microsoft.com/office/drawing/2014/main" id="{E68EDF94-FAF8-EC3C-1681-D47A180A1ED7}"/>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3" name="椭圆 402">
                <a:extLst>
                  <a:ext uri="{FF2B5EF4-FFF2-40B4-BE49-F238E27FC236}">
                    <a16:creationId xmlns:a16="http://schemas.microsoft.com/office/drawing/2014/main" id="{F97361FC-3132-F33A-CC06-59D1EDB949B8}"/>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4" name="椭圆 403">
                <a:extLst>
                  <a:ext uri="{FF2B5EF4-FFF2-40B4-BE49-F238E27FC236}">
                    <a16:creationId xmlns:a16="http://schemas.microsoft.com/office/drawing/2014/main" id="{ED4E4B7E-DE91-1A1F-4A21-695265E13269}"/>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5" name="椭圆 404">
                <a:extLst>
                  <a:ext uri="{FF2B5EF4-FFF2-40B4-BE49-F238E27FC236}">
                    <a16:creationId xmlns:a16="http://schemas.microsoft.com/office/drawing/2014/main" id="{4FCA357B-3495-D925-5769-1C62096AB628}"/>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6" name="椭圆 405">
                <a:extLst>
                  <a:ext uri="{FF2B5EF4-FFF2-40B4-BE49-F238E27FC236}">
                    <a16:creationId xmlns:a16="http://schemas.microsoft.com/office/drawing/2014/main" id="{93B18B0E-8F61-4905-CCCC-A3FD446CF39E}"/>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7" name="椭圆 406">
                <a:extLst>
                  <a:ext uri="{FF2B5EF4-FFF2-40B4-BE49-F238E27FC236}">
                    <a16:creationId xmlns:a16="http://schemas.microsoft.com/office/drawing/2014/main" id="{F68D3590-0748-ABEC-2779-D9A0249153F7}"/>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8" name="椭圆 407">
                <a:extLst>
                  <a:ext uri="{FF2B5EF4-FFF2-40B4-BE49-F238E27FC236}">
                    <a16:creationId xmlns:a16="http://schemas.microsoft.com/office/drawing/2014/main" id="{0061CD45-B359-4078-8AB1-730579D0BFB0}"/>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9" name="椭圆 408">
                <a:extLst>
                  <a:ext uri="{FF2B5EF4-FFF2-40B4-BE49-F238E27FC236}">
                    <a16:creationId xmlns:a16="http://schemas.microsoft.com/office/drawing/2014/main" id="{A0A3D041-D633-07F1-19C8-12FE2632D776}"/>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0" name="椭圆 409">
                <a:extLst>
                  <a:ext uri="{FF2B5EF4-FFF2-40B4-BE49-F238E27FC236}">
                    <a16:creationId xmlns:a16="http://schemas.microsoft.com/office/drawing/2014/main" id="{6C684D55-3351-9C46-3CA8-D53B6056879F}"/>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1" name="椭圆 410">
                <a:extLst>
                  <a:ext uri="{FF2B5EF4-FFF2-40B4-BE49-F238E27FC236}">
                    <a16:creationId xmlns:a16="http://schemas.microsoft.com/office/drawing/2014/main" id="{28C7A388-5E75-3C42-B170-50021430CBA6}"/>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2" name="椭圆 411">
                <a:extLst>
                  <a:ext uri="{FF2B5EF4-FFF2-40B4-BE49-F238E27FC236}">
                    <a16:creationId xmlns:a16="http://schemas.microsoft.com/office/drawing/2014/main" id="{A3308B58-F5B5-2B59-52B2-640D99FB0796}"/>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3" name="椭圆 412">
                <a:extLst>
                  <a:ext uri="{FF2B5EF4-FFF2-40B4-BE49-F238E27FC236}">
                    <a16:creationId xmlns:a16="http://schemas.microsoft.com/office/drawing/2014/main" id="{AAA82DF9-E3A3-3D36-1DAF-E903F3607412}"/>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4" name="椭圆 413">
                <a:extLst>
                  <a:ext uri="{FF2B5EF4-FFF2-40B4-BE49-F238E27FC236}">
                    <a16:creationId xmlns:a16="http://schemas.microsoft.com/office/drawing/2014/main" id="{C765224D-7A37-98B0-1397-5843DD355245}"/>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5" name="椭圆 414">
                <a:extLst>
                  <a:ext uri="{FF2B5EF4-FFF2-40B4-BE49-F238E27FC236}">
                    <a16:creationId xmlns:a16="http://schemas.microsoft.com/office/drawing/2014/main" id="{9B401D84-75A7-C429-23EE-FE28AD8EB2B5}"/>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6" name="椭圆 415">
                <a:extLst>
                  <a:ext uri="{FF2B5EF4-FFF2-40B4-BE49-F238E27FC236}">
                    <a16:creationId xmlns:a16="http://schemas.microsoft.com/office/drawing/2014/main" id="{049DE56C-EF40-0622-BA5E-F7DD1B2C1B61}"/>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736C5280-61D5-16D6-0FEB-D3BD278E6C76}"/>
                </a:ext>
              </a:extLst>
            </p:cNvPr>
            <p:cNvGrpSpPr/>
            <p:nvPr/>
          </p:nvGrpSpPr>
          <p:grpSpPr>
            <a:xfrm>
              <a:off x="60437" y="1043177"/>
              <a:ext cx="12071126" cy="72000"/>
              <a:chOff x="60437" y="188695"/>
              <a:chExt cx="12071126" cy="72000"/>
            </a:xfrm>
            <a:grpFill/>
          </p:grpSpPr>
          <p:sp>
            <p:nvSpPr>
              <p:cNvPr id="365" name="椭圆 364">
                <a:extLst>
                  <a:ext uri="{FF2B5EF4-FFF2-40B4-BE49-F238E27FC236}">
                    <a16:creationId xmlns:a16="http://schemas.microsoft.com/office/drawing/2014/main" id="{35D11ABF-3101-646A-C1C8-5FF9E6188CA0}"/>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a:extLst>
                  <a:ext uri="{FF2B5EF4-FFF2-40B4-BE49-F238E27FC236}">
                    <a16:creationId xmlns:a16="http://schemas.microsoft.com/office/drawing/2014/main" id="{E4306AA0-232F-F3A8-ED3D-9B8452E2419A}"/>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7" name="椭圆 366">
                <a:extLst>
                  <a:ext uri="{FF2B5EF4-FFF2-40B4-BE49-F238E27FC236}">
                    <a16:creationId xmlns:a16="http://schemas.microsoft.com/office/drawing/2014/main" id="{0E7F6190-BB4C-6C69-E675-B1450B713A03}"/>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8" name="椭圆 367">
                <a:extLst>
                  <a:ext uri="{FF2B5EF4-FFF2-40B4-BE49-F238E27FC236}">
                    <a16:creationId xmlns:a16="http://schemas.microsoft.com/office/drawing/2014/main" id="{805F873D-CCC2-7307-C0DF-E378E53013D4}"/>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9" name="椭圆 368">
                <a:extLst>
                  <a:ext uri="{FF2B5EF4-FFF2-40B4-BE49-F238E27FC236}">
                    <a16:creationId xmlns:a16="http://schemas.microsoft.com/office/drawing/2014/main" id="{0A8D4D7B-B5CF-530F-3A8E-7EAF0DAE29E6}"/>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0" name="椭圆 369">
                <a:extLst>
                  <a:ext uri="{FF2B5EF4-FFF2-40B4-BE49-F238E27FC236}">
                    <a16:creationId xmlns:a16="http://schemas.microsoft.com/office/drawing/2014/main" id="{4C45EE70-4D7D-F455-113E-6E1FEB752D49}"/>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1" name="椭圆 370">
                <a:extLst>
                  <a:ext uri="{FF2B5EF4-FFF2-40B4-BE49-F238E27FC236}">
                    <a16:creationId xmlns:a16="http://schemas.microsoft.com/office/drawing/2014/main" id="{10D4244C-B51B-50A3-1EFF-7CEBEBA628A7}"/>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2" name="椭圆 371">
                <a:extLst>
                  <a:ext uri="{FF2B5EF4-FFF2-40B4-BE49-F238E27FC236}">
                    <a16:creationId xmlns:a16="http://schemas.microsoft.com/office/drawing/2014/main" id="{A4F8844A-EA47-4838-8252-DD3E54346C2A}"/>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3" name="椭圆 372">
                <a:extLst>
                  <a:ext uri="{FF2B5EF4-FFF2-40B4-BE49-F238E27FC236}">
                    <a16:creationId xmlns:a16="http://schemas.microsoft.com/office/drawing/2014/main" id="{40C7DAD1-B48D-A13B-D880-19D9B4109F62}"/>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4" name="椭圆 373">
                <a:extLst>
                  <a:ext uri="{FF2B5EF4-FFF2-40B4-BE49-F238E27FC236}">
                    <a16:creationId xmlns:a16="http://schemas.microsoft.com/office/drawing/2014/main" id="{0AA22195-743F-1826-29A9-61E2582D78B3}"/>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5" name="椭圆 374">
                <a:extLst>
                  <a:ext uri="{FF2B5EF4-FFF2-40B4-BE49-F238E27FC236}">
                    <a16:creationId xmlns:a16="http://schemas.microsoft.com/office/drawing/2014/main" id="{24173077-6CDD-9039-F3DE-499C076D3F52}"/>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6" name="椭圆 375">
                <a:extLst>
                  <a:ext uri="{FF2B5EF4-FFF2-40B4-BE49-F238E27FC236}">
                    <a16:creationId xmlns:a16="http://schemas.microsoft.com/office/drawing/2014/main" id="{4502F392-98C4-39AD-636B-6D0DFAA3FBE7}"/>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7" name="椭圆 376">
                <a:extLst>
                  <a:ext uri="{FF2B5EF4-FFF2-40B4-BE49-F238E27FC236}">
                    <a16:creationId xmlns:a16="http://schemas.microsoft.com/office/drawing/2014/main" id="{CF3F1C4B-12AB-CBE8-9017-887FB9D46DF2}"/>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8" name="椭圆 377">
                <a:extLst>
                  <a:ext uri="{FF2B5EF4-FFF2-40B4-BE49-F238E27FC236}">
                    <a16:creationId xmlns:a16="http://schemas.microsoft.com/office/drawing/2014/main" id="{F45FAA65-F833-D10B-8C00-4B20EA140B2A}"/>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9" name="椭圆 378">
                <a:extLst>
                  <a:ext uri="{FF2B5EF4-FFF2-40B4-BE49-F238E27FC236}">
                    <a16:creationId xmlns:a16="http://schemas.microsoft.com/office/drawing/2014/main" id="{492CD2B6-6F58-1F4E-6399-CD0AF0D00B0C}"/>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0" name="椭圆 379">
                <a:extLst>
                  <a:ext uri="{FF2B5EF4-FFF2-40B4-BE49-F238E27FC236}">
                    <a16:creationId xmlns:a16="http://schemas.microsoft.com/office/drawing/2014/main" id="{8F4ECB84-7CB2-98C4-A253-BC4FB2029D65}"/>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1" name="椭圆 380">
                <a:extLst>
                  <a:ext uri="{FF2B5EF4-FFF2-40B4-BE49-F238E27FC236}">
                    <a16:creationId xmlns:a16="http://schemas.microsoft.com/office/drawing/2014/main" id="{8E6ECA2F-A2EF-8CEF-DB4F-7C0ACE0237B4}"/>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2" name="椭圆 381">
                <a:extLst>
                  <a:ext uri="{FF2B5EF4-FFF2-40B4-BE49-F238E27FC236}">
                    <a16:creationId xmlns:a16="http://schemas.microsoft.com/office/drawing/2014/main" id="{B6606F52-7200-7CF5-51D8-03473F95C953}"/>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3" name="椭圆 382">
                <a:extLst>
                  <a:ext uri="{FF2B5EF4-FFF2-40B4-BE49-F238E27FC236}">
                    <a16:creationId xmlns:a16="http://schemas.microsoft.com/office/drawing/2014/main" id="{FA224F20-4574-B0A5-D4C2-4E1486771773}"/>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4" name="椭圆 383">
                <a:extLst>
                  <a:ext uri="{FF2B5EF4-FFF2-40B4-BE49-F238E27FC236}">
                    <a16:creationId xmlns:a16="http://schemas.microsoft.com/office/drawing/2014/main" id="{B262036A-37BE-E45A-F4C5-42C8CF498CBC}"/>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5" name="椭圆 384">
                <a:extLst>
                  <a:ext uri="{FF2B5EF4-FFF2-40B4-BE49-F238E27FC236}">
                    <a16:creationId xmlns:a16="http://schemas.microsoft.com/office/drawing/2014/main" id="{728E10C2-7929-D72A-D7D0-AAA5F7F738A8}"/>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6" name="椭圆 385">
                <a:extLst>
                  <a:ext uri="{FF2B5EF4-FFF2-40B4-BE49-F238E27FC236}">
                    <a16:creationId xmlns:a16="http://schemas.microsoft.com/office/drawing/2014/main" id="{A3C0DF7C-58DB-D7E4-CCD2-5C8AC89F254A}"/>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7" name="椭圆 386">
                <a:extLst>
                  <a:ext uri="{FF2B5EF4-FFF2-40B4-BE49-F238E27FC236}">
                    <a16:creationId xmlns:a16="http://schemas.microsoft.com/office/drawing/2014/main" id="{602BEB5C-7BAC-2FD6-1005-5D588C0ED9FB}"/>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8" name="椭圆 387">
                <a:extLst>
                  <a:ext uri="{FF2B5EF4-FFF2-40B4-BE49-F238E27FC236}">
                    <a16:creationId xmlns:a16="http://schemas.microsoft.com/office/drawing/2014/main" id="{FEE046AB-EDEA-18CF-DE2C-9BD5D434342F}"/>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9" name="椭圆 388">
                <a:extLst>
                  <a:ext uri="{FF2B5EF4-FFF2-40B4-BE49-F238E27FC236}">
                    <a16:creationId xmlns:a16="http://schemas.microsoft.com/office/drawing/2014/main" id="{0ABFF617-9F0F-2CB0-3FBE-C310CCF0EA5D}"/>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0" name="椭圆 389">
                <a:extLst>
                  <a:ext uri="{FF2B5EF4-FFF2-40B4-BE49-F238E27FC236}">
                    <a16:creationId xmlns:a16="http://schemas.microsoft.com/office/drawing/2014/main" id="{F7FD3D10-AAB4-7A21-6BA7-A2D975B4AD48}"/>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272FFAEC-33B0-5E86-3C74-3A9349568FEC}"/>
                </a:ext>
              </a:extLst>
            </p:cNvPr>
            <p:cNvGrpSpPr/>
            <p:nvPr/>
          </p:nvGrpSpPr>
          <p:grpSpPr>
            <a:xfrm>
              <a:off x="60437" y="1470418"/>
              <a:ext cx="12071126" cy="72000"/>
              <a:chOff x="60437" y="188695"/>
              <a:chExt cx="12071126" cy="72000"/>
            </a:xfrm>
            <a:grpFill/>
          </p:grpSpPr>
          <p:sp>
            <p:nvSpPr>
              <p:cNvPr id="339" name="椭圆 338">
                <a:extLst>
                  <a:ext uri="{FF2B5EF4-FFF2-40B4-BE49-F238E27FC236}">
                    <a16:creationId xmlns:a16="http://schemas.microsoft.com/office/drawing/2014/main" id="{A28C309C-2834-F737-10C5-92C4B1870A69}"/>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a:extLst>
                  <a:ext uri="{FF2B5EF4-FFF2-40B4-BE49-F238E27FC236}">
                    <a16:creationId xmlns:a16="http://schemas.microsoft.com/office/drawing/2014/main" id="{0D68A253-957F-91F4-F3C9-955491919EA2}"/>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1" name="椭圆 340">
                <a:extLst>
                  <a:ext uri="{FF2B5EF4-FFF2-40B4-BE49-F238E27FC236}">
                    <a16:creationId xmlns:a16="http://schemas.microsoft.com/office/drawing/2014/main" id="{8F20E3F6-3EF1-045B-672E-EC5D4FAD51C5}"/>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2" name="椭圆 341">
                <a:extLst>
                  <a:ext uri="{FF2B5EF4-FFF2-40B4-BE49-F238E27FC236}">
                    <a16:creationId xmlns:a16="http://schemas.microsoft.com/office/drawing/2014/main" id="{DCFFD6ED-FB2B-509A-B702-3A9AD18FC414}"/>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3" name="椭圆 342">
                <a:extLst>
                  <a:ext uri="{FF2B5EF4-FFF2-40B4-BE49-F238E27FC236}">
                    <a16:creationId xmlns:a16="http://schemas.microsoft.com/office/drawing/2014/main" id="{11CCCB33-5AE5-0736-2113-9499DF355578}"/>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4" name="椭圆 343">
                <a:extLst>
                  <a:ext uri="{FF2B5EF4-FFF2-40B4-BE49-F238E27FC236}">
                    <a16:creationId xmlns:a16="http://schemas.microsoft.com/office/drawing/2014/main" id="{AE134729-0823-1AB6-6F97-BBE2EF423BEC}"/>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5" name="椭圆 344">
                <a:extLst>
                  <a:ext uri="{FF2B5EF4-FFF2-40B4-BE49-F238E27FC236}">
                    <a16:creationId xmlns:a16="http://schemas.microsoft.com/office/drawing/2014/main" id="{68AEFDDF-B858-B9A9-E4D7-9F2A207B203E}"/>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6" name="椭圆 345">
                <a:extLst>
                  <a:ext uri="{FF2B5EF4-FFF2-40B4-BE49-F238E27FC236}">
                    <a16:creationId xmlns:a16="http://schemas.microsoft.com/office/drawing/2014/main" id="{D931D0C6-4E49-B4ED-8DF8-FB6566896794}"/>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7" name="椭圆 346">
                <a:extLst>
                  <a:ext uri="{FF2B5EF4-FFF2-40B4-BE49-F238E27FC236}">
                    <a16:creationId xmlns:a16="http://schemas.microsoft.com/office/drawing/2014/main" id="{5450CD01-71E3-235A-70F3-0CDEDA1BADA6}"/>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8" name="椭圆 347">
                <a:extLst>
                  <a:ext uri="{FF2B5EF4-FFF2-40B4-BE49-F238E27FC236}">
                    <a16:creationId xmlns:a16="http://schemas.microsoft.com/office/drawing/2014/main" id="{4A69A3C5-4FA2-2D06-1DAE-8BEC5E7BD1CF}"/>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9" name="椭圆 348">
                <a:extLst>
                  <a:ext uri="{FF2B5EF4-FFF2-40B4-BE49-F238E27FC236}">
                    <a16:creationId xmlns:a16="http://schemas.microsoft.com/office/drawing/2014/main" id="{3C5F6001-256F-5E36-42F7-D3D55294FCBE}"/>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0" name="椭圆 349">
                <a:extLst>
                  <a:ext uri="{FF2B5EF4-FFF2-40B4-BE49-F238E27FC236}">
                    <a16:creationId xmlns:a16="http://schemas.microsoft.com/office/drawing/2014/main" id="{F430ADE3-9958-786E-088F-00D397E6DD03}"/>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1" name="椭圆 350">
                <a:extLst>
                  <a:ext uri="{FF2B5EF4-FFF2-40B4-BE49-F238E27FC236}">
                    <a16:creationId xmlns:a16="http://schemas.microsoft.com/office/drawing/2014/main" id="{6BDA47B3-1BDB-6A32-7567-4322D1E7B5D7}"/>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2" name="椭圆 351">
                <a:extLst>
                  <a:ext uri="{FF2B5EF4-FFF2-40B4-BE49-F238E27FC236}">
                    <a16:creationId xmlns:a16="http://schemas.microsoft.com/office/drawing/2014/main" id="{000F196A-B069-4DBA-9B00-4748165276FD}"/>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3" name="椭圆 352">
                <a:extLst>
                  <a:ext uri="{FF2B5EF4-FFF2-40B4-BE49-F238E27FC236}">
                    <a16:creationId xmlns:a16="http://schemas.microsoft.com/office/drawing/2014/main" id="{724C9C5B-4466-AD41-0348-76DFE76CFDBE}"/>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4" name="椭圆 353">
                <a:extLst>
                  <a:ext uri="{FF2B5EF4-FFF2-40B4-BE49-F238E27FC236}">
                    <a16:creationId xmlns:a16="http://schemas.microsoft.com/office/drawing/2014/main" id="{5CBAB4FD-7E76-F928-FA6F-D9E67CA9E0D2}"/>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5" name="椭圆 354">
                <a:extLst>
                  <a:ext uri="{FF2B5EF4-FFF2-40B4-BE49-F238E27FC236}">
                    <a16:creationId xmlns:a16="http://schemas.microsoft.com/office/drawing/2014/main" id="{8E24BEA1-C751-6B0E-A1B2-5AA37FD7C602}"/>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6" name="椭圆 355">
                <a:extLst>
                  <a:ext uri="{FF2B5EF4-FFF2-40B4-BE49-F238E27FC236}">
                    <a16:creationId xmlns:a16="http://schemas.microsoft.com/office/drawing/2014/main" id="{11D79F94-151B-1E91-24DE-CBF7ABFBCBD3}"/>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7" name="椭圆 356">
                <a:extLst>
                  <a:ext uri="{FF2B5EF4-FFF2-40B4-BE49-F238E27FC236}">
                    <a16:creationId xmlns:a16="http://schemas.microsoft.com/office/drawing/2014/main" id="{46E49EAB-43BC-7BF1-9502-1DBE13E841E5}"/>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8" name="椭圆 357">
                <a:extLst>
                  <a:ext uri="{FF2B5EF4-FFF2-40B4-BE49-F238E27FC236}">
                    <a16:creationId xmlns:a16="http://schemas.microsoft.com/office/drawing/2014/main" id="{8683E661-80CB-12F6-4038-AB77BB7087E8}"/>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9" name="椭圆 358">
                <a:extLst>
                  <a:ext uri="{FF2B5EF4-FFF2-40B4-BE49-F238E27FC236}">
                    <a16:creationId xmlns:a16="http://schemas.microsoft.com/office/drawing/2014/main" id="{C254375C-CF5B-1DDB-38F3-1CC49FDBCF2F}"/>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0" name="椭圆 359">
                <a:extLst>
                  <a:ext uri="{FF2B5EF4-FFF2-40B4-BE49-F238E27FC236}">
                    <a16:creationId xmlns:a16="http://schemas.microsoft.com/office/drawing/2014/main" id="{71D00CF0-6583-A3FA-0421-EE91609D1463}"/>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1" name="椭圆 360">
                <a:extLst>
                  <a:ext uri="{FF2B5EF4-FFF2-40B4-BE49-F238E27FC236}">
                    <a16:creationId xmlns:a16="http://schemas.microsoft.com/office/drawing/2014/main" id="{CF440099-5BA5-286F-B9D0-4845D158504E}"/>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2" name="椭圆 361">
                <a:extLst>
                  <a:ext uri="{FF2B5EF4-FFF2-40B4-BE49-F238E27FC236}">
                    <a16:creationId xmlns:a16="http://schemas.microsoft.com/office/drawing/2014/main" id="{44F1E6B9-74BE-917B-BC20-77C5472628E8}"/>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3" name="椭圆 362">
                <a:extLst>
                  <a:ext uri="{FF2B5EF4-FFF2-40B4-BE49-F238E27FC236}">
                    <a16:creationId xmlns:a16="http://schemas.microsoft.com/office/drawing/2014/main" id="{53C6E6FA-AFBC-F983-9E83-1EA83EE519A9}"/>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4" name="椭圆 363">
                <a:extLst>
                  <a:ext uri="{FF2B5EF4-FFF2-40B4-BE49-F238E27FC236}">
                    <a16:creationId xmlns:a16="http://schemas.microsoft.com/office/drawing/2014/main" id="{C20D603A-12A5-DA47-1A36-1B18CBD3C943}"/>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32F4702C-416F-7964-F48E-5BE365D1FCEC}"/>
                </a:ext>
              </a:extLst>
            </p:cNvPr>
            <p:cNvGrpSpPr/>
            <p:nvPr/>
          </p:nvGrpSpPr>
          <p:grpSpPr>
            <a:xfrm>
              <a:off x="60437" y="1897659"/>
              <a:ext cx="12071126" cy="72000"/>
              <a:chOff x="60437" y="188695"/>
              <a:chExt cx="12071126" cy="72000"/>
            </a:xfrm>
            <a:grpFill/>
          </p:grpSpPr>
          <p:sp>
            <p:nvSpPr>
              <p:cNvPr id="313" name="椭圆 312">
                <a:extLst>
                  <a:ext uri="{FF2B5EF4-FFF2-40B4-BE49-F238E27FC236}">
                    <a16:creationId xmlns:a16="http://schemas.microsoft.com/office/drawing/2014/main" id="{134CE544-9399-7EA7-CC4B-545F8B2D1428}"/>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CA4E112F-23C6-FF94-EBE6-999D2228C755}"/>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5" name="椭圆 314">
                <a:extLst>
                  <a:ext uri="{FF2B5EF4-FFF2-40B4-BE49-F238E27FC236}">
                    <a16:creationId xmlns:a16="http://schemas.microsoft.com/office/drawing/2014/main" id="{6BAF1BC8-1989-E069-B507-48F390174659}"/>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6" name="椭圆 315">
                <a:extLst>
                  <a:ext uri="{FF2B5EF4-FFF2-40B4-BE49-F238E27FC236}">
                    <a16:creationId xmlns:a16="http://schemas.microsoft.com/office/drawing/2014/main" id="{6D114FCA-AF8D-F60C-055E-AC1DFD6E413C}"/>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7" name="椭圆 316">
                <a:extLst>
                  <a:ext uri="{FF2B5EF4-FFF2-40B4-BE49-F238E27FC236}">
                    <a16:creationId xmlns:a16="http://schemas.microsoft.com/office/drawing/2014/main" id="{C2E623AB-0D11-D372-60D5-53FCD8FE9DFE}"/>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8" name="椭圆 317">
                <a:extLst>
                  <a:ext uri="{FF2B5EF4-FFF2-40B4-BE49-F238E27FC236}">
                    <a16:creationId xmlns:a16="http://schemas.microsoft.com/office/drawing/2014/main" id="{0E23240B-2128-DA98-E4A7-B726CDF49130}"/>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9" name="椭圆 318">
                <a:extLst>
                  <a:ext uri="{FF2B5EF4-FFF2-40B4-BE49-F238E27FC236}">
                    <a16:creationId xmlns:a16="http://schemas.microsoft.com/office/drawing/2014/main" id="{2A8D5BB9-3CFC-FE6C-11E5-8927F0A18EAA}"/>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0" name="椭圆 319">
                <a:extLst>
                  <a:ext uri="{FF2B5EF4-FFF2-40B4-BE49-F238E27FC236}">
                    <a16:creationId xmlns:a16="http://schemas.microsoft.com/office/drawing/2014/main" id="{019E71D8-07B3-F64E-B8A9-B2902185FDEA}"/>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1" name="椭圆 320">
                <a:extLst>
                  <a:ext uri="{FF2B5EF4-FFF2-40B4-BE49-F238E27FC236}">
                    <a16:creationId xmlns:a16="http://schemas.microsoft.com/office/drawing/2014/main" id="{FDA3CDC9-8C09-2CBA-738F-BB47617E8493}"/>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2" name="椭圆 321">
                <a:extLst>
                  <a:ext uri="{FF2B5EF4-FFF2-40B4-BE49-F238E27FC236}">
                    <a16:creationId xmlns:a16="http://schemas.microsoft.com/office/drawing/2014/main" id="{0271E32F-0D68-090E-2189-6EDE41373EBC}"/>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3" name="椭圆 322">
                <a:extLst>
                  <a:ext uri="{FF2B5EF4-FFF2-40B4-BE49-F238E27FC236}">
                    <a16:creationId xmlns:a16="http://schemas.microsoft.com/office/drawing/2014/main" id="{6BB6F935-7E6B-F826-6666-087D151EEA97}"/>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4" name="椭圆 323">
                <a:extLst>
                  <a:ext uri="{FF2B5EF4-FFF2-40B4-BE49-F238E27FC236}">
                    <a16:creationId xmlns:a16="http://schemas.microsoft.com/office/drawing/2014/main" id="{1D371082-944B-920C-A78D-50F35E88B1BA}"/>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5" name="椭圆 324">
                <a:extLst>
                  <a:ext uri="{FF2B5EF4-FFF2-40B4-BE49-F238E27FC236}">
                    <a16:creationId xmlns:a16="http://schemas.microsoft.com/office/drawing/2014/main" id="{1AAFADC7-4E96-36D4-A19F-EC7B21943029}"/>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6" name="椭圆 325">
                <a:extLst>
                  <a:ext uri="{FF2B5EF4-FFF2-40B4-BE49-F238E27FC236}">
                    <a16:creationId xmlns:a16="http://schemas.microsoft.com/office/drawing/2014/main" id="{07EE5994-4AB5-6FD2-77CF-C0EFB5A94007}"/>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7" name="椭圆 326">
                <a:extLst>
                  <a:ext uri="{FF2B5EF4-FFF2-40B4-BE49-F238E27FC236}">
                    <a16:creationId xmlns:a16="http://schemas.microsoft.com/office/drawing/2014/main" id="{5DED8CBE-B6DB-FA46-B316-773EDD538575}"/>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8" name="椭圆 327">
                <a:extLst>
                  <a:ext uri="{FF2B5EF4-FFF2-40B4-BE49-F238E27FC236}">
                    <a16:creationId xmlns:a16="http://schemas.microsoft.com/office/drawing/2014/main" id="{E0EB0E67-8DB6-2B9C-97C4-45597F16CEC2}"/>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9" name="椭圆 328">
                <a:extLst>
                  <a:ext uri="{FF2B5EF4-FFF2-40B4-BE49-F238E27FC236}">
                    <a16:creationId xmlns:a16="http://schemas.microsoft.com/office/drawing/2014/main" id="{B4BFCC50-DF85-B1C9-D642-772EABCCDE8A}"/>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0" name="椭圆 329">
                <a:extLst>
                  <a:ext uri="{FF2B5EF4-FFF2-40B4-BE49-F238E27FC236}">
                    <a16:creationId xmlns:a16="http://schemas.microsoft.com/office/drawing/2014/main" id="{C0CEF15D-E1B8-3297-4C13-27DD37206214}"/>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1" name="椭圆 330">
                <a:extLst>
                  <a:ext uri="{FF2B5EF4-FFF2-40B4-BE49-F238E27FC236}">
                    <a16:creationId xmlns:a16="http://schemas.microsoft.com/office/drawing/2014/main" id="{34E5A5CC-47D4-1EDC-46C9-BC8F9DC2CCA2}"/>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2" name="椭圆 331">
                <a:extLst>
                  <a:ext uri="{FF2B5EF4-FFF2-40B4-BE49-F238E27FC236}">
                    <a16:creationId xmlns:a16="http://schemas.microsoft.com/office/drawing/2014/main" id="{29247936-330B-C73A-7F70-B0079BDF6B50}"/>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3" name="椭圆 332">
                <a:extLst>
                  <a:ext uri="{FF2B5EF4-FFF2-40B4-BE49-F238E27FC236}">
                    <a16:creationId xmlns:a16="http://schemas.microsoft.com/office/drawing/2014/main" id="{34007001-49E9-7FEE-4880-528B6B0ACD94}"/>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4" name="椭圆 333">
                <a:extLst>
                  <a:ext uri="{FF2B5EF4-FFF2-40B4-BE49-F238E27FC236}">
                    <a16:creationId xmlns:a16="http://schemas.microsoft.com/office/drawing/2014/main" id="{BF69125C-9687-9147-964F-9CBFCF524689}"/>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5" name="椭圆 334">
                <a:extLst>
                  <a:ext uri="{FF2B5EF4-FFF2-40B4-BE49-F238E27FC236}">
                    <a16:creationId xmlns:a16="http://schemas.microsoft.com/office/drawing/2014/main" id="{9E869A23-CEC5-1C70-8226-7499AEC29C6C}"/>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6" name="椭圆 335">
                <a:extLst>
                  <a:ext uri="{FF2B5EF4-FFF2-40B4-BE49-F238E27FC236}">
                    <a16:creationId xmlns:a16="http://schemas.microsoft.com/office/drawing/2014/main" id="{948A3D4A-0086-C3CA-0091-B5CC094D1ED4}"/>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7" name="椭圆 336">
                <a:extLst>
                  <a:ext uri="{FF2B5EF4-FFF2-40B4-BE49-F238E27FC236}">
                    <a16:creationId xmlns:a16="http://schemas.microsoft.com/office/drawing/2014/main" id="{0E5F7697-A57D-B358-9A96-330A7E868A3D}"/>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8" name="椭圆 337">
                <a:extLst>
                  <a:ext uri="{FF2B5EF4-FFF2-40B4-BE49-F238E27FC236}">
                    <a16:creationId xmlns:a16="http://schemas.microsoft.com/office/drawing/2014/main" id="{00FBFD44-9B97-81B5-2602-48F270057FB8}"/>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1C2606C5-8F52-A773-23F4-5E95AE358A00}"/>
                </a:ext>
              </a:extLst>
            </p:cNvPr>
            <p:cNvGrpSpPr/>
            <p:nvPr/>
          </p:nvGrpSpPr>
          <p:grpSpPr>
            <a:xfrm>
              <a:off x="60437" y="2324900"/>
              <a:ext cx="12071126" cy="72000"/>
              <a:chOff x="60437" y="188695"/>
              <a:chExt cx="12071126" cy="72000"/>
            </a:xfrm>
            <a:grpFill/>
          </p:grpSpPr>
          <p:sp>
            <p:nvSpPr>
              <p:cNvPr id="287" name="椭圆 286">
                <a:extLst>
                  <a:ext uri="{FF2B5EF4-FFF2-40B4-BE49-F238E27FC236}">
                    <a16:creationId xmlns:a16="http://schemas.microsoft.com/office/drawing/2014/main" id="{335557B4-9896-360A-D471-7F8B6F0FA166}"/>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a:extLst>
                  <a:ext uri="{FF2B5EF4-FFF2-40B4-BE49-F238E27FC236}">
                    <a16:creationId xmlns:a16="http://schemas.microsoft.com/office/drawing/2014/main" id="{B9424715-4663-5465-9F73-1C0BAFAE0C7A}"/>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9" name="椭圆 288">
                <a:extLst>
                  <a:ext uri="{FF2B5EF4-FFF2-40B4-BE49-F238E27FC236}">
                    <a16:creationId xmlns:a16="http://schemas.microsoft.com/office/drawing/2014/main" id="{2F35F5FB-EBDC-C7D2-788A-05583C6C1D29}"/>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0" name="椭圆 289">
                <a:extLst>
                  <a:ext uri="{FF2B5EF4-FFF2-40B4-BE49-F238E27FC236}">
                    <a16:creationId xmlns:a16="http://schemas.microsoft.com/office/drawing/2014/main" id="{2E2BBDFB-A2E6-8A7C-CE05-05449EF31FA3}"/>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1" name="椭圆 290">
                <a:extLst>
                  <a:ext uri="{FF2B5EF4-FFF2-40B4-BE49-F238E27FC236}">
                    <a16:creationId xmlns:a16="http://schemas.microsoft.com/office/drawing/2014/main" id="{50311039-47F5-EF2B-FF0A-CF90C1D266A1}"/>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2" name="椭圆 291">
                <a:extLst>
                  <a:ext uri="{FF2B5EF4-FFF2-40B4-BE49-F238E27FC236}">
                    <a16:creationId xmlns:a16="http://schemas.microsoft.com/office/drawing/2014/main" id="{CE658A5D-764F-0EA4-829B-E552867F212C}"/>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3" name="椭圆 292">
                <a:extLst>
                  <a:ext uri="{FF2B5EF4-FFF2-40B4-BE49-F238E27FC236}">
                    <a16:creationId xmlns:a16="http://schemas.microsoft.com/office/drawing/2014/main" id="{2896DF1B-BB76-5606-3FEF-CEA7EC490FA0}"/>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4" name="椭圆 293">
                <a:extLst>
                  <a:ext uri="{FF2B5EF4-FFF2-40B4-BE49-F238E27FC236}">
                    <a16:creationId xmlns:a16="http://schemas.microsoft.com/office/drawing/2014/main" id="{F2569C21-5713-E10C-396E-57CD36290588}"/>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5" name="椭圆 294">
                <a:extLst>
                  <a:ext uri="{FF2B5EF4-FFF2-40B4-BE49-F238E27FC236}">
                    <a16:creationId xmlns:a16="http://schemas.microsoft.com/office/drawing/2014/main" id="{B64B13E7-0EAC-0B84-E845-5750BAFF3EB5}"/>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6" name="椭圆 295">
                <a:extLst>
                  <a:ext uri="{FF2B5EF4-FFF2-40B4-BE49-F238E27FC236}">
                    <a16:creationId xmlns:a16="http://schemas.microsoft.com/office/drawing/2014/main" id="{B979215D-A116-D664-56C9-F81BA1732CA7}"/>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7" name="椭圆 296">
                <a:extLst>
                  <a:ext uri="{FF2B5EF4-FFF2-40B4-BE49-F238E27FC236}">
                    <a16:creationId xmlns:a16="http://schemas.microsoft.com/office/drawing/2014/main" id="{D450AF96-94CB-14F3-FCED-00555AF086F8}"/>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8" name="椭圆 297">
                <a:extLst>
                  <a:ext uri="{FF2B5EF4-FFF2-40B4-BE49-F238E27FC236}">
                    <a16:creationId xmlns:a16="http://schemas.microsoft.com/office/drawing/2014/main" id="{4044D148-CAEF-EAE8-747C-774DB1B97105}"/>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9" name="椭圆 298">
                <a:extLst>
                  <a:ext uri="{FF2B5EF4-FFF2-40B4-BE49-F238E27FC236}">
                    <a16:creationId xmlns:a16="http://schemas.microsoft.com/office/drawing/2014/main" id="{BD0CA44C-556E-18D8-1AF4-75AF677B1316}"/>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0" name="椭圆 299">
                <a:extLst>
                  <a:ext uri="{FF2B5EF4-FFF2-40B4-BE49-F238E27FC236}">
                    <a16:creationId xmlns:a16="http://schemas.microsoft.com/office/drawing/2014/main" id="{D4AF5309-BAE4-7A15-C673-2BB3C0D75089}"/>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1" name="椭圆 300">
                <a:extLst>
                  <a:ext uri="{FF2B5EF4-FFF2-40B4-BE49-F238E27FC236}">
                    <a16:creationId xmlns:a16="http://schemas.microsoft.com/office/drawing/2014/main" id="{26703A9B-2B60-3FCC-F0A5-4F98D0B2A1C2}"/>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2" name="椭圆 301">
                <a:extLst>
                  <a:ext uri="{FF2B5EF4-FFF2-40B4-BE49-F238E27FC236}">
                    <a16:creationId xmlns:a16="http://schemas.microsoft.com/office/drawing/2014/main" id="{416BAA1D-360A-26B1-701E-7832100C5282}"/>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3" name="椭圆 302">
                <a:extLst>
                  <a:ext uri="{FF2B5EF4-FFF2-40B4-BE49-F238E27FC236}">
                    <a16:creationId xmlns:a16="http://schemas.microsoft.com/office/drawing/2014/main" id="{1043911E-4E3E-839F-AA3F-1F6F198BD70B}"/>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4" name="椭圆 303">
                <a:extLst>
                  <a:ext uri="{FF2B5EF4-FFF2-40B4-BE49-F238E27FC236}">
                    <a16:creationId xmlns:a16="http://schemas.microsoft.com/office/drawing/2014/main" id="{60B87EFE-7954-4D4C-CA17-2D801367CC52}"/>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5" name="椭圆 304">
                <a:extLst>
                  <a:ext uri="{FF2B5EF4-FFF2-40B4-BE49-F238E27FC236}">
                    <a16:creationId xmlns:a16="http://schemas.microsoft.com/office/drawing/2014/main" id="{E5244AE0-ACB8-1887-C6E5-1E06CAA6104C}"/>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6" name="椭圆 305">
                <a:extLst>
                  <a:ext uri="{FF2B5EF4-FFF2-40B4-BE49-F238E27FC236}">
                    <a16:creationId xmlns:a16="http://schemas.microsoft.com/office/drawing/2014/main" id="{994D852C-8356-AF96-E84A-94C133C90E47}"/>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7" name="椭圆 306">
                <a:extLst>
                  <a:ext uri="{FF2B5EF4-FFF2-40B4-BE49-F238E27FC236}">
                    <a16:creationId xmlns:a16="http://schemas.microsoft.com/office/drawing/2014/main" id="{DCB3C08C-68C7-5AB7-ADF9-17C02AC383C8}"/>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8" name="椭圆 307">
                <a:extLst>
                  <a:ext uri="{FF2B5EF4-FFF2-40B4-BE49-F238E27FC236}">
                    <a16:creationId xmlns:a16="http://schemas.microsoft.com/office/drawing/2014/main" id="{047A5099-73C6-1AC1-B61E-DD82FE54BBB4}"/>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9" name="椭圆 308">
                <a:extLst>
                  <a:ext uri="{FF2B5EF4-FFF2-40B4-BE49-F238E27FC236}">
                    <a16:creationId xmlns:a16="http://schemas.microsoft.com/office/drawing/2014/main" id="{6BE6DBE5-EC5F-AB06-4D1B-28EB57F3CE38}"/>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0" name="椭圆 309">
                <a:extLst>
                  <a:ext uri="{FF2B5EF4-FFF2-40B4-BE49-F238E27FC236}">
                    <a16:creationId xmlns:a16="http://schemas.microsoft.com/office/drawing/2014/main" id="{C1C2B966-C89B-F86E-2410-38DA860A284B}"/>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1" name="椭圆 310">
                <a:extLst>
                  <a:ext uri="{FF2B5EF4-FFF2-40B4-BE49-F238E27FC236}">
                    <a16:creationId xmlns:a16="http://schemas.microsoft.com/office/drawing/2014/main" id="{A2A42B89-28E6-D31B-F8E7-0349115ADFA1}"/>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2" name="椭圆 311">
                <a:extLst>
                  <a:ext uri="{FF2B5EF4-FFF2-40B4-BE49-F238E27FC236}">
                    <a16:creationId xmlns:a16="http://schemas.microsoft.com/office/drawing/2014/main" id="{15CCE978-89DC-3A2D-86C5-8D1AF1EBB0BD}"/>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63C1BAAC-68F8-3A0A-EB0F-AB51EDD7EF72}"/>
                </a:ext>
              </a:extLst>
            </p:cNvPr>
            <p:cNvGrpSpPr/>
            <p:nvPr/>
          </p:nvGrpSpPr>
          <p:grpSpPr>
            <a:xfrm>
              <a:off x="60437" y="2752141"/>
              <a:ext cx="12071126" cy="72000"/>
              <a:chOff x="60437" y="188695"/>
              <a:chExt cx="12071126" cy="72000"/>
            </a:xfrm>
            <a:grpFill/>
          </p:grpSpPr>
          <p:sp>
            <p:nvSpPr>
              <p:cNvPr id="261" name="椭圆 260">
                <a:extLst>
                  <a:ext uri="{FF2B5EF4-FFF2-40B4-BE49-F238E27FC236}">
                    <a16:creationId xmlns:a16="http://schemas.microsoft.com/office/drawing/2014/main" id="{4C1FE8C6-F59F-774A-8653-7970535E91AA}"/>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a:extLst>
                  <a:ext uri="{FF2B5EF4-FFF2-40B4-BE49-F238E27FC236}">
                    <a16:creationId xmlns:a16="http://schemas.microsoft.com/office/drawing/2014/main" id="{877CE0F4-2F65-2D7B-7972-8C463AF13BE4}"/>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椭圆 262">
                <a:extLst>
                  <a:ext uri="{FF2B5EF4-FFF2-40B4-BE49-F238E27FC236}">
                    <a16:creationId xmlns:a16="http://schemas.microsoft.com/office/drawing/2014/main" id="{EF0433C8-B3E9-5E8E-B372-60F941E2CC21}"/>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椭圆 263">
                <a:extLst>
                  <a:ext uri="{FF2B5EF4-FFF2-40B4-BE49-F238E27FC236}">
                    <a16:creationId xmlns:a16="http://schemas.microsoft.com/office/drawing/2014/main" id="{4E91EC9A-32D8-F153-4D04-FA3B5C64D758}"/>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椭圆 264">
                <a:extLst>
                  <a:ext uri="{FF2B5EF4-FFF2-40B4-BE49-F238E27FC236}">
                    <a16:creationId xmlns:a16="http://schemas.microsoft.com/office/drawing/2014/main" id="{D727A473-358A-094D-B18A-07C09B2DFDB4}"/>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椭圆 265">
                <a:extLst>
                  <a:ext uri="{FF2B5EF4-FFF2-40B4-BE49-F238E27FC236}">
                    <a16:creationId xmlns:a16="http://schemas.microsoft.com/office/drawing/2014/main" id="{2D3E1C8E-3FC3-AACF-A888-A7E717BBC419}"/>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椭圆 266">
                <a:extLst>
                  <a:ext uri="{FF2B5EF4-FFF2-40B4-BE49-F238E27FC236}">
                    <a16:creationId xmlns:a16="http://schemas.microsoft.com/office/drawing/2014/main" id="{98DC0BDF-1CD4-0847-28CC-5ABAFEC68960}"/>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椭圆 267">
                <a:extLst>
                  <a:ext uri="{FF2B5EF4-FFF2-40B4-BE49-F238E27FC236}">
                    <a16:creationId xmlns:a16="http://schemas.microsoft.com/office/drawing/2014/main" id="{102B6608-49CA-60AF-7638-7397D40701BB}"/>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9" name="椭圆 268">
                <a:extLst>
                  <a:ext uri="{FF2B5EF4-FFF2-40B4-BE49-F238E27FC236}">
                    <a16:creationId xmlns:a16="http://schemas.microsoft.com/office/drawing/2014/main" id="{B198FBDC-0939-8CA8-A367-CE2A842E46CA}"/>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0" name="椭圆 269">
                <a:extLst>
                  <a:ext uri="{FF2B5EF4-FFF2-40B4-BE49-F238E27FC236}">
                    <a16:creationId xmlns:a16="http://schemas.microsoft.com/office/drawing/2014/main" id="{3E8B0CCC-3404-817A-2D2E-B532A87AD1CC}"/>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1" name="椭圆 270">
                <a:extLst>
                  <a:ext uri="{FF2B5EF4-FFF2-40B4-BE49-F238E27FC236}">
                    <a16:creationId xmlns:a16="http://schemas.microsoft.com/office/drawing/2014/main" id="{2789911A-929B-91A7-BDDA-402095FADA58}"/>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2" name="椭圆 271">
                <a:extLst>
                  <a:ext uri="{FF2B5EF4-FFF2-40B4-BE49-F238E27FC236}">
                    <a16:creationId xmlns:a16="http://schemas.microsoft.com/office/drawing/2014/main" id="{1EABD7B6-6FA4-993B-90C8-622944D78C31}"/>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3" name="椭圆 272">
                <a:extLst>
                  <a:ext uri="{FF2B5EF4-FFF2-40B4-BE49-F238E27FC236}">
                    <a16:creationId xmlns:a16="http://schemas.microsoft.com/office/drawing/2014/main" id="{77D56100-833E-9B60-7118-8B01A8A4D232}"/>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4" name="椭圆 273">
                <a:extLst>
                  <a:ext uri="{FF2B5EF4-FFF2-40B4-BE49-F238E27FC236}">
                    <a16:creationId xmlns:a16="http://schemas.microsoft.com/office/drawing/2014/main" id="{FE9DE555-B1DB-4843-2015-8B93502F174F}"/>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5" name="椭圆 274">
                <a:extLst>
                  <a:ext uri="{FF2B5EF4-FFF2-40B4-BE49-F238E27FC236}">
                    <a16:creationId xmlns:a16="http://schemas.microsoft.com/office/drawing/2014/main" id="{0FCDE49E-00ED-333B-43F7-81C79691587D}"/>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椭圆 275">
                <a:extLst>
                  <a:ext uri="{FF2B5EF4-FFF2-40B4-BE49-F238E27FC236}">
                    <a16:creationId xmlns:a16="http://schemas.microsoft.com/office/drawing/2014/main" id="{B8CB6545-B4C1-15E2-B0F1-60AD8236C014}"/>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椭圆 276">
                <a:extLst>
                  <a:ext uri="{FF2B5EF4-FFF2-40B4-BE49-F238E27FC236}">
                    <a16:creationId xmlns:a16="http://schemas.microsoft.com/office/drawing/2014/main" id="{32D2F862-BF9F-5DB0-F8DB-66D25E0C98E9}"/>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椭圆 277">
                <a:extLst>
                  <a:ext uri="{FF2B5EF4-FFF2-40B4-BE49-F238E27FC236}">
                    <a16:creationId xmlns:a16="http://schemas.microsoft.com/office/drawing/2014/main" id="{7C2E1ACA-0163-A7BB-2A09-EFAB13F34720}"/>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椭圆 278">
                <a:extLst>
                  <a:ext uri="{FF2B5EF4-FFF2-40B4-BE49-F238E27FC236}">
                    <a16:creationId xmlns:a16="http://schemas.microsoft.com/office/drawing/2014/main" id="{F0BB468C-501A-14D5-308D-6D74F2B788CA}"/>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椭圆 279">
                <a:extLst>
                  <a:ext uri="{FF2B5EF4-FFF2-40B4-BE49-F238E27FC236}">
                    <a16:creationId xmlns:a16="http://schemas.microsoft.com/office/drawing/2014/main" id="{AE6C664A-42B0-9DAA-5F3D-25B76D841FC0}"/>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椭圆 280">
                <a:extLst>
                  <a:ext uri="{FF2B5EF4-FFF2-40B4-BE49-F238E27FC236}">
                    <a16:creationId xmlns:a16="http://schemas.microsoft.com/office/drawing/2014/main" id="{5C3682A6-B276-C176-1533-366F36B677ED}"/>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椭圆 281">
                <a:extLst>
                  <a:ext uri="{FF2B5EF4-FFF2-40B4-BE49-F238E27FC236}">
                    <a16:creationId xmlns:a16="http://schemas.microsoft.com/office/drawing/2014/main" id="{290DE4E1-AE80-6905-F4EF-04798B8F83DA}"/>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3" name="椭圆 282">
                <a:extLst>
                  <a:ext uri="{FF2B5EF4-FFF2-40B4-BE49-F238E27FC236}">
                    <a16:creationId xmlns:a16="http://schemas.microsoft.com/office/drawing/2014/main" id="{2591D44C-90C9-C360-9500-39980B518C7E}"/>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4" name="椭圆 283">
                <a:extLst>
                  <a:ext uri="{FF2B5EF4-FFF2-40B4-BE49-F238E27FC236}">
                    <a16:creationId xmlns:a16="http://schemas.microsoft.com/office/drawing/2014/main" id="{386D09F5-71DC-047A-B991-81E71E0F2DD1}"/>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5" name="椭圆 284">
                <a:extLst>
                  <a:ext uri="{FF2B5EF4-FFF2-40B4-BE49-F238E27FC236}">
                    <a16:creationId xmlns:a16="http://schemas.microsoft.com/office/drawing/2014/main" id="{6323760D-7CEA-7D22-4031-F2DF169752B0}"/>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6" name="椭圆 285">
                <a:extLst>
                  <a:ext uri="{FF2B5EF4-FFF2-40B4-BE49-F238E27FC236}">
                    <a16:creationId xmlns:a16="http://schemas.microsoft.com/office/drawing/2014/main" id="{95DA0075-ACAF-A25B-EDC8-A05D8C522896}"/>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616DB501-F260-9071-FFA4-FB28192E5696}"/>
                </a:ext>
              </a:extLst>
            </p:cNvPr>
            <p:cNvGrpSpPr/>
            <p:nvPr/>
          </p:nvGrpSpPr>
          <p:grpSpPr>
            <a:xfrm>
              <a:off x="60437" y="3179382"/>
              <a:ext cx="12071126" cy="72000"/>
              <a:chOff x="60437" y="188695"/>
              <a:chExt cx="12071126" cy="72000"/>
            </a:xfrm>
            <a:grpFill/>
          </p:grpSpPr>
          <p:sp>
            <p:nvSpPr>
              <p:cNvPr id="235" name="椭圆 234">
                <a:extLst>
                  <a:ext uri="{FF2B5EF4-FFF2-40B4-BE49-F238E27FC236}">
                    <a16:creationId xmlns:a16="http://schemas.microsoft.com/office/drawing/2014/main" id="{2875AD8B-C44D-FC31-2136-DA39289CD386}"/>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9BA9F3B3-4F15-B1A8-4084-F73314AD5F88}"/>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椭圆 236">
                <a:extLst>
                  <a:ext uri="{FF2B5EF4-FFF2-40B4-BE49-F238E27FC236}">
                    <a16:creationId xmlns:a16="http://schemas.microsoft.com/office/drawing/2014/main" id="{9E573D1F-6AE3-CD88-449C-920D2D02BB8D}"/>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椭圆 237">
                <a:extLst>
                  <a:ext uri="{FF2B5EF4-FFF2-40B4-BE49-F238E27FC236}">
                    <a16:creationId xmlns:a16="http://schemas.microsoft.com/office/drawing/2014/main" id="{E0527DAF-4EB3-D1E0-B11F-0937FAF672EB}"/>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椭圆 238">
                <a:extLst>
                  <a:ext uri="{FF2B5EF4-FFF2-40B4-BE49-F238E27FC236}">
                    <a16:creationId xmlns:a16="http://schemas.microsoft.com/office/drawing/2014/main" id="{3A7335CE-71AE-E888-95BD-D3B5F4EB0D34}"/>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椭圆 239">
                <a:extLst>
                  <a:ext uri="{FF2B5EF4-FFF2-40B4-BE49-F238E27FC236}">
                    <a16:creationId xmlns:a16="http://schemas.microsoft.com/office/drawing/2014/main" id="{6B9A89D7-4716-852E-D07A-30EB3D87B4E3}"/>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1" name="椭圆 240">
                <a:extLst>
                  <a:ext uri="{FF2B5EF4-FFF2-40B4-BE49-F238E27FC236}">
                    <a16:creationId xmlns:a16="http://schemas.microsoft.com/office/drawing/2014/main" id="{90107E0C-27B7-6C8B-F7CF-2222F4412210}"/>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2" name="椭圆 241">
                <a:extLst>
                  <a:ext uri="{FF2B5EF4-FFF2-40B4-BE49-F238E27FC236}">
                    <a16:creationId xmlns:a16="http://schemas.microsoft.com/office/drawing/2014/main" id="{168295D5-6074-E203-756F-6D87187E8DEF}"/>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3" name="椭圆 242">
                <a:extLst>
                  <a:ext uri="{FF2B5EF4-FFF2-40B4-BE49-F238E27FC236}">
                    <a16:creationId xmlns:a16="http://schemas.microsoft.com/office/drawing/2014/main" id="{D8F5B229-DE8A-0B32-74B6-9B01466D8B07}"/>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4" name="椭圆 243">
                <a:extLst>
                  <a:ext uri="{FF2B5EF4-FFF2-40B4-BE49-F238E27FC236}">
                    <a16:creationId xmlns:a16="http://schemas.microsoft.com/office/drawing/2014/main" id="{3EBFC812-5964-32A0-9397-10BE0A7A1802}"/>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5" name="椭圆 244">
                <a:extLst>
                  <a:ext uri="{FF2B5EF4-FFF2-40B4-BE49-F238E27FC236}">
                    <a16:creationId xmlns:a16="http://schemas.microsoft.com/office/drawing/2014/main" id="{96BC819E-5031-4C0F-5D14-84D6D0CCD70E}"/>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6" name="椭圆 245">
                <a:extLst>
                  <a:ext uri="{FF2B5EF4-FFF2-40B4-BE49-F238E27FC236}">
                    <a16:creationId xmlns:a16="http://schemas.microsoft.com/office/drawing/2014/main" id="{301A10B1-2E81-E07D-1317-E3431F5B51DD}"/>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椭圆 246">
                <a:extLst>
                  <a:ext uri="{FF2B5EF4-FFF2-40B4-BE49-F238E27FC236}">
                    <a16:creationId xmlns:a16="http://schemas.microsoft.com/office/drawing/2014/main" id="{6CD0BFD6-5A2B-2D1E-A2D1-072607A8B8A5}"/>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椭圆 247">
                <a:extLst>
                  <a:ext uri="{FF2B5EF4-FFF2-40B4-BE49-F238E27FC236}">
                    <a16:creationId xmlns:a16="http://schemas.microsoft.com/office/drawing/2014/main" id="{F06B3C78-B353-7F48-5644-14E9C59965AC}"/>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椭圆 248">
                <a:extLst>
                  <a:ext uri="{FF2B5EF4-FFF2-40B4-BE49-F238E27FC236}">
                    <a16:creationId xmlns:a16="http://schemas.microsoft.com/office/drawing/2014/main" id="{A7C45910-9572-0160-9A8C-9DF356D73A58}"/>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椭圆 249">
                <a:extLst>
                  <a:ext uri="{FF2B5EF4-FFF2-40B4-BE49-F238E27FC236}">
                    <a16:creationId xmlns:a16="http://schemas.microsoft.com/office/drawing/2014/main" id="{B5E639E9-4B23-5108-A9EF-2E079EECF88B}"/>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椭圆 250">
                <a:extLst>
                  <a:ext uri="{FF2B5EF4-FFF2-40B4-BE49-F238E27FC236}">
                    <a16:creationId xmlns:a16="http://schemas.microsoft.com/office/drawing/2014/main" id="{D28BCA99-36D5-236F-9D57-8B21C7A5F2FF}"/>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椭圆 251">
                <a:extLst>
                  <a:ext uri="{FF2B5EF4-FFF2-40B4-BE49-F238E27FC236}">
                    <a16:creationId xmlns:a16="http://schemas.microsoft.com/office/drawing/2014/main" id="{36A95273-92A3-93B2-68C6-7A3C56D9D63C}"/>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椭圆 252">
                <a:extLst>
                  <a:ext uri="{FF2B5EF4-FFF2-40B4-BE49-F238E27FC236}">
                    <a16:creationId xmlns:a16="http://schemas.microsoft.com/office/drawing/2014/main" id="{373468D2-7E4B-01CA-AA98-863338A8C56E}"/>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椭圆 253">
                <a:extLst>
                  <a:ext uri="{FF2B5EF4-FFF2-40B4-BE49-F238E27FC236}">
                    <a16:creationId xmlns:a16="http://schemas.microsoft.com/office/drawing/2014/main" id="{E394709E-660A-C82A-390B-390EF95D9C09}"/>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椭圆 254">
                <a:extLst>
                  <a:ext uri="{FF2B5EF4-FFF2-40B4-BE49-F238E27FC236}">
                    <a16:creationId xmlns:a16="http://schemas.microsoft.com/office/drawing/2014/main" id="{AA5E52D2-C12A-C2DF-F8C5-C4305BAA7D6D}"/>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6" name="椭圆 255">
                <a:extLst>
                  <a:ext uri="{FF2B5EF4-FFF2-40B4-BE49-F238E27FC236}">
                    <a16:creationId xmlns:a16="http://schemas.microsoft.com/office/drawing/2014/main" id="{3C25E9D2-A84D-04B9-A619-7CE6E758D9E9}"/>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椭圆 256">
                <a:extLst>
                  <a:ext uri="{FF2B5EF4-FFF2-40B4-BE49-F238E27FC236}">
                    <a16:creationId xmlns:a16="http://schemas.microsoft.com/office/drawing/2014/main" id="{23D5BF1A-3E8D-E090-CE51-9EE49CD7928C}"/>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8" name="椭圆 257">
                <a:extLst>
                  <a:ext uri="{FF2B5EF4-FFF2-40B4-BE49-F238E27FC236}">
                    <a16:creationId xmlns:a16="http://schemas.microsoft.com/office/drawing/2014/main" id="{C5025330-9793-F5AA-9EDE-18C74E1C5AA5}"/>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9" name="椭圆 258">
                <a:extLst>
                  <a:ext uri="{FF2B5EF4-FFF2-40B4-BE49-F238E27FC236}">
                    <a16:creationId xmlns:a16="http://schemas.microsoft.com/office/drawing/2014/main" id="{07BEFD78-8FBE-8EAC-9BD7-8FC76920062E}"/>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0" name="椭圆 259">
                <a:extLst>
                  <a:ext uri="{FF2B5EF4-FFF2-40B4-BE49-F238E27FC236}">
                    <a16:creationId xmlns:a16="http://schemas.microsoft.com/office/drawing/2014/main" id="{54175C36-4326-1C10-87A6-37E01F1FE2CC}"/>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681FD4A8-CEC6-33A4-ED7E-0ED20DA46E96}"/>
                </a:ext>
              </a:extLst>
            </p:cNvPr>
            <p:cNvGrpSpPr/>
            <p:nvPr/>
          </p:nvGrpSpPr>
          <p:grpSpPr>
            <a:xfrm>
              <a:off x="60437" y="3606623"/>
              <a:ext cx="12071126" cy="72000"/>
              <a:chOff x="60437" y="188695"/>
              <a:chExt cx="12071126" cy="72000"/>
            </a:xfrm>
            <a:grpFill/>
          </p:grpSpPr>
          <p:sp>
            <p:nvSpPr>
              <p:cNvPr id="209" name="椭圆 208">
                <a:extLst>
                  <a:ext uri="{FF2B5EF4-FFF2-40B4-BE49-F238E27FC236}">
                    <a16:creationId xmlns:a16="http://schemas.microsoft.com/office/drawing/2014/main" id="{6EAED544-3E34-5257-E5F8-E13D40300A1C}"/>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724D2E2C-4E20-5903-FF07-0C940673D128}"/>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椭圆 210">
                <a:extLst>
                  <a:ext uri="{FF2B5EF4-FFF2-40B4-BE49-F238E27FC236}">
                    <a16:creationId xmlns:a16="http://schemas.microsoft.com/office/drawing/2014/main" id="{409A00FF-E906-38ED-5DDF-780471EF6C69}"/>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椭圆 211">
                <a:extLst>
                  <a:ext uri="{FF2B5EF4-FFF2-40B4-BE49-F238E27FC236}">
                    <a16:creationId xmlns:a16="http://schemas.microsoft.com/office/drawing/2014/main" id="{83AD6FF1-1EEB-E5BF-DEF6-5F4FEB90EC8B}"/>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3" name="椭圆 212">
                <a:extLst>
                  <a:ext uri="{FF2B5EF4-FFF2-40B4-BE49-F238E27FC236}">
                    <a16:creationId xmlns:a16="http://schemas.microsoft.com/office/drawing/2014/main" id="{41E75A66-9F18-4369-0679-3CD4BBA91C36}"/>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4" name="椭圆 213">
                <a:extLst>
                  <a:ext uri="{FF2B5EF4-FFF2-40B4-BE49-F238E27FC236}">
                    <a16:creationId xmlns:a16="http://schemas.microsoft.com/office/drawing/2014/main" id="{E75061AB-6CA9-1D4E-1BFC-ABD2E6A1900A}"/>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5" name="椭圆 214">
                <a:extLst>
                  <a:ext uri="{FF2B5EF4-FFF2-40B4-BE49-F238E27FC236}">
                    <a16:creationId xmlns:a16="http://schemas.microsoft.com/office/drawing/2014/main" id="{0AC117A6-836E-4FE4-E01E-B8DEBFE1DA2C}"/>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6" name="椭圆 215">
                <a:extLst>
                  <a:ext uri="{FF2B5EF4-FFF2-40B4-BE49-F238E27FC236}">
                    <a16:creationId xmlns:a16="http://schemas.microsoft.com/office/drawing/2014/main" id="{4298EF4D-0945-CE55-9497-52A5ED1A4950}"/>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7" name="椭圆 216">
                <a:extLst>
                  <a:ext uri="{FF2B5EF4-FFF2-40B4-BE49-F238E27FC236}">
                    <a16:creationId xmlns:a16="http://schemas.microsoft.com/office/drawing/2014/main" id="{D56195F5-6B11-15C4-0340-71F790089428}"/>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8" name="椭圆 217">
                <a:extLst>
                  <a:ext uri="{FF2B5EF4-FFF2-40B4-BE49-F238E27FC236}">
                    <a16:creationId xmlns:a16="http://schemas.microsoft.com/office/drawing/2014/main" id="{15204F02-395E-BC46-C778-0A4DA97D3C65}"/>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椭圆 218">
                <a:extLst>
                  <a:ext uri="{FF2B5EF4-FFF2-40B4-BE49-F238E27FC236}">
                    <a16:creationId xmlns:a16="http://schemas.microsoft.com/office/drawing/2014/main" id="{823DC668-9498-7C64-973C-0995265193DF}"/>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椭圆 219">
                <a:extLst>
                  <a:ext uri="{FF2B5EF4-FFF2-40B4-BE49-F238E27FC236}">
                    <a16:creationId xmlns:a16="http://schemas.microsoft.com/office/drawing/2014/main" id="{D3097702-DA81-2542-E00F-74A3D47E5E7E}"/>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椭圆 220">
                <a:extLst>
                  <a:ext uri="{FF2B5EF4-FFF2-40B4-BE49-F238E27FC236}">
                    <a16:creationId xmlns:a16="http://schemas.microsoft.com/office/drawing/2014/main" id="{233DABD7-8358-232D-9FFA-90FB6956441C}"/>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椭圆 221">
                <a:extLst>
                  <a:ext uri="{FF2B5EF4-FFF2-40B4-BE49-F238E27FC236}">
                    <a16:creationId xmlns:a16="http://schemas.microsoft.com/office/drawing/2014/main" id="{F4342D68-D64B-A420-D8A3-C40FC87B2CA6}"/>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椭圆 222">
                <a:extLst>
                  <a:ext uri="{FF2B5EF4-FFF2-40B4-BE49-F238E27FC236}">
                    <a16:creationId xmlns:a16="http://schemas.microsoft.com/office/drawing/2014/main" id="{49A813B9-58E9-3117-3DB3-178D332C9B46}"/>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椭圆 223">
                <a:extLst>
                  <a:ext uri="{FF2B5EF4-FFF2-40B4-BE49-F238E27FC236}">
                    <a16:creationId xmlns:a16="http://schemas.microsoft.com/office/drawing/2014/main" id="{15FCC9BD-CDB9-8764-1C0D-8E7FF5CC1095}"/>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椭圆 224">
                <a:extLst>
                  <a:ext uri="{FF2B5EF4-FFF2-40B4-BE49-F238E27FC236}">
                    <a16:creationId xmlns:a16="http://schemas.microsoft.com/office/drawing/2014/main" id="{B566E064-D44E-5875-D22E-6236C98FC9C1}"/>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椭圆 225">
                <a:extLst>
                  <a:ext uri="{FF2B5EF4-FFF2-40B4-BE49-F238E27FC236}">
                    <a16:creationId xmlns:a16="http://schemas.microsoft.com/office/drawing/2014/main" id="{3F0969BE-C78D-A578-61B5-3F8FF3E6625D}"/>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7" name="椭圆 226">
                <a:extLst>
                  <a:ext uri="{FF2B5EF4-FFF2-40B4-BE49-F238E27FC236}">
                    <a16:creationId xmlns:a16="http://schemas.microsoft.com/office/drawing/2014/main" id="{5711F9BF-82BC-BDD8-FE4E-77E3BDEC0937}"/>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8" name="椭圆 227">
                <a:extLst>
                  <a:ext uri="{FF2B5EF4-FFF2-40B4-BE49-F238E27FC236}">
                    <a16:creationId xmlns:a16="http://schemas.microsoft.com/office/drawing/2014/main" id="{9AF5A30F-BB73-91A9-9297-4AD5A1BE500F}"/>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9" name="椭圆 228">
                <a:extLst>
                  <a:ext uri="{FF2B5EF4-FFF2-40B4-BE49-F238E27FC236}">
                    <a16:creationId xmlns:a16="http://schemas.microsoft.com/office/drawing/2014/main" id="{0EED64D8-9E18-F41F-9B20-7AD08B7AF85F}"/>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0" name="椭圆 229">
                <a:extLst>
                  <a:ext uri="{FF2B5EF4-FFF2-40B4-BE49-F238E27FC236}">
                    <a16:creationId xmlns:a16="http://schemas.microsoft.com/office/drawing/2014/main" id="{D0D2509D-C001-F394-2CDD-B5CE99B9D37F}"/>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1" name="椭圆 230">
                <a:extLst>
                  <a:ext uri="{FF2B5EF4-FFF2-40B4-BE49-F238E27FC236}">
                    <a16:creationId xmlns:a16="http://schemas.microsoft.com/office/drawing/2014/main" id="{5CECB7EA-4DD6-988D-6C9F-988CC9F0987A}"/>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2" name="椭圆 231">
                <a:extLst>
                  <a:ext uri="{FF2B5EF4-FFF2-40B4-BE49-F238E27FC236}">
                    <a16:creationId xmlns:a16="http://schemas.microsoft.com/office/drawing/2014/main" id="{F8B174A7-D538-BE78-7829-DF94F162E3D7}"/>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椭圆 232">
                <a:extLst>
                  <a:ext uri="{FF2B5EF4-FFF2-40B4-BE49-F238E27FC236}">
                    <a16:creationId xmlns:a16="http://schemas.microsoft.com/office/drawing/2014/main" id="{1646F0AE-5398-7E40-92F8-92B2FEDE5FC2}"/>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椭圆 233">
                <a:extLst>
                  <a:ext uri="{FF2B5EF4-FFF2-40B4-BE49-F238E27FC236}">
                    <a16:creationId xmlns:a16="http://schemas.microsoft.com/office/drawing/2014/main" id="{052728B3-7330-FC31-C190-D7E332A4FA6A}"/>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346C25AB-7169-57E5-B124-45449E6CF963}"/>
                </a:ext>
              </a:extLst>
            </p:cNvPr>
            <p:cNvGrpSpPr/>
            <p:nvPr/>
          </p:nvGrpSpPr>
          <p:grpSpPr>
            <a:xfrm>
              <a:off x="60437" y="4033864"/>
              <a:ext cx="12071126" cy="72000"/>
              <a:chOff x="60437" y="188695"/>
              <a:chExt cx="12071126" cy="72000"/>
            </a:xfrm>
            <a:grpFill/>
          </p:grpSpPr>
          <p:sp>
            <p:nvSpPr>
              <p:cNvPr id="183" name="椭圆 182">
                <a:extLst>
                  <a:ext uri="{FF2B5EF4-FFF2-40B4-BE49-F238E27FC236}">
                    <a16:creationId xmlns:a16="http://schemas.microsoft.com/office/drawing/2014/main" id="{FDDF5188-964C-2225-1452-9FEF2F0BAFBF}"/>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48E1F634-A6B5-81E8-8E9B-C0ED695FBB9C}"/>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5" name="椭圆 184">
                <a:extLst>
                  <a:ext uri="{FF2B5EF4-FFF2-40B4-BE49-F238E27FC236}">
                    <a16:creationId xmlns:a16="http://schemas.microsoft.com/office/drawing/2014/main" id="{68D1E53C-0D03-F2DA-B805-33182322DC21}"/>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6" name="椭圆 185">
                <a:extLst>
                  <a:ext uri="{FF2B5EF4-FFF2-40B4-BE49-F238E27FC236}">
                    <a16:creationId xmlns:a16="http://schemas.microsoft.com/office/drawing/2014/main" id="{D04024B4-0E45-11DD-F60F-1346CB3AB2D0}"/>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7" name="椭圆 186">
                <a:extLst>
                  <a:ext uri="{FF2B5EF4-FFF2-40B4-BE49-F238E27FC236}">
                    <a16:creationId xmlns:a16="http://schemas.microsoft.com/office/drawing/2014/main" id="{E4D211A7-13C2-58E4-C4DD-CA69D0512A19}"/>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8" name="椭圆 187">
                <a:extLst>
                  <a:ext uri="{FF2B5EF4-FFF2-40B4-BE49-F238E27FC236}">
                    <a16:creationId xmlns:a16="http://schemas.microsoft.com/office/drawing/2014/main" id="{DC289DD6-7C34-B130-6F56-E435A7B17CE9}"/>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9" name="椭圆 188">
                <a:extLst>
                  <a:ext uri="{FF2B5EF4-FFF2-40B4-BE49-F238E27FC236}">
                    <a16:creationId xmlns:a16="http://schemas.microsoft.com/office/drawing/2014/main" id="{3F611902-96F3-BC9E-373B-5CEE338CEDAD}"/>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0" name="椭圆 189">
                <a:extLst>
                  <a:ext uri="{FF2B5EF4-FFF2-40B4-BE49-F238E27FC236}">
                    <a16:creationId xmlns:a16="http://schemas.microsoft.com/office/drawing/2014/main" id="{2EFB54F8-80E6-C7D4-964C-0C9B54536A51}"/>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椭圆 190">
                <a:extLst>
                  <a:ext uri="{FF2B5EF4-FFF2-40B4-BE49-F238E27FC236}">
                    <a16:creationId xmlns:a16="http://schemas.microsoft.com/office/drawing/2014/main" id="{50E96D50-FE5F-FFFA-9524-B0CDCE62566F}"/>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椭圆 191">
                <a:extLst>
                  <a:ext uri="{FF2B5EF4-FFF2-40B4-BE49-F238E27FC236}">
                    <a16:creationId xmlns:a16="http://schemas.microsoft.com/office/drawing/2014/main" id="{137468D3-8D74-1F84-071B-84BA9975C147}"/>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椭圆 192">
                <a:extLst>
                  <a:ext uri="{FF2B5EF4-FFF2-40B4-BE49-F238E27FC236}">
                    <a16:creationId xmlns:a16="http://schemas.microsoft.com/office/drawing/2014/main" id="{29576734-37FF-DF20-ABC3-3BC2FC06F932}"/>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椭圆 193">
                <a:extLst>
                  <a:ext uri="{FF2B5EF4-FFF2-40B4-BE49-F238E27FC236}">
                    <a16:creationId xmlns:a16="http://schemas.microsoft.com/office/drawing/2014/main" id="{F560AAE1-342C-B893-6E9C-AD6B838E8724}"/>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椭圆 194">
                <a:extLst>
                  <a:ext uri="{FF2B5EF4-FFF2-40B4-BE49-F238E27FC236}">
                    <a16:creationId xmlns:a16="http://schemas.microsoft.com/office/drawing/2014/main" id="{DC2D5B53-E292-CF5F-F7F7-7211D8B923C5}"/>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椭圆 195">
                <a:extLst>
                  <a:ext uri="{FF2B5EF4-FFF2-40B4-BE49-F238E27FC236}">
                    <a16:creationId xmlns:a16="http://schemas.microsoft.com/office/drawing/2014/main" id="{B1DF0A5B-F5AF-7459-094D-24597289A19D}"/>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椭圆 196">
                <a:extLst>
                  <a:ext uri="{FF2B5EF4-FFF2-40B4-BE49-F238E27FC236}">
                    <a16:creationId xmlns:a16="http://schemas.microsoft.com/office/drawing/2014/main" id="{1E9F26FB-05F6-E57C-15BF-E12CFD327A66}"/>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椭圆 197">
                <a:extLst>
                  <a:ext uri="{FF2B5EF4-FFF2-40B4-BE49-F238E27FC236}">
                    <a16:creationId xmlns:a16="http://schemas.microsoft.com/office/drawing/2014/main" id="{D915F10C-6444-4941-E058-BC0A3B6F1B45}"/>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9" name="椭圆 198">
                <a:extLst>
                  <a:ext uri="{FF2B5EF4-FFF2-40B4-BE49-F238E27FC236}">
                    <a16:creationId xmlns:a16="http://schemas.microsoft.com/office/drawing/2014/main" id="{4FC65F45-848E-3F2E-66C5-95E2616C3AE4}"/>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0" name="椭圆 199">
                <a:extLst>
                  <a:ext uri="{FF2B5EF4-FFF2-40B4-BE49-F238E27FC236}">
                    <a16:creationId xmlns:a16="http://schemas.microsoft.com/office/drawing/2014/main" id="{A4CB1E4A-C437-AA79-654E-F3DB350B4F6A}"/>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1" name="椭圆 200">
                <a:extLst>
                  <a:ext uri="{FF2B5EF4-FFF2-40B4-BE49-F238E27FC236}">
                    <a16:creationId xmlns:a16="http://schemas.microsoft.com/office/drawing/2014/main" id="{511D2153-11D3-4906-4E8D-01DFAD013D37}"/>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2" name="椭圆 201">
                <a:extLst>
                  <a:ext uri="{FF2B5EF4-FFF2-40B4-BE49-F238E27FC236}">
                    <a16:creationId xmlns:a16="http://schemas.microsoft.com/office/drawing/2014/main" id="{9E895285-FDF8-B97D-90BA-9132D8927DB3}"/>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3" name="椭圆 202">
                <a:extLst>
                  <a:ext uri="{FF2B5EF4-FFF2-40B4-BE49-F238E27FC236}">
                    <a16:creationId xmlns:a16="http://schemas.microsoft.com/office/drawing/2014/main" id="{18A1A9C2-BFAD-F8C6-2BB0-09081A351045}"/>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 name="椭圆 203">
                <a:extLst>
                  <a:ext uri="{FF2B5EF4-FFF2-40B4-BE49-F238E27FC236}">
                    <a16:creationId xmlns:a16="http://schemas.microsoft.com/office/drawing/2014/main" id="{52597CA3-E092-289A-A1DE-18577740A41E}"/>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椭圆 204">
                <a:extLst>
                  <a:ext uri="{FF2B5EF4-FFF2-40B4-BE49-F238E27FC236}">
                    <a16:creationId xmlns:a16="http://schemas.microsoft.com/office/drawing/2014/main" id="{38C64B96-0534-4625-B1BA-FBBD4A50CD5D}"/>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椭圆 205">
                <a:extLst>
                  <a:ext uri="{FF2B5EF4-FFF2-40B4-BE49-F238E27FC236}">
                    <a16:creationId xmlns:a16="http://schemas.microsoft.com/office/drawing/2014/main" id="{F82C460B-322B-F8ED-92EA-4FCEE970DBF5}"/>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椭圆 206">
                <a:extLst>
                  <a:ext uri="{FF2B5EF4-FFF2-40B4-BE49-F238E27FC236}">
                    <a16:creationId xmlns:a16="http://schemas.microsoft.com/office/drawing/2014/main" id="{986303DA-9C1B-0E61-87BD-2211055BDF64}"/>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椭圆 207">
                <a:extLst>
                  <a:ext uri="{FF2B5EF4-FFF2-40B4-BE49-F238E27FC236}">
                    <a16:creationId xmlns:a16="http://schemas.microsoft.com/office/drawing/2014/main" id="{FD30485B-BF79-356C-E254-2AE72B49A440}"/>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026E762B-E4C4-05E8-4B10-85E4C129C9F9}"/>
                </a:ext>
              </a:extLst>
            </p:cNvPr>
            <p:cNvGrpSpPr/>
            <p:nvPr/>
          </p:nvGrpSpPr>
          <p:grpSpPr>
            <a:xfrm>
              <a:off x="60437" y="4461105"/>
              <a:ext cx="12071126" cy="72000"/>
              <a:chOff x="60437" y="188695"/>
              <a:chExt cx="12071126" cy="72000"/>
            </a:xfrm>
            <a:grpFill/>
          </p:grpSpPr>
          <p:sp>
            <p:nvSpPr>
              <p:cNvPr id="157" name="椭圆 156">
                <a:extLst>
                  <a:ext uri="{FF2B5EF4-FFF2-40B4-BE49-F238E27FC236}">
                    <a16:creationId xmlns:a16="http://schemas.microsoft.com/office/drawing/2014/main" id="{F09F5A9A-F01D-00AC-683C-C495CB2A1659}"/>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8E8BF29B-2136-6FE8-2982-DBB31AB82FC9}"/>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9" name="椭圆 158">
                <a:extLst>
                  <a:ext uri="{FF2B5EF4-FFF2-40B4-BE49-F238E27FC236}">
                    <a16:creationId xmlns:a16="http://schemas.microsoft.com/office/drawing/2014/main" id="{07C3A582-8503-F247-5112-2E6A744F5B84}"/>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0" name="椭圆 159">
                <a:extLst>
                  <a:ext uri="{FF2B5EF4-FFF2-40B4-BE49-F238E27FC236}">
                    <a16:creationId xmlns:a16="http://schemas.microsoft.com/office/drawing/2014/main" id="{D78DB485-1D43-4B48-1EA4-3273B5C88648}"/>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1" name="椭圆 160">
                <a:extLst>
                  <a:ext uri="{FF2B5EF4-FFF2-40B4-BE49-F238E27FC236}">
                    <a16:creationId xmlns:a16="http://schemas.microsoft.com/office/drawing/2014/main" id="{EF399BD1-7DA9-5398-49EC-C8A3DC77059C}"/>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2" name="椭圆 161">
                <a:extLst>
                  <a:ext uri="{FF2B5EF4-FFF2-40B4-BE49-F238E27FC236}">
                    <a16:creationId xmlns:a16="http://schemas.microsoft.com/office/drawing/2014/main" id="{99AD6F70-9745-7370-852D-0DCDD5FFC41D}"/>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椭圆 162">
                <a:extLst>
                  <a:ext uri="{FF2B5EF4-FFF2-40B4-BE49-F238E27FC236}">
                    <a16:creationId xmlns:a16="http://schemas.microsoft.com/office/drawing/2014/main" id="{17DA4D16-EAB7-2856-3AFE-9A394649B4FA}"/>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椭圆 163">
                <a:extLst>
                  <a:ext uri="{FF2B5EF4-FFF2-40B4-BE49-F238E27FC236}">
                    <a16:creationId xmlns:a16="http://schemas.microsoft.com/office/drawing/2014/main" id="{790F40C3-2C09-172F-B62F-26F3357725E9}"/>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椭圆 164">
                <a:extLst>
                  <a:ext uri="{FF2B5EF4-FFF2-40B4-BE49-F238E27FC236}">
                    <a16:creationId xmlns:a16="http://schemas.microsoft.com/office/drawing/2014/main" id="{D6782295-7D19-E9E9-B789-1D04627E4F42}"/>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椭圆 165">
                <a:extLst>
                  <a:ext uri="{FF2B5EF4-FFF2-40B4-BE49-F238E27FC236}">
                    <a16:creationId xmlns:a16="http://schemas.microsoft.com/office/drawing/2014/main" id="{A6F104D3-00F2-1978-C9AB-72D8402AA907}"/>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椭圆 166">
                <a:extLst>
                  <a:ext uri="{FF2B5EF4-FFF2-40B4-BE49-F238E27FC236}">
                    <a16:creationId xmlns:a16="http://schemas.microsoft.com/office/drawing/2014/main" id="{2CC4E3A9-DBD3-06AF-2D64-6C308A38F9A4}"/>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椭圆 167">
                <a:extLst>
                  <a:ext uri="{FF2B5EF4-FFF2-40B4-BE49-F238E27FC236}">
                    <a16:creationId xmlns:a16="http://schemas.microsoft.com/office/drawing/2014/main" id="{B8FD58EF-8D55-6588-08ED-8E5BD6FDC31B}"/>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椭圆 168">
                <a:extLst>
                  <a:ext uri="{FF2B5EF4-FFF2-40B4-BE49-F238E27FC236}">
                    <a16:creationId xmlns:a16="http://schemas.microsoft.com/office/drawing/2014/main" id="{19A9125D-600C-9AAE-5F2B-FA6A9B659432}"/>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椭圆 169">
                <a:extLst>
                  <a:ext uri="{FF2B5EF4-FFF2-40B4-BE49-F238E27FC236}">
                    <a16:creationId xmlns:a16="http://schemas.microsoft.com/office/drawing/2014/main" id="{5788A618-F8C7-78AA-874B-9E73F42156E5}"/>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1" name="椭圆 170">
                <a:extLst>
                  <a:ext uri="{FF2B5EF4-FFF2-40B4-BE49-F238E27FC236}">
                    <a16:creationId xmlns:a16="http://schemas.microsoft.com/office/drawing/2014/main" id="{988660AF-6111-A8FB-57F8-6789285E054B}"/>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2" name="椭圆 171">
                <a:extLst>
                  <a:ext uri="{FF2B5EF4-FFF2-40B4-BE49-F238E27FC236}">
                    <a16:creationId xmlns:a16="http://schemas.microsoft.com/office/drawing/2014/main" id="{1D45F4D2-80FE-8473-946D-206F6A8AF80F}"/>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3" name="椭圆 172">
                <a:extLst>
                  <a:ext uri="{FF2B5EF4-FFF2-40B4-BE49-F238E27FC236}">
                    <a16:creationId xmlns:a16="http://schemas.microsoft.com/office/drawing/2014/main" id="{8B7C6A53-F1C8-FC12-E24F-170EEC7B6AC5}"/>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4" name="椭圆 173">
                <a:extLst>
                  <a:ext uri="{FF2B5EF4-FFF2-40B4-BE49-F238E27FC236}">
                    <a16:creationId xmlns:a16="http://schemas.microsoft.com/office/drawing/2014/main" id="{9FFF6184-E356-C100-6BFA-AFFB568AF98A}"/>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5" name="椭圆 174">
                <a:extLst>
                  <a:ext uri="{FF2B5EF4-FFF2-40B4-BE49-F238E27FC236}">
                    <a16:creationId xmlns:a16="http://schemas.microsoft.com/office/drawing/2014/main" id="{A01B21EB-207C-2F65-ED9C-590665325E54}"/>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6" name="椭圆 175">
                <a:extLst>
                  <a:ext uri="{FF2B5EF4-FFF2-40B4-BE49-F238E27FC236}">
                    <a16:creationId xmlns:a16="http://schemas.microsoft.com/office/drawing/2014/main" id="{6649649A-57EE-26E7-CE5A-509A801BF74A}"/>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椭圆 176">
                <a:extLst>
                  <a:ext uri="{FF2B5EF4-FFF2-40B4-BE49-F238E27FC236}">
                    <a16:creationId xmlns:a16="http://schemas.microsoft.com/office/drawing/2014/main" id="{C610F489-D077-3BB8-4C1C-5B925DE314E2}"/>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椭圆 177">
                <a:extLst>
                  <a:ext uri="{FF2B5EF4-FFF2-40B4-BE49-F238E27FC236}">
                    <a16:creationId xmlns:a16="http://schemas.microsoft.com/office/drawing/2014/main" id="{A921CF4C-4D91-89A3-9374-F44570AF3D1F}"/>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椭圆 178">
                <a:extLst>
                  <a:ext uri="{FF2B5EF4-FFF2-40B4-BE49-F238E27FC236}">
                    <a16:creationId xmlns:a16="http://schemas.microsoft.com/office/drawing/2014/main" id="{BE540E77-E91A-EE38-B6C6-AB0719890861}"/>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椭圆 179">
                <a:extLst>
                  <a:ext uri="{FF2B5EF4-FFF2-40B4-BE49-F238E27FC236}">
                    <a16:creationId xmlns:a16="http://schemas.microsoft.com/office/drawing/2014/main" id="{12A71AFB-23A8-E503-2AAD-4F896F3D9A6D}"/>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椭圆 180">
                <a:extLst>
                  <a:ext uri="{FF2B5EF4-FFF2-40B4-BE49-F238E27FC236}">
                    <a16:creationId xmlns:a16="http://schemas.microsoft.com/office/drawing/2014/main" id="{3C781A04-C703-C663-665B-C39280CFB46A}"/>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椭圆 181">
                <a:extLst>
                  <a:ext uri="{FF2B5EF4-FFF2-40B4-BE49-F238E27FC236}">
                    <a16:creationId xmlns:a16="http://schemas.microsoft.com/office/drawing/2014/main" id="{894F3913-8B3B-EC29-59C4-B9D77AC628FA}"/>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D7265529-B785-9C6D-7EF5-7ADFF55EBBCD}"/>
                </a:ext>
              </a:extLst>
            </p:cNvPr>
            <p:cNvGrpSpPr/>
            <p:nvPr/>
          </p:nvGrpSpPr>
          <p:grpSpPr>
            <a:xfrm>
              <a:off x="60437" y="4888346"/>
              <a:ext cx="12071126" cy="72000"/>
              <a:chOff x="60437" y="188695"/>
              <a:chExt cx="12071126" cy="72000"/>
            </a:xfrm>
            <a:grpFill/>
          </p:grpSpPr>
          <p:sp>
            <p:nvSpPr>
              <p:cNvPr id="131" name="椭圆 130">
                <a:extLst>
                  <a:ext uri="{FF2B5EF4-FFF2-40B4-BE49-F238E27FC236}">
                    <a16:creationId xmlns:a16="http://schemas.microsoft.com/office/drawing/2014/main" id="{4A42BF12-A4E5-F451-0EF0-34E6147B8171}"/>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FA688813-8CF2-A8B9-737F-78BFADE1D4B3}"/>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椭圆 132">
                <a:extLst>
                  <a:ext uri="{FF2B5EF4-FFF2-40B4-BE49-F238E27FC236}">
                    <a16:creationId xmlns:a16="http://schemas.microsoft.com/office/drawing/2014/main" id="{F5C64603-3BA8-5EE3-0807-C121F6519D34}"/>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椭圆 133">
                <a:extLst>
                  <a:ext uri="{FF2B5EF4-FFF2-40B4-BE49-F238E27FC236}">
                    <a16:creationId xmlns:a16="http://schemas.microsoft.com/office/drawing/2014/main" id="{9AB146A8-52B1-A6A1-BDE6-73580770E309}"/>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椭圆 134">
                <a:extLst>
                  <a:ext uri="{FF2B5EF4-FFF2-40B4-BE49-F238E27FC236}">
                    <a16:creationId xmlns:a16="http://schemas.microsoft.com/office/drawing/2014/main" id="{60F90A2D-BD0F-BA28-9274-E46B1DFE4B14}"/>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椭圆 135">
                <a:extLst>
                  <a:ext uri="{FF2B5EF4-FFF2-40B4-BE49-F238E27FC236}">
                    <a16:creationId xmlns:a16="http://schemas.microsoft.com/office/drawing/2014/main" id="{2AE5ABDE-C4F9-9B8A-72B7-7015632DF22C}"/>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椭圆 136">
                <a:extLst>
                  <a:ext uri="{FF2B5EF4-FFF2-40B4-BE49-F238E27FC236}">
                    <a16:creationId xmlns:a16="http://schemas.microsoft.com/office/drawing/2014/main" id="{BCD06D79-3835-C54B-EC39-E3C588B41657}"/>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椭圆 137">
                <a:extLst>
                  <a:ext uri="{FF2B5EF4-FFF2-40B4-BE49-F238E27FC236}">
                    <a16:creationId xmlns:a16="http://schemas.microsoft.com/office/drawing/2014/main" id="{799A7A43-559F-67A7-F913-21DF81245839}"/>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41457EFD-AB4A-86E4-1EEC-CE95C5373FC1}"/>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椭圆 139">
                <a:extLst>
                  <a:ext uri="{FF2B5EF4-FFF2-40B4-BE49-F238E27FC236}">
                    <a16:creationId xmlns:a16="http://schemas.microsoft.com/office/drawing/2014/main" id="{213812FE-B98C-6E35-3D46-190D047FD461}"/>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椭圆 140">
                <a:extLst>
                  <a:ext uri="{FF2B5EF4-FFF2-40B4-BE49-F238E27FC236}">
                    <a16:creationId xmlns:a16="http://schemas.microsoft.com/office/drawing/2014/main" id="{0C7A07CE-E80F-A017-3BE7-CB8AE557E259}"/>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椭圆 141">
                <a:extLst>
                  <a:ext uri="{FF2B5EF4-FFF2-40B4-BE49-F238E27FC236}">
                    <a16:creationId xmlns:a16="http://schemas.microsoft.com/office/drawing/2014/main" id="{0D4E855B-6361-613F-F9E1-9349C65D2FF1}"/>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椭圆 142">
                <a:extLst>
                  <a:ext uri="{FF2B5EF4-FFF2-40B4-BE49-F238E27FC236}">
                    <a16:creationId xmlns:a16="http://schemas.microsoft.com/office/drawing/2014/main" id="{88BC7B31-4294-EFBB-FA8A-507A268C01FE}"/>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椭圆 143">
                <a:extLst>
                  <a:ext uri="{FF2B5EF4-FFF2-40B4-BE49-F238E27FC236}">
                    <a16:creationId xmlns:a16="http://schemas.microsoft.com/office/drawing/2014/main" id="{2B9264F7-6A6B-518C-51E6-BB20664809EE}"/>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椭圆 144">
                <a:extLst>
                  <a:ext uri="{FF2B5EF4-FFF2-40B4-BE49-F238E27FC236}">
                    <a16:creationId xmlns:a16="http://schemas.microsoft.com/office/drawing/2014/main" id="{96AB9FE2-381F-E87E-8731-7B7FE3E3E842}"/>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椭圆 145">
                <a:extLst>
                  <a:ext uri="{FF2B5EF4-FFF2-40B4-BE49-F238E27FC236}">
                    <a16:creationId xmlns:a16="http://schemas.microsoft.com/office/drawing/2014/main" id="{2BC2580E-E487-3808-165C-B6823A53BA35}"/>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7" name="椭圆 146">
                <a:extLst>
                  <a:ext uri="{FF2B5EF4-FFF2-40B4-BE49-F238E27FC236}">
                    <a16:creationId xmlns:a16="http://schemas.microsoft.com/office/drawing/2014/main" id="{684D6B41-8431-EA2E-A834-4FFC2F210E12}"/>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8" name="椭圆 147">
                <a:extLst>
                  <a:ext uri="{FF2B5EF4-FFF2-40B4-BE49-F238E27FC236}">
                    <a16:creationId xmlns:a16="http://schemas.microsoft.com/office/drawing/2014/main" id="{CA89A980-28AD-5379-46B8-11794AD31933}"/>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9" name="椭圆 148">
                <a:extLst>
                  <a:ext uri="{FF2B5EF4-FFF2-40B4-BE49-F238E27FC236}">
                    <a16:creationId xmlns:a16="http://schemas.microsoft.com/office/drawing/2014/main" id="{F8D65710-20C2-CADC-5629-8065A9F8B8C1}"/>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0" name="椭圆 149">
                <a:extLst>
                  <a:ext uri="{FF2B5EF4-FFF2-40B4-BE49-F238E27FC236}">
                    <a16:creationId xmlns:a16="http://schemas.microsoft.com/office/drawing/2014/main" id="{065CA6A7-7493-0F61-C01C-9164C077CB02}"/>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1" name="椭圆 150">
                <a:extLst>
                  <a:ext uri="{FF2B5EF4-FFF2-40B4-BE49-F238E27FC236}">
                    <a16:creationId xmlns:a16="http://schemas.microsoft.com/office/drawing/2014/main" id="{B4EAD589-459D-F159-4089-BD7C111286FD}"/>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2" name="椭圆 151">
                <a:extLst>
                  <a:ext uri="{FF2B5EF4-FFF2-40B4-BE49-F238E27FC236}">
                    <a16:creationId xmlns:a16="http://schemas.microsoft.com/office/drawing/2014/main" id="{5B0C4690-C8D4-0F53-64BF-F425F472D750}"/>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3" name="椭圆 152">
                <a:extLst>
                  <a:ext uri="{FF2B5EF4-FFF2-40B4-BE49-F238E27FC236}">
                    <a16:creationId xmlns:a16="http://schemas.microsoft.com/office/drawing/2014/main" id="{FF58C412-458B-F18E-2831-6290D3B03987}"/>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4" name="椭圆 153">
                <a:extLst>
                  <a:ext uri="{FF2B5EF4-FFF2-40B4-BE49-F238E27FC236}">
                    <a16:creationId xmlns:a16="http://schemas.microsoft.com/office/drawing/2014/main" id="{9C8BFD66-5235-D2A9-FD2C-70265C4811BB}"/>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5" name="椭圆 154">
                <a:extLst>
                  <a:ext uri="{FF2B5EF4-FFF2-40B4-BE49-F238E27FC236}">
                    <a16:creationId xmlns:a16="http://schemas.microsoft.com/office/drawing/2014/main" id="{7FAA8FA1-C5E2-1E6B-0AC6-EC0EBF41C7C2}"/>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6" name="椭圆 155">
                <a:extLst>
                  <a:ext uri="{FF2B5EF4-FFF2-40B4-BE49-F238E27FC236}">
                    <a16:creationId xmlns:a16="http://schemas.microsoft.com/office/drawing/2014/main" id="{799D333E-63CA-ED08-0BA7-2270925C9247}"/>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C43324C-DF1D-EF99-4AC7-4C07098A3167}"/>
                </a:ext>
              </a:extLst>
            </p:cNvPr>
            <p:cNvGrpSpPr/>
            <p:nvPr/>
          </p:nvGrpSpPr>
          <p:grpSpPr>
            <a:xfrm>
              <a:off x="60437" y="5315587"/>
              <a:ext cx="12071126" cy="72000"/>
              <a:chOff x="60437" y="188695"/>
              <a:chExt cx="12071126" cy="72000"/>
            </a:xfrm>
            <a:grpFill/>
          </p:grpSpPr>
          <p:sp>
            <p:nvSpPr>
              <p:cNvPr id="105" name="椭圆 104">
                <a:extLst>
                  <a:ext uri="{FF2B5EF4-FFF2-40B4-BE49-F238E27FC236}">
                    <a16:creationId xmlns:a16="http://schemas.microsoft.com/office/drawing/2014/main" id="{666C1131-75CD-2B5B-E139-6F7429B3484F}"/>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E899DFB7-5130-9C01-1E5F-384D344957CF}"/>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椭圆 106">
                <a:extLst>
                  <a:ext uri="{FF2B5EF4-FFF2-40B4-BE49-F238E27FC236}">
                    <a16:creationId xmlns:a16="http://schemas.microsoft.com/office/drawing/2014/main" id="{63CE7A00-AE5E-CFE6-4690-D6F5DFB7E316}"/>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椭圆 107">
                <a:extLst>
                  <a:ext uri="{FF2B5EF4-FFF2-40B4-BE49-F238E27FC236}">
                    <a16:creationId xmlns:a16="http://schemas.microsoft.com/office/drawing/2014/main" id="{BE248DD6-F910-F0FC-71A5-E131CB557558}"/>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椭圆 108">
                <a:extLst>
                  <a:ext uri="{FF2B5EF4-FFF2-40B4-BE49-F238E27FC236}">
                    <a16:creationId xmlns:a16="http://schemas.microsoft.com/office/drawing/2014/main" id="{B617F410-AC38-E6F5-D465-18B2D0853B06}"/>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椭圆 109">
                <a:extLst>
                  <a:ext uri="{FF2B5EF4-FFF2-40B4-BE49-F238E27FC236}">
                    <a16:creationId xmlns:a16="http://schemas.microsoft.com/office/drawing/2014/main" id="{967155F4-11D4-116F-3BA5-6D58ADF76351}"/>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723D517C-FD34-25ED-B4C0-A47801E7A94F}"/>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673EBFB1-A056-2E18-782A-E2D05AAAF1E6}"/>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id="{6BA84119-F6BC-33C2-90AF-C56226441638}"/>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3D40658E-1BB7-30F0-14E1-05D68D8916B6}"/>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id="{59484FD4-3ECB-2E6C-8B7F-514A18015D83}"/>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5241545C-B4F8-7B2B-9797-97C27DAAAD89}"/>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9582CF15-3408-58A8-96DF-3670D85F2AB4}"/>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id="{28D5C5D7-FE73-1B18-3B26-7ABEA4D36AD5}"/>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617AF58B-3F75-9366-B031-4BBF58DE67D0}"/>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id="{7C4A91D6-C803-B396-C9B1-22291BD9C95C}"/>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E45EF977-FAFA-D6E6-89AE-2FF684563A37}"/>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BB8E9A04-31F5-95FA-1690-64D41CD5D951}"/>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椭圆 122">
                <a:extLst>
                  <a:ext uri="{FF2B5EF4-FFF2-40B4-BE49-F238E27FC236}">
                    <a16:creationId xmlns:a16="http://schemas.microsoft.com/office/drawing/2014/main" id="{290CFED3-E39F-0226-0FDE-A37173A07E6D}"/>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椭圆 123">
                <a:extLst>
                  <a:ext uri="{FF2B5EF4-FFF2-40B4-BE49-F238E27FC236}">
                    <a16:creationId xmlns:a16="http://schemas.microsoft.com/office/drawing/2014/main" id="{F16AE2C1-D055-9D1F-963F-381B17C98827}"/>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B002630D-2ABF-9B1F-68BC-3B769DCE76F6}"/>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D4EE464D-B0E1-2A89-EF00-4B3C3E1556E8}"/>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15CCFCCA-DF53-6D0A-2432-99F8E6D16D32}"/>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椭圆 127">
                <a:extLst>
                  <a:ext uri="{FF2B5EF4-FFF2-40B4-BE49-F238E27FC236}">
                    <a16:creationId xmlns:a16="http://schemas.microsoft.com/office/drawing/2014/main" id="{3F96CFC5-C509-A2BC-49F7-933B6D9A05F5}"/>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120F8207-3FA5-C463-4C2D-A209C8D4B630}"/>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51040E1E-45F2-CF2B-58FE-414DFC751434}"/>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D1F8F9E7-345C-9B6E-56AA-4395E303B074}"/>
                </a:ext>
              </a:extLst>
            </p:cNvPr>
            <p:cNvGrpSpPr/>
            <p:nvPr/>
          </p:nvGrpSpPr>
          <p:grpSpPr>
            <a:xfrm>
              <a:off x="60437" y="5742828"/>
              <a:ext cx="12071126" cy="72000"/>
              <a:chOff x="60437" y="188695"/>
              <a:chExt cx="12071126" cy="72000"/>
            </a:xfrm>
            <a:grpFill/>
          </p:grpSpPr>
          <p:sp>
            <p:nvSpPr>
              <p:cNvPr id="79" name="椭圆 78">
                <a:extLst>
                  <a:ext uri="{FF2B5EF4-FFF2-40B4-BE49-F238E27FC236}">
                    <a16:creationId xmlns:a16="http://schemas.microsoft.com/office/drawing/2014/main" id="{1511D0FC-A20E-B8EF-901B-1AFC65AE693D}"/>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27030052-2E69-6B9A-C121-C7A626688ABB}"/>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6074F633-99F9-737B-AB54-00E829C5F670}"/>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椭圆 81">
                <a:extLst>
                  <a:ext uri="{FF2B5EF4-FFF2-40B4-BE49-F238E27FC236}">
                    <a16:creationId xmlns:a16="http://schemas.microsoft.com/office/drawing/2014/main" id="{E00E711F-8CD0-9656-8874-25AA0B8A41D2}"/>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椭圆 82">
                <a:extLst>
                  <a:ext uri="{FF2B5EF4-FFF2-40B4-BE49-F238E27FC236}">
                    <a16:creationId xmlns:a16="http://schemas.microsoft.com/office/drawing/2014/main" id="{F7E8F299-1EBD-A053-28F0-182FE28FEE2D}"/>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椭圆 83">
                <a:extLst>
                  <a:ext uri="{FF2B5EF4-FFF2-40B4-BE49-F238E27FC236}">
                    <a16:creationId xmlns:a16="http://schemas.microsoft.com/office/drawing/2014/main" id="{2F98273D-0456-CA5F-8A4E-E95FC57C0E86}"/>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椭圆 84">
                <a:extLst>
                  <a:ext uri="{FF2B5EF4-FFF2-40B4-BE49-F238E27FC236}">
                    <a16:creationId xmlns:a16="http://schemas.microsoft.com/office/drawing/2014/main" id="{B3A987B2-52A3-7F7D-FC89-9D78E39CE8DF}"/>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489CDA97-9AE7-AA0D-9926-3EB5E00038B1}"/>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椭圆 86">
                <a:extLst>
                  <a:ext uri="{FF2B5EF4-FFF2-40B4-BE49-F238E27FC236}">
                    <a16:creationId xmlns:a16="http://schemas.microsoft.com/office/drawing/2014/main" id="{D7C180F8-D14A-58B8-6B63-80A68D4019CD}"/>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椭圆 87">
                <a:extLst>
                  <a:ext uri="{FF2B5EF4-FFF2-40B4-BE49-F238E27FC236}">
                    <a16:creationId xmlns:a16="http://schemas.microsoft.com/office/drawing/2014/main" id="{5E87F493-3597-44B1-E6D9-01A58825D3F5}"/>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椭圆 88">
                <a:extLst>
                  <a:ext uri="{FF2B5EF4-FFF2-40B4-BE49-F238E27FC236}">
                    <a16:creationId xmlns:a16="http://schemas.microsoft.com/office/drawing/2014/main" id="{B76DF2AC-6039-EEA4-9403-C5B563A8F34D}"/>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椭圆 89">
                <a:extLst>
                  <a:ext uri="{FF2B5EF4-FFF2-40B4-BE49-F238E27FC236}">
                    <a16:creationId xmlns:a16="http://schemas.microsoft.com/office/drawing/2014/main" id="{EAA56604-5865-D7FA-85B3-54991C5DE2BA}"/>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椭圆 90">
                <a:extLst>
                  <a:ext uri="{FF2B5EF4-FFF2-40B4-BE49-F238E27FC236}">
                    <a16:creationId xmlns:a16="http://schemas.microsoft.com/office/drawing/2014/main" id="{1F9EBCC1-4481-C718-EAF6-C372B5AFAAD5}"/>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椭圆 91">
                <a:extLst>
                  <a:ext uri="{FF2B5EF4-FFF2-40B4-BE49-F238E27FC236}">
                    <a16:creationId xmlns:a16="http://schemas.microsoft.com/office/drawing/2014/main" id="{FD5DFA9E-3A38-8635-FA70-47F786393687}"/>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椭圆 92">
                <a:extLst>
                  <a:ext uri="{FF2B5EF4-FFF2-40B4-BE49-F238E27FC236}">
                    <a16:creationId xmlns:a16="http://schemas.microsoft.com/office/drawing/2014/main" id="{B58DBFCF-9389-4E6B-03EB-5D177D078773}"/>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椭圆 93">
                <a:extLst>
                  <a:ext uri="{FF2B5EF4-FFF2-40B4-BE49-F238E27FC236}">
                    <a16:creationId xmlns:a16="http://schemas.microsoft.com/office/drawing/2014/main" id="{AC33F4BA-3D93-843A-7D46-6F3FDEA58080}"/>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椭圆 94">
                <a:extLst>
                  <a:ext uri="{FF2B5EF4-FFF2-40B4-BE49-F238E27FC236}">
                    <a16:creationId xmlns:a16="http://schemas.microsoft.com/office/drawing/2014/main" id="{5D4C1C07-C80D-E4C1-6BF3-51599DC211A4}"/>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椭圆 95">
                <a:extLst>
                  <a:ext uri="{FF2B5EF4-FFF2-40B4-BE49-F238E27FC236}">
                    <a16:creationId xmlns:a16="http://schemas.microsoft.com/office/drawing/2014/main" id="{CD7A897F-0553-A6D0-AF51-1F554DC2A43F}"/>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椭圆 96">
                <a:extLst>
                  <a:ext uri="{FF2B5EF4-FFF2-40B4-BE49-F238E27FC236}">
                    <a16:creationId xmlns:a16="http://schemas.microsoft.com/office/drawing/2014/main" id="{6628834F-AE9E-1288-0E4E-029C50FDC76E}"/>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椭圆 97">
                <a:extLst>
                  <a:ext uri="{FF2B5EF4-FFF2-40B4-BE49-F238E27FC236}">
                    <a16:creationId xmlns:a16="http://schemas.microsoft.com/office/drawing/2014/main" id="{6A00CBDA-9847-BA62-81AB-A71860D9E871}"/>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椭圆 98">
                <a:extLst>
                  <a:ext uri="{FF2B5EF4-FFF2-40B4-BE49-F238E27FC236}">
                    <a16:creationId xmlns:a16="http://schemas.microsoft.com/office/drawing/2014/main" id="{7ED67DBF-B771-C11E-8233-A447E7E27A85}"/>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椭圆 99">
                <a:extLst>
                  <a:ext uri="{FF2B5EF4-FFF2-40B4-BE49-F238E27FC236}">
                    <a16:creationId xmlns:a16="http://schemas.microsoft.com/office/drawing/2014/main" id="{F9C501DB-4713-BE8C-876A-EECDFD8CBA6A}"/>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椭圆 100">
                <a:extLst>
                  <a:ext uri="{FF2B5EF4-FFF2-40B4-BE49-F238E27FC236}">
                    <a16:creationId xmlns:a16="http://schemas.microsoft.com/office/drawing/2014/main" id="{D2B9B666-5D8F-D01E-FDB3-A60E27743E70}"/>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椭圆 101">
                <a:extLst>
                  <a:ext uri="{FF2B5EF4-FFF2-40B4-BE49-F238E27FC236}">
                    <a16:creationId xmlns:a16="http://schemas.microsoft.com/office/drawing/2014/main" id="{37C355B4-FDFA-7C73-EA46-95E887AE2590}"/>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椭圆 102">
                <a:extLst>
                  <a:ext uri="{FF2B5EF4-FFF2-40B4-BE49-F238E27FC236}">
                    <a16:creationId xmlns:a16="http://schemas.microsoft.com/office/drawing/2014/main" id="{BB0D8C7D-CEF0-73A8-5EAB-C40C63DEA416}"/>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椭圆 103">
                <a:extLst>
                  <a:ext uri="{FF2B5EF4-FFF2-40B4-BE49-F238E27FC236}">
                    <a16:creationId xmlns:a16="http://schemas.microsoft.com/office/drawing/2014/main" id="{CE57DEF4-B4C6-CF98-591A-B1E44E8B6AFB}"/>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2C1A0807-9C0A-11B0-F6CE-3776114B634E}"/>
                </a:ext>
              </a:extLst>
            </p:cNvPr>
            <p:cNvGrpSpPr/>
            <p:nvPr/>
          </p:nvGrpSpPr>
          <p:grpSpPr>
            <a:xfrm>
              <a:off x="60437" y="6170069"/>
              <a:ext cx="12071126" cy="72000"/>
              <a:chOff x="60437" y="188695"/>
              <a:chExt cx="12071126" cy="72000"/>
            </a:xfrm>
            <a:grpFill/>
          </p:grpSpPr>
          <p:sp>
            <p:nvSpPr>
              <p:cNvPr id="53" name="椭圆 52">
                <a:extLst>
                  <a:ext uri="{FF2B5EF4-FFF2-40B4-BE49-F238E27FC236}">
                    <a16:creationId xmlns:a16="http://schemas.microsoft.com/office/drawing/2014/main" id="{201F1B62-90C1-DA92-31E5-EDB5A42E18B6}"/>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2C3BB904-29C0-874D-7AB7-6E919AF1F4DB}"/>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椭圆 54">
                <a:extLst>
                  <a:ext uri="{FF2B5EF4-FFF2-40B4-BE49-F238E27FC236}">
                    <a16:creationId xmlns:a16="http://schemas.microsoft.com/office/drawing/2014/main" id="{045D60AF-B933-D4DC-CD82-8189BCA80219}"/>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2CE33E22-32BB-DBA2-8FBD-09BF382B63ED}"/>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DC0373AC-BC31-EA13-CE8C-0C1144DEBCCC}"/>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628C1AF0-E57D-7CFD-3269-982A672B560F}"/>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椭圆 58">
                <a:extLst>
                  <a:ext uri="{FF2B5EF4-FFF2-40B4-BE49-F238E27FC236}">
                    <a16:creationId xmlns:a16="http://schemas.microsoft.com/office/drawing/2014/main" id="{3483AA39-31DC-817F-1FF4-811BA1D4D340}"/>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DE242CED-A95D-6C4A-41D3-C8382C48B933}"/>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438B0116-5FDD-FB73-E42E-9EB7BBECF725}"/>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ED9807C2-C746-5E92-4F28-AE786A4FC49C}"/>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3" name="椭圆 62">
                <a:extLst>
                  <a:ext uri="{FF2B5EF4-FFF2-40B4-BE49-F238E27FC236}">
                    <a16:creationId xmlns:a16="http://schemas.microsoft.com/office/drawing/2014/main" id="{7E97A671-9608-2D08-FCFB-5F0B0010BBF0}"/>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椭圆 63">
                <a:extLst>
                  <a:ext uri="{FF2B5EF4-FFF2-40B4-BE49-F238E27FC236}">
                    <a16:creationId xmlns:a16="http://schemas.microsoft.com/office/drawing/2014/main" id="{C5BD4858-B605-6EC1-91C0-608346ECBB14}"/>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C1EC7768-B755-4D52-916B-16F52DD34392}"/>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5976A2C8-6289-E353-23C9-A309498BB32B}"/>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椭圆 66">
                <a:extLst>
                  <a:ext uri="{FF2B5EF4-FFF2-40B4-BE49-F238E27FC236}">
                    <a16:creationId xmlns:a16="http://schemas.microsoft.com/office/drawing/2014/main" id="{AA21A7EC-E56A-16C6-E8DF-A4294416C3F0}"/>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椭圆 67">
                <a:extLst>
                  <a:ext uri="{FF2B5EF4-FFF2-40B4-BE49-F238E27FC236}">
                    <a16:creationId xmlns:a16="http://schemas.microsoft.com/office/drawing/2014/main" id="{F86605BC-D456-AA5D-246F-C45FEEF2E081}"/>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椭圆 68">
                <a:extLst>
                  <a:ext uri="{FF2B5EF4-FFF2-40B4-BE49-F238E27FC236}">
                    <a16:creationId xmlns:a16="http://schemas.microsoft.com/office/drawing/2014/main" id="{724B29A9-9410-980C-CE67-D5B1C16AE42A}"/>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椭圆 69">
                <a:extLst>
                  <a:ext uri="{FF2B5EF4-FFF2-40B4-BE49-F238E27FC236}">
                    <a16:creationId xmlns:a16="http://schemas.microsoft.com/office/drawing/2014/main" id="{3021A654-5D76-D2E9-47C1-810A8BBA63F0}"/>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7525282A-DE35-3626-7002-2B4669778740}"/>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id="{8F09C223-0D13-8FC8-6C62-D5A6AA184D71}"/>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id="{D520E7BC-D59D-EAB0-D46B-15FF9830BCF0}"/>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713D8F13-6EB8-FFB2-16DD-873C8C43A518}"/>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91A7DA4D-2BF1-13C9-90F8-FB684587F557}"/>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4F040AB6-3BE4-2EEE-C5B4-7460D5BA811D}"/>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id="{469048C3-6A90-31F7-1D14-992F43FD5051}"/>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椭圆 77">
                <a:extLst>
                  <a:ext uri="{FF2B5EF4-FFF2-40B4-BE49-F238E27FC236}">
                    <a16:creationId xmlns:a16="http://schemas.microsoft.com/office/drawing/2014/main" id="{AF0DAA0F-6245-CB78-7193-97533BE6FD0F}"/>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2E21585F-EC82-05CE-F406-38048FD46494}"/>
                </a:ext>
              </a:extLst>
            </p:cNvPr>
            <p:cNvGrpSpPr/>
            <p:nvPr/>
          </p:nvGrpSpPr>
          <p:grpSpPr>
            <a:xfrm>
              <a:off x="60437" y="6597305"/>
              <a:ext cx="12071126" cy="72000"/>
              <a:chOff x="60437" y="188695"/>
              <a:chExt cx="12071126" cy="72000"/>
            </a:xfrm>
            <a:grpFill/>
          </p:grpSpPr>
          <p:sp>
            <p:nvSpPr>
              <p:cNvPr id="27" name="椭圆 26">
                <a:extLst>
                  <a:ext uri="{FF2B5EF4-FFF2-40B4-BE49-F238E27FC236}">
                    <a16:creationId xmlns:a16="http://schemas.microsoft.com/office/drawing/2014/main" id="{2362B6AA-CAB6-543E-3A7E-96E667324393}"/>
                  </a:ext>
                </a:extLst>
              </p:cNvPr>
              <p:cNvSpPr>
                <a:spLocks noChangeAspect="1"/>
              </p:cNvSpPr>
              <p:nvPr/>
            </p:nvSpPr>
            <p:spPr>
              <a:xfrm>
                <a:off x="60437"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A7CA60EC-0BD7-3D5C-2A6C-E34BE73677BB}"/>
                  </a:ext>
                </a:extLst>
              </p:cNvPr>
              <p:cNvSpPr>
                <a:spLocks noChangeAspect="1"/>
              </p:cNvSpPr>
              <p:nvPr/>
            </p:nvSpPr>
            <p:spPr>
              <a:xfrm>
                <a:off x="54040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C254F183-0820-0BF6-D412-7A1F8FECA175}"/>
                  </a:ext>
                </a:extLst>
              </p:cNvPr>
              <p:cNvSpPr>
                <a:spLocks noChangeAspect="1"/>
              </p:cNvSpPr>
              <p:nvPr/>
            </p:nvSpPr>
            <p:spPr>
              <a:xfrm>
                <a:off x="102036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485821EF-2DFB-D4DB-DDE4-E219C79B4A2D}"/>
                  </a:ext>
                </a:extLst>
              </p:cNvPr>
              <p:cNvSpPr>
                <a:spLocks noChangeAspect="1"/>
              </p:cNvSpPr>
              <p:nvPr/>
            </p:nvSpPr>
            <p:spPr>
              <a:xfrm>
                <a:off x="150033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7D083F62-3191-19FD-A5EF-B016A3DF0F8A}"/>
                  </a:ext>
                </a:extLst>
              </p:cNvPr>
              <p:cNvSpPr>
                <a:spLocks noChangeAspect="1"/>
              </p:cNvSpPr>
              <p:nvPr/>
            </p:nvSpPr>
            <p:spPr>
              <a:xfrm>
                <a:off x="198029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AC77E517-0D5D-4F0F-A6D0-D46E8278D31D}"/>
                  </a:ext>
                </a:extLst>
              </p:cNvPr>
              <p:cNvSpPr>
                <a:spLocks noChangeAspect="1"/>
              </p:cNvSpPr>
              <p:nvPr/>
            </p:nvSpPr>
            <p:spPr>
              <a:xfrm>
                <a:off x="246026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7C0104C0-1F43-3E93-0903-60DB7CF0752E}"/>
                  </a:ext>
                </a:extLst>
              </p:cNvPr>
              <p:cNvSpPr>
                <a:spLocks noChangeAspect="1"/>
              </p:cNvSpPr>
              <p:nvPr/>
            </p:nvSpPr>
            <p:spPr>
              <a:xfrm>
                <a:off x="294022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63ABF1E5-1A95-31BA-5B1B-1C83C7EC3399}"/>
                  </a:ext>
                </a:extLst>
              </p:cNvPr>
              <p:cNvSpPr>
                <a:spLocks noChangeAspect="1"/>
              </p:cNvSpPr>
              <p:nvPr/>
            </p:nvSpPr>
            <p:spPr>
              <a:xfrm>
                <a:off x="342019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椭圆 34">
                <a:extLst>
                  <a:ext uri="{FF2B5EF4-FFF2-40B4-BE49-F238E27FC236}">
                    <a16:creationId xmlns:a16="http://schemas.microsoft.com/office/drawing/2014/main" id="{1FA3A567-90A5-470D-1A89-C699473EF245}"/>
                  </a:ext>
                </a:extLst>
              </p:cNvPr>
              <p:cNvSpPr>
                <a:spLocks noChangeAspect="1"/>
              </p:cNvSpPr>
              <p:nvPr/>
            </p:nvSpPr>
            <p:spPr>
              <a:xfrm>
                <a:off x="390015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BDFAD069-219D-062E-5916-DFF7AA038D0B}"/>
                  </a:ext>
                </a:extLst>
              </p:cNvPr>
              <p:cNvSpPr>
                <a:spLocks noChangeAspect="1"/>
              </p:cNvSpPr>
              <p:nvPr/>
            </p:nvSpPr>
            <p:spPr>
              <a:xfrm>
                <a:off x="438012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6C086591-E67A-D6F8-EC2D-476FA921E425}"/>
                  </a:ext>
                </a:extLst>
              </p:cNvPr>
              <p:cNvSpPr>
                <a:spLocks noChangeAspect="1"/>
              </p:cNvSpPr>
              <p:nvPr/>
            </p:nvSpPr>
            <p:spPr>
              <a:xfrm>
                <a:off x="486008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16E81C45-00E3-FD5D-F5EF-C21DB1FEDFDF}"/>
                  </a:ext>
                </a:extLst>
              </p:cNvPr>
              <p:cNvSpPr>
                <a:spLocks noChangeAspect="1"/>
              </p:cNvSpPr>
              <p:nvPr/>
            </p:nvSpPr>
            <p:spPr>
              <a:xfrm>
                <a:off x="534005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CDB36C17-88EA-79BF-0401-96F64AB90060}"/>
                  </a:ext>
                </a:extLst>
              </p:cNvPr>
              <p:cNvSpPr>
                <a:spLocks noChangeAspect="1"/>
              </p:cNvSpPr>
              <p:nvPr/>
            </p:nvSpPr>
            <p:spPr>
              <a:xfrm>
                <a:off x="582001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3CF18DA5-A8A4-D8BF-157E-5330247023C2}"/>
                  </a:ext>
                </a:extLst>
              </p:cNvPr>
              <p:cNvSpPr>
                <a:spLocks noChangeAspect="1"/>
              </p:cNvSpPr>
              <p:nvPr/>
            </p:nvSpPr>
            <p:spPr>
              <a:xfrm>
                <a:off x="629998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D63D0F0C-3100-959F-F0EA-3206AF747BC4}"/>
                  </a:ext>
                </a:extLst>
              </p:cNvPr>
              <p:cNvSpPr>
                <a:spLocks noChangeAspect="1"/>
              </p:cNvSpPr>
              <p:nvPr/>
            </p:nvSpPr>
            <p:spPr>
              <a:xfrm>
                <a:off x="6779947"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15B995C6-F852-1367-0930-0E875275F673}"/>
                  </a:ext>
                </a:extLst>
              </p:cNvPr>
              <p:cNvSpPr>
                <a:spLocks noChangeAspect="1"/>
              </p:cNvSpPr>
              <p:nvPr/>
            </p:nvSpPr>
            <p:spPr>
              <a:xfrm>
                <a:off x="725991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880CE89A-65B9-0AE3-6DBE-902382167D99}"/>
                  </a:ext>
                </a:extLst>
              </p:cNvPr>
              <p:cNvSpPr>
                <a:spLocks noChangeAspect="1"/>
              </p:cNvSpPr>
              <p:nvPr/>
            </p:nvSpPr>
            <p:spPr>
              <a:xfrm>
                <a:off x="773987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D2A4C600-5A89-6D6F-B110-CC584B8C2818}"/>
                  </a:ext>
                </a:extLst>
              </p:cNvPr>
              <p:cNvSpPr>
                <a:spLocks noChangeAspect="1"/>
              </p:cNvSpPr>
              <p:nvPr/>
            </p:nvSpPr>
            <p:spPr>
              <a:xfrm>
                <a:off x="8219842"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D75D739A-9B46-56FB-7FDC-5DE96EABF45A}"/>
                  </a:ext>
                </a:extLst>
              </p:cNvPr>
              <p:cNvSpPr>
                <a:spLocks noChangeAspect="1"/>
              </p:cNvSpPr>
              <p:nvPr/>
            </p:nvSpPr>
            <p:spPr>
              <a:xfrm>
                <a:off x="869980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80D8B2F1-B974-EB88-8DF0-52400AD85455}"/>
                  </a:ext>
                </a:extLst>
              </p:cNvPr>
              <p:cNvSpPr>
                <a:spLocks noChangeAspect="1"/>
              </p:cNvSpPr>
              <p:nvPr/>
            </p:nvSpPr>
            <p:spPr>
              <a:xfrm>
                <a:off x="917977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C6C9AE4C-6619-192F-B455-47F7A3AFB487}"/>
                  </a:ext>
                </a:extLst>
              </p:cNvPr>
              <p:cNvSpPr>
                <a:spLocks noChangeAspect="1"/>
              </p:cNvSpPr>
              <p:nvPr/>
            </p:nvSpPr>
            <p:spPr>
              <a:xfrm>
                <a:off x="965973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0DDAC180-DA0F-3051-31AA-F113A57825DB}"/>
                  </a:ext>
                </a:extLst>
              </p:cNvPr>
              <p:cNvSpPr>
                <a:spLocks noChangeAspect="1"/>
              </p:cNvSpPr>
              <p:nvPr/>
            </p:nvSpPr>
            <p:spPr>
              <a:xfrm>
                <a:off x="1013970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椭圆 48">
                <a:extLst>
                  <a:ext uri="{FF2B5EF4-FFF2-40B4-BE49-F238E27FC236}">
                    <a16:creationId xmlns:a16="http://schemas.microsoft.com/office/drawing/2014/main" id="{884AACA0-B946-B264-F11C-02FABC2DB389}"/>
                  </a:ext>
                </a:extLst>
              </p:cNvPr>
              <p:cNvSpPr>
                <a:spLocks noChangeAspect="1"/>
              </p:cNvSpPr>
              <p:nvPr/>
            </p:nvSpPr>
            <p:spPr>
              <a:xfrm>
                <a:off x="1061966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椭圆 49">
                <a:extLst>
                  <a:ext uri="{FF2B5EF4-FFF2-40B4-BE49-F238E27FC236}">
                    <a16:creationId xmlns:a16="http://schemas.microsoft.com/office/drawing/2014/main" id="{C3BECB90-4405-B414-E680-E6792CE85699}"/>
                  </a:ext>
                </a:extLst>
              </p:cNvPr>
              <p:cNvSpPr>
                <a:spLocks noChangeAspect="1"/>
              </p:cNvSpPr>
              <p:nvPr/>
            </p:nvSpPr>
            <p:spPr>
              <a:xfrm>
                <a:off x="11099633"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椭圆 50">
                <a:extLst>
                  <a:ext uri="{FF2B5EF4-FFF2-40B4-BE49-F238E27FC236}">
                    <a16:creationId xmlns:a16="http://schemas.microsoft.com/office/drawing/2014/main" id="{FEDB7EC8-36BF-46A2-40FE-34303C0AB407}"/>
                  </a:ext>
                </a:extLst>
              </p:cNvPr>
              <p:cNvSpPr>
                <a:spLocks noChangeAspect="1"/>
              </p:cNvSpPr>
              <p:nvPr/>
            </p:nvSpPr>
            <p:spPr>
              <a:xfrm>
                <a:off x="11579598" y="188695"/>
                <a:ext cx="72000" cy="72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椭圆 51">
                <a:extLst>
                  <a:ext uri="{FF2B5EF4-FFF2-40B4-BE49-F238E27FC236}">
                    <a16:creationId xmlns:a16="http://schemas.microsoft.com/office/drawing/2014/main" id="{48269085-FB4E-A122-B892-3BD3993CBD8E}"/>
                  </a:ext>
                </a:extLst>
              </p:cNvPr>
              <p:cNvSpPr>
                <a:spLocks noChangeAspect="1"/>
              </p:cNvSpPr>
              <p:nvPr/>
            </p:nvSpPr>
            <p:spPr>
              <a:xfrm>
                <a:off x="12059563" y="18869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a:extLst>
              <a:ext uri="{FF2B5EF4-FFF2-40B4-BE49-F238E27FC236}">
                <a16:creationId xmlns:a16="http://schemas.microsoft.com/office/drawing/2014/main" id="{45C2C142-6B46-74F5-9E90-7341F5417DA7}"/>
              </a:ext>
            </a:extLst>
          </p:cNvPr>
          <p:cNvGrpSpPr/>
          <p:nvPr/>
        </p:nvGrpSpPr>
        <p:grpSpPr>
          <a:xfrm>
            <a:off x="4329485" y="1293055"/>
            <a:ext cx="3533031" cy="1213442"/>
            <a:chOff x="8604365" y="2471740"/>
            <a:chExt cx="5161062" cy="1772598"/>
          </a:xfrm>
        </p:grpSpPr>
        <p:sp>
          <p:nvSpPr>
            <p:cNvPr id="5" name="文本框 4">
              <a:extLst>
                <a:ext uri="{FF2B5EF4-FFF2-40B4-BE49-F238E27FC236}">
                  <a16:creationId xmlns:a16="http://schemas.microsoft.com/office/drawing/2014/main" id="{5B6688B1-BFBA-B1A3-81A3-0278CD719009}"/>
                </a:ext>
              </a:extLst>
            </p:cNvPr>
            <p:cNvSpPr txBox="1"/>
            <p:nvPr/>
          </p:nvSpPr>
          <p:spPr>
            <a:xfrm>
              <a:off x="8604365" y="3044009"/>
              <a:ext cx="5161062" cy="1200329"/>
            </a:xfrm>
            <a:prstGeom prst="rect">
              <a:avLst/>
            </a:prstGeom>
            <a:noFill/>
          </p:spPr>
          <p:txBody>
            <a:bodyPr wrap="square" rtlCol="0">
              <a:prstTxWarp prst="textArchUp">
                <a:avLst>
                  <a:gd name="adj" fmla="val 13578644"/>
                </a:avLst>
              </a:prstTxWarp>
              <a:spAutoFit/>
            </a:bodyPr>
            <a:lstStyle/>
            <a:p>
              <a:pPr algn="ctr"/>
              <a:r>
                <a:rPr lang="en-US" altLang="zh-CN" sz="4800" b="1">
                  <a:ln w="12700">
                    <a:solidFill>
                      <a:srgbClr val="EF6C14"/>
                    </a:solidFill>
                  </a:ln>
                  <a:solidFill>
                    <a:srgbClr val="EF6C14"/>
                  </a:solidFill>
                  <a:latin typeface="Dreaming Outloud Pro" panose="03050502040302030504" pitchFamily="66" charset="0"/>
                  <a:cs typeface="Dreaming Outloud Pro" panose="03050502040302030504" pitchFamily="66" charset="0"/>
                </a:rPr>
                <a:t>Powerpoint</a:t>
              </a:r>
            </a:p>
            <a:p>
              <a:pPr algn="ctr">
                <a:lnSpc>
                  <a:spcPct val="120000"/>
                </a:lnSpc>
              </a:pPr>
              <a:r>
                <a:rPr lang="en-US" altLang="zh-CN" sz="4800" b="1">
                  <a:ln w="12700">
                    <a:solidFill>
                      <a:srgbClr val="EF6C14"/>
                    </a:solidFill>
                  </a:ln>
                  <a:solidFill>
                    <a:srgbClr val="EF6C14"/>
                  </a:solidFill>
                  <a:latin typeface="Dreaming Outloud Pro" panose="03050502040302030504" pitchFamily="66" charset="0"/>
                  <a:cs typeface="Dreaming Outloud Pro" panose="03050502040302030504" pitchFamily="66" charset="0"/>
                </a:rPr>
                <a:t>Templet</a:t>
              </a:r>
              <a:endParaRPr lang="zh-CN" altLang="en-US" sz="4800" b="1">
                <a:ln w="1270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2">
              <p14:nvContentPartPr>
                <p14:cNvPr id="6" name="墨迹 5">
                  <a:extLst>
                    <a:ext uri="{FF2B5EF4-FFF2-40B4-BE49-F238E27FC236}">
                      <a16:creationId xmlns:a16="http://schemas.microsoft.com/office/drawing/2014/main" id="{674EF9D4-5DA9-95A8-3353-89830338DD46}"/>
                    </a:ext>
                  </a:extLst>
                </p14:cNvPr>
                <p14:cNvContentPartPr>
                  <a14:cpLocks xmlns:a14="http://schemas.microsoft.com/office/drawing/2010/main"/>
                </p14:cNvContentPartPr>
                <p14:nvPr/>
              </p14:nvContentPartPr>
              <p14:xfrm>
                <a:off x="9559805" y="2471740"/>
                <a:ext cx="3313101" cy="36000"/>
              </p14:xfrm>
            </p:contentPart>
          </mc:Choice>
          <mc:Fallback xmlns="">
            <p:pic>
              <p:nvPicPr>
                <p:cNvPr id="6" name="墨迹 5">
                  <a:extLst>
                    <a:ext uri="{FF2B5EF4-FFF2-40B4-BE49-F238E27FC236}">
                      <a16:creationId xmlns:a16="http://schemas.microsoft.com/office/drawing/2014/main" id="{674EF9D4-5DA9-95A8-3353-89830338DD46}"/>
                    </a:ext>
                  </a:extLst>
                </p:cNvPr>
                <p:cNvPicPr>
                  <a:picLocks/>
                </p:cNvPicPr>
                <p:nvPr/>
              </p:nvPicPr>
              <p:blipFill>
                <a:blip r:embed="rId3"/>
                <a:stretch>
                  <a:fillRect/>
                </a:stretch>
              </p:blipFill>
              <p:spPr>
                <a:xfrm>
                  <a:off x="9531933" y="2443681"/>
                  <a:ext cx="3368319" cy="91588"/>
                </a:xfrm>
                <a:prstGeom prst="rect">
                  <a:avLst/>
                </a:prstGeom>
              </p:spPr>
            </p:pic>
          </mc:Fallback>
        </mc:AlternateContent>
      </p:grpSp>
      <p:sp>
        <p:nvSpPr>
          <p:cNvPr id="7" name="文本框 6">
            <a:extLst>
              <a:ext uri="{FF2B5EF4-FFF2-40B4-BE49-F238E27FC236}">
                <a16:creationId xmlns:a16="http://schemas.microsoft.com/office/drawing/2014/main" id="{C415BFD8-7F3A-E66E-ABE9-BDA79EBFD30C}"/>
              </a:ext>
            </a:extLst>
          </p:cNvPr>
          <p:cNvSpPr txBox="1"/>
          <p:nvPr/>
        </p:nvSpPr>
        <p:spPr>
          <a:xfrm>
            <a:off x="1816100" y="2216722"/>
            <a:ext cx="8559800" cy="4206729"/>
          </a:xfrm>
          <a:prstGeom prst="rect">
            <a:avLst/>
          </a:prstGeom>
          <a:noFill/>
        </p:spPr>
        <p:txBody>
          <a:bodyPr wrap="square" rtlCol="0">
            <a:spAutoFit/>
          </a:bodyPr>
          <a:lstStyle/>
          <a:p>
            <a:pPr algn="ctr">
              <a:lnSpc>
                <a:spcPct val="150000"/>
              </a:lnSpc>
            </a:pPr>
            <a:r>
              <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Lorem ipsum dolor sit amet, consectetuer adipiscing elit. </a:t>
            </a: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r>
              <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Maecenas porttitor congue massa. Fusce posuere, magna sed pulvinar ultricies, purus lectus malesuada libero, sit amet commodo magna eros quis urna. </a:t>
            </a: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r>
              <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Nunc viverra imperdiet enim.</a:t>
            </a: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endParaRPr lang="en-US" altLang="zh-CN" sz="15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endParaRPr>
          </a:p>
          <a:p>
            <a:pPr algn="ctr">
              <a:lnSpc>
                <a:spcPct val="150000"/>
              </a:lnSpc>
            </a:pPr>
            <a:r>
              <a:rPr lang="en-US" altLang="zh-CN" sz="1500" b="1">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8" name="任意多边形: 形状 7">
            <a:extLst>
              <a:ext uri="{FF2B5EF4-FFF2-40B4-BE49-F238E27FC236}">
                <a16:creationId xmlns:a16="http://schemas.microsoft.com/office/drawing/2014/main" id="{7483FBE8-38E2-13DA-A883-DE82043A6502}"/>
              </a:ext>
            </a:extLst>
          </p:cNvPr>
          <p:cNvSpPr/>
          <p:nvPr/>
        </p:nvSpPr>
        <p:spPr>
          <a:xfrm>
            <a:off x="5550788" y="4476588"/>
            <a:ext cx="1090424" cy="1118688"/>
          </a:xfrm>
          <a:custGeom>
            <a:avLst/>
            <a:gdLst>
              <a:gd name="connsiteX0" fmla="*/ 4399423 w 4401568"/>
              <a:gd name="connsiteY0" fmla="*/ 1371519 h 4515657"/>
              <a:gd name="connsiteX1" fmla="*/ 4299424 w 4401568"/>
              <a:gd name="connsiteY1" fmla="*/ 1139336 h 4515657"/>
              <a:gd name="connsiteX2" fmla="*/ 4127856 w 4401568"/>
              <a:gd name="connsiteY2" fmla="*/ 1091001 h 4515657"/>
              <a:gd name="connsiteX3" fmla="*/ 3989089 w 4401568"/>
              <a:gd name="connsiteY3" fmla="*/ 1108108 h 4515657"/>
              <a:gd name="connsiteX4" fmla="*/ 3853419 w 4401568"/>
              <a:gd name="connsiteY4" fmla="*/ 1123263 h 4515657"/>
              <a:gd name="connsiteX5" fmla="*/ 3851658 w 4401568"/>
              <a:gd name="connsiteY5" fmla="*/ 1114308 h 4515657"/>
              <a:gd name="connsiteX6" fmla="*/ 3848482 w 4401568"/>
              <a:gd name="connsiteY6" fmla="*/ 1108261 h 4515657"/>
              <a:gd name="connsiteX7" fmla="*/ 3869453 w 4401568"/>
              <a:gd name="connsiteY7" fmla="*/ 1062184 h 4515657"/>
              <a:gd name="connsiteX8" fmla="*/ 3885145 w 4401568"/>
              <a:gd name="connsiteY8" fmla="*/ 301946 h 4515657"/>
              <a:gd name="connsiteX9" fmla="*/ 3368992 w 4401568"/>
              <a:gd name="connsiteY9" fmla="*/ 7767 h 4515657"/>
              <a:gd name="connsiteX10" fmla="*/ 2798387 w 4401568"/>
              <a:gd name="connsiteY10" fmla="*/ 49941 h 4515657"/>
              <a:gd name="connsiteX11" fmla="*/ 2396929 w 4401568"/>
              <a:gd name="connsiteY11" fmla="*/ 164097 h 4515657"/>
              <a:gd name="connsiteX12" fmla="*/ 2107267 w 4401568"/>
              <a:gd name="connsiteY12" fmla="*/ 293262 h 4515657"/>
              <a:gd name="connsiteX13" fmla="*/ 1515990 w 4401568"/>
              <a:gd name="connsiteY13" fmla="*/ 502941 h 4515657"/>
              <a:gd name="connsiteX14" fmla="*/ 1268112 w 4401568"/>
              <a:gd name="connsiteY14" fmla="*/ 514307 h 4515657"/>
              <a:gd name="connsiteX15" fmla="*/ 999651 w 4401568"/>
              <a:gd name="connsiteY15" fmla="*/ 527511 h 4515657"/>
              <a:gd name="connsiteX16" fmla="*/ 559465 w 4401568"/>
              <a:gd name="connsiteY16" fmla="*/ 693142 h 4515657"/>
              <a:gd name="connsiteX17" fmla="*/ 513158 w 4401568"/>
              <a:gd name="connsiteY17" fmla="*/ 724753 h 4515657"/>
              <a:gd name="connsiteX18" fmla="*/ 284914 w 4401568"/>
              <a:gd name="connsiteY18" fmla="*/ 822950 h 4515657"/>
              <a:gd name="connsiteX19" fmla="*/ 257857 w 4401568"/>
              <a:gd name="connsiteY19" fmla="*/ 819314 h 4515657"/>
              <a:gd name="connsiteX20" fmla="*/ 184953 w 4401568"/>
              <a:gd name="connsiteY20" fmla="*/ 815028 h 4515657"/>
              <a:gd name="connsiteX21" fmla="*/ 7576 w 4401568"/>
              <a:gd name="connsiteY21" fmla="*/ 1007944 h 4515657"/>
              <a:gd name="connsiteX22" fmla="*/ 151819 w 4401568"/>
              <a:gd name="connsiteY22" fmla="*/ 1497497 h 4515657"/>
              <a:gd name="connsiteX23" fmla="*/ 191811 w 4401568"/>
              <a:gd name="connsiteY23" fmla="*/ 1559992 h 4515657"/>
              <a:gd name="connsiteX24" fmla="*/ 324572 w 4401568"/>
              <a:gd name="connsiteY24" fmla="*/ 1911082 h 4515657"/>
              <a:gd name="connsiteX25" fmla="*/ 368353 w 4401568"/>
              <a:gd name="connsiteY25" fmla="*/ 2194661 h 4515657"/>
              <a:gd name="connsiteX26" fmla="*/ 454002 w 4401568"/>
              <a:gd name="connsiteY26" fmla="*/ 2252143 h 4515657"/>
              <a:gd name="connsiteX27" fmla="*/ 515119 w 4401568"/>
              <a:gd name="connsiteY27" fmla="*/ 2293857 h 4515657"/>
              <a:gd name="connsiteX28" fmla="*/ 510795 w 4401568"/>
              <a:gd name="connsiteY28" fmla="*/ 2437757 h 4515657"/>
              <a:gd name="connsiteX29" fmla="*/ 501801 w 4401568"/>
              <a:gd name="connsiteY29" fmla="*/ 2474956 h 4515657"/>
              <a:gd name="connsiteX30" fmla="*/ 538846 w 4401568"/>
              <a:gd name="connsiteY30" fmla="*/ 2674377 h 4515657"/>
              <a:gd name="connsiteX31" fmla="*/ 641873 w 4401568"/>
              <a:gd name="connsiteY31" fmla="*/ 2724893 h 4515657"/>
              <a:gd name="connsiteX32" fmla="*/ 641988 w 4401568"/>
              <a:gd name="connsiteY32" fmla="*/ 2724893 h 4515657"/>
              <a:gd name="connsiteX33" fmla="*/ 762160 w 4401568"/>
              <a:gd name="connsiteY33" fmla="*/ 2673036 h 4515657"/>
              <a:gd name="connsiteX34" fmla="*/ 782443 w 4401568"/>
              <a:gd name="connsiteY34" fmla="*/ 2658150 h 4515657"/>
              <a:gd name="connsiteX35" fmla="*/ 819527 w 4401568"/>
              <a:gd name="connsiteY35" fmla="*/ 2642995 h 4515657"/>
              <a:gd name="connsiteX36" fmla="*/ 822665 w 4401568"/>
              <a:gd name="connsiteY36" fmla="*/ 2662589 h 4515657"/>
              <a:gd name="connsiteX37" fmla="*/ 824808 w 4401568"/>
              <a:gd name="connsiteY37" fmla="*/ 2807322 h 4515657"/>
              <a:gd name="connsiteX38" fmla="*/ 853549 w 4401568"/>
              <a:gd name="connsiteY38" fmla="*/ 2858719 h 4515657"/>
              <a:gd name="connsiteX39" fmla="*/ 935791 w 4401568"/>
              <a:gd name="connsiteY39" fmla="*/ 2879232 h 4515657"/>
              <a:gd name="connsiteX40" fmla="*/ 1106134 w 4401568"/>
              <a:gd name="connsiteY40" fmla="*/ 2808279 h 4515657"/>
              <a:gd name="connsiteX41" fmla="*/ 1175939 w 4401568"/>
              <a:gd name="connsiteY41" fmla="*/ 2735146 h 4515657"/>
              <a:gd name="connsiteX42" fmla="*/ 1248307 w 4401568"/>
              <a:gd name="connsiteY42" fmla="*/ 2661667 h 4515657"/>
              <a:gd name="connsiteX43" fmla="*/ 1558906 w 4401568"/>
              <a:gd name="connsiteY43" fmla="*/ 2585089 h 4515657"/>
              <a:gd name="connsiteX44" fmla="*/ 1731963 w 4401568"/>
              <a:gd name="connsiteY44" fmla="*/ 2568249 h 4515657"/>
              <a:gd name="connsiteX45" fmla="*/ 2115472 w 4401568"/>
              <a:gd name="connsiteY45" fmla="*/ 2363773 h 4515657"/>
              <a:gd name="connsiteX46" fmla="*/ 1723586 w 4401568"/>
              <a:gd name="connsiteY46" fmla="*/ 3004301 h 4515657"/>
              <a:gd name="connsiteX47" fmla="*/ 1511302 w 4401568"/>
              <a:gd name="connsiteY47" fmla="*/ 3126765 h 4515657"/>
              <a:gd name="connsiteX48" fmla="*/ 1293580 w 4401568"/>
              <a:gd name="connsiteY48" fmla="*/ 3252021 h 4515657"/>
              <a:gd name="connsiteX49" fmla="*/ 1013675 w 4401568"/>
              <a:gd name="connsiteY49" fmla="*/ 3700319 h 4515657"/>
              <a:gd name="connsiteX50" fmla="*/ 1015321 w 4401568"/>
              <a:gd name="connsiteY50" fmla="*/ 3708509 h 4515657"/>
              <a:gd name="connsiteX51" fmla="*/ 950148 w 4401568"/>
              <a:gd name="connsiteY51" fmla="*/ 3808087 h 4515657"/>
              <a:gd name="connsiteX52" fmla="*/ 871579 w 4401568"/>
              <a:gd name="connsiteY52" fmla="*/ 3928641 h 4515657"/>
              <a:gd name="connsiteX53" fmla="*/ 870737 w 4401568"/>
              <a:gd name="connsiteY53" fmla="*/ 4247656 h 4515657"/>
              <a:gd name="connsiteX54" fmla="*/ 1042031 w 4401568"/>
              <a:gd name="connsiteY54" fmla="*/ 4498972 h 4515657"/>
              <a:gd name="connsiteX55" fmla="*/ 1081410 w 4401568"/>
              <a:gd name="connsiteY55" fmla="*/ 4515657 h 4515657"/>
              <a:gd name="connsiteX56" fmla="*/ 1119604 w 4401568"/>
              <a:gd name="connsiteY56" fmla="*/ 4500196 h 4515657"/>
              <a:gd name="connsiteX57" fmla="*/ 1120828 w 4401568"/>
              <a:gd name="connsiteY57" fmla="*/ 4422623 h 4515657"/>
              <a:gd name="connsiteX58" fmla="*/ 973185 w 4401568"/>
              <a:gd name="connsiteY58" fmla="*/ 4208389 h 4515657"/>
              <a:gd name="connsiteX59" fmla="*/ 971387 w 4401568"/>
              <a:gd name="connsiteY59" fmla="*/ 3974217 h 4515657"/>
              <a:gd name="connsiteX60" fmla="*/ 1005638 w 4401568"/>
              <a:gd name="connsiteY60" fmla="*/ 3917156 h 4515657"/>
              <a:gd name="connsiteX61" fmla="*/ 1047162 w 4401568"/>
              <a:gd name="connsiteY61" fmla="*/ 3933383 h 4515657"/>
              <a:gd name="connsiteX62" fmla="*/ 1064116 w 4401568"/>
              <a:gd name="connsiteY62" fmla="*/ 3938281 h 4515657"/>
              <a:gd name="connsiteX63" fmla="*/ 1321976 w 4401568"/>
              <a:gd name="connsiteY63" fmla="*/ 3988644 h 4515657"/>
              <a:gd name="connsiteX64" fmla="*/ 1483169 w 4401568"/>
              <a:gd name="connsiteY64" fmla="*/ 3995954 h 4515657"/>
              <a:gd name="connsiteX65" fmla="*/ 1842293 w 4401568"/>
              <a:gd name="connsiteY65" fmla="*/ 3969777 h 4515657"/>
              <a:gd name="connsiteX66" fmla="*/ 2980917 w 4401568"/>
              <a:gd name="connsiteY66" fmla="*/ 3704451 h 4515657"/>
              <a:gd name="connsiteX67" fmla="*/ 3198786 w 4401568"/>
              <a:gd name="connsiteY67" fmla="*/ 3600660 h 4515657"/>
              <a:gd name="connsiteX68" fmla="*/ 3422974 w 4401568"/>
              <a:gd name="connsiteY68" fmla="*/ 3289405 h 4515657"/>
              <a:gd name="connsiteX69" fmla="*/ 3493161 w 4401568"/>
              <a:gd name="connsiteY69" fmla="*/ 2983165 h 4515657"/>
              <a:gd name="connsiteX70" fmla="*/ 3695570 w 4401568"/>
              <a:gd name="connsiteY70" fmla="*/ 3118640 h 4515657"/>
              <a:gd name="connsiteX71" fmla="*/ 3881559 w 4401568"/>
              <a:gd name="connsiteY71" fmla="*/ 3506813 h 4515657"/>
              <a:gd name="connsiteX72" fmla="*/ 3884047 w 4401568"/>
              <a:gd name="connsiteY72" fmla="*/ 3525795 h 4515657"/>
              <a:gd name="connsiteX73" fmla="*/ 3900082 w 4401568"/>
              <a:gd name="connsiteY73" fmla="*/ 3577077 h 4515657"/>
              <a:gd name="connsiteX74" fmla="*/ 3952436 w 4401568"/>
              <a:gd name="connsiteY74" fmla="*/ 3615577 h 4515657"/>
              <a:gd name="connsiteX75" fmla="*/ 3967476 w 4401568"/>
              <a:gd name="connsiteY75" fmla="*/ 3613510 h 4515657"/>
              <a:gd name="connsiteX76" fmla="*/ 4005479 w 4401568"/>
              <a:gd name="connsiteY76" fmla="*/ 3546996 h 4515657"/>
              <a:gd name="connsiteX77" fmla="*/ 3774325 w 4401568"/>
              <a:gd name="connsiteY77" fmla="*/ 3042248 h 4515657"/>
              <a:gd name="connsiteX78" fmla="*/ 3369046 w 4401568"/>
              <a:gd name="connsiteY78" fmla="*/ 2812740 h 4515657"/>
              <a:gd name="connsiteX79" fmla="*/ 3000968 w 4401568"/>
              <a:gd name="connsiteY79" fmla="*/ 2607157 h 4515657"/>
              <a:gd name="connsiteX80" fmla="*/ 2852404 w 4401568"/>
              <a:gd name="connsiteY80" fmla="*/ 2320972 h 4515657"/>
              <a:gd name="connsiteX81" fmla="*/ 2829481 w 4401568"/>
              <a:gd name="connsiteY81" fmla="*/ 2148102 h 4515657"/>
              <a:gd name="connsiteX82" fmla="*/ 2859561 w 4401568"/>
              <a:gd name="connsiteY82" fmla="*/ 2143318 h 4515657"/>
              <a:gd name="connsiteX83" fmla="*/ 3584206 w 4401568"/>
              <a:gd name="connsiteY83" fmla="*/ 1541793 h 4515657"/>
              <a:gd name="connsiteX84" fmla="*/ 3614440 w 4401568"/>
              <a:gd name="connsiteY84" fmla="*/ 2008685 h 4515657"/>
              <a:gd name="connsiteX85" fmla="*/ 3668629 w 4401568"/>
              <a:gd name="connsiteY85" fmla="*/ 2152468 h 4515657"/>
              <a:gd name="connsiteX86" fmla="*/ 3797560 w 4401568"/>
              <a:gd name="connsiteY86" fmla="*/ 2232683 h 4515657"/>
              <a:gd name="connsiteX87" fmla="*/ 3801769 w 4401568"/>
              <a:gd name="connsiteY87" fmla="*/ 2232644 h 4515657"/>
              <a:gd name="connsiteX88" fmla="*/ 3919717 w 4401568"/>
              <a:gd name="connsiteY88" fmla="*/ 2154841 h 4515657"/>
              <a:gd name="connsiteX89" fmla="*/ 3948305 w 4401568"/>
              <a:gd name="connsiteY89" fmla="*/ 2045770 h 4515657"/>
              <a:gd name="connsiteX90" fmla="*/ 3861777 w 4401568"/>
              <a:gd name="connsiteY90" fmla="*/ 1533408 h 4515657"/>
              <a:gd name="connsiteX91" fmla="*/ 3854812 w 4401568"/>
              <a:gd name="connsiteY91" fmla="*/ 1518445 h 4515657"/>
              <a:gd name="connsiteX92" fmla="*/ 4022813 w 4401568"/>
              <a:gd name="connsiteY92" fmla="*/ 1604247 h 4515657"/>
              <a:gd name="connsiteX93" fmla="*/ 4272484 w 4401568"/>
              <a:gd name="connsiteY93" fmla="*/ 1608801 h 4515657"/>
              <a:gd name="connsiteX94" fmla="*/ 4371337 w 4401568"/>
              <a:gd name="connsiteY94" fmla="*/ 1533409 h 4515657"/>
              <a:gd name="connsiteX95" fmla="*/ 4399427 w 4401568"/>
              <a:gd name="connsiteY95" fmla="*/ 1371491 h 4515657"/>
              <a:gd name="connsiteX96" fmla="*/ 3356420 w 4401568"/>
              <a:gd name="connsiteY96" fmla="*/ 116701 h 4515657"/>
              <a:gd name="connsiteX97" fmla="*/ 3791932 w 4401568"/>
              <a:gd name="connsiteY97" fmla="*/ 359758 h 4515657"/>
              <a:gd name="connsiteX98" fmla="*/ 3768511 w 4401568"/>
              <a:gd name="connsiteY98" fmla="*/ 1019076 h 4515657"/>
              <a:gd name="connsiteX99" fmla="*/ 3758025 w 4401568"/>
              <a:gd name="connsiteY99" fmla="*/ 1042077 h 4515657"/>
              <a:gd name="connsiteX100" fmla="*/ 3181179 w 4401568"/>
              <a:gd name="connsiteY100" fmla="*/ 495504 h 4515657"/>
              <a:gd name="connsiteX101" fmla="*/ 2939846 w 4401568"/>
              <a:gd name="connsiteY101" fmla="*/ 225505 h 4515657"/>
              <a:gd name="connsiteX102" fmla="*/ 2861814 w 4401568"/>
              <a:gd name="connsiteY102" fmla="*/ 150075 h 4515657"/>
              <a:gd name="connsiteX103" fmla="*/ 3356413 w 4401568"/>
              <a:gd name="connsiteY103" fmla="*/ 116704 h 4515657"/>
              <a:gd name="connsiteX104" fmla="*/ 1712949 w 4401568"/>
              <a:gd name="connsiteY104" fmla="*/ 2460373 h 4515657"/>
              <a:gd name="connsiteX105" fmla="*/ 1552746 w 4401568"/>
              <a:gd name="connsiteY105" fmla="*/ 2475643 h 4515657"/>
              <a:gd name="connsiteX106" fmla="*/ 1181101 w 4401568"/>
              <a:gd name="connsiteY106" fmla="*/ 2575182 h 4515657"/>
              <a:gd name="connsiteX107" fmla="*/ 1093424 w 4401568"/>
              <a:gd name="connsiteY107" fmla="*/ 2663127 h 4515657"/>
              <a:gd name="connsiteX108" fmla="*/ 1033684 w 4401568"/>
              <a:gd name="connsiteY108" fmla="*/ 2726044 h 4515657"/>
              <a:gd name="connsiteX109" fmla="*/ 936134 w 4401568"/>
              <a:gd name="connsiteY109" fmla="*/ 2769404 h 4515657"/>
              <a:gd name="connsiteX110" fmla="*/ 932192 w 4401568"/>
              <a:gd name="connsiteY110" fmla="*/ 2653366 h 4515657"/>
              <a:gd name="connsiteX111" fmla="*/ 909575 w 4401568"/>
              <a:gd name="connsiteY111" fmla="*/ 2580193 h 4515657"/>
              <a:gd name="connsiteX112" fmla="*/ 720676 w 4401568"/>
              <a:gd name="connsiteY112" fmla="*/ 2567641 h 4515657"/>
              <a:gd name="connsiteX113" fmla="*/ 696298 w 4401568"/>
              <a:gd name="connsiteY113" fmla="*/ 2585360 h 4515657"/>
              <a:gd name="connsiteX114" fmla="*/ 642030 w 4401568"/>
              <a:gd name="connsiteY114" fmla="*/ 2615211 h 4515657"/>
              <a:gd name="connsiteX115" fmla="*/ 641992 w 4401568"/>
              <a:gd name="connsiteY115" fmla="*/ 2615211 h 4515657"/>
              <a:gd name="connsiteX116" fmla="*/ 624541 w 4401568"/>
              <a:gd name="connsiteY116" fmla="*/ 2605835 h 4515657"/>
              <a:gd name="connsiteX117" fmla="*/ 608966 w 4401568"/>
              <a:gd name="connsiteY117" fmla="*/ 2499027 h 4515657"/>
              <a:gd name="connsiteX118" fmla="*/ 617309 w 4401568"/>
              <a:gd name="connsiteY118" fmla="*/ 2464584 h 4515657"/>
              <a:gd name="connsiteX119" fmla="*/ 603800 w 4401568"/>
              <a:gd name="connsiteY119" fmla="*/ 2229257 h 4515657"/>
              <a:gd name="connsiteX120" fmla="*/ 504104 w 4401568"/>
              <a:gd name="connsiteY120" fmla="*/ 2154592 h 4515657"/>
              <a:gd name="connsiteX121" fmla="*/ 447196 w 4401568"/>
              <a:gd name="connsiteY121" fmla="*/ 2118426 h 4515657"/>
              <a:gd name="connsiteX122" fmla="*/ 432271 w 4401568"/>
              <a:gd name="connsiteY122" fmla="*/ 1932320 h 4515657"/>
              <a:gd name="connsiteX123" fmla="*/ 283825 w 4401568"/>
              <a:gd name="connsiteY123" fmla="*/ 1500217 h 4515657"/>
              <a:gd name="connsiteX124" fmla="*/ 245019 w 4401568"/>
              <a:gd name="connsiteY124" fmla="*/ 1439635 h 4515657"/>
              <a:gd name="connsiteX125" fmla="*/ 115286 w 4401568"/>
              <a:gd name="connsiteY125" fmla="*/ 1028919 h 4515657"/>
              <a:gd name="connsiteX126" fmla="*/ 197031 w 4401568"/>
              <a:gd name="connsiteY126" fmla="*/ 924139 h 4515657"/>
              <a:gd name="connsiteX127" fmla="*/ 240965 w 4401568"/>
              <a:gd name="connsiteY127" fmla="*/ 927698 h 4515657"/>
              <a:gd name="connsiteX128" fmla="*/ 276135 w 4401568"/>
              <a:gd name="connsiteY128" fmla="*/ 932252 h 4515657"/>
              <a:gd name="connsiteX129" fmla="*/ 575634 w 4401568"/>
              <a:gd name="connsiteY129" fmla="*/ 814912 h 4515657"/>
              <a:gd name="connsiteX130" fmla="*/ 620027 w 4401568"/>
              <a:gd name="connsiteY130" fmla="*/ 784640 h 4515657"/>
              <a:gd name="connsiteX131" fmla="*/ 1014518 w 4401568"/>
              <a:gd name="connsiteY131" fmla="*/ 636194 h 4515657"/>
              <a:gd name="connsiteX132" fmla="*/ 1268637 w 4401568"/>
              <a:gd name="connsiteY132" fmla="*/ 623948 h 4515657"/>
              <a:gd name="connsiteX133" fmla="*/ 1530064 w 4401568"/>
              <a:gd name="connsiteY133" fmla="*/ 611663 h 4515657"/>
              <a:gd name="connsiteX134" fmla="*/ 2154249 w 4401568"/>
              <a:gd name="connsiteY134" fmla="*/ 392256 h 4515657"/>
              <a:gd name="connsiteX135" fmla="*/ 2403156 w 4401568"/>
              <a:gd name="connsiteY135" fmla="*/ 280431 h 4515657"/>
              <a:gd name="connsiteX136" fmla="*/ 2748848 w 4401568"/>
              <a:gd name="connsiteY136" fmla="*/ 851497 h 4515657"/>
              <a:gd name="connsiteX137" fmla="*/ 2439474 w 4401568"/>
              <a:gd name="connsiteY137" fmla="*/ 1053024 h 4515657"/>
              <a:gd name="connsiteX138" fmla="*/ 2438326 w 4401568"/>
              <a:gd name="connsiteY138" fmla="*/ 1054326 h 4515657"/>
              <a:gd name="connsiteX139" fmla="*/ 2410580 w 4401568"/>
              <a:gd name="connsiteY139" fmla="*/ 1058114 h 4515657"/>
              <a:gd name="connsiteX140" fmla="*/ 2130401 w 4401568"/>
              <a:gd name="connsiteY140" fmla="*/ 1231171 h 4515657"/>
              <a:gd name="connsiteX141" fmla="*/ 2094963 w 4401568"/>
              <a:gd name="connsiteY141" fmla="*/ 1438939 h 4515657"/>
              <a:gd name="connsiteX142" fmla="*/ 2116816 w 4401568"/>
              <a:gd name="connsiteY142" fmla="*/ 1463394 h 4515657"/>
              <a:gd name="connsiteX143" fmla="*/ 2116088 w 4401568"/>
              <a:gd name="connsiteY143" fmla="*/ 1465078 h 4515657"/>
              <a:gd name="connsiteX144" fmla="*/ 2103842 w 4401568"/>
              <a:gd name="connsiteY144" fmla="*/ 2017274 h 4515657"/>
              <a:gd name="connsiteX145" fmla="*/ 2125580 w 4401568"/>
              <a:gd name="connsiteY145" fmla="*/ 2192623 h 4515657"/>
              <a:gd name="connsiteX146" fmla="*/ 2100168 w 4401568"/>
              <a:gd name="connsiteY146" fmla="*/ 2211567 h 4515657"/>
              <a:gd name="connsiteX147" fmla="*/ 1712956 w 4401568"/>
              <a:gd name="connsiteY147" fmla="*/ 2460365 h 4515657"/>
              <a:gd name="connsiteX148" fmla="*/ 2186464 w 4401568"/>
              <a:gd name="connsiteY148" fmla="*/ 1378377 h 4515657"/>
              <a:gd name="connsiteX149" fmla="*/ 2215396 w 4401568"/>
              <a:gd name="connsiteY149" fmla="*/ 1300841 h 4515657"/>
              <a:gd name="connsiteX150" fmla="*/ 2423781 w 4401568"/>
              <a:gd name="connsiteY150" fmla="*/ 1168276 h 4515657"/>
              <a:gd name="connsiteX151" fmla="*/ 2306216 w 4401568"/>
              <a:gd name="connsiteY151" fmla="*/ 1319907 h 4515657"/>
              <a:gd name="connsiteX152" fmla="*/ 2299595 w 4401568"/>
              <a:gd name="connsiteY152" fmla="*/ 1327637 h 4515657"/>
              <a:gd name="connsiteX153" fmla="*/ 2229714 w 4401568"/>
              <a:gd name="connsiteY153" fmla="*/ 1384812 h 4515657"/>
              <a:gd name="connsiteX154" fmla="*/ 2186468 w 4401568"/>
              <a:gd name="connsiteY154" fmla="*/ 1378383 h 4515657"/>
              <a:gd name="connsiteX155" fmla="*/ 2921936 w 4401568"/>
              <a:gd name="connsiteY155" fmla="*/ 2683356 h 4515657"/>
              <a:gd name="connsiteX156" fmla="*/ 3122356 w 4401568"/>
              <a:gd name="connsiteY156" fmla="*/ 2826336 h 4515657"/>
              <a:gd name="connsiteX157" fmla="*/ 3118070 w 4401568"/>
              <a:gd name="connsiteY157" fmla="*/ 2838123 h 4515657"/>
              <a:gd name="connsiteX158" fmla="*/ 2704297 w 4401568"/>
              <a:gd name="connsiteY158" fmla="*/ 3465865 h 4515657"/>
              <a:gd name="connsiteX159" fmla="*/ 2403878 w 4401568"/>
              <a:gd name="connsiteY159" fmla="*/ 3575319 h 4515657"/>
              <a:gd name="connsiteX160" fmla="*/ 1188542 w 4401568"/>
              <a:gd name="connsiteY160" fmla="*/ 3645888 h 4515657"/>
              <a:gd name="connsiteX161" fmla="*/ 1129492 w 4401568"/>
              <a:gd name="connsiteY161" fmla="*/ 3641066 h 4515657"/>
              <a:gd name="connsiteX162" fmla="*/ 1355708 w 4401568"/>
              <a:gd name="connsiteY162" fmla="*/ 3342792 h 4515657"/>
              <a:gd name="connsiteX163" fmla="*/ 1562290 w 4401568"/>
              <a:gd name="connsiteY163" fmla="*/ 3224227 h 4515657"/>
              <a:gd name="connsiteX164" fmla="*/ 1786361 w 4401568"/>
              <a:gd name="connsiteY164" fmla="*/ 3094533 h 4515657"/>
              <a:gd name="connsiteX165" fmla="*/ 2210891 w 4401568"/>
              <a:gd name="connsiteY165" fmla="*/ 1992844 h 4515657"/>
              <a:gd name="connsiteX166" fmla="*/ 2221989 w 4401568"/>
              <a:gd name="connsiteY166" fmla="*/ 1496560 h 4515657"/>
              <a:gd name="connsiteX167" fmla="*/ 2266267 w 4401568"/>
              <a:gd name="connsiteY167" fmla="*/ 1488294 h 4515657"/>
              <a:gd name="connsiteX168" fmla="*/ 2382265 w 4401568"/>
              <a:gd name="connsiteY168" fmla="*/ 1399852 h 4515657"/>
              <a:gd name="connsiteX169" fmla="*/ 2388579 w 4401568"/>
              <a:gd name="connsiteY169" fmla="*/ 1392619 h 4515657"/>
              <a:gd name="connsiteX170" fmla="*/ 2545109 w 4401568"/>
              <a:gd name="connsiteY170" fmla="*/ 1111372 h 4515657"/>
              <a:gd name="connsiteX171" fmla="*/ 2827884 w 4401568"/>
              <a:gd name="connsiteY171" fmla="*/ 934642 h 4515657"/>
              <a:gd name="connsiteX172" fmla="*/ 2898262 w 4401568"/>
              <a:gd name="connsiteY172" fmla="*/ 1002073 h 4515657"/>
              <a:gd name="connsiteX173" fmla="*/ 2915981 w 4401568"/>
              <a:gd name="connsiteY173" fmla="*/ 1586688 h 4515657"/>
              <a:gd name="connsiteX174" fmla="*/ 2879395 w 4401568"/>
              <a:gd name="connsiteY174" fmla="*/ 1786501 h 4515657"/>
              <a:gd name="connsiteX175" fmla="*/ 2823750 w 4401568"/>
              <a:gd name="connsiteY175" fmla="*/ 1873298 h 4515657"/>
              <a:gd name="connsiteX176" fmla="*/ 2758308 w 4401568"/>
              <a:gd name="connsiteY176" fmla="*/ 1976432 h 4515657"/>
              <a:gd name="connsiteX177" fmla="*/ 2746521 w 4401568"/>
              <a:gd name="connsiteY177" fmla="*/ 2349567 h 4515657"/>
              <a:gd name="connsiteX178" fmla="*/ 2921910 w 4401568"/>
              <a:gd name="connsiteY178" fmla="*/ 2683355 h 4515657"/>
              <a:gd name="connsiteX179" fmla="*/ 2860475 w 4401568"/>
              <a:gd name="connsiteY179" fmla="*/ 2018414 h 4515657"/>
              <a:gd name="connsiteX180" fmla="*/ 2912598 w 4401568"/>
              <a:gd name="connsiteY180" fmla="*/ 1937703 h 4515657"/>
              <a:gd name="connsiteX181" fmla="*/ 2978538 w 4401568"/>
              <a:gd name="connsiteY181" fmla="*/ 1833451 h 4515657"/>
              <a:gd name="connsiteX182" fmla="*/ 3025610 w 4401568"/>
              <a:gd name="connsiteY182" fmla="*/ 1591550 h 4515657"/>
              <a:gd name="connsiteX183" fmla="*/ 3017803 w 4401568"/>
              <a:gd name="connsiteY183" fmla="*/ 1106435 h 4515657"/>
              <a:gd name="connsiteX184" fmla="*/ 3138739 w 4401568"/>
              <a:gd name="connsiteY184" fmla="*/ 1206130 h 4515657"/>
              <a:gd name="connsiteX185" fmla="*/ 3358636 w 4401568"/>
              <a:gd name="connsiteY185" fmla="*/ 1345583 h 4515657"/>
              <a:gd name="connsiteX186" fmla="*/ 3571880 w 4401568"/>
              <a:gd name="connsiteY186" fmla="*/ 1373252 h 4515657"/>
              <a:gd name="connsiteX187" fmla="*/ 2860480 w 4401568"/>
              <a:gd name="connsiteY187" fmla="*/ 2018413 h 451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4401568" h="4515657">
                <a:moveTo>
                  <a:pt x="4399423" y="1371519"/>
                </a:moveTo>
                <a:cubicBezTo>
                  <a:pt x="4393376" y="1300298"/>
                  <a:pt x="4376385" y="1198766"/>
                  <a:pt x="4299424" y="1139336"/>
                </a:cubicBezTo>
                <a:cubicBezTo>
                  <a:pt x="4255911" y="1105812"/>
                  <a:pt x="4198807" y="1090006"/>
                  <a:pt x="4127856" y="1091001"/>
                </a:cubicBezTo>
                <a:cubicBezTo>
                  <a:pt x="4080286" y="1091996"/>
                  <a:pt x="4033942" y="1100148"/>
                  <a:pt x="3989089" y="1108108"/>
                </a:cubicBezTo>
                <a:cubicBezTo>
                  <a:pt x="3941750" y="1116451"/>
                  <a:pt x="3895826" y="1124450"/>
                  <a:pt x="3853419" y="1123263"/>
                </a:cubicBezTo>
                <a:cubicBezTo>
                  <a:pt x="3853074" y="1120240"/>
                  <a:pt x="3852500" y="1117293"/>
                  <a:pt x="3851658" y="1114308"/>
                </a:cubicBezTo>
                <a:cubicBezTo>
                  <a:pt x="3851008" y="1112050"/>
                  <a:pt x="3849401" y="1110366"/>
                  <a:pt x="3848482" y="1108261"/>
                </a:cubicBezTo>
                <a:cubicBezTo>
                  <a:pt x="3855524" y="1092915"/>
                  <a:pt x="3862794" y="1077645"/>
                  <a:pt x="3869453" y="1062184"/>
                </a:cubicBezTo>
                <a:cubicBezTo>
                  <a:pt x="3960154" y="849978"/>
                  <a:pt x="4036583" y="545806"/>
                  <a:pt x="3885145" y="301946"/>
                </a:cubicBezTo>
                <a:cubicBezTo>
                  <a:pt x="3785302" y="141135"/>
                  <a:pt x="3597158" y="33866"/>
                  <a:pt x="3368992" y="7767"/>
                </a:cubicBezTo>
                <a:cubicBezTo>
                  <a:pt x="3174617" y="-14582"/>
                  <a:pt x="2988324" y="14962"/>
                  <a:pt x="2798387" y="49941"/>
                </a:cubicBezTo>
                <a:cubicBezTo>
                  <a:pt x="2661491" y="75160"/>
                  <a:pt x="2526438" y="113584"/>
                  <a:pt x="2396929" y="164097"/>
                </a:cubicBezTo>
                <a:cubicBezTo>
                  <a:pt x="2298272" y="202558"/>
                  <a:pt x="2201183" y="248712"/>
                  <a:pt x="2107267" y="293262"/>
                </a:cubicBezTo>
                <a:cubicBezTo>
                  <a:pt x="1909100" y="387369"/>
                  <a:pt x="1721887" y="476234"/>
                  <a:pt x="1515990" y="502941"/>
                </a:cubicBezTo>
                <a:cubicBezTo>
                  <a:pt x="1435049" y="513427"/>
                  <a:pt x="1353994" y="513848"/>
                  <a:pt x="1268112" y="514307"/>
                </a:cubicBezTo>
                <a:cubicBezTo>
                  <a:pt x="1180397" y="514728"/>
                  <a:pt x="1089696" y="515226"/>
                  <a:pt x="999651" y="527511"/>
                </a:cubicBezTo>
                <a:cubicBezTo>
                  <a:pt x="843239" y="548904"/>
                  <a:pt x="691041" y="606194"/>
                  <a:pt x="559465" y="693142"/>
                </a:cubicBezTo>
                <a:cubicBezTo>
                  <a:pt x="544119" y="703360"/>
                  <a:pt x="528620" y="713999"/>
                  <a:pt x="513158" y="724753"/>
                </a:cubicBezTo>
                <a:cubicBezTo>
                  <a:pt x="435584" y="778446"/>
                  <a:pt x="362449" y="829112"/>
                  <a:pt x="284914" y="822950"/>
                </a:cubicBezTo>
                <a:cubicBezTo>
                  <a:pt x="275844" y="822184"/>
                  <a:pt x="266850" y="820768"/>
                  <a:pt x="257857" y="819314"/>
                </a:cubicBezTo>
                <a:cubicBezTo>
                  <a:pt x="236197" y="815908"/>
                  <a:pt x="211588" y="812120"/>
                  <a:pt x="184953" y="815028"/>
                </a:cubicBezTo>
                <a:cubicBezTo>
                  <a:pt x="86217" y="825897"/>
                  <a:pt x="24681" y="919769"/>
                  <a:pt x="7576" y="1007944"/>
                </a:cubicBezTo>
                <a:cubicBezTo>
                  <a:pt x="-25949" y="1180119"/>
                  <a:pt x="57135" y="1344985"/>
                  <a:pt x="151819" y="1497497"/>
                </a:cubicBezTo>
                <a:cubicBezTo>
                  <a:pt x="164448" y="1517856"/>
                  <a:pt x="178034" y="1538714"/>
                  <a:pt x="191811" y="1559992"/>
                </a:cubicBezTo>
                <a:cubicBezTo>
                  <a:pt x="268006" y="1677176"/>
                  <a:pt x="346802" y="1798337"/>
                  <a:pt x="324572" y="1911082"/>
                </a:cubicBezTo>
                <a:cubicBezTo>
                  <a:pt x="311942" y="1975453"/>
                  <a:pt x="285689" y="2109318"/>
                  <a:pt x="368353" y="2194661"/>
                </a:cubicBezTo>
                <a:cubicBezTo>
                  <a:pt x="394416" y="2221603"/>
                  <a:pt x="426064" y="2237829"/>
                  <a:pt x="454002" y="2252143"/>
                </a:cubicBezTo>
                <a:cubicBezTo>
                  <a:pt x="480294" y="2265652"/>
                  <a:pt x="502988" y="2277286"/>
                  <a:pt x="515119" y="2293857"/>
                </a:cubicBezTo>
                <a:cubicBezTo>
                  <a:pt x="538771" y="2326272"/>
                  <a:pt x="525222" y="2380423"/>
                  <a:pt x="510795" y="2437757"/>
                </a:cubicBezTo>
                <a:cubicBezTo>
                  <a:pt x="507619" y="2450309"/>
                  <a:pt x="504557" y="2462786"/>
                  <a:pt x="501801" y="2474956"/>
                </a:cubicBezTo>
                <a:cubicBezTo>
                  <a:pt x="488407" y="2534542"/>
                  <a:pt x="494721" y="2619346"/>
                  <a:pt x="538846" y="2674377"/>
                </a:cubicBezTo>
                <a:cubicBezTo>
                  <a:pt x="564947" y="2706983"/>
                  <a:pt x="601571" y="2724893"/>
                  <a:pt x="641873" y="2724893"/>
                </a:cubicBezTo>
                <a:lnTo>
                  <a:pt x="641988" y="2724893"/>
                </a:lnTo>
                <a:cubicBezTo>
                  <a:pt x="693194" y="2724893"/>
                  <a:pt x="731425" y="2696152"/>
                  <a:pt x="762160" y="2673036"/>
                </a:cubicBezTo>
                <a:cubicBezTo>
                  <a:pt x="768895" y="2667947"/>
                  <a:pt x="775669" y="2662818"/>
                  <a:pt x="782443" y="2658150"/>
                </a:cubicBezTo>
                <a:cubicBezTo>
                  <a:pt x="799358" y="2646630"/>
                  <a:pt x="817498" y="2643837"/>
                  <a:pt x="819527" y="2642995"/>
                </a:cubicBezTo>
                <a:cubicBezTo>
                  <a:pt x="821287" y="2646439"/>
                  <a:pt x="822321" y="2658570"/>
                  <a:pt x="822665" y="2662589"/>
                </a:cubicBezTo>
                <a:cubicBezTo>
                  <a:pt x="826798" y="2710771"/>
                  <a:pt x="827487" y="2759412"/>
                  <a:pt x="824808" y="2807322"/>
                </a:cubicBezTo>
                <a:cubicBezTo>
                  <a:pt x="823583" y="2828601"/>
                  <a:pt x="834835" y="2848654"/>
                  <a:pt x="853549" y="2858719"/>
                </a:cubicBezTo>
                <a:cubicBezTo>
                  <a:pt x="880338" y="2873147"/>
                  <a:pt x="908198" y="2879232"/>
                  <a:pt x="935791" y="2879232"/>
                </a:cubicBezTo>
                <a:cubicBezTo>
                  <a:pt x="1000583" y="2879232"/>
                  <a:pt x="1063693" y="2845784"/>
                  <a:pt x="1106134" y="2808279"/>
                </a:cubicBezTo>
                <a:cubicBezTo>
                  <a:pt x="1132235" y="2785164"/>
                  <a:pt x="1154469" y="2759715"/>
                  <a:pt x="1175939" y="2735146"/>
                </a:cubicBezTo>
                <a:cubicBezTo>
                  <a:pt x="1199896" y="2707706"/>
                  <a:pt x="1222513" y="2681759"/>
                  <a:pt x="1248307" y="2661667"/>
                </a:cubicBezTo>
                <a:cubicBezTo>
                  <a:pt x="1329899" y="2598253"/>
                  <a:pt x="1441154" y="2591862"/>
                  <a:pt x="1558906" y="2585089"/>
                </a:cubicBezTo>
                <a:cubicBezTo>
                  <a:pt x="1615852" y="2581797"/>
                  <a:pt x="1674708" y="2578468"/>
                  <a:pt x="1731963" y="2568249"/>
                </a:cubicBezTo>
                <a:cubicBezTo>
                  <a:pt x="1877999" y="2542303"/>
                  <a:pt x="2012524" y="2469278"/>
                  <a:pt x="2115472" y="2363773"/>
                </a:cubicBezTo>
                <a:cubicBezTo>
                  <a:pt x="2076360" y="2617617"/>
                  <a:pt x="1936067" y="2856275"/>
                  <a:pt x="1723586" y="3004301"/>
                </a:cubicBezTo>
                <a:cubicBezTo>
                  <a:pt x="1657417" y="3050339"/>
                  <a:pt x="1586426" y="3087461"/>
                  <a:pt x="1511302" y="3126765"/>
                </a:cubicBezTo>
                <a:cubicBezTo>
                  <a:pt x="1438665" y="3164767"/>
                  <a:pt x="1363541" y="3204070"/>
                  <a:pt x="1293580" y="3252021"/>
                </a:cubicBezTo>
                <a:cubicBezTo>
                  <a:pt x="1115164" y="3374290"/>
                  <a:pt x="1013098" y="3537745"/>
                  <a:pt x="1013675" y="3700319"/>
                </a:cubicBezTo>
                <a:cubicBezTo>
                  <a:pt x="1013675" y="3703228"/>
                  <a:pt x="1014900" y="3705677"/>
                  <a:pt x="1015321" y="3708509"/>
                </a:cubicBezTo>
                <a:cubicBezTo>
                  <a:pt x="999899" y="3742684"/>
                  <a:pt x="975942" y="3774678"/>
                  <a:pt x="950148" y="3808087"/>
                </a:cubicBezTo>
                <a:cubicBezTo>
                  <a:pt x="921713" y="3844941"/>
                  <a:pt x="892437" y="3883020"/>
                  <a:pt x="871579" y="3928641"/>
                </a:cubicBezTo>
                <a:cubicBezTo>
                  <a:pt x="829062" y="4021752"/>
                  <a:pt x="828717" y="4138055"/>
                  <a:pt x="870737" y="4247656"/>
                </a:cubicBezTo>
                <a:cubicBezTo>
                  <a:pt x="902999" y="4331888"/>
                  <a:pt x="957496" y="4411679"/>
                  <a:pt x="1042031" y="4498972"/>
                </a:cubicBezTo>
                <a:cubicBezTo>
                  <a:pt x="1052785" y="4510070"/>
                  <a:pt x="1067098" y="4515657"/>
                  <a:pt x="1081410" y="4515657"/>
                </a:cubicBezTo>
                <a:cubicBezTo>
                  <a:pt x="1095187" y="4515657"/>
                  <a:pt x="1108965" y="4510491"/>
                  <a:pt x="1119604" y="4500196"/>
                </a:cubicBezTo>
                <a:cubicBezTo>
                  <a:pt x="1141380" y="4479110"/>
                  <a:pt x="1141915" y="4444361"/>
                  <a:pt x="1120828" y="4422623"/>
                </a:cubicBezTo>
                <a:cubicBezTo>
                  <a:pt x="1046928" y="4346350"/>
                  <a:pt x="1000010" y="4278340"/>
                  <a:pt x="973185" y="4208389"/>
                </a:cubicBezTo>
                <a:cubicBezTo>
                  <a:pt x="941650" y="4126146"/>
                  <a:pt x="940961" y="4040730"/>
                  <a:pt x="971387" y="3974217"/>
                </a:cubicBezTo>
                <a:cubicBezTo>
                  <a:pt x="980342" y="3954623"/>
                  <a:pt x="992282" y="3935870"/>
                  <a:pt x="1005638" y="3917156"/>
                </a:cubicBezTo>
                <a:cubicBezTo>
                  <a:pt x="1020334" y="3925882"/>
                  <a:pt x="1036025" y="3930283"/>
                  <a:pt x="1047162" y="3933383"/>
                </a:cubicBezTo>
                <a:cubicBezTo>
                  <a:pt x="1052328" y="3934760"/>
                  <a:pt x="1057954" y="3936329"/>
                  <a:pt x="1064116" y="3938281"/>
                </a:cubicBezTo>
                <a:cubicBezTo>
                  <a:pt x="1143220" y="3963041"/>
                  <a:pt x="1229981" y="3980034"/>
                  <a:pt x="1321976" y="3988644"/>
                </a:cubicBezTo>
                <a:cubicBezTo>
                  <a:pt x="1376244" y="3993811"/>
                  <a:pt x="1430166" y="3995954"/>
                  <a:pt x="1483169" y="3995954"/>
                </a:cubicBezTo>
                <a:cubicBezTo>
                  <a:pt x="1611257" y="3995954"/>
                  <a:pt x="1733956" y="3983402"/>
                  <a:pt x="1842293" y="3969777"/>
                </a:cubicBezTo>
                <a:cubicBezTo>
                  <a:pt x="2245426" y="3919261"/>
                  <a:pt x="2628553" y="3829972"/>
                  <a:pt x="2980917" y="3704451"/>
                </a:cubicBezTo>
                <a:cubicBezTo>
                  <a:pt x="3053936" y="3678388"/>
                  <a:pt x="3130862" y="3648920"/>
                  <a:pt x="3198786" y="3600660"/>
                </a:cubicBezTo>
                <a:cubicBezTo>
                  <a:pt x="3295724" y="3531850"/>
                  <a:pt x="3373263" y="3424233"/>
                  <a:pt x="3422974" y="3289405"/>
                </a:cubicBezTo>
                <a:cubicBezTo>
                  <a:pt x="3459522" y="3190169"/>
                  <a:pt x="3478121" y="3087721"/>
                  <a:pt x="3493161" y="2983165"/>
                </a:cubicBezTo>
                <a:cubicBezTo>
                  <a:pt x="3569434" y="3018833"/>
                  <a:pt x="3639012" y="3060433"/>
                  <a:pt x="3695570" y="3118640"/>
                </a:cubicBezTo>
                <a:cubicBezTo>
                  <a:pt x="3796030" y="3222118"/>
                  <a:pt x="3844213" y="3368124"/>
                  <a:pt x="3881559" y="3506813"/>
                </a:cubicBezTo>
                <a:cubicBezTo>
                  <a:pt x="3881215" y="3513051"/>
                  <a:pt x="3882057" y="3519442"/>
                  <a:pt x="3884047" y="3525795"/>
                </a:cubicBezTo>
                <a:lnTo>
                  <a:pt x="3900082" y="3577077"/>
                </a:lnTo>
                <a:cubicBezTo>
                  <a:pt x="3907392" y="3600575"/>
                  <a:pt x="3929014" y="3615577"/>
                  <a:pt x="3952436" y="3615577"/>
                </a:cubicBezTo>
                <a:cubicBezTo>
                  <a:pt x="3957411" y="3615577"/>
                  <a:pt x="3962462" y="3614850"/>
                  <a:pt x="3967476" y="3613510"/>
                </a:cubicBezTo>
                <a:cubicBezTo>
                  <a:pt x="3996065" y="3605320"/>
                  <a:pt x="4012941" y="3575814"/>
                  <a:pt x="4005479" y="3546996"/>
                </a:cubicBezTo>
                <a:cubicBezTo>
                  <a:pt x="3963612" y="3385040"/>
                  <a:pt x="3911487" y="3183503"/>
                  <a:pt x="3774325" y="3042248"/>
                </a:cubicBezTo>
                <a:cubicBezTo>
                  <a:pt x="3662461" y="2926975"/>
                  <a:pt x="3513280" y="2868926"/>
                  <a:pt x="3369046" y="2812740"/>
                </a:cubicBezTo>
                <a:cubicBezTo>
                  <a:pt x="3228712" y="2758090"/>
                  <a:pt x="3096216" y="2706460"/>
                  <a:pt x="3000968" y="2607157"/>
                </a:cubicBezTo>
                <a:cubicBezTo>
                  <a:pt x="2934761" y="2538041"/>
                  <a:pt x="2884783" y="2441752"/>
                  <a:pt x="2852404" y="2320972"/>
                </a:cubicBezTo>
                <a:cubicBezTo>
                  <a:pt x="2835335" y="2257062"/>
                  <a:pt x="2827873" y="2199390"/>
                  <a:pt x="2829481" y="2148102"/>
                </a:cubicBezTo>
                <a:cubicBezTo>
                  <a:pt x="2839583" y="2149097"/>
                  <a:pt x="2849878" y="2148255"/>
                  <a:pt x="2859561" y="2143318"/>
                </a:cubicBezTo>
                <a:cubicBezTo>
                  <a:pt x="3139465" y="2000338"/>
                  <a:pt x="3388802" y="1791424"/>
                  <a:pt x="3584206" y="1541793"/>
                </a:cubicBezTo>
                <a:cubicBezTo>
                  <a:pt x="3571386" y="1701839"/>
                  <a:pt x="3581298" y="1861963"/>
                  <a:pt x="3614440" y="2008685"/>
                </a:cubicBezTo>
                <a:cubicBezTo>
                  <a:pt x="3625346" y="2056791"/>
                  <a:pt x="3639506" y="2107539"/>
                  <a:pt x="3668629" y="2152468"/>
                </a:cubicBezTo>
                <a:cubicBezTo>
                  <a:pt x="3701771" y="2203674"/>
                  <a:pt x="3748576" y="2232683"/>
                  <a:pt x="3797560" y="2232683"/>
                </a:cubicBezTo>
                <a:cubicBezTo>
                  <a:pt x="3798975" y="2232683"/>
                  <a:pt x="3800430" y="2232683"/>
                  <a:pt x="3801769" y="2232644"/>
                </a:cubicBezTo>
                <a:cubicBezTo>
                  <a:pt x="3848880" y="2231114"/>
                  <a:pt x="3894116" y="2201301"/>
                  <a:pt x="3919717" y="2154841"/>
                </a:cubicBezTo>
                <a:cubicBezTo>
                  <a:pt x="3939121" y="2119632"/>
                  <a:pt x="3944899" y="2081592"/>
                  <a:pt x="3948305" y="2045770"/>
                </a:cubicBezTo>
                <a:cubicBezTo>
                  <a:pt x="3964723" y="1870646"/>
                  <a:pt x="3934796" y="1693494"/>
                  <a:pt x="3861777" y="1533408"/>
                </a:cubicBezTo>
                <a:lnTo>
                  <a:pt x="3854812" y="1518445"/>
                </a:lnTo>
                <a:cubicBezTo>
                  <a:pt x="3906935" y="1551205"/>
                  <a:pt x="3961473" y="1582854"/>
                  <a:pt x="4022813" y="1604247"/>
                </a:cubicBezTo>
                <a:cubicBezTo>
                  <a:pt x="4111102" y="1635092"/>
                  <a:pt x="4199848" y="1636547"/>
                  <a:pt x="4272484" y="1608801"/>
                </a:cubicBezTo>
                <a:cubicBezTo>
                  <a:pt x="4315882" y="1592192"/>
                  <a:pt x="4350019" y="1566129"/>
                  <a:pt x="4371337" y="1533409"/>
                </a:cubicBezTo>
                <a:cubicBezTo>
                  <a:pt x="4404096" y="1483237"/>
                  <a:pt x="4403943" y="1423348"/>
                  <a:pt x="4399427" y="1371491"/>
                </a:cubicBezTo>
                <a:close/>
                <a:moveTo>
                  <a:pt x="3356420" y="116701"/>
                </a:moveTo>
                <a:cubicBezTo>
                  <a:pt x="3548267" y="138630"/>
                  <a:pt x="3711066" y="229564"/>
                  <a:pt x="3791932" y="359758"/>
                </a:cubicBezTo>
                <a:cubicBezTo>
                  <a:pt x="3918452" y="563588"/>
                  <a:pt x="3849030" y="830746"/>
                  <a:pt x="3768511" y="1019076"/>
                </a:cubicBezTo>
                <a:cubicBezTo>
                  <a:pt x="3765219" y="1026807"/>
                  <a:pt x="3761469" y="1034384"/>
                  <a:pt x="3758025" y="1042077"/>
                </a:cubicBezTo>
                <a:cubicBezTo>
                  <a:pt x="3534680" y="905182"/>
                  <a:pt x="3354921" y="697649"/>
                  <a:pt x="3181179" y="495504"/>
                </a:cubicBezTo>
                <a:cubicBezTo>
                  <a:pt x="3103605" y="405264"/>
                  <a:pt x="3023396" y="312033"/>
                  <a:pt x="2939846" y="225505"/>
                </a:cubicBezTo>
                <a:cubicBezTo>
                  <a:pt x="2915391" y="200209"/>
                  <a:pt x="2889521" y="174491"/>
                  <a:pt x="2861814" y="150075"/>
                </a:cubicBezTo>
                <a:cubicBezTo>
                  <a:pt x="3028100" y="120378"/>
                  <a:pt x="3191664" y="97836"/>
                  <a:pt x="3356413" y="116704"/>
                </a:cubicBezTo>
                <a:close/>
                <a:moveTo>
                  <a:pt x="1712949" y="2460373"/>
                </a:moveTo>
                <a:cubicBezTo>
                  <a:pt x="1662088" y="2469367"/>
                  <a:pt x="1608972" y="2472429"/>
                  <a:pt x="1552746" y="2475643"/>
                </a:cubicBezTo>
                <a:cubicBezTo>
                  <a:pt x="1423394" y="2483106"/>
                  <a:pt x="1289673" y="2490722"/>
                  <a:pt x="1181101" y="2575182"/>
                </a:cubicBezTo>
                <a:cubicBezTo>
                  <a:pt x="1146964" y="2601741"/>
                  <a:pt x="1119754" y="2632969"/>
                  <a:pt x="1093424" y="2663127"/>
                </a:cubicBezTo>
                <a:cubicBezTo>
                  <a:pt x="1073409" y="2686050"/>
                  <a:pt x="1054465" y="2707750"/>
                  <a:pt x="1033684" y="2726044"/>
                </a:cubicBezTo>
                <a:cubicBezTo>
                  <a:pt x="1006857" y="2749695"/>
                  <a:pt x="970883" y="2770934"/>
                  <a:pt x="936134" y="2769404"/>
                </a:cubicBezTo>
                <a:cubicBezTo>
                  <a:pt x="936785" y="2730789"/>
                  <a:pt x="935484" y="2691868"/>
                  <a:pt x="932192" y="2653366"/>
                </a:cubicBezTo>
                <a:cubicBezTo>
                  <a:pt x="930815" y="2636948"/>
                  <a:pt x="928174" y="2606524"/>
                  <a:pt x="909575" y="2580193"/>
                </a:cubicBezTo>
                <a:cubicBezTo>
                  <a:pt x="865679" y="2518196"/>
                  <a:pt x="779498" y="2527457"/>
                  <a:pt x="720676" y="2567641"/>
                </a:cubicBezTo>
                <a:cubicBezTo>
                  <a:pt x="712563" y="2573229"/>
                  <a:pt x="704450" y="2579275"/>
                  <a:pt x="696298" y="2585360"/>
                </a:cubicBezTo>
                <a:cubicBezTo>
                  <a:pt x="675900" y="2600668"/>
                  <a:pt x="656650" y="2615211"/>
                  <a:pt x="642030" y="2615211"/>
                </a:cubicBezTo>
                <a:lnTo>
                  <a:pt x="641992" y="2615211"/>
                </a:lnTo>
                <a:cubicBezTo>
                  <a:pt x="637208" y="2615211"/>
                  <a:pt x="631506" y="2614446"/>
                  <a:pt x="624541" y="2605835"/>
                </a:cubicBezTo>
                <a:cubicBezTo>
                  <a:pt x="607205" y="2584175"/>
                  <a:pt x="600354" y="2537255"/>
                  <a:pt x="608966" y="2499027"/>
                </a:cubicBezTo>
                <a:cubicBezTo>
                  <a:pt x="611492" y="2487737"/>
                  <a:pt x="614400" y="2476218"/>
                  <a:pt x="617309" y="2464584"/>
                </a:cubicBezTo>
                <a:cubicBezTo>
                  <a:pt x="635373" y="2392675"/>
                  <a:pt x="657760" y="2303235"/>
                  <a:pt x="603800" y="2229257"/>
                </a:cubicBezTo>
                <a:cubicBezTo>
                  <a:pt x="576321" y="2191560"/>
                  <a:pt x="537975" y="2171928"/>
                  <a:pt x="504104" y="2154592"/>
                </a:cubicBezTo>
                <a:cubicBezTo>
                  <a:pt x="481793" y="2143110"/>
                  <a:pt x="460667" y="2132319"/>
                  <a:pt x="447196" y="2118426"/>
                </a:cubicBezTo>
                <a:cubicBezTo>
                  <a:pt x="409577" y="2079582"/>
                  <a:pt x="417805" y="2006063"/>
                  <a:pt x="432271" y="1932320"/>
                </a:cubicBezTo>
                <a:cubicBezTo>
                  <a:pt x="463117" y="1775908"/>
                  <a:pt x="367863" y="1629412"/>
                  <a:pt x="283825" y="1500217"/>
                </a:cubicBezTo>
                <a:cubicBezTo>
                  <a:pt x="270430" y="1479627"/>
                  <a:pt x="257266" y="1459382"/>
                  <a:pt x="245019" y="1439635"/>
                </a:cubicBezTo>
                <a:cubicBezTo>
                  <a:pt x="162127" y="1306110"/>
                  <a:pt x="88990" y="1163934"/>
                  <a:pt x="115286" y="1028919"/>
                </a:cubicBezTo>
                <a:cubicBezTo>
                  <a:pt x="124738" y="980239"/>
                  <a:pt x="155813" y="928695"/>
                  <a:pt x="197031" y="924139"/>
                </a:cubicBezTo>
                <a:cubicBezTo>
                  <a:pt x="209277" y="922838"/>
                  <a:pt x="224700" y="925249"/>
                  <a:pt x="240965" y="927698"/>
                </a:cubicBezTo>
                <a:cubicBezTo>
                  <a:pt x="252638" y="929497"/>
                  <a:pt x="264348" y="931334"/>
                  <a:pt x="276135" y="932252"/>
                </a:cubicBezTo>
                <a:cubicBezTo>
                  <a:pt x="392633" y="941781"/>
                  <a:pt x="489870" y="874311"/>
                  <a:pt x="575634" y="814912"/>
                </a:cubicBezTo>
                <a:cubicBezTo>
                  <a:pt x="590521" y="804579"/>
                  <a:pt x="605254" y="794398"/>
                  <a:pt x="620027" y="784640"/>
                </a:cubicBezTo>
                <a:cubicBezTo>
                  <a:pt x="737935" y="706685"/>
                  <a:pt x="874331" y="655367"/>
                  <a:pt x="1014518" y="636194"/>
                </a:cubicBezTo>
                <a:cubicBezTo>
                  <a:pt x="1097411" y="624827"/>
                  <a:pt x="1180609" y="624445"/>
                  <a:pt x="1268637" y="623948"/>
                </a:cubicBezTo>
                <a:cubicBezTo>
                  <a:pt x="1354056" y="623527"/>
                  <a:pt x="1442379" y="623068"/>
                  <a:pt x="1530064" y="611663"/>
                </a:cubicBezTo>
                <a:cubicBezTo>
                  <a:pt x="1753145" y="582693"/>
                  <a:pt x="1957082" y="485907"/>
                  <a:pt x="2154249" y="392256"/>
                </a:cubicBezTo>
                <a:cubicBezTo>
                  <a:pt x="2235574" y="353642"/>
                  <a:pt x="2319351" y="314720"/>
                  <a:pt x="2403156" y="280431"/>
                </a:cubicBezTo>
                <a:cubicBezTo>
                  <a:pt x="2482069" y="489120"/>
                  <a:pt x="2600519" y="684789"/>
                  <a:pt x="2748848" y="851497"/>
                </a:cubicBezTo>
                <a:cubicBezTo>
                  <a:pt x="2639894" y="909323"/>
                  <a:pt x="2535985" y="976607"/>
                  <a:pt x="2439474" y="1053024"/>
                </a:cubicBezTo>
                <a:cubicBezTo>
                  <a:pt x="2438976" y="1053407"/>
                  <a:pt x="2438823" y="1053943"/>
                  <a:pt x="2438326" y="1054326"/>
                </a:cubicBezTo>
                <a:cubicBezTo>
                  <a:pt x="2429332" y="1055321"/>
                  <a:pt x="2420606" y="1055856"/>
                  <a:pt x="2410580" y="1058114"/>
                </a:cubicBezTo>
                <a:cubicBezTo>
                  <a:pt x="2311649" y="1080885"/>
                  <a:pt x="2174567" y="1177208"/>
                  <a:pt x="2130401" y="1231171"/>
                </a:cubicBezTo>
                <a:cubicBezTo>
                  <a:pt x="2070432" y="1304420"/>
                  <a:pt x="2057228" y="1382106"/>
                  <a:pt x="2094963" y="1438939"/>
                </a:cubicBezTo>
                <a:cubicBezTo>
                  <a:pt x="2101278" y="1448430"/>
                  <a:pt x="2108740" y="1456390"/>
                  <a:pt x="2116816" y="1463394"/>
                </a:cubicBezTo>
                <a:cubicBezTo>
                  <a:pt x="2116662" y="1464006"/>
                  <a:pt x="2116280" y="1464427"/>
                  <a:pt x="2116088" y="1465078"/>
                </a:cubicBezTo>
                <a:cubicBezTo>
                  <a:pt x="2086314" y="1617893"/>
                  <a:pt x="2057994" y="1818696"/>
                  <a:pt x="2103842" y="2017274"/>
                </a:cubicBezTo>
                <a:cubicBezTo>
                  <a:pt x="2117160" y="2075061"/>
                  <a:pt x="2123858" y="2133811"/>
                  <a:pt x="2125580" y="2192623"/>
                </a:cubicBezTo>
                <a:cubicBezTo>
                  <a:pt x="2115745" y="2196450"/>
                  <a:pt x="2106636" y="2202229"/>
                  <a:pt x="2100168" y="2211567"/>
                </a:cubicBezTo>
                <a:cubicBezTo>
                  <a:pt x="2010157" y="2342026"/>
                  <a:pt x="1868936" y="2432650"/>
                  <a:pt x="1712956" y="2460365"/>
                </a:cubicBezTo>
                <a:close/>
                <a:moveTo>
                  <a:pt x="2186464" y="1378377"/>
                </a:moveTo>
                <a:cubicBezTo>
                  <a:pt x="2177624" y="1365173"/>
                  <a:pt x="2190100" y="1331802"/>
                  <a:pt x="2215396" y="1300841"/>
                </a:cubicBezTo>
                <a:cubicBezTo>
                  <a:pt x="2246012" y="1263490"/>
                  <a:pt x="2353859" y="1189516"/>
                  <a:pt x="2423781" y="1168276"/>
                </a:cubicBezTo>
                <a:cubicBezTo>
                  <a:pt x="2407708" y="1195754"/>
                  <a:pt x="2374451" y="1242443"/>
                  <a:pt x="2306216" y="1319907"/>
                </a:cubicBezTo>
                <a:lnTo>
                  <a:pt x="2299595" y="1327637"/>
                </a:lnTo>
                <a:cubicBezTo>
                  <a:pt x="2278240" y="1352015"/>
                  <a:pt x="2255048" y="1375819"/>
                  <a:pt x="2229714" y="1384812"/>
                </a:cubicBezTo>
                <a:cubicBezTo>
                  <a:pt x="2211650" y="1391165"/>
                  <a:pt x="2192017" y="1386764"/>
                  <a:pt x="2186468" y="1378383"/>
                </a:cubicBezTo>
                <a:close/>
                <a:moveTo>
                  <a:pt x="2921936" y="2683356"/>
                </a:moveTo>
                <a:cubicBezTo>
                  <a:pt x="2980374" y="2744244"/>
                  <a:pt x="3049259" y="2789136"/>
                  <a:pt x="3122356" y="2826336"/>
                </a:cubicBezTo>
                <a:cubicBezTo>
                  <a:pt x="3120825" y="2830240"/>
                  <a:pt x="3118797" y="2833837"/>
                  <a:pt x="3118070" y="2838123"/>
                </a:cubicBezTo>
                <a:cubicBezTo>
                  <a:pt x="3075513" y="3111297"/>
                  <a:pt x="2920785" y="3345928"/>
                  <a:pt x="2704297" y="3465865"/>
                </a:cubicBezTo>
                <a:cubicBezTo>
                  <a:pt x="2610421" y="3517874"/>
                  <a:pt x="2504416" y="3549255"/>
                  <a:pt x="2403878" y="3575319"/>
                </a:cubicBezTo>
                <a:cubicBezTo>
                  <a:pt x="1945479" y="3694609"/>
                  <a:pt x="1548156" y="3717681"/>
                  <a:pt x="1188542" y="3645888"/>
                </a:cubicBezTo>
                <a:cubicBezTo>
                  <a:pt x="1172431" y="3642636"/>
                  <a:pt x="1151841" y="3638579"/>
                  <a:pt x="1129492" y="3641066"/>
                </a:cubicBezTo>
                <a:cubicBezTo>
                  <a:pt x="1158998" y="3492924"/>
                  <a:pt x="1293633" y="3385234"/>
                  <a:pt x="1355708" y="3342792"/>
                </a:cubicBezTo>
                <a:cubicBezTo>
                  <a:pt x="1420269" y="3298476"/>
                  <a:pt x="1489233" y="3262425"/>
                  <a:pt x="1562290" y="3224227"/>
                </a:cubicBezTo>
                <a:cubicBezTo>
                  <a:pt x="1637108" y="3185039"/>
                  <a:pt x="1714528" y="3144549"/>
                  <a:pt x="1786361" y="3094533"/>
                </a:cubicBezTo>
                <a:cubicBezTo>
                  <a:pt x="2130750" y="2854767"/>
                  <a:pt x="2305306" y="2401689"/>
                  <a:pt x="2210891" y="1992844"/>
                </a:cubicBezTo>
                <a:cubicBezTo>
                  <a:pt x="2170630" y="1818523"/>
                  <a:pt x="2195046" y="1637315"/>
                  <a:pt x="2221989" y="1496560"/>
                </a:cubicBezTo>
                <a:cubicBezTo>
                  <a:pt x="2237411" y="1495641"/>
                  <a:pt x="2252567" y="1493116"/>
                  <a:pt x="2266267" y="1488294"/>
                </a:cubicBezTo>
                <a:cubicBezTo>
                  <a:pt x="2315482" y="1470919"/>
                  <a:pt x="2351073" y="1435519"/>
                  <a:pt x="2382265" y="1399852"/>
                </a:cubicBezTo>
                <a:lnTo>
                  <a:pt x="2388579" y="1392619"/>
                </a:lnTo>
                <a:cubicBezTo>
                  <a:pt x="2515864" y="1248032"/>
                  <a:pt x="2561137" y="1167784"/>
                  <a:pt x="2545109" y="1111372"/>
                </a:cubicBezTo>
                <a:cubicBezTo>
                  <a:pt x="2633934" y="1044476"/>
                  <a:pt x="2728609" y="985312"/>
                  <a:pt x="2827884" y="934642"/>
                </a:cubicBezTo>
                <a:cubicBezTo>
                  <a:pt x="2850999" y="957565"/>
                  <a:pt x="2874305" y="980106"/>
                  <a:pt x="2898262" y="1002073"/>
                </a:cubicBezTo>
                <a:cubicBezTo>
                  <a:pt x="2918240" y="1196027"/>
                  <a:pt x="2924821" y="1392156"/>
                  <a:pt x="2915981" y="1586688"/>
                </a:cubicBezTo>
                <a:cubicBezTo>
                  <a:pt x="2912920" y="1655268"/>
                  <a:pt x="2907600" y="1727140"/>
                  <a:pt x="2879395" y="1786501"/>
                </a:cubicBezTo>
                <a:cubicBezTo>
                  <a:pt x="2865350" y="1816084"/>
                  <a:pt x="2845143" y="1843830"/>
                  <a:pt x="2823750" y="1873298"/>
                </a:cubicBezTo>
                <a:cubicBezTo>
                  <a:pt x="2800596" y="1905215"/>
                  <a:pt x="2776639" y="1938204"/>
                  <a:pt x="2758308" y="1976432"/>
                </a:cubicBezTo>
                <a:cubicBezTo>
                  <a:pt x="2710202" y="2077010"/>
                  <a:pt x="2706299" y="2199092"/>
                  <a:pt x="2746521" y="2349567"/>
                </a:cubicBezTo>
                <a:cubicBezTo>
                  <a:pt x="2783720" y="2488451"/>
                  <a:pt x="2842732" y="2600736"/>
                  <a:pt x="2921910" y="2683355"/>
                </a:cubicBezTo>
                <a:close/>
                <a:moveTo>
                  <a:pt x="2860475" y="2018414"/>
                </a:moveTo>
                <a:cubicBezTo>
                  <a:pt x="2874290" y="1991167"/>
                  <a:pt x="2892736" y="1965104"/>
                  <a:pt x="2912598" y="1937703"/>
                </a:cubicBezTo>
                <a:cubicBezTo>
                  <a:pt x="2936019" y="1905479"/>
                  <a:pt x="2960168" y="1872184"/>
                  <a:pt x="2978538" y="1833451"/>
                </a:cubicBezTo>
                <a:cubicBezTo>
                  <a:pt x="3015506" y="1755648"/>
                  <a:pt x="3022051" y="1671220"/>
                  <a:pt x="3025610" y="1591550"/>
                </a:cubicBezTo>
                <a:cubicBezTo>
                  <a:pt x="3032920" y="1430240"/>
                  <a:pt x="3029820" y="1267862"/>
                  <a:pt x="3017803" y="1106435"/>
                </a:cubicBezTo>
                <a:cubicBezTo>
                  <a:pt x="3058140" y="1140189"/>
                  <a:pt x="3098553" y="1173484"/>
                  <a:pt x="3138739" y="1206130"/>
                </a:cubicBezTo>
                <a:cubicBezTo>
                  <a:pt x="3201541" y="1257106"/>
                  <a:pt x="3272646" y="1314859"/>
                  <a:pt x="3358636" y="1345583"/>
                </a:cubicBezTo>
                <a:cubicBezTo>
                  <a:pt x="3428900" y="1370650"/>
                  <a:pt x="3501841" y="1375051"/>
                  <a:pt x="3571880" y="1373252"/>
                </a:cubicBezTo>
                <a:cubicBezTo>
                  <a:pt x="3388262" y="1639195"/>
                  <a:pt x="3142031" y="1863952"/>
                  <a:pt x="2860480" y="2018413"/>
                </a:cubicBezTo>
                <a:close/>
              </a:path>
            </a:pathLst>
          </a:custGeom>
          <a:solidFill>
            <a:srgbClr val="EF6C14"/>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2550818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4C12E7-FFF9-4CEF-C58F-9FAABF98D941}"/>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9" name="图片 488">
            <a:extLst>
              <a:ext uri="{FF2B5EF4-FFF2-40B4-BE49-F238E27FC236}">
                <a16:creationId xmlns:a16="http://schemas.microsoft.com/office/drawing/2014/main" id="{4120A0E9-5CC0-DA1F-9598-6207D0F333B1}"/>
              </a:ext>
            </a:extLst>
          </p:cNvPr>
          <p:cNvPicPr>
            <a:picLocks noChangeAspect="1"/>
          </p:cNvPicPr>
          <p:nvPr/>
        </p:nvPicPr>
        <p:blipFill>
          <a:blip r:embed="rId2"/>
          <a:stretch>
            <a:fillRect/>
          </a:stretch>
        </p:blipFill>
        <p:spPr>
          <a:xfrm>
            <a:off x="60437" y="188695"/>
            <a:ext cx="12071126" cy="6480610"/>
          </a:xfrm>
          <a:prstGeom prst="rect">
            <a:avLst/>
          </a:prstGeom>
        </p:spPr>
      </p:pic>
      <p:sp>
        <p:nvSpPr>
          <p:cNvPr id="490" name="矩形 489">
            <a:extLst>
              <a:ext uri="{FF2B5EF4-FFF2-40B4-BE49-F238E27FC236}">
                <a16:creationId xmlns:a16="http://schemas.microsoft.com/office/drawing/2014/main" id="{829F5744-E52B-28B2-0475-F9D44468BF84}"/>
              </a:ext>
            </a:extLst>
          </p:cNvPr>
          <p:cNvSpPr/>
          <p:nvPr/>
        </p:nvSpPr>
        <p:spPr>
          <a:xfrm>
            <a:off x="6940989" y="809949"/>
            <a:ext cx="2757582" cy="2757582"/>
          </a:xfrm>
          <a:prstGeom prst="rect">
            <a:avLst/>
          </a:prstGeom>
          <a:solidFill>
            <a:srgbClr val="D2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3" name="组合 542">
            <a:extLst>
              <a:ext uri="{FF2B5EF4-FFF2-40B4-BE49-F238E27FC236}">
                <a16:creationId xmlns:a16="http://schemas.microsoft.com/office/drawing/2014/main" id="{B28E8571-994A-8C9A-AE31-265795E9D5F7}"/>
              </a:ext>
            </a:extLst>
          </p:cNvPr>
          <p:cNvGrpSpPr/>
          <p:nvPr/>
        </p:nvGrpSpPr>
        <p:grpSpPr>
          <a:xfrm>
            <a:off x="7809670" y="1731183"/>
            <a:ext cx="1020222" cy="935690"/>
            <a:chOff x="12454628" y="726308"/>
            <a:chExt cx="3707293" cy="3400127"/>
          </a:xfrm>
          <a:solidFill>
            <a:srgbClr val="01A37E"/>
          </a:solidFill>
        </p:grpSpPr>
        <p:sp>
          <p:nvSpPr>
            <p:cNvPr id="494" name="任意多边形: 形状 493">
              <a:extLst>
                <a:ext uri="{FF2B5EF4-FFF2-40B4-BE49-F238E27FC236}">
                  <a16:creationId xmlns:a16="http://schemas.microsoft.com/office/drawing/2014/main" id="{AD60CB91-00DA-F585-2317-09F68A30FD94}"/>
                </a:ext>
              </a:extLst>
            </p:cNvPr>
            <p:cNvSpPr/>
            <p:nvPr/>
          </p:nvSpPr>
          <p:spPr>
            <a:xfrm>
              <a:off x="13073878" y="1169289"/>
              <a:ext cx="2319611" cy="2362014"/>
            </a:xfrm>
            <a:custGeom>
              <a:avLst/>
              <a:gdLst>
                <a:gd name="connsiteX0" fmla="*/ 304363 w 2319611"/>
                <a:gd name="connsiteY0" fmla="*/ 333977 h 2362014"/>
                <a:gd name="connsiteX1" fmla="*/ 191 w 2319611"/>
                <a:gd name="connsiteY1" fmla="*/ 1180009 h 2362014"/>
                <a:gd name="connsiteX2" fmla="*/ 0 w 2319611"/>
                <a:gd name="connsiteY2" fmla="*/ 1181004 h 2362014"/>
                <a:gd name="connsiteX3" fmla="*/ 268 w 2319611"/>
                <a:gd name="connsiteY3" fmla="*/ 1182305 h 2362014"/>
                <a:gd name="connsiteX4" fmla="*/ 4325 w 2319611"/>
                <a:gd name="connsiteY4" fmla="*/ 1329684 h 2362014"/>
                <a:gd name="connsiteX5" fmla="*/ 286374 w 2319611"/>
                <a:gd name="connsiteY5" fmla="*/ 2025085 h 2362014"/>
                <a:gd name="connsiteX6" fmla="*/ 1151198 w 2319611"/>
                <a:gd name="connsiteY6" fmla="*/ 2358570 h 2362014"/>
                <a:gd name="connsiteX7" fmla="*/ 1167309 w 2319611"/>
                <a:gd name="connsiteY7" fmla="*/ 2362014 h 2362014"/>
                <a:gd name="connsiteX8" fmla="*/ 1169299 w 2319611"/>
                <a:gd name="connsiteY8" fmla="*/ 2361976 h 2362014"/>
                <a:gd name="connsiteX9" fmla="*/ 1179020 w 2319611"/>
                <a:gd name="connsiteY9" fmla="*/ 2359527 h 2362014"/>
                <a:gd name="connsiteX10" fmla="*/ 1249513 w 2319611"/>
                <a:gd name="connsiteY10" fmla="*/ 2361976 h 2362014"/>
                <a:gd name="connsiteX11" fmla="*/ 1249781 w 2319611"/>
                <a:gd name="connsiteY11" fmla="*/ 2361976 h 2362014"/>
                <a:gd name="connsiteX12" fmla="*/ 2144231 w 2319611"/>
                <a:gd name="connsiteY12" fmla="*/ 1817235 h 2362014"/>
                <a:gd name="connsiteX13" fmla="*/ 2130338 w 2319611"/>
                <a:gd name="connsiteY13" fmla="*/ 1760711 h 2362014"/>
                <a:gd name="connsiteX14" fmla="*/ 2073814 w 2319611"/>
                <a:gd name="connsiteY14" fmla="*/ 1774603 h 2362014"/>
                <a:gd name="connsiteX15" fmla="*/ 1247866 w 2319611"/>
                <a:gd name="connsiteY15" fmla="*/ 2279734 h 2362014"/>
                <a:gd name="connsiteX16" fmla="*/ 1206573 w 2319611"/>
                <a:gd name="connsiteY16" fmla="*/ 2278318 h 2362014"/>
                <a:gd name="connsiteX17" fmla="*/ 1193790 w 2319611"/>
                <a:gd name="connsiteY17" fmla="*/ 2004801 h 2362014"/>
                <a:gd name="connsiteX18" fmla="*/ 1150775 w 2319611"/>
                <a:gd name="connsiteY18" fmla="*/ 1965651 h 2362014"/>
                <a:gd name="connsiteX19" fmla="*/ 1111625 w 2319611"/>
                <a:gd name="connsiteY19" fmla="*/ 2008666 h 2362014"/>
                <a:gd name="connsiteX20" fmla="*/ 1124100 w 2319611"/>
                <a:gd name="connsiteY20" fmla="*/ 2275521 h 2362014"/>
                <a:gd name="connsiteX21" fmla="*/ 346227 w 2319611"/>
                <a:gd name="connsiteY21" fmla="*/ 1968557 h 2362014"/>
                <a:gd name="connsiteX22" fmla="*/ 86603 w 2319611"/>
                <a:gd name="connsiteY22" fmla="*/ 1328186 h 2362014"/>
                <a:gd name="connsiteX23" fmla="*/ 83617 w 2319611"/>
                <a:gd name="connsiteY23" fmla="*/ 1222142 h 2362014"/>
                <a:gd name="connsiteX24" fmla="*/ 372633 w 2319611"/>
                <a:gd name="connsiteY24" fmla="*/ 1222142 h 2362014"/>
                <a:gd name="connsiteX25" fmla="*/ 413773 w 2319611"/>
                <a:gd name="connsiteY25" fmla="*/ 1181002 h 2362014"/>
                <a:gd name="connsiteX26" fmla="*/ 372633 w 2319611"/>
                <a:gd name="connsiteY26" fmla="*/ 1139861 h 2362014"/>
                <a:gd name="connsiteX27" fmla="*/ 84460 w 2319611"/>
                <a:gd name="connsiteY27" fmla="*/ 1139861 h 2362014"/>
                <a:gd name="connsiteX28" fmla="*/ 362914 w 2319611"/>
                <a:gd name="connsiteY28" fmla="*/ 392026 h 2362014"/>
                <a:gd name="connsiteX29" fmla="*/ 987022 w 2319611"/>
                <a:gd name="connsiteY29" fmla="*/ 95359 h 2362014"/>
                <a:gd name="connsiteX30" fmla="*/ 1020049 w 2319611"/>
                <a:gd name="connsiteY30" fmla="*/ 376683 h 2362014"/>
                <a:gd name="connsiteX31" fmla="*/ 1060883 w 2319611"/>
                <a:gd name="connsiteY31" fmla="*/ 413040 h 2362014"/>
                <a:gd name="connsiteX32" fmla="*/ 1065744 w 2319611"/>
                <a:gd name="connsiteY32" fmla="*/ 412772 h 2362014"/>
                <a:gd name="connsiteX33" fmla="*/ 1101794 w 2319611"/>
                <a:gd name="connsiteY33" fmla="*/ 367115 h 2362014"/>
                <a:gd name="connsiteX34" fmla="*/ 1068767 w 2319611"/>
                <a:gd name="connsiteY34" fmla="*/ 86025 h 2362014"/>
                <a:gd name="connsiteX35" fmla="*/ 1160079 w 2319611"/>
                <a:gd name="connsiteY35" fmla="*/ 82237 h 2362014"/>
                <a:gd name="connsiteX36" fmla="*/ 2234924 w 2319611"/>
                <a:gd name="connsiteY36" fmla="*/ 1139740 h 2362014"/>
                <a:gd name="connsiteX37" fmla="*/ 1996383 w 2319611"/>
                <a:gd name="connsiteY37" fmla="*/ 1140085 h 2362014"/>
                <a:gd name="connsiteX38" fmla="*/ 1955281 w 2319611"/>
                <a:gd name="connsiteY38" fmla="*/ 1181301 h 2362014"/>
                <a:gd name="connsiteX39" fmla="*/ 1996421 w 2319611"/>
                <a:gd name="connsiteY39" fmla="*/ 1222403 h 2362014"/>
                <a:gd name="connsiteX40" fmla="*/ 1996459 w 2319611"/>
                <a:gd name="connsiteY40" fmla="*/ 1222403 h 2362014"/>
                <a:gd name="connsiteX41" fmla="*/ 2238518 w 2319611"/>
                <a:gd name="connsiteY41" fmla="*/ 1222059 h 2362014"/>
                <a:gd name="connsiteX42" fmla="*/ 2235953 w 2319611"/>
                <a:gd name="connsiteY42" fmla="*/ 1307286 h 2362014"/>
                <a:gd name="connsiteX43" fmla="*/ 2187044 w 2319611"/>
                <a:gd name="connsiteY43" fmla="*/ 1521334 h 2362014"/>
                <a:gd name="connsiteX44" fmla="*/ 2214063 w 2319611"/>
                <a:gd name="connsiteY44" fmla="*/ 1572884 h 2362014"/>
                <a:gd name="connsiteX45" fmla="*/ 2265612 w 2319611"/>
                <a:gd name="connsiteY45" fmla="*/ 1545903 h 2362014"/>
                <a:gd name="connsiteX46" fmla="*/ 2317621 w 2319611"/>
                <a:gd name="connsiteY46" fmla="*/ 1317316 h 2362014"/>
                <a:gd name="connsiteX47" fmla="*/ 1166065 w 2319611"/>
                <a:gd name="connsiteY47" fmla="*/ 286 h 2362014"/>
                <a:gd name="connsiteX48" fmla="*/ 304377 w 2319611"/>
                <a:gd name="connsiteY48" fmla="*/ 334036 h 236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319611" h="2362014">
                  <a:moveTo>
                    <a:pt x="304363" y="333977"/>
                  </a:moveTo>
                  <a:cubicBezTo>
                    <a:pt x="104942" y="538375"/>
                    <a:pt x="3062" y="823491"/>
                    <a:pt x="191" y="1180009"/>
                  </a:cubicBezTo>
                  <a:cubicBezTo>
                    <a:pt x="191" y="1180354"/>
                    <a:pt x="0" y="1180660"/>
                    <a:pt x="0" y="1181004"/>
                  </a:cubicBezTo>
                  <a:cubicBezTo>
                    <a:pt x="0" y="1181463"/>
                    <a:pt x="230" y="1181846"/>
                    <a:pt x="268" y="1182305"/>
                  </a:cubicBezTo>
                  <a:cubicBezTo>
                    <a:pt x="-77" y="1230219"/>
                    <a:pt x="1072" y="1279205"/>
                    <a:pt x="4325" y="1329684"/>
                  </a:cubicBezTo>
                  <a:cubicBezTo>
                    <a:pt x="3904" y="1345795"/>
                    <a:pt x="-3215" y="1727389"/>
                    <a:pt x="286374" y="2025085"/>
                  </a:cubicBezTo>
                  <a:cubicBezTo>
                    <a:pt x="486413" y="2230786"/>
                    <a:pt x="777231" y="2341925"/>
                    <a:pt x="1151198" y="2358570"/>
                  </a:cubicBezTo>
                  <a:cubicBezTo>
                    <a:pt x="1156173" y="2360713"/>
                    <a:pt x="1161607" y="2362014"/>
                    <a:pt x="1167309" y="2362014"/>
                  </a:cubicBezTo>
                  <a:cubicBezTo>
                    <a:pt x="1167960" y="2362014"/>
                    <a:pt x="1168649" y="2361976"/>
                    <a:pt x="1169299" y="2361976"/>
                  </a:cubicBezTo>
                  <a:cubicBezTo>
                    <a:pt x="1172782" y="2361823"/>
                    <a:pt x="1175843" y="2360522"/>
                    <a:pt x="1179020" y="2359527"/>
                  </a:cubicBezTo>
                  <a:cubicBezTo>
                    <a:pt x="1202555" y="2360254"/>
                    <a:pt x="1225289" y="2361976"/>
                    <a:pt x="1249513" y="2361976"/>
                  </a:cubicBezTo>
                  <a:lnTo>
                    <a:pt x="1249781" y="2361976"/>
                  </a:lnTo>
                  <a:cubicBezTo>
                    <a:pt x="1273509" y="2360866"/>
                    <a:pt x="1834435" y="2328643"/>
                    <a:pt x="2144231" y="1817235"/>
                  </a:cubicBezTo>
                  <a:cubicBezTo>
                    <a:pt x="2156018" y="1797794"/>
                    <a:pt x="2149818" y="1772498"/>
                    <a:pt x="2130338" y="1760711"/>
                  </a:cubicBezTo>
                  <a:cubicBezTo>
                    <a:pt x="2110744" y="1748923"/>
                    <a:pt x="2085563" y="1755123"/>
                    <a:pt x="2073814" y="1774603"/>
                  </a:cubicBezTo>
                  <a:cubicBezTo>
                    <a:pt x="1787326" y="2247658"/>
                    <a:pt x="1251236" y="2279538"/>
                    <a:pt x="1247866" y="2279734"/>
                  </a:cubicBezTo>
                  <a:cubicBezTo>
                    <a:pt x="1233706" y="2279734"/>
                    <a:pt x="1220541" y="2278586"/>
                    <a:pt x="1206573" y="2278318"/>
                  </a:cubicBezTo>
                  <a:lnTo>
                    <a:pt x="1193790" y="2004801"/>
                  </a:lnTo>
                  <a:cubicBezTo>
                    <a:pt x="1192757" y="1982107"/>
                    <a:pt x="1173048" y="1964579"/>
                    <a:pt x="1150775" y="1965651"/>
                  </a:cubicBezTo>
                  <a:cubicBezTo>
                    <a:pt x="1128043" y="1966684"/>
                    <a:pt x="1110553" y="1985972"/>
                    <a:pt x="1111625" y="2008666"/>
                  </a:cubicBezTo>
                  <a:lnTo>
                    <a:pt x="1124100" y="2275521"/>
                  </a:lnTo>
                  <a:cubicBezTo>
                    <a:pt x="787706" y="2255505"/>
                    <a:pt x="526053" y="2152900"/>
                    <a:pt x="346227" y="1968557"/>
                  </a:cubicBezTo>
                  <a:cubicBezTo>
                    <a:pt x="80744" y="1696343"/>
                    <a:pt x="86603" y="1335495"/>
                    <a:pt x="86603" y="1328186"/>
                  </a:cubicBezTo>
                  <a:cubicBezTo>
                    <a:pt x="84268" y="1291791"/>
                    <a:pt x="84038" y="1257042"/>
                    <a:pt x="83617" y="1222142"/>
                  </a:cubicBezTo>
                  <a:lnTo>
                    <a:pt x="372633" y="1222142"/>
                  </a:lnTo>
                  <a:cubicBezTo>
                    <a:pt x="395365" y="1222142"/>
                    <a:pt x="413773" y="1203696"/>
                    <a:pt x="413773" y="1181002"/>
                  </a:cubicBezTo>
                  <a:cubicBezTo>
                    <a:pt x="413773" y="1158269"/>
                    <a:pt x="395327" y="1139861"/>
                    <a:pt x="372633" y="1139861"/>
                  </a:cubicBezTo>
                  <a:lnTo>
                    <a:pt x="84460" y="1139861"/>
                  </a:lnTo>
                  <a:cubicBezTo>
                    <a:pt x="94717" y="823864"/>
                    <a:pt x="187291" y="572274"/>
                    <a:pt x="362914" y="392026"/>
                  </a:cubicBezTo>
                  <a:cubicBezTo>
                    <a:pt x="558896" y="190763"/>
                    <a:pt x="818178" y="120077"/>
                    <a:pt x="987022" y="95359"/>
                  </a:cubicBezTo>
                  <a:lnTo>
                    <a:pt x="1020049" y="376683"/>
                  </a:lnTo>
                  <a:cubicBezTo>
                    <a:pt x="1022498" y="397617"/>
                    <a:pt x="1040294" y="413040"/>
                    <a:pt x="1060883" y="413040"/>
                  </a:cubicBezTo>
                  <a:cubicBezTo>
                    <a:pt x="1062491" y="413040"/>
                    <a:pt x="1064098" y="412963"/>
                    <a:pt x="1065744" y="412772"/>
                  </a:cubicBezTo>
                  <a:cubicBezTo>
                    <a:pt x="1088285" y="410131"/>
                    <a:pt x="1104434" y="389656"/>
                    <a:pt x="1101794" y="367115"/>
                  </a:cubicBezTo>
                  <a:lnTo>
                    <a:pt x="1068767" y="86025"/>
                  </a:lnTo>
                  <a:cubicBezTo>
                    <a:pt x="1124527" y="81433"/>
                    <a:pt x="1159352" y="82237"/>
                    <a:pt x="1160079" y="82237"/>
                  </a:cubicBezTo>
                  <a:cubicBezTo>
                    <a:pt x="2055136" y="180365"/>
                    <a:pt x="2211901" y="827123"/>
                    <a:pt x="2234924" y="1139740"/>
                  </a:cubicBezTo>
                  <a:lnTo>
                    <a:pt x="1996383" y="1140085"/>
                  </a:lnTo>
                  <a:cubicBezTo>
                    <a:pt x="1973651" y="1140123"/>
                    <a:pt x="1955243" y="1158569"/>
                    <a:pt x="1955281" y="1181301"/>
                  </a:cubicBezTo>
                  <a:cubicBezTo>
                    <a:pt x="1955319" y="1204034"/>
                    <a:pt x="1973727" y="1222403"/>
                    <a:pt x="1996421" y="1222403"/>
                  </a:cubicBezTo>
                  <a:lnTo>
                    <a:pt x="1996459" y="1222403"/>
                  </a:lnTo>
                  <a:lnTo>
                    <a:pt x="2238518" y="1222059"/>
                  </a:lnTo>
                  <a:cubicBezTo>
                    <a:pt x="2239015" y="1269858"/>
                    <a:pt x="2236528" y="1300703"/>
                    <a:pt x="2235953" y="1307286"/>
                  </a:cubicBezTo>
                  <a:cubicBezTo>
                    <a:pt x="2224549" y="1381989"/>
                    <a:pt x="2208092" y="1454047"/>
                    <a:pt x="2187044" y="1521334"/>
                  </a:cubicBezTo>
                  <a:cubicBezTo>
                    <a:pt x="2180232" y="1543033"/>
                    <a:pt x="2192364" y="1566110"/>
                    <a:pt x="2214063" y="1572884"/>
                  </a:cubicBezTo>
                  <a:cubicBezTo>
                    <a:pt x="2235494" y="1579581"/>
                    <a:pt x="2258800" y="1567564"/>
                    <a:pt x="2265612" y="1545903"/>
                  </a:cubicBezTo>
                  <a:cubicBezTo>
                    <a:pt x="2287885" y="1474606"/>
                    <a:pt x="2305299" y="1398525"/>
                    <a:pt x="2317621" y="1317316"/>
                  </a:cubicBezTo>
                  <a:cubicBezTo>
                    <a:pt x="2318540" y="1305491"/>
                    <a:pt x="2413718" y="136859"/>
                    <a:pt x="1166065" y="286"/>
                  </a:cubicBezTo>
                  <a:cubicBezTo>
                    <a:pt x="1145208" y="-441"/>
                    <a:pt x="646092" y="-16132"/>
                    <a:pt x="304377" y="334036"/>
                  </a:cubicBezTo>
                  <a:close/>
                </a:path>
              </a:pathLst>
            </a:custGeom>
            <a:grpFill/>
            <a:ln w="12700" cap="flat">
              <a:solidFill>
                <a:srgbClr val="01A37E"/>
              </a:solid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66E75375-F7F7-9559-97BE-C53040325778}"/>
                </a:ext>
              </a:extLst>
            </p:cNvPr>
            <p:cNvSpPr/>
            <p:nvPr/>
          </p:nvSpPr>
          <p:spPr>
            <a:xfrm>
              <a:off x="13892792" y="1779805"/>
              <a:ext cx="657993" cy="682778"/>
            </a:xfrm>
            <a:custGeom>
              <a:avLst/>
              <a:gdLst>
                <a:gd name="connsiteX0" fmla="*/ 587628 w 657993"/>
                <a:gd name="connsiteY0" fmla="*/ 326867 h 682778"/>
                <a:gd name="connsiteX1" fmla="*/ 345305 w 657993"/>
                <a:gd name="connsiteY1" fmla="*/ 571491 h 682778"/>
                <a:gd name="connsiteX2" fmla="*/ 78108 w 657993"/>
                <a:gd name="connsiteY2" fmla="*/ 23155 h 682778"/>
                <a:gd name="connsiteX3" fmla="*/ 23152 w 657993"/>
                <a:gd name="connsiteY3" fmla="*/ 4173 h 682778"/>
                <a:gd name="connsiteX4" fmla="*/ 4170 w 657993"/>
                <a:gd name="connsiteY4" fmla="*/ 59206 h 682778"/>
                <a:gd name="connsiteX5" fmla="*/ 296742 w 657993"/>
                <a:gd name="connsiteY5" fmla="*/ 659663 h 682778"/>
                <a:gd name="connsiteX6" fmla="*/ 327013 w 657993"/>
                <a:gd name="connsiteY6" fmla="*/ 682204 h 682778"/>
                <a:gd name="connsiteX7" fmla="*/ 333710 w 657993"/>
                <a:gd name="connsiteY7" fmla="*/ 682778 h 682778"/>
                <a:gd name="connsiteX8" fmla="*/ 362949 w 657993"/>
                <a:gd name="connsiteY8" fmla="*/ 670570 h 682778"/>
                <a:gd name="connsiteX9" fmla="*/ 646106 w 657993"/>
                <a:gd name="connsiteY9" fmla="*/ 384728 h 682778"/>
                <a:gd name="connsiteX10" fmla="*/ 645800 w 657993"/>
                <a:gd name="connsiteY10" fmla="*/ 326558 h 682778"/>
                <a:gd name="connsiteX11" fmla="*/ 587629 w 657993"/>
                <a:gd name="connsiteY11" fmla="*/ 326864 h 68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7993" h="682778">
                  <a:moveTo>
                    <a:pt x="587628" y="326867"/>
                  </a:moveTo>
                  <a:lnTo>
                    <a:pt x="345305" y="571491"/>
                  </a:lnTo>
                  <a:lnTo>
                    <a:pt x="78108" y="23155"/>
                  </a:lnTo>
                  <a:cubicBezTo>
                    <a:pt x="68196" y="2757"/>
                    <a:pt x="43588" y="-5815"/>
                    <a:pt x="23152" y="4173"/>
                  </a:cubicBezTo>
                  <a:cubicBezTo>
                    <a:pt x="2678" y="14123"/>
                    <a:pt x="-5780" y="38769"/>
                    <a:pt x="4170" y="59206"/>
                  </a:cubicBezTo>
                  <a:lnTo>
                    <a:pt x="296742" y="659663"/>
                  </a:lnTo>
                  <a:cubicBezTo>
                    <a:pt x="302597" y="671642"/>
                    <a:pt x="313849" y="680060"/>
                    <a:pt x="327013" y="682204"/>
                  </a:cubicBezTo>
                  <a:cubicBezTo>
                    <a:pt x="329271" y="682587"/>
                    <a:pt x="331452" y="682778"/>
                    <a:pt x="333710" y="682778"/>
                  </a:cubicBezTo>
                  <a:cubicBezTo>
                    <a:pt x="344579" y="682778"/>
                    <a:pt x="355141" y="678454"/>
                    <a:pt x="362949" y="670570"/>
                  </a:cubicBezTo>
                  <a:lnTo>
                    <a:pt x="646106" y="384728"/>
                  </a:lnTo>
                  <a:cubicBezTo>
                    <a:pt x="662064" y="368579"/>
                    <a:pt x="661950" y="342516"/>
                    <a:pt x="645800" y="326558"/>
                  </a:cubicBezTo>
                  <a:cubicBezTo>
                    <a:pt x="629688" y="310561"/>
                    <a:pt x="603664" y="310714"/>
                    <a:pt x="587629" y="326864"/>
                  </a:cubicBezTo>
                  <a:close/>
                </a:path>
              </a:pathLst>
            </a:custGeom>
            <a:grpFill/>
            <a:ln w="12700" cap="flat">
              <a:solidFill>
                <a:srgbClr val="01A37E"/>
              </a:solid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9C8179EE-E954-9F03-D945-3241298AF4B4}"/>
                </a:ext>
              </a:extLst>
            </p:cNvPr>
            <p:cNvSpPr/>
            <p:nvPr/>
          </p:nvSpPr>
          <p:spPr>
            <a:xfrm>
              <a:off x="12737521" y="726308"/>
              <a:ext cx="3084231" cy="3154168"/>
            </a:xfrm>
            <a:custGeom>
              <a:avLst/>
              <a:gdLst>
                <a:gd name="connsiteX0" fmla="*/ 2875057 w 3084231"/>
                <a:gd name="connsiteY0" fmla="*/ 655375 h 3154168"/>
                <a:gd name="connsiteX1" fmla="*/ 2904639 w 3084231"/>
                <a:gd name="connsiteY1" fmla="*/ 667927 h 3154168"/>
                <a:gd name="connsiteX2" fmla="*/ 2933265 w 3084231"/>
                <a:gd name="connsiteY2" fmla="*/ 656369 h 3154168"/>
                <a:gd name="connsiteX3" fmla="*/ 3019832 w 3084231"/>
                <a:gd name="connsiteY3" fmla="*/ 445506 h 3154168"/>
                <a:gd name="connsiteX4" fmla="*/ 2883093 w 3084231"/>
                <a:gd name="connsiteY4" fmla="*/ 154423 h 3154168"/>
                <a:gd name="connsiteX5" fmla="*/ 2591325 w 3084231"/>
                <a:gd name="connsiteY5" fmla="*/ 0 h 3154168"/>
                <a:gd name="connsiteX6" fmla="*/ 2402347 w 3084231"/>
                <a:gd name="connsiteY6" fmla="*/ 125070 h 3154168"/>
                <a:gd name="connsiteX7" fmla="*/ 2408815 w 3084231"/>
                <a:gd name="connsiteY7" fmla="*/ 173520 h 3154168"/>
                <a:gd name="connsiteX8" fmla="*/ 2579687 w 3084231"/>
                <a:gd name="connsiteY8" fmla="*/ 350133 h 3154168"/>
                <a:gd name="connsiteX9" fmla="*/ 2435787 w 3084231"/>
                <a:gd name="connsiteY9" fmla="*/ 480749 h 3154168"/>
                <a:gd name="connsiteX10" fmla="*/ 1564380 w 3084231"/>
                <a:gd name="connsiteY10" fmla="*/ 204058 h 3154168"/>
                <a:gd name="connsiteX11" fmla="*/ 1542949 w 3084231"/>
                <a:gd name="connsiteY11" fmla="*/ 204441 h 3154168"/>
                <a:gd name="connsiteX12" fmla="*/ 549518 w 3084231"/>
                <a:gd name="connsiteY12" fmla="*/ 592652 h 3154168"/>
                <a:gd name="connsiteX13" fmla="*/ 441289 w 3084231"/>
                <a:gd name="connsiteY13" fmla="*/ 493535 h 3154168"/>
                <a:gd name="connsiteX14" fmla="*/ 642816 w 3084231"/>
                <a:gd name="connsiteY14" fmla="*/ 285228 h 3154168"/>
                <a:gd name="connsiteX15" fmla="*/ 649284 w 3084231"/>
                <a:gd name="connsiteY15" fmla="*/ 236778 h 3154168"/>
                <a:gd name="connsiteX16" fmla="*/ 460307 w 3084231"/>
                <a:gd name="connsiteY16" fmla="*/ 111708 h 3154168"/>
                <a:gd name="connsiteX17" fmla="*/ 168999 w 3084231"/>
                <a:gd name="connsiteY17" fmla="*/ 265631 h 3154168"/>
                <a:gd name="connsiteX18" fmla="*/ 31799 w 3084231"/>
                <a:gd name="connsiteY18" fmla="*/ 557213 h 3154168"/>
                <a:gd name="connsiteX19" fmla="*/ 118366 w 3084231"/>
                <a:gd name="connsiteY19" fmla="*/ 768077 h 3154168"/>
                <a:gd name="connsiteX20" fmla="*/ 146992 w 3084231"/>
                <a:gd name="connsiteY20" fmla="*/ 779635 h 3154168"/>
                <a:gd name="connsiteX21" fmla="*/ 176575 w 3084231"/>
                <a:gd name="connsiteY21" fmla="*/ 767083 h 3154168"/>
                <a:gd name="connsiteX22" fmla="*/ 384039 w 3084231"/>
                <a:gd name="connsiteY22" fmla="*/ 552692 h 3154168"/>
                <a:gd name="connsiteX23" fmla="*/ 493336 w 3084231"/>
                <a:gd name="connsiteY23" fmla="*/ 652809 h 3154168"/>
                <a:gd name="connsiteX24" fmla="*/ 447565 w 3084231"/>
                <a:gd name="connsiteY24" fmla="*/ 703096 h 3154168"/>
                <a:gd name="connsiteX25" fmla="*/ 160077 w 3084231"/>
                <a:gd name="connsiteY25" fmla="*/ 1790382 h 3154168"/>
                <a:gd name="connsiteX26" fmla="*/ 522190 w 3084231"/>
                <a:gd name="connsiteY26" fmla="*/ 2592406 h 3154168"/>
                <a:gd name="connsiteX27" fmla="*/ 359391 w 3084231"/>
                <a:gd name="connsiteY27" fmla="*/ 3071888 h 3154168"/>
                <a:gd name="connsiteX28" fmla="*/ 41140 w 3084231"/>
                <a:gd name="connsiteY28" fmla="*/ 3071888 h 3154168"/>
                <a:gd name="connsiteX29" fmla="*/ 0 w 3084231"/>
                <a:gd name="connsiteY29" fmla="*/ 3113028 h 3154168"/>
                <a:gd name="connsiteX30" fmla="*/ 41140 w 3084231"/>
                <a:gd name="connsiteY30" fmla="*/ 3154168 h 3154168"/>
                <a:gd name="connsiteX31" fmla="*/ 1105796 w 3084231"/>
                <a:gd name="connsiteY31" fmla="*/ 3154168 h 3154168"/>
                <a:gd name="connsiteX32" fmla="*/ 1146936 w 3084231"/>
                <a:gd name="connsiteY32" fmla="*/ 3113028 h 3154168"/>
                <a:gd name="connsiteX33" fmla="*/ 1105796 w 3084231"/>
                <a:gd name="connsiteY33" fmla="*/ 3071888 h 3154168"/>
                <a:gd name="connsiteX34" fmla="*/ 711725 w 3084231"/>
                <a:gd name="connsiteY34" fmla="*/ 3071850 h 3154168"/>
                <a:gd name="connsiteX35" fmla="*/ 949384 w 3084231"/>
                <a:gd name="connsiteY35" fmla="*/ 2924315 h 3154168"/>
                <a:gd name="connsiteX36" fmla="*/ 961401 w 3084231"/>
                <a:gd name="connsiteY36" fmla="*/ 2911034 h 3154168"/>
                <a:gd name="connsiteX37" fmla="*/ 1443107 w 3084231"/>
                <a:gd name="connsiteY37" fmla="*/ 3043943 h 3154168"/>
                <a:gd name="connsiteX38" fmla="*/ 1445021 w 3084231"/>
                <a:gd name="connsiteY38" fmla="*/ 3043981 h 3154168"/>
                <a:gd name="connsiteX39" fmla="*/ 2133113 w 3084231"/>
                <a:gd name="connsiteY39" fmla="*/ 2935487 h 3154168"/>
                <a:gd name="connsiteX40" fmla="*/ 2402339 w 3084231"/>
                <a:gd name="connsiteY40" fmla="*/ 3071844 h 3154168"/>
                <a:gd name="connsiteX41" fmla="*/ 1978534 w 3084231"/>
                <a:gd name="connsiteY41" fmla="*/ 3071844 h 3154168"/>
                <a:gd name="connsiteX42" fmla="*/ 1937394 w 3084231"/>
                <a:gd name="connsiteY42" fmla="*/ 3112984 h 3154168"/>
                <a:gd name="connsiteX43" fmla="*/ 1978534 w 3084231"/>
                <a:gd name="connsiteY43" fmla="*/ 3154124 h 3154168"/>
                <a:gd name="connsiteX44" fmla="*/ 3043092 w 3084231"/>
                <a:gd name="connsiteY44" fmla="*/ 3154124 h 3154168"/>
                <a:gd name="connsiteX45" fmla="*/ 3084232 w 3084231"/>
                <a:gd name="connsiteY45" fmla="*/ 3112984 h 3154168"/>
                <a:gd name="connsiteX46" fmla="*/ 3043092 w 3084231"/>
                <a:gd name="connsiteY46" fmla="*/ 3071844 h 3154168"/>
                <a:gd name="connsiteX47" fmla="*/ 2799652 w 3084231"/>
                <a:gd name="connsiteY47" fmla="*/ 3071844 h 3154168"/>
                <a:gd name="connsiteX48" fmla="*/ 2605777 w 3084231"/>
                <a:gd name="connsiteY48" fmla="*/ 2634529 h 3154168"/>
                <a:gd name="connsiteX49" fmla="*/ 2940369 w 3084231"/>
                <a:gd name="connsiteY49" fmla="*/ 1807856 h 3154168"/>
                <a:gd name="connsiteX50" fmla="*/ 2595744 w 3084231"/>
                <a:gd name="connsiteY50" fmla="*/ 621912 h 3154168"/>
                <a:gd name="connsiteX51" fmla="*/ 2500835 w 3084231"/>
                <a:gd name="connsiteY51" fmla="*/ 532704 h 3154168"/>
                <a:gd name="connsiteX52" fmla="*/ 2636848 w 3084231"/>
                <a:gd name="connsiteY52" fmla="*/ 409240 h 3154168"/>
                <a:gd name="connsiteX53" fmla="*/ 150275 w 3084231"/>
                <a:gd name="connsiteY53" fmla="*/ 675926 h 3154168"/>
                <a:gd name="connsiteX54" fmla="*/ 228347 w 3084231"/>
                <a:gd name="connsiteY54" fmla="*/ 322622 h 3154168"/>
                <a:gd name="connsiteX55" fmla="*/ 460343 w 3084231"/>
                <a:gd name="connsiteY55" fmla="*/ 193995 h 3154168"/>
                <a:gd name="connsiteX56" fmla="*/ 561342 w 3084231"/>
                <a:gd name="connsiteY56" fmla="*/ 251094 h 3154168"/>
                <a:gd name="connsiteX57" fmla="*/ 445218 w 3084231"/>
                <a:gd name="connsiteY57" fmla="*/ 3064372 h 3154168"/>
                <a:gd name="connsiteX58" fmla="*/ 581614 w 3084231"/>
                <a:gd name="connsiteY58" fmla="*/ 2653617 h 3154168"/>
                <a:gd name="connsiteX59" fmla="*/ 881269 w 3084231"/>
                <a:gd name="connsiteY59" fmla="*/ 2870918 h 3154168"/>
                <a:gd name="connsiteX60" fmla="*/ 445218 w 3084231"/>
                <a:gd name="connsiteY60" fmla="*/ 3064372 h 3154168"/>
                <a:gd name="connsiteX61" fmla="*/ 2717372 w 3084231"/>
                <a:gd name="connsiteY61" fmla="*/ 3059741 h 3154168"/>
                <a:gd name="connsiteX62" fmla="*/ 2231453 w 3084231"/>
                <a:gd name="connsiteY62" fmla="*/ 2895443 h 3154168"/>
                <a:gd name="connsiteX63" fmla="*/ 2546186 w 3084231"/>
                <a:gd name="connsiteY63" fmla="*/ 2692309 h 3154168"/>
                <a:gd name="connsiteX64" fmla="*/ 2717372 w 3084231"/>
                <a:gd name="connsiteY64" fmla="*/ 3059741 h 3154168"/>
                <a:gd name="connsiteX65" fmla="*/ 2535860 w 3084231"/>
                <a:gd name="connsiteY65" fmla="*/ 678252 h 3154168"/>
                <a:gd name="connsiteX66" fmla="*/ 2858284 w 3084231"/>
                <a:gd name="connsiteY66" fmla="*/ 1806393 h 3154168"/>
                <a:gd name="connsiteX67" fmla="*/ 2542062 w 3084231"/>
                <a:gd name="connsiteY67" fmla="*/ 2582513 h 3154168"/>
                <a:gd name="connsiteX68" fmla="*/ 1446153 w 3084231"/>
                <a:gd name="connsiteY68" fmla="*/ 2961731 h 3154168"/>
                <a:gd name="connsiteX69" fmla="*/ 241496 w 3084231"/>
                <a:gd name="connsiteY69" fmla="*/ 1778334 h 3154168"/>
                <a:gd name="connsiteX70" fmla="*/ 511643 w 3084231"/>
                <a:gd name="connsiteY70" fmla="*/ 754728 h 3154168"/>
                <a:gd name="connsiteX71" fmla="*/ 1547593 w 3084231"/>
                <a:gd name="connsiteY71" fmla="*/ 286572 h 3154168"/>
                <a:gd name="connsiteX72" fmla="*/ 1564470 w 3084231"/>
                <a:gd name="connsiteY72" fmla="*/ 286342 h 3154168"/>
                <a:gd name="connsiteX73" fmla="*/ 2535916 w 3084231"/>
                <a:gd name="connsiteY73" fmla="*/ 678228 h 3154168"/>
                <a:gd name="connsiteX74" fmla="*/ 2490357 w 3084231"/>
                <a:gd name="connsiteY74" fmla="*/ 139409 h 3154168"/>
                <a:gd name="connsiteX75" fmla="*/ 2591356 w 3084231"/>
                <a:gd name="connsiteY75" fmla="*/ 82310 h 3154168"/>
                <a:gd name="connsiteX76" fmla="*/ 2823842 w 3084231"/>
                <a:gd name="connsiteY76" fmla="*/ 211476 h 3154168"/>
                <a:gd name="connsiteX77" fmla="*/ 2901416 w 3084231"/>
                <a:gd name="connsiteY77" fmla="*/ 564290 h 315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084231" h="3154168">
                  <a:moveTo>
                    <a:pt x="2875057" y="655375"/>
                  </a:moveTo>
                  <a:cubicBezTo>
                    <a:pt x="2883132" y="663718"/>
                    <a:pt x="2893847" y="667927"/>
                    <a:pt x="2904639" y="667927"/>
                  </a:cubicBezTo>
                  <a:cubicBezTo>
                    <a:pt x="2914934" y="667927"/>
                    <a:pt x="2925267" y="664100"/>
                    <a:pt x="2933265" y="656369"/>
                  </a:cubicBezTo>
                  <a:cubicBezTo>
                    <a:pt x="2936710" y="653002"/>
                    <a:pt x="3018072" y="572941"/>
                    <a:pt x="3019832" y="445506"/>
                  </a:cubicBezTo>
                  <a:cubicBezTo>
                    <a:pt x="3021171" y="346427"/>
                    <a:pt x="2975056" y="248338"/>
                    <a:pt x="2883093" y="154423"/>
                  </a:cubicBezTo>
                  <a:cubicBezTo>
                    <a:pt x="2877161" y="148108"/>
                    <a:pt x="2735597" y="0"/>
                    <a:pt x="2591325" y="0"/>
                  </a:cubicBezTo>
                  <a:cubicBezTo>
                    <a:pt x="2536445" y="0"/>
                    <a:pt x="2459141" y="21699"/>
                    <a:pt x="2402347" y="125070"/>
                  </a:cubicBezTo>
                  <a:cubicBezTo>
                    <a:pt x="2393660" y="140914"/>
                    <a:pt x="2396301" y="160547"/>
                    <a:pt x="2408815" y="173520"/>
                  </a:cubicBezTo>
                  <a:lnTo>
                    <a:pt x="2579687" y="350133"/>
                  </a:lnTo>
                  <a:lnTo>
                    <a:pt x="2435787" y="480749"/>
                  </a:lnTo>
                  <a:cubicBezTo>
                    <a:pt x="2081326" y="219635"/>
                    <a:pt x="1656688" y="204058"/>
                    <a:pt x="1564380" y="204058"/>
                  </a:cubicBezTo>
                  <a:cubicBezTo>
                    <a:pt x="1551292" y="204058"/>
                    <a:pt x="1544288" y="204364"/>
                    <a:pt x="1542949" y="204441"/>
                  </a:cubicBezTo>
                  <a:cubicBezTo>
                    <a:pt x="1119105" y="235057"/>
                    <a:pt x="785923" y="365711"/>
                    <a:pt x="549518" y="592652"/>
                  </a:cubicBezTo>
                  <a:lnTo>
                    <a:pt x="441289" y="493535"/>
                  </a:lnTo>
                  <a:lnTo>
                    <a:pt x="642816" y="285228"/>
                  </a:lnTo>
                  <a:cubicBezTo>
                    <a:pt x="655368" y="272254"/>
                    <a:pt x="657972" y="252622"/>
                    <a:pt x="649284" y="236778"/>
                  </a:cubicBezTo>
                  <a:cubicBezTo>
                    <a:pt x="592491" y="133408"/>
                    <a:pt x="515181" y="111708"/>
                    <a:pt x="460307" y="111708"/>
                  </a:cubicBezTo>
                  <a:cubicBezTo>
                    <a:pt x="316024" y="111708"/>
                    <a:pt x="174466" y="259811"/>
                    <a:pt x="168999" y="265631"/>
                  </a:cubicBezTo>
                  <a:cubicBezTo>
                    <a:pt x="76576" y="360043"/>
                    <a:pt x="30457" y="458125"/>
                    <a:pt x="31799" y="557213"/>
                  </a:cubicBezTo>
                  <a:cubicBezTo>
                    <a:pt x="33560" y="684694"/>
                    <a:pt x="114961" y="764756"/>
                    <a:pt x="118366" y="768077"/>
                  </a:cubicBezTo>
                  <a:cubicBezTo>
                    <a:pt x="126365" y="775808"/>
                    <a:pt x="136697" y="779635"/>
                    <a:pt x="146992" y="779635"/>
                  </a:cubicBezTo>
                  <a:cubicBezTo>
                    <a:pt x="157747" y="779635"/>
                    <a:pt x="168462" y="775425"/>
                    <a:pt x="176575" y="767083"/>
                  </a:cubicBezTo>
                  <a:lnTo>
                    <a:pt x="384039" y="552692"/>
                  </a:lnTo>
                  <a:lnTo>
                    <a:pt x="493336" y="652809"/>
                  </a:lnTo>
                  <a:cubicBezTo>
                    <a:pt x="478105" y="669609"/>
                    <a:pt x="461840" y="685376"/>
                    <a:pt x="447565" y="703096"/>
                  </a:cubicBezTo>
                  <a:cubicBezTo>
                    <a:pt x="75734" y="1164404"/>
                    <a:pt x="156364" y="1764714"/>
                    <a:pt x="160077" y="1790382"/>
                  </a:cubicBezTo>
                  <a:cubicBezTo>
                    <a:pt x="215072" y="2151917"/>
                    <a:pt x="354600" y="2409023"/>
                    <a:pt x="522190" y="2592406"/>
                  </a:cubicBezTo>
                  <a:cubicBezTo>
                    <a:pt x="466430" y="2684714"/>
                    <a:pt x="324601" y="2938098"/>
                    <a:pt x="359391" y="3071888"/>
                  </a:cubicBezTo>
                  <a:lnTo>
                    <a:pt x="41140" y="3071888"/>
                  </a:lnTo>
                  <a:cubicBezTo>
                    <a:pt x="18408" y="3071888"/>
                    <a:pt x="0" y="3090334"/>
                    <a:pt x="0" y="3113028"/>
                  </a:cubicBezTo>
                  <a:cubicBezTo>
                    <a:pt x="0" y="3135761"/>
                    <a:pt x="18446" y="3154168"/>
                    <a:pt x="41140" y="3154168"/>
                  </a:cubicBezTo>
                  <a:lnTo>
                    <a:pt x="1105796" y="3154168"/>
                  </a:lnTo>
                  <a:cubicBezTo>
                    <a:pt x="1128528" y="3154168"/>
                    <a:pt x="1146936" y="3135722"/>
                    <a:pt x="1146936" y="3113028"/>
                  </a:cubicBezTo>
                  <a:cubicBezTo>
                    <a:pt x="1146936" y="3090296"/>
                    <a:pt x="1128490" y="3071888"/>
                    <a:pt x="1105796" y="3071888"/>
                  </a:cubicBezTo>
                  <a:lnTo>
                    <a:pt x="711725" y="3071850"/>
                  </a:lnTo>
                  <a:cubicBezTo>
                    <a:pt x="780076" y="3035149"/>
                    <a:pt x="858604" y="2986508"/>
                    <a:pt x="949384" y="2924315"/>
                  </a:cubicBezTo>
                  <a:cubicBezTo>
                    <a:pt x="954589" y="2920755"/>
                    <a:pt x="958416" y="2916125"/>
                    <a:pt x="961401" y="2911034"/>
                  </a:cubicBezTo>
                  <a:cubicBezTo>
                    <a:pt x="1218958" y="3030364"/>
                    <a:pt x="1438209" y="3043717"/>
                    <a:pt x="1443107" y="3043943"/>
                  </a:cubicBezTo>
                  <a:cubicBezTo>
                    <a:pt x="1443758" y="3043981"/>
                    <a:pt x="1444408" y="3043981"/>
                    <a:pt x="1445021" y="3043981"/>
                  </a:cubicBezTo>
                  <a:cubicBezTo>
                    <a:pt x="1706095" y="3043981"/>
                    <a:pt x="1935799" y="3007433"/>
                    <a:pt x="2133113" y="2935487"/>
                  </a:cubicBezTo>
                  <a:cubicBezTo>
                    <a:pt x="2239540" y="2994538"/>
                    <a:pt x="2328331" y="3039121"/>
                    <a:pt x="2402339" y="3071844"/>
                  </a:cubicBezTo>
                  <a:lnTo>
                    <a:pt x="1978534" y="3071844"/>
                  </a:lnTo>
                  <a:cubicBezTo>
                    <a:pt x="1955802" y="3071844"/>
                    <a:pt x="1937394" y="3090290"/>
                    <a:pt x="1937394" y="3112984"/>
                  </a:cubicBezTo>
                  <a:cubicBezTo>
                    <a:pt x="1937394" y="3135716"/>
                    <a:pt x="1955840" y="3154124"/>
                    <a:pt x="1978534" y="3154124"/>
                  </a:cubicBezTo>
                  <a:lnTo>
                    <a:pt x="3043092" y="3154124"/>
                  </a:lnTo>
                  <a:cubicBezTo>
                    <a:pt x="3065824" y="3154124"/>
                    <a:pt x="3084232" y="3135678"/>
                    <a:pt x="3084232" y="3112984"/>
                  </a:cubicBezTo>
                  <a:cubicBezTo>
                    <a:pt x="3084232" y="3090252"/>
                    <a:pt x="3065786" y="3071844"/>
                    <a:pt x="3043092" y="3071844"/>
                  </a:cubicBezTo>
                  <a:lnTo>
                    <a:pt x="2799652" y="3071844"/>
                  </a:lnTo>
                  <a:cubicBezTo>
                    <a:pt x="2829503" y="2951182"/>
                    <a:pt x="2681861" y="2735224"/>
                    <a:pt x="2605777" y="2634529"/>
                  </a:cubicBezTo>
                  <a:cubicBezTo>
                    <a:pt x="2949284" y="2277619"/>
                    <a:pt x="2941025" y="1823355"/>
                    <a:pt x="2940369" y="1807856"/>
                  </a:cubicBezTo>
                  <a:cubicBezTo>
                    <a:pt x="2973013" y="1299511"/>
                    <a:pt x="2857055" y="900474"/>
                    <a:pt x="2595744" y="621912"/>
                  </a:cubicBezTo>
                  <a:cubicBezTo>
                    <a:pt x="2565281" y="589459"/>
                    <a:pt x="2533326" y="560335"/>
                    <a:pt x="2500835" y="532704"/>
                  </a:cubicBezTo>
                  <a:lnTo>
                    <a:pt x="2636848" y="409240"/>
                  </a:lnTo>
                  <a:close/>
                  <a:moveTo>
                    <a:pt x="150275" y="675926"/>
                  </a:moveTo>
                  <a:cubicBezTo>
                    <a:pt x="113689" y="617489"/>
                    <a:pt x="67497" y="486949"/>
                    <a:pt x="228347" y="322622"/>
                  </a:cubicBezTo>
                  <a:cubicBezTo>
                    <a:pt x="262139" y="286840"/>
                    <a:pt x="369759" y="193995"/>
                    <a:pt x="460343" y="193995"/>
                  </a:cubicBezTo>
                  <a:cubicBezTo>
                    <a:pt x="500489" y="193995"/>
                    <a:pt x="533745" y="212710"/>
                    <a:pt x="561342" y="251094"/>
                  </a:cubicBezTo>
                  <a:close/>
                  <a:moveTo>
                    <a:pt x="445218" y="3064372"/>
                  </a:moveTo>
                  <a:cubicBezTo>
                    <a:pt x="404538" y="3025796"/>
                    <a:pt x="482646" y="2822892"/>
                    <a:pt x="581614" y="2653617"/>
                  </a:cubicBezTo>
                  <a:cubicBezTo>
                    <a:pt x="678055" y="2746269"/>
                    <a:pt x="781074" y="2816916"/>
                    <a:pt x="881269" y="2870918"/>
                  </a:cubicBezTo>
                  <a:cubicBezTo>
                    <a:pt x="518736" y="3115650"/>
                    <a:pt x="451763" y="3070456"/>
                    <a:pt x="445218" y="3064372"/>
                  </a:cubicBezTo>
                  <a:close/>
                  <a:moveTo>
                    <a:pt x="2717372" y="3059741"/>
                  </a:moveTo>
                  <a:cubicBezTo>
                    <a:pt x="2711172" y="3066821"/>
                    <a:pt x="2647529" y="3118753"/>
                    <a:pt x="2231453" y="2895443"/>
                  </a:cubicBezTo>
                  <a:cubicBezTo>
                    <a:pt x="2349665" y="2841980"/>
                    <a:pt x="2454838" y="2774400"/>
                    <a:pt x="2546186" y="2692309"/>
                  </a:cubicBezTo>
                  <a:cubicBezTo>
                    <a:pt x="2657785" y="2842715"/>
                    <a:pt x="2751044" y="3020396"/>
                    <a:pt x="2717372" y="3059741"/>
                  </a:cubicBezTo>
                  <a:close/>
                  <a:moveTo>
                    <a:pt x="2535860" y="678252"/>
                  </a:moveTo>
                  <a:cubicBezTo>
                    <a:pt x="2780945" y="939600"/>
                    <a:pt x="2889478" y="1317858"/>
                    <a:pt x="2858284" y="1806393"/>
                  </a:cubicBezTo>
                  <a:cubicBezTo>
                    <a:pt x="2858399" y="1810794"/>
                    <a:pt x="2865785" y="2250478"/>
                    <a:pt x="2542062" y="2582513"/>
                  </a:cubicBezTo>
                  <a:cubicBezTo>
                    <a:pt x="2296937" y="2833907"/>
                    <a:pt x="1928212" y="2961505"/>
                    <a:pt x="1446153" y="2961731"/>
                  </a:cubicBezTo>
                  <a:cubicBezTo>
                    <a:pt x="1411863" y="2959626"/>
                    <a:pt x="410105" y="2886377"/>
                    <a:pt x="241496" y="1778334"/>
                  </a:cubicBezTo>
                  <a:cubicBezTo>
                    <a:pt x="240693" y="1772478"/>
                    <a:pt x="162047" y="1188438"/>
                    <a:pt x="511643" y="754728"/>
                  </a:cubicBezTo>
                  <a:cubicBezTo>
                    <a:pt x="735027" y="477616"/>
                    <a:pt x="1084012" y="320058"/>
                    <a:pt x="1547593" y="286572"/>
                  </a:cubicBezTo>
                  <a:cubicBezTo>
                    <a:pt x="1548014" y="286533"/>
                    <a:pt x="1553907" y="286342"/>
                    <a:pt x="1564470" y="286342"/>
                  </a:cubicBezTo>
                  <a:cubicBezTo>
                    <a:pt x="1665312" y="286304"/>
                    <a:pt x="2186050" y="305210"/>
                    <a:pt x="2535916" y="678228"/>
                  </a:cubicBezTo>
                  <a:close/>
                  <a:moveTo>
                    <a:pt x="2490357" y="139409"/>
                  </a:moveTo>
                  <a:cubicBezTo>
                    <a:pt x="2517950" y="101062"/>
                    <a:pt x="2551206" y="82310"/>
                    <a:pt x="2591356" y="82310"/>
                  </a:cubicBezTo>
                  <a:cubicBezTo>
                    <a:pt x="2681596" y="82310"/>
                    <a:pt x="2789444" y="175192"/>
                    <a:pt x="2823842" y="211476"/>
                  </a:cubicBezTo>
                  <a:cubicBezTo>
                    <a:pt x="2984310" y="375460"/>
                    <a:pt x="2938077" y="505850"/>
                    <a:pt x="2901416" y="564290"/>
                  </a:cubicBezTo>
                  <a:close/>
                </a:path>
              </a:pathLst>
            </a:custGeom>
            <a:grpFill/>
            <a:ln w="12700" cap="flat">
              <a:solidFill>
                <a:srgbClr val="01A37E"/>
              </a:solid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036A0952-FF85-7BD9-D201-8A8749636FCF}"/>
                </a:ext>
              </a:extLst>
            </p:cNvPr>
            <p:cNvSpPr/>
            <p:nvPr/>
          </p:nvSpPr>
          <p:spPr>
            <a:xfrm>
              <a:off x="15675021" y="2943753"/>
              <a:ext cx="146772" cy="248185"/>
            </a:xfrm>
            <a:custGeom>
              <a:avLst/>
              <a:gdLst>
                <a:gd name="connsiteX0" fmla="*/ 24849 w 146772"/>
                <a:gd name="connsiteY0" fmla="*/ 244818 h 248185"/>
                <a:gd name="connsiteX1" fmla="*/ 41152 w 146772"/>
                <a:gd name="connsiteY1" fmla="*/ 248185 h 248185"/>
                <a:gd name="connsiteX2" fmla="*/ 78925 w 146772"/>
                <a:gd name="connsiteY2" fmla="*/ 223309 h 248185"/>
                <a:gd name="connsiteX3" fmla="*/ 144520 w 146772"/>
                <a:gd name="connsiteY3" fmla="*/ 54573 h 248185"/>
                <a:gd name="connsiteX4" fmla="*/ 119070 w 146772"/>
                <a:gd name="connsiteY4" fmla="*/ 2219 h 248185"/>
                <a:gd name="connsiteX5" fmla="*/ 66716 w 146772"/>
                <a:gd name="connsiteY5" fmla="*/ 27669 h 248185"/>
                <a:gd name="connsiteX6" fmla="*/ 3379 w 146772"/>
                <a:gd name="connsiteY6" fmla="*/ 190743 h 248185"/>
                <a:gd name="connsiteX7" fmla="*/ 24849 w 146772"/>
                <a:gd name="connsiteY7" fmla="*/ 244818 h 248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772" h="248185">
                  <a:moveTo>
                    <a:pt x="24849" y="244818"/>
                  </a:moveTo>
                  <a:cubicBezTo>
                    <a:pt x="30168" y="247114"/>
                    <a:pt x="35679" y="248185"/>
                    <a:pt x="41152" y="248185"/>
                  </a:cubicBezTo>
                  <a:cubicBezTo>
                    <a:pt x="57072" y="248185"/>
                    <a:pt x="72228" y="238886"/>
                    <a:pt x="78925" y="223309"/>
                  </a:cubicBezTo>
                  <a:cubicBezTo>
                    <a:pt x="103035" y="167474"/>
                    <a:pt x="125117" y="110642"/>
                    <a:pt x="144520" y="54573"/>
                  </a:cubicBezTo>
                  <a:cubicBezTo>
                    <a:pt x="151906" y="33104"/>
                    <a:pt x="140540" y="9683"/>
                    <a:pt x="119070" y="2219"/>
                  </a:cubicBezTo>
                  <a:cubicBezTo>
                    <a:pt x="97600" y="-5090"/>
                    <a:pt x="74179" y="6238"/>
                    <a:pt x="66716" y="27669"/>
                  </a:cubicBezTo>
                  <a:cubicBezTo>
                    <a:pt x="48001" y="81859"/>
                    <a:pt x="26686" y="136702"/>
                    <a:pt x="3379" y="190743"/>
                  </a:cubicBezTo>
                  <a:cubicBezTo>
                    <a:pt x="-5614" y="211600"/>
                    <a:pt x="3953" y="235825"/>
                    <a:pt x="24849" y="244818"/>
                  </a:cubicBezTo>
                  <a:close/>
                </a:path>
              </a:pathLst>
            </a:custGeom>
            <a:grpFill/>
            <a:ln w="12700" cap="flat">
              <a:solidFill>
                <a:srgbClr val="01A37E"/>
              </a:solid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75C9F0A2-A515-C282-4BEA-AEDADC56CCC9}"/>
                </a:ext>
              </a:extLst>
            </p:cNvPr>
            <p:cNvSpPr/>
            <p:nvPr/>
          </p:nvSpPr>
          <p:spPr>
            <a:xfrm>
              <a:off x="15714762" y="1685356"/>
              <a:ext cx="219518" cy="1056903"/>
            </a:xfrm>
            <a:custGeom>
              <a:avLst/>
              <a:gdLst>
                <a:gd name="connsiteX0" fmla="*/ 20182 w 219518"/>
                <a:gd name="connsiteY0" fmla="*/ 5819 h 1056903"/>
                <a:gd name="connsiteX1" fmla="*/ 5715 w 219518"/>
                <a:gd name="connsiteY1" fmla="*/ 62191 h 1056903"/>
                <a:gd name="connsiteX2" fmla="*/ 102538 w 219518"/>
                <a:gd name="connsiteY2" fmla="*/ 1007841 h 1056903"/>
                <a:gd name="connsiteX3" fmla="*/ 134991 w 219518"/>
                <a:gd name="connsiteY3" fmla="*/ 1056138 h 1056903"/>
                <a:gd name="connsiteX4" fmla="*/ 142990 w 219518"/>
                <a:gd name="connsiteY4" fmla="*/ 1056903 h 1056903"/>
                <a:gd name="connsiteX5" fmla="*/ 183327 w 219518"/>
                <a:gd name="connsiteY5" fmla="*/ 1023685 h 1056903"/>
                <a:gd name="connsiteX6" fmla="*/ 76479 w 219518"/>
                <a:gd name="connsiteY6" fmla="*/ 20066 h 1056903"/>
                <a:gd name="connsiteX7" fmla="*/ 20184 w 219518"/>
                <a:gd name="connsiteY7" fmla="*/ 5791 h 105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518" h="1056903">
                  <a:moveTo>
                    <a:pt x="20182" y="5819"/>
                  </a:moveTo>
                  <a:cubicBezTo>
                    <a:pt x="625" y="17377"/>
                    <a:pt x="-5804" y="42635"/>
                    <a:pt x="5715" y="62191"/>
                  </a:cubicBezTo>
                  <a:cubicBezTo>
                    <a:pt x="7858" y="65788"/>
                    <a:pt x="216579" y="428016"/>
                    <a:pt x="102538" y="1007841"/>
                  </a:cubicBezTo>
                  <a:cubicBezTo>
                    <a:pt x="98214" y="1030113"/>
                    <a:pt x="112718" y="1051737"/>
                    <a:pt x="134991" y="1056138"/>
                  </a:cubicBezTo>
                  <a:cubicBezTo>
                    <a:pt x="137670" y="1056673"/>
                    <a:pt x="140349" y="1056903"/>
                    <a:pt x="142990" y="1056903"/>
                  </a:cubicBezTo>
                  <a:cubicBezTo>
                    <a:pt x="162239" y="1056903"/>
                    <a:pt x="179462" y="1043317"/>
                    <a:pt x="183327" y="1023685"/>
                  </a:cubicBezTo>
                  <a:cubicBezTo>
                    <a:pt x="303763" y="411021"/>
                    <a:pt x="85814" y="35741"/>
                    <a:pt x="76479" y="20066"/>
                  </a:cubicBezTo>
                  <a:cubicBezTo>
                    <a:pt x="64883" y="624"/>
                    <a:pt x="39701" y="-5843"/>
                    <a:pt x="20184" y="5791"/>
                  </a:cubicBezTo>
                  <a:close/>
                </a:path>
              </a:pathLst>
            </a:custGeom>
            <a:grpFill/>
            <a:ln w="12700" cap="flat">
              <a:solidFill>
                <a:srgbClr val="01A37E"/>
              </a:solid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2D02D88A-676D-78D1-69F3-211CE79BC47B}"/>
                </a:ext>
              </a:extLst>
            </p:cNvPr>
            <p:cNvSpPr/>
            <p:nvPr/>
          </p:nvSpPr>
          <p:spPr>
            <a:xfrm>
              <a:off x="15996468" y="2204606"/>
              <a:ext cx="165453" cy="675479"/>
            </a:xfrm>
            <a:custGeom>
              <a:avLst/>
              <a:gdLst>
                <a:gd name="connsiteX0" fmla="*/ 158480 w 165453"/>
                <a:gd name="connsiteY0" fmla="*/ 37364 h 675479"/>
                <a:gd name="connsiteX1" fmla="*/ 113704 w 165453"/>
                <a:gd name="connsiteY1" fmla="*/ 204 h 675479"/>
                <a:gd name="connsiteX2" fmla="*/ 76505 w 165453"/>
                <a:gd name="connsiteY2" fmla="*/ 44980 h 675479"/>
                <a:gd name="connsiteX3" fmla="*/ 3332 w 165453"/>
                <a:gd name="connsiteY3" fmla="*/ 618113 h 675479"/>
                <a:gd name="connsiteX4" fmla="*/ 24993 w 165453"/>
                <a:gd name="connsiteY4" fmla="*/ 672150 h 675479"/>
                <a:gd name="connsiteX5" fmla="*/ 41181 w 165453"/>
                <a:gd name="connsiteY5" fmla="*/ 675479 h 675479"/>
                <a:gd name="connsiteX6" fmla="*/ 78992 w 165453"/>
                <a:gd name="connsiteY6" fmla="*/ 650527 h 675479"/>
                <a:gd name="connsiteX7" fmla="*/ 158479 w 165453"/>
                <a:gd name="connsiteY7" fmla="*/ 37363 h 6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453" h="675479">
                  <a:moveTo>
                    <a:pt x="158480" y="37364"/>
                  </a:moveTo>
                  <a:cubicBezTo>
                    <a:pt x="156375" y="14708"/>
                    <a:pt x="135977" y="-2054"/>
                    <a:pt x="113704" y="204"/>
                  </a:cubicBezTo>
                  <a:cubicBezTo>
                    <a:pt x="91048" y="2309"/>
                    <a:pt x="74439" y="22362"/>
                    <a:pt x="76505" y="44980"/>
                  </a:cubicBezTo>
                  <a:cubicBezTo>
                    <a:pt x="90550" y="195768"/>
                    <a:pt x="89249" y="417575"/>
                    <a:pt x="3332" y="618113"/>
                  </a:cubicBezTo>
                  <a:cubicBezTo>
                    <a:pt x="-5623" y="639008"/>
                    <a:pt x="4098" y="663195"/>
                    <a:pt x="24993" y="672150"/>
                  </a:cubicBezTo>
                  <a:cubicBezTo>
                    <a:pt x="30236" y="674408"/>
                    <a:pt x="35747" y="675479"/>
                    <a:pt x="41181" y="675479"/>
                  </a:cubicBezTo>
                  <a:cubicBezTo>
                    <a:pt x="57139" y="675479"/>
                    <a:pt x="72294" y="666141"/>
                    <a:pt x="78992" y="650527"/>
                  </a:cubicBezTo>
                  <a:cubicBezTo>
                    <a:pt x="171681" y="434069"/>
                    <a:pt x="173366" y="197605"/>
                    <a:pt x="158479" y="37363"/>
                  </a:cubicBezTo>
                  <a:close/>
                </a:path>
              </a:pathLst>
            </a:custGeom>
            <a:grpFill/>
            <a:ln w="12700" cap="flat">
              <a:solidFill>
                <a:srgbClr val="01A37E"/>
              </a:solid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C5BAB83D-147B-868A-EB02-25FF05E9BDEB}"/>
                </a:ext>
              </a:extLst>
            </p:cNvPr>
            <p:cNvSpPr/>
            <p:nvPr/>
          </p:nvSpPr>
          <p:spPr>
            <a:xfrm>
              <a:off x="12657294" y="1685378"/>
              <a:ext cx="242381" cy="953475"/>
            </a:xfrm>
            <a:custGeom>
              <a:avLst/>
              <a:gdLst>
                <a:gd name="connsiteX0" fmla="*/ 70417 w 242381"/>
                <a:gd name="connsiteY0" fmla="*/ 953475 h 953475"/>
                <a:gd name="connsiteX1" fmla="*/ 79143 w 242381"/>
                <a:gd name="connsiteY1" fmla="*/ 952556 h 953475"/>
                <a:gd name="connsiteX2" fmla="*/ 110716 w 242381"/>
                <a:gd name="connsiteY2" fmla="*/ 903647 h 953475"/>
                <a:gd name="connsiteX3" fmla="*/ 235433 w 242381"/>
                <a:gd name="connsiteY3" fmla="*/ 64042 h 953475"/>
                <a:gd name="connsiteX4" fmla="*/ 224182 w 242381"/>
                <a:gd name="connsiteY4" fmla="*/ 6981 h 953475"/>
                <a:gd name="connsiteX5" fmla="*/ 167122 w 242381"/>
                <a:gd name="connsiteY5" fmla="*/ 18117 h 953475"/>
                <a:gd name="connsiteX6" fmla="*/ 30226 w 242381"/>
                <a:gd name="connsiteY6" fmla="*/ 921022 h 953475"/>
                <a:gd name="connsiteX7" fmla="*/ 70410 w 242381"/>
                <a:gd name="connsiteY7" fmla="*/ 953475 h 95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381" h="953475">
                  <a:moveTo>
                    <a:pt x="70417" y="953475"/>
                  </a:moveTo>
                  <a:cubicBezTo>
                    <a:pt x="73326" y="953475"/>
                    <a:pt x="76196" y="953169"/>
                    <a:pt x="79143" y="952556"/>
                  </a:cubicBezTo>
                  <a:cubicBezTo>
                    <a:pt x="101377" y="947773"/>
                    <a:pt x="115461" y="925881"/>
                    <a:pt x="110716" y="903647"/>
                  </a:cubicBezTo>
                  <a:cubicBezTo>
                    <a:pt x="5318" y="415318"/>
                    <a:pt x="233102" y="67480"/>
                    <a:pt x="235433" y="64042"/>
                  </a:cubicBezTo>
                  <a:cubicBezTo>
                    <a:pt x="248025" y="45174"/>
                    <a:pt x="243049" y="19610"/>
                    <a:pt x="224182" y="6981"/>
                  </a:cubicBezTo>
                  <a:cubicBezTo>
                    <a:pt x="205277" y="-5648"/>
                    <a:pt x="179750" y="-673"/>
                    <a:pt x="167122" y="18117"/>
                  </a:cubicBezTo>
                  <a:cubicBezTo>
                    <a:pt x="156903" y="33349"/>
                    <a:pt x="-82823" y="397032"/>
                    <a:pt x="30226" y="921022"/>
                  </a:cubicBezTo>
                  <a:cubicBezTo>
                    <a:pt x="34398" y="940311"/>
                    <a:pt x="51428" y="953475"/>
                    <a:pt x="70410" y="953475"/>
                  </a:cubicBezTo>
                  <a:close/>
                </a:path>
              </a:pathLst>
            </a:custGeom>
            <a:grpFill/>
            <a:ln w="12700" cap="flat">
              <a:solidFill>
                <a:srgbClr val="01A37E"/>
              </a:solid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B79706CE-E8DA-C960-651A-3CF6CD7B3C57}"/>
                </a:ext>
              </a:extLst>
            </p:cNvPr>
            <p:cNvSpPr/>
            <p:nvPr/>
          </p:nvSpPr>
          <p:spPr>
            <a:xfrm>
              <a:off x="12454628" y="1685460"/>
              <a:ext cx="193568" cy="560381"/>
            </a:xfrm>
            <a:custGeom>
              <a:avLst/>
              <a:gdLst>
                <a:gd name="connsiteX0" fmla="*/ 175993 w 193568"/>
                <a:gd name="connsiteY0" fmla="*/ 7381 h 560381"/>
                <a:gd name="connsiteX1" fmla="*/ 118702 w 193568"/>
                <a:gd name="connsiteY1" fmla="*/ 17523 h 560381"/>
                <a:gd name="connsiteX2" fmla="*/ 29 w 193568"/>
                <a:gd name="connsiteY2" fmla="*/ 519509 h 560381"/>
                <a:gd name="connsiteX3" fmla="*/ 41170 w 193568"/>
                <a:gd name="connsiteY3" fmla="*/ 560382 h 560381"/>
                <a:gd name="connsiteX4" fmla="*/ 41438 w 193568"/>
                <a:gd name="connsiteY4" fmla="*/ 560382 h 560381"/>
                <a:gd name="connsiteX5" fmla="*/ 82310 w 193568"/>
                <a:gd name="connsiteY5" fmla="*/ 518973 h 560381"/>
                <a:gd name="connsiteX6" fmla="*/ 186209 w 193568"/>
                <a:gd name="connsiteY6" fmla="*/ 64591 h 560381"/>
                <a:gd name="connsiteX7" fmla="*/ 175991 w 193568"/>
                <a:gd name="connsiteY7" fmla="*/ 7378 h 5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568" h="560381">
                  <a:moveTo>
                    <a:pt x="175993" y="7381"/>
                  </a:moveTo>
                  <a:cubicBezTo>
                    <a:pt x="157356" y="-5593"/>
                    <a:pt x="131753" y="-1001"/>
                    <a:pt x="118702" y="17523"/>
                  </a:cubicBezTo>
                  <a:cubicBezTo>
                    <a:pt x="113727" y="24564"/>
                    <a:pt x="-2116" y="194097"/>
                    <a:pt x="29" y="519509"/>
                  </a:cubicBezTo>
                  <a:cubicBezTo>
                    <a:pt x="183" y="542165"/>
                    <a:pt x="18552" y="560382"/>
                    <a:pt x="41170" y="560382"/>
                  </a:cubicBezTo>
                  <a:lnTo>
                    <a:pt x="41438" y="560382"/>
                  </a:lnTo>
                  <a:cubicBezTo>
                    <a:pt x="64170" y="560228"/>
                    <a:pt x="82463" y="541667"/>
                    <a:pt x="82310" y="518973"/>
                  </a:cubicBezTo>
                  <a:cubicBezTo>
                    <a:pt x="80320" y="223109"/>
                    <a:pt x="184338" y="67305"/>
                    <a:pt x="186209" y="64591"/>
                  </a:cubicBezTo>
                  <a:cubicBezTo>
                    <a:pt x="199144" y="45954"/>
                    <a:pt x="194590" y="20351"/>
                    <a:pt x="175991" y="7378"/>
                  </a:cubicBezTo>
                  <a:close/>
                </a:path>
              </a:pathLst>
            </a:custGeom>
            <a:grpFill/>
            <a:ln w="12700" cap="flat">
              <a:solidFill>
                <a:srgbClr val="01A37E"/>
              </a:solid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586AD994-5247-0544-6694-D5B57D0077F7}"/>
                </a:ext>
              </a:extLst>
            </p:cNvPr>
            <p:cNvSpPr/>
            <p:nvPr/>
          </p:nvSpPr>
          <p:spPr>
            <a:xfrm>
              <a:off x="14892299" y="4044155"/>
              <a:ext cx="456482" cy="82280"/>
            </a:xfrm>
            <a:custGeom>
              <a:avLst/>
              <a:gdLst>
                <a:gd name="connsiteX0" fmla="*/ 41140 w 456482"/>
                <a:gd name="connsiteY0" fmla="*/ 0 h 82280"/>
                <a:gd name="connsiteX1" fmla="*/ 0 w 456482"/>
                <a:gd name="connsiteY1" fmla="*/ 41140 h 82280"/>
                <a:gd name="connsiteX2" fmla="*/ 41140 w 456482"/>
                <a:gd name="connsiteY2" fmla="*/ 82280 h 82280"/>
                <a:gd name="connsiteX3" fmla="*/ 415342 w 456482"/>
                <a:gd name="connsiteY3" fmla="*/ 82280 h 82280"/>
                <a:gd name="connsiteX4" fmla="*/ 456482 w 456482"/>
                <a:gd name="connsiteY4" fmla="*/ 41140 h 82280"/>
                <a:gd name="connsiteX5" fmla="*/ 415342 w 456482"/>
                <a:gd name="connsiteY5"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482" h="82280">
                  <a:moveTo>
                    <a:pt x="41140" y="0"/>
                  </a:moveTo>
                  <a:cubicBezTo>
                    <a:pt x="18408" y="0"/>
                    <a:pt x="0" y="18446"/>
                    <a:pt x="0" y="41140"/>
                  </a:cubicBezTo>
                  <a:cubicBezTo>
                    <a:pt x="0" y="63872"/>
                    <a:pt x="18446" y="82280"/>
                    <a:pt x="41140" y="82280"/>
                  </a:cubicBezTo>
                  <a:lnTo>
                    <a:pt x="415342" y="82280"/>
                  </a:lnTo>
                  <a:cubicBezTo>
                    <a:pt x="438074" y="82280"/>
                    <a:pt x="456482" y="63834"/>
                    <a:pt x="456482" y="41140"/>
                  </a:cubicBezTo>
                  <a:cubicBezTo>
                    <a:pt x="456482" y="18408"/>
                    <a:pt x="438036" y="0"/>
                    <a:pt x="415342" y="0"/>
                  </a:cubicBezTo>
                  <a:close/>
                </a:path>
              </a:pathLst>
            </a:custGeom>
            <a:grpFill/>
            <a:ln w="12700" cap="flat">
              <a:solidFill>
                <a:srgbClr val="01A37E"/>
              </a:solid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F5DB0C67-3F6A-F946-CED0-AB13C25EEDC2}"/>
                </a:ext>
              </a:extLst>
            </p:cNvPr>
            <p:cNvSpPr/>
            <p:nvPr/>
          </p:nvSpPr>
          <p:spPr>
            <a:xfrm>
              <a:off x="13503359" y="4044155"/>
              <a:ext cx="1086095" cy="82280"/>
            </a:xfrm>
            <a:custGeom>
              <a:avLst/>
              <a:gdLst>
                <a:gd name="connsiteX0" fmla="*/ 41140 w 1086095"/>
                <a:gd name="connsiteY0" fmla="*/ 0 h 82280"/>
                <a:gd name="connsiteX1" fmla="*/ 0 w 1086095"/>
                <a:gd name="connsiteY1" fmla="*/ 41140 h 82280"/>
                <a:gd name="connsiteX2" fmla="*/ 41140 w 1086095"/>
                <a:gd name="connsiteY2" fmla="*/ 82280 h 82280"/>
                <a:gd name="connsiteX3" fmla="*/ 1044956 w 1086095"/>
                <a:gd name="connsiteY3" fmla="*/ 82280 h 82280"/>
                <a:gd name="connsiteX4" fmla="*/ 1086096 w 1086095"/>
                <a:gd name="connsiteY4" fmla="*/ 41140 h 82280"/>
                <a:gd name="connsiteX5" fmla="*/ 1044956 w 1086095"/>
                <a:gd name="connsiteY5" fmla="*/ 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095" h="82280">
                  <a:moveTo>
                    <a:pt x="41140" y="0"/>
                  </a:moveTo>
                  <a:cubicBezTo>
                    <a:pt x="18408" y="0"/>
                    <a:pt x="0" y="18446"/>
                    <a:pt x="0" y="41140"/>
                  </a:cubicBezTo>
                  <a:cubicBezTo>
                    <a:pt x="0" y="63872"/>
                    <a:pt x="18446" y="82280"/>
                    <a:pt x="41140" y="82280"/>
                  </a:cubicBezTo>
                  <a:lnTo>
                    <a:pt x="1044956" y="82280"/>
                  </a:lnTo>
                  <a:cubicBezTo>
                    <a:pt x="1067688" y="82280"/>
                    <a:pt x="1086096" y="63834"/>
                    <a:pt x="1086096" y="41140"/>
                  </a:cubicBezTo>
                  <a:cubicBezTo>
                    <a:pt x="1086096" y="18408"/>
                    <a:pt x="1067649" y="0"/>
                    <a:pt x="1044956" y="0"/>
                  </a:cubicBezTo>
                  <a:close/>
                </a:path>
              </a:pathLst>
            </a:custGeom>
            <a:grpFill/>
            <a:ln w="12700" cap="flat">
              <a:solidFill>
                <a:srgbClr val="01A37E"/>
              </a:solidFill>
              <a:prstDash val="solid"/>
              <a:miter/>
            </a:ln>
          </p:spPr>
          <p:txBody>
            <a:bodyPr rtlCol="0" anchor="ctr"/>
            <a:lstStyle/>
            <a:p>
              <a:endParaRPr lang="zh-CN" altLang="en-US"/>
            </a:p>
          </p:txBody>
        </p:sp>
      </p:grpSp>
      <p:sp>
        <p:nvSpPr>
          <p:cNvPr id="545" name="文本框 544">
            <a:extLst>
              <a:ext uri="{FF2B5EF4-FFF2-40B4-BE49-F238E27FC236}">
                <a16:creationId xmlns:a16="http://schemas.microsoft.com/office/drawing/2014/main" id="{B2088803-74A6-5A5D-8A2A-A84C4D5C4DD0}"/>
              </a:ext>
            </a:extLst>
          </p:cNvPr>
          <p:cNvSpPr txBox="1"/>
          <p:nvPr/>
        </p:nvSpPr>
        <p:spPr>
          <a:xfrm>
            <a:off x="7137885" y="1014909"/>
            <a:ext cx="2363790" cy="369332"/>
          </a:xfrm>
          <a:prstGeom prst="rect">
            <a:avLst/>
          </a:prstGeom>
          <a:noFill/>
        </p:spPr>
        <p:txBody>
          <a:bodyPr wrap="square" rtlCol="0">
            <a:spAutoFit/>
          </a:bodyPr>
          <a:lstStyle/>
          <a:p>
            <a:pPr algn="ctr"/>
            <a:r>
              <a:rPr lang="en-US" altLang="zh-CN">
                <a:ln w="12700">
                  <a:solidFill>
                    <a:srgbClr val="01A37E"/>
                  </a:solidFill>
                </a:ln>
                <a:solidFill>
                  <a:srgbClr val="01A37E"/>
                </a:solidFill>
                <a:latin typeface="Dreaming Outloud Pro" panose="03050502040302030504" pitchFamily="66" charset="0"/>
                <a:cs typeface="Dreaming Outloud Pro" panose="03050502040302030504" pitchFamily="66" charset="0"/>
              </a:rPr>
              <a:t>Powerpoint Templet</a:t>
            </a:r>
            <a:endParaRPr lang="zh-CN" altLang="en-US">
              <a:ln w="12700">
                <a:solidFill>
                  <a:srgbClr val="01A37E"/>
                </a:solidFill>
              </a:ln>
              <a:solidFill>
                <a:srgbClr val="01A37E"/>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3">
            <p14:nvContentPartPr>
              <p14:cNvPr id="548" name="墨迹 547">
                <a:extLst>
                  <a:ext uri="{FF2B5EF4-FFF2-40B4-BE49-F238E27FC236}">
                    <a16:creationId xmlns:a16="http://schemas.microsoft.com/office/drawing/2014/main" id="{FF95412C-30A3-6AE1-0CCC-D7300F1EE622}"/>
                  </a:ext>
                </a:extLst>
              </p14:cNvPr>
              <p14:cNvContentPartPr/>
              <p14:nvPr/>
            </p14:nvContentPartPr>
            <p14:xfrm>
              <a:off x="7385400" y="1375229"/>
              <a:ext cx="1868760" cy="39600"/>
            </p14:xfrm>
          </p:contentPart>
        </mc:Choice>
        <mc:Fallback xmlns="">
          <p:pic>
            <p:nvPicPr>
              <p:cNvPr id="548" name="墨迹 547">
                <a:extLst>
                  <a:ext uri="{FF2B5EF4-FFF2-40B4-BE49-F238E27FC236}">
                    <a16:creationId xmlns:a16="http://schemas.microsoft.com/office/drawing/2014/main" id="{FF95412C-30A3-6AE1-0CCC-D7300F1EE622}"/>
                  </a:ext>
                </a:extLst>
              </p:cNvPr>
              <p:cNvPicPr/>
              <p:nvPr/>
            </p:nvPicPr>
            <p:blipFill>
              <a:blip r:embed="rId4"/>
              <a:stretch>
                <a:fillRect/>
              </a:stretch>
            </p:blipFill>
            <p:spPr>
              <a:xfrm>
                <a:off x="7377840" y="1367309"/>
                <a:ext cx="1884600" cy="55080"/>
              </a:xfrm>
              <a:prstGeom prst="rect">
                <a:avLst/>
              </a:prstGeom>
            </p:spPr>
          </p:pic>
        </mc:Fallback>
      </mc:AlternateContent>
      <p:sp>
        <p:nvSpPr>
          <p:cNvPr id="549" name="文本框 548">
            <a:extLst>
              <a:ext uri="{FF2B5EF4-FFF2-40B4-BE49-F238E27FC236}">
                <a16:creationId xmlns:a16="http://schemas.microsoft.com/office/drawing/2014/main" id="{FA650408-0494-1AE3-BC1B-D70D3C483AD8}"/>
              </a:ext>
            </a:extLst>
          </p:cNvPr>
          <p:cNvSpPr txBox="1"/>
          <p:nvPr/>
        </p:nvSpPr>
        <p:spPr>
          <a:xfrm>
            <a:off x="7255935" y="3100961"/>
            <a:ext cx="2160296" cy="261610"/>
          </a:xfrm>
          <a:prstGeom prst="rect">
            <a:avLst/>
          </a:prstGeom>
          <a:noFill/>
        </p:spPr>
        <p:txBody>
          <a:bodyPr wrap="square" rtlCol="0">
            <a:spAutoFit/>
          </a:bodyPr>
          <a:lstStyle/>
          <a:p>
            <a:pPr algn="ctr"/>
            <a:r>
              <a:rPr lang="en-US" altLang="zh-CN" sz="105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Title Goes Here 2022/09/23</a:t>
            </a:r>
          </a:p>
        </p:txBody>
      </p:sp>
      <p:sp>
        <p:nvSpPr>
          <p:cNvPr id="551" name="文本框 550">
            <a:extLst>
              <a:ext uri="{FF2B5EF4-FFF2-40B4-BE49-F238E27FC236}">
                <a16:creationId xmlns:a16="http://schemas.microsoft.com/office/drawing/2014/main" id="{C5C9D9E4-1D08-B614-5EB6-48C656568A00}"/>
              </a:ext>
            </a:extLst>
          </p:cNvPr>
          <p:cNvSpPr txBox="1"/>
          <p:nvPr/>
        </p:nvSpPr>
        <p:spPr>
          <a:xfrm>
            <a:off x="6940990" y="4065928"/>
            <a:ext cx="2560686" cy="316606"/>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552" name="文本框 551">
            <a:extLst>
              <a:ext uri="{FF2B5EF4-FFF2-40B4-BE49-F238E27FC236}">
                <a16:creationId xmlns:a16="http://schemas.microsoft.com/office/drawing/2014/main" id="{EFDE01A4-780A-FE10-675B-D96BC77DADB0}"/>
              </a:ext>
            </a:extLst>
          </p:cNvPr>
          <p:cNvSpPr txBox="1"/>
          <p:nvPr/>
        </p:nvSpPr>
        <p:spPr>
          <a:xfrm>
            <a:off x="6940990" y="4783132"/>
            <a:ext cx="3145365"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pic>
        <p:nvPicPr>
          <p:cNvPr id="556" name="图片 555">
            <a:extLst>
              <a:ext uri="{FF2B5EF4-FFF2-40B4-BE49-F238E27FC236}">
                <a16:creationId xmlns:a16="http://schemas.microsoft.com/office/drawing/2014/main" id="{6A88C983-36D0-8BF9-8CA8-2BA22979553E}"/>
              </a:ext>
            </a:extLst>
          </p:cNvPr>
          <p:cNvPicPr>
            <a:picLocks noChangeAspect="1"/>
          </p:cNvPicPr>
          <p:nvPr/>
        </p:nvPicPr>
        <p:blipFill>
          <a:blip r:embed="rId5"/>
          <a:stretch>
            <a:fillRect/>
          </a:stretch>
        </p:blipFill>
        <p:spPr>
          <a:xfrm>
            <a:off x="2178435" y="809949"/>
            <a:ext cx="3664014" cy="4883319"/>
          </a:xfrm>
          <a:prstGeom prst="rect">
            <a:avLst/>
          </a:prstGeom>
        </p:spPr>
      </p:pic>
      <p:sp>
        <p:nvSpPr>
          <p:cNvPr id="558" name="文本框 557">
            <a:extLst>
              <a:ext uri="{FF2B5EF4-FFF2-40B4-BE49-F238E27FC236}">
                <a16:creationId xmlns:a16="http://schemas.microsoft.com/office/drawing/2014/main" id="{FE48608F-20FB-49D9-473C-70BC450E8E49}"/>
              </a:ext>
            </a:extLst>
          </p:cNvPr>
          <p:cNvSpPr txBox="1"/>
          <p:nvPr/>
        </p:nvSpPr>
        <p:spPr>
          <a:xfrm>
            <a:off x="2105645" y="5786441"/>
            <a:ext cx="2160296" cy="261610"/>
          </a:xfrm>
          <a:prstGeom prst="rect">
            <a:avLst/>
          </a:prstGeom>
          <a:noFill/>
        </p:spPr>
        <p:txBody>
          <a:bodyPr wrap="square" rtlCol="0">
            <a:spAutoFit/>
          </a:bodyPr>
          <a:lstStyle/>
          <a:p>
            <a:r>
              <a:rPr lang="en-US" altLang="zh-CN" sz="105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Title Goes Here 2022/09/23</a:t>
            </a:r>
          </a:p>
        </p:txBody>
      </p:sp>
    </p:spTree>
    <p:extLst>
      <p:ext uri="{BB962C8B-B14F-4D97-AF65-F5344CB8AC3E}">
        <p14:creationId xmlns:p14="http://schemas.microsoft.com/office/powerpoint/2010/main" val="1469207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id="{1239D493-EA9B-22B1-A46A-04B18DC0C521}"/>
              </a:ext>
            </a:extLst>
          </p:cNvPr>
          <p:cNvSpPr>
            <a:spLocks/>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穿着蓝色衣服的小熊布偶&#10;&#10;中度可信度描述已自动生成">
            <a:extLst>
              <a:ext uri="{FF2B5EF4-FFF2-40B4-BE49-F238E27FC236}">
                <a16:creationId xmlns:a16="http://schemas.microsoft.com/office/drawing/2014/main" id="{71121C46-170A-5B80-8B6F-C10143E83E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60900" y="1669266"/>
            <a:ext cx="2870200" cy="4306868"/>
          </a:xfrm>
          <a:prstGeom prst="rect">
            <a:avLst/>
          </a:prstGeom>
        </p:spPr>
      </p:pic>
      <p:sp>
        <p:nvSpPr>
          <p:cNvPr id="4" name="任意多边形: 形状 3">
            <a:extLst>
              <a:ext uri="{FF2B5EF4-FFF2-40B4-BE49-F238E27FC236}">
                <a16:creationId xmlns:a16="http://schemas.microsoft.com/office/drawing/2014/main" id="{A3335B4C-3273-69AF-35D3-0D80E680929B}"/>
              </a:ext>
            </a:extLst>
          </p:cNvPr>
          <p:cNvSpPr/>
          <p:nvPr/>
        </p:nvSpPr>
        <p:spPr>
          <a:xfrm rot="16200000">
            <a:off x="7455094" y="2165903"/>
            <a:ext cx="533013" cy="646596"/>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E6276346-EAFD-BF97-3544-F95E512A9F98}"/>
              </a:ext>
            </a:extLst>
          </p:cNvPr>
          <p:cNvSpPr/>
          <p:nvPr/>
        </p:nvSpPr>
        <p:spPr>
          <a:xfrm rot="5400000" flipV="1">
            <a:off x="7455094" y="4832903"/>
            <a:ext cx="533013" cy="646596"/>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C0AAE38-C3C1-0A04-F851-3C590109DC68}"/>
              </a:ext>
            </a:extLst>
          </p:cNvPr>
          <p:cNvSpPr/>
          <p:nvPr/>
        </p:nvSpPr>
        <p:spPr>
          <a:xfrm rot="5400000" flipH="1">
            <a:off x="4203893" y="2165903"/>
            <a:ext cx="533013" cy="646596"/>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9E050FA4-6FB1-24FF-11F7-61307E497898}"/>
              </a:ext>
            </a:extLst>
          </p:cNvPr>
          <p:cNvSpPr/>
          <p:nvPr/>
        </p:nvSpPr>
        <p:spPr>
          <a:xfrm rot="16200000" flipH="1" flipV="1">
            <a:off x="4203893" y="4832903"/>
            <a:ext cx="533013" cy="646596"/>
          </a:xfrm>
          <a:custGeom>
            <a:avLst/>
            <a:gdLst>
              <a:gd name="connsiteX0" fmla="*/ 3303952 w 3821379"/>
              <a:gd name="connsiteY0" fmla="*/ 3514318 h 4635709"/>
              <a:gd name="connsiteX1" fmla="*/ 3022362 w 3821379"/>
              <a:gd name="connsiteY1" fmla="*/ 3630963 h 4635709"/>
              <a:gd name="connsiteX2" fmla="*/ 3314131 w 3821379"/>
              <a:gd name="connsiteY2" fmla="*/ 4167660 h 4635709"/>
              <a:gd name="connsiteX3" fmla="*/ 1789499 w 3821379"/>
              <a:gd name="connsiteY3" fmla="*/ 2543294 h 4635709"/>
              <a:gd name="connsiteX4" fmla="*/ 1662401 w 3821379"/>
              <a:gd name="connsiteY4" fmla="*/ 2076088 h 4635709"/>
              <a:gd name="connsiteX5" fmla="*/ 2239511 w 3821379"/>
              <a:gd name="connsiteY5" fmla="*/ 1061397 h 4635709"/>
              <a:gd name="connsiteX6" fmla="*/ 1581535 w 3821379"/>
              <a:gd name="connsiteY6" fmla="*/ 1235336 h 4635709"/>
              <a:gd name="connsiteX7" fmla="*/ 1410507 w 3821379"/>
              <a:gd name="connsiteY7" fmla="*/ 1894390 h 4635709"/>
              <a:gd name="connsiteX8" fmla="*/ 1133238 w 3821379"/>
              <a:gd name="connsiteY8" fmla="*/ 2021214 h 4635709"/>
              <a:gd name="connsiteX9" fmla="*/ 278437 w 3821379"/>
              <a:gd name="connsiteY9" fmla="*/ 2002844 h 4635709"/>
              <a:gd name="connsiteX10" fmla="*/ 416557 w 3821379"/>
              <a:gd name="connsiteY10" fmla="*/ 1360553 h 4635709"/>
              <a:gd name="connsiteX11" fmla="*/ 1302552 w 3821379"/>
              <a:gd name="connsiteY11" fmla="*/ 271013 h 4635709"/>
              <a:gd name="connsiteX12" fmla="*/ 1129456 w 3821379"/>
              <a:gd name="connsiteY12" fmla="*/ 20157 h 4635709"/>
              <a:gd name="connsiteX13" fmla="*/ 59216 w 3821379"/>
              <a:gd name="connsiteY13" fmla="*/ 1452107 h 4635709"/>
              <a:gd name="connsiteX14" fmla="*/ 1226252 w 3821379"/>
              <a:gd name="connsiteY14" fmla="*/ 2304724 h 4635709"/>
              <a:gd name="connsiteX15" fmla="*/ 1454613 w 3821379"/>
              <a:gd name="connsiteY15" fmla="*/ 2196495 h 4635709"/>
              <a:gd name="connsiteX16" fmla="*/ 3169015 w 3821379"/>
              <a:gd name="connsiteY16" fmla="*/ 4341775 h 4635709"/>
              <a:gd name="connsiteX17" fmla="*/ 2640087 w 3821379"/>
              <a:gd name="connsiteY17" fmla="*/ 4320689 h 4635709"/>
              <a:gd name="connsiteX18" fmla="*/ 2586624 w 3821379"/>
              <a:gd name="connsiteY18" fmla="*/ 4593588 h 4635709"/>
              <a:gd name="connsiteX19" fmla="*/ 3640209 w 3821379"/>
              <a:gd name="connsiteY19" fmla="*/ 4635609 h 4635709"/>
              <a:gd name="connsiteX20" fmla="*/ 3807760 w 3821379"/>
              <a:gd name="connsiteY20" fmla="*/ 4440852 h 4635709"/>
              <a:gd name="connsiteX21" fmla="*/ 3304010 w 3821379"/>
              <a:gd name="connsiteY21" fmla="*/ 3514257 h 4635709"/>
              <a:gd name="connsiteX22" fmla="*/ 2011806 w 3821379"/>
              <a:gd name="connsiteY22" fmla="*/ 1315545 h 4635709"/>
              <a:gd name="connsiteX23" fmla="*/ 2066303 w 3821379"/>
              <a:gd name="connsiteY23" fmla="*/ 1309460 h 4635709"/>
              <a:gd name="connsiteX24" fmla="*/ 1912801 w 3821379"/>
              <a:gd name="connsiteY24" fmla="*/ 1522744 h 4635709"/>
              <a:gd name="connsiteX25" fmla="*/ 1660828 w 3821379"/>
              <a:gd name="connsiteY25" fmla="*/ 1736136 h 4635709"/>
              <a:gd name="connsiteX26" fmla="*/ 2011801 w 3821379"/>
              <a:gd name="connsiteY26" fmla="*/ 1315544 h 463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21379" h="4635709">
                <a:moveTo>
                  <a:pt x="3303952" y="3514318"/>
                </a:moveTo>
                <a:cubicBezTo>
                  <a:pt x="3220599" y="3361012"/>
                  <a:pt x="2939086" y="3477770"/>
                  <a:pt x="3022362" y="3630963"/>
                </a:cubicBezTo>
                <a:cubicBezTo>
                  <a:pt x="3119607" y="3809878"/>
                  <a:pt x="3216855" y="3988754"/>
                  <a:pt x="3314131" y="4167660"/>
                </a:cubicBezTo>
                <a:cubicBezTo>
                  <a:pt x="2656458" y="3800571"/>
                  <a:pt x="2076849" y="3247875"/>
                  <a:pt x="1789499" y="2543294"/>
                </a:cubicBezTo>
                <a:cubicBezTo>
                  <a:pt x="1737719" y="2416313"/>
                  <a:pt x="1686130" y="2248037"/>
                  <a:pt x="1662401" y="2076088"/>
                </a:cubicBezTo>
                <a:cubicBezTo>
                  <a:pt x="2115519" y="1795909"/>
                  <a:pt x="2670429" y="1333072"/>
                  <a:pt x="2239511" y="1061397"/>
                </a:cubicBezTo>
                <a:cubicBezTo>
                  <a:pt x="2036828" y="933613"/>
                  <a:pt x="1720420" y="1069549"/>
                  <a:pt x="1581535" y="1235336"/>
                </a:cubicBezTo>
                <a:cubicBezTo>
                  <a:pt x="1430444" y="1415741"/>
                  <a:pt x="1395929" y="1661854"/>
                  <a:pt x="1410507" y="1894390"/>
                </a:cubicBezTo>
                <a:cubicBezTo>
                  <a:pt x="1320381" y="1943452"/>
                  <a:pt x="1227613" y="1986621"/>
                  <a:pt x="1133238" y="2021214"/>
                </a:cubicBezTo>
                <a:cubicBezTo>
                  <a:pt x="916633" y="2100624"/>
                  <a:pt x="461526" y="2215168"/>
                  <a:pt x="278437" y="2002844"/>
                </a:cubicBezTo>
                <a:cubicBezTo>
                  <a:pt x="136574" y="1838282"/>
                  <a:pt x="330944" y="1508892"/>
                  <a:pt x="416557" y="1360553"/>
                </a:cubicBezTo>
                <a:cubicBezTo>
                  <a:pt x="648661" y="958567"/>
                  <a:pt x="968607" y="592163"/>
                  <a:pt x="1302552" y="271013"/>
                </a:cubicBezTo>
                <a:cubicBezTo>
                  <a:pt x="1403129" y="174266"/>
                  <a:pt x="1224825" y="-71623"/>
                  <a:pt x="1129456" y="20157"/>
                </a:cubicBezTo>
                <a:cubicBezTo>
                  <a:pt x="713420" y="420272"/>
                  <a:pt x="261184" y="903281"/>
                  <a:pt x="59216" y="1452107"/>
                </a:cubicBezTo>
                <a:cubicBezTo>
                  <a:pt x="-229496" y="2236418"/>
                  <a:pt x="598441" y="2521858"/>
                  <a:pt x="1226252" y="2304724"/>
                </a:cubicBezTo>
                <a:cubicBezTo>
                  <a:pt x="1271602" y="2289033"/>
                  <a:pt x="1354075" y="2250686"/>
                  <a:pt x="1454613" y="2196495"/>
                </a:cubicBezTo>
                <a:cubicBezTo>
                  <a:pt x="1652663" y="3112263"/>
                  <a:pt x="2374781" y="3864066"/>
                  <a:pt x="3169015" y="4341775"/>
                </a:cubicBezTo>
                <a:cubicBezTo>
                  <a:pt x="2992706" y="4334733"/>
                  <a:pt x="2816397" y="4327692"/>
                  <a:pt x="2640087" y="4320689"/>
                </a:cubicBezTo>
                <a:cubicBezTo>
                  <a:pt x="2462318" y="4313609"/>
                  <a:pt x="2388771" y="4585711"/>
                  <a:pt x="2586624" y="4593588"/>
                </a:cubicBezTo>
                <a:cubicBezTo>
                  <a:pt x="2937832" y="4607595"/>
                  <a:pt x="3289030" y="4621602"/>
                  <a:pt x="3640209" y="4635609"/>
                </a:cubicBezTo>
                <a:cubicBezTo>
                  <a:pt x="3729953" y="4639206"/>
                  <a:pt x="3864779" y="4545789"/>
                  <a:pt x="3807760" y="4440852"/>
                </a:cubicBezTo>
                <a:cubicBezTo>
                  <a:pt x="3639788" y="4131938"/>
                  <a:pt x="3471904" y="3823093"/>
                  <a:pt x="3304010" y="3514257"/>
                </a:cubicBezTo>
                <a:close/>
                <a:moveTo>
                  <a:pt x="2011806" y="1315545"/>
                </a:moveTo>
                <a:cubicBezTo>
                  <a:pt x="2019116" y="1313440"/>
                  <a:pt x="2041083" y="1311603"/>
                  <a:pt x="2066303" y="1309460"/>
                </a:cubicBezTo>
                <a:cubicBezTo>
                  <a:pt x="2013720" y="1375629"/>
                  <a:pt x="1962404" y="1473719"/>
                  <a:pt x="1912801" y="1522744"/>
                </a:cubicBezTo>
                <a:cubicBezTo>
                  <a:pt x="1835496" y="1599170"/>
                  <a:pt x="1750610" y="1670622"/>
                  <a:pt x="1660828" y="1736136"/>
                </a:cubicBezTo>
                <a:cubicBezTo>
                  <a:pt x="1692669" y="1541721"/>
                  <a:pt x="1792894" y="1379000"/>
                  <a:pt x="2011801" y="1315544"/>
                </a:cubicBezTo>
                <a:close/>
              </a:path>
            </a:pathLst>
          </a:custGeom>
          <a:solidFill>
            <a:srgbClr val="EF6C14"/>
          </a:solidFill>
          <a:ln w="9797" cap="flat">
            <a:noFill/>
            <a:prstDash val="solid"/>
            <a:miter/>
          </a:ln>
        </p:spPr>
        <p:txBody>
          <a:bodyPr rtlCol="0" anchor="ctr"/>
          <a:lstStyle/>
          <a:p>
            <a:endParaRPr lang="zh-CN" altLang="en-US"/>
          </a:p>
        </p:txBody>
      </p:sp>
      <p:grpSp>
        <p:nvGrpSpPr>
          <p:cNvPr id="13" name="组合 12">
            <a:extLst>
              <a:ext uri="{FF2B5EF4-FFF2-40B4-BE49-F238E27FC236}">
                <a16:creationId xmlns:a16="http://schemas.microsoft.com/office/drawing/2014/main" id="{8D697989-3929-5402-3C23-DC16FE163527}"/>
              </a:ext>
            </a:extLst>
          </p:cNvPr>
          <p:cNvGrpSpPr/>
          <p:nvPr/>
        </p:nvGrpSpPr>
        <p:grpSpPr>
          <a:xfrm>
            <a:off x="8127945" y="1791659"/>
            <a:ext cx="3145365" cy="1643044"/>
            <a:chOff x="8210990" y="1670691"/>
            <a:chExt cx="3145365" cy="1643044"/>
          </a:xfrm>
        </p:grpSpPr>
        <p:sp>
          <p:nvSpPr>
            <p:cNvPr id="11" name="文本框 10">
              <a:extLst>
                <a:ext uri="{FF2B5EF4-FFF2-40B4-BE49-F238E27FC236}">
                  <a16:creationId xmlns:a16="http://schemas.microsoft.com/office/drawing/2014/main" id="{75FB1EF2-6D36-CBD3-EB3F-61A37B4A2074}"/>
                </a:ext>
              </a:extLst>
            </p:cNvPr>
            <p:cNvSpPr txBox="1"/>
            <p:nvPr/>
          </p:nvSpPr>
          <p:spPr>
            <a:xfrm>
              <a:off x="8210990" y="1670691"/>
              <a:ext cx="2560686" cy="316606"/>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12" name="文本框 11">
              <a:extLst>
                <a:ext uri="{FF2B5EF4-FFF2-40B4-BE49-F238E27FC236}">
                  <a16:creationId xmlns:a16="http://schemas.microsoft.com/office/drawing/2014/main" id="{88481889-E731-5A0C-2C98-A0D995349C5A}"/>
                </a:ext>
              </a:extLst>
            </p:cNvPr>
            <p:cNvSpPr txBox="1"/>
            <p:nvPr/>
          </p:nvSpPr>
          <p:spPr>
            <a:xfrm>
              <a:off x="8210990" y="2222795"/>
              <a:ext cx="3145365" cy="1090940"/>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grpSp>
      <p:grpSp>
        <p:nvGrpSpPr>
          <p:cNvPr id="14" name="组合 13">
            <a:extLst>
              <a:ext uri="{FF2B5EF4-FFF2-40B4-BE49-F238E27FC236}">
                <a16:creationId xmlns:a16="http://schemas.microsoft.com/office/drawing/2014/main" id="{22D10AA8-B449-1976-552E-6A1F3B3EABD6}"/>
              </a:ext>
            </a:extLst>
          </p:cNvPr>
          <p:cNvGrpSpPr/>
          <p:nvPr/>
        </p:nvGrpSpPr>
        <p:grpSpPr>
          <a:xfrm>
            <a:off x="8127945" y="4616962"/>
            <a:ext cx="3145365" cy="1236779"/>
            <a:chOff x="8210990" y="1670691"/>
            <a:chExt cx="3145365" cy="1236779"/>
          </a:xfrm>
        </p:grpSpPr>
        <p:sp>
          <p:nvSpPr>
            <p:cNvPr id="15" name="文本框 14">
              <a:extLst>
                <a:ext uri="{FF2B5EF4-FFF2-40B4-BE49-F238E27FC236}">
                  <a16:creationId xmlns:a16="http://schemas.microsoft.com/office/drawing/2014/main" id="{8FCA33C5-D4D6-553B-8CA3-31CEEEE2EC74}"/>
                </a:ext>
              </a:extLst>
            </p:cNvPr>
            <p:cNvSpPr txBox="1"/>
            <p:nvPr/>
          </p:nvSpPr>
          <p:spPr>
            <a:xfrm>
              <a:off x="8210990" y="1670691"/>
              <a:ext cx="2560686" cy="316606"/>
            </a:xfrm>
            <a:prstGeom prst="rect">
              <a:avLst/>
            </a:prstGeom>
            <a:noFill/>
          </p:spPr>
          <p:txBody>
            <a:bodyPr wrap="square" rtlCol="0">
              <a:spAutoFit/>
            </a:bodyPr>
            <a:lstStyle/>
            <a:p>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16" name="文本框 15">
              <a:extLst>
                <a:ext uri="{FF2B5EF4-FFF2-40B4-BE49-F238E27FC236}">
                  <a16:creationId xmlns:a16="http://schemas.microsoft.com/office/drawing/2014/main" id="{CE3C33BA-5352-3B11-0363-46F46E88EC32}"/>
                </a:ext>
              </a:extLst>
            </p:cNvPr>
            <p:cNvSpPr txBox="1"/>
            <p:nvPr/>
          </p:nvSpPr>
          <p:spPr>
            <a:xfrm>
              <a:off x="8210990" y="2222795"/>
              <a:ext cx="3145365" cy="684675"/>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pede.</a:t>
              </a:r>
            </a:p>
          </p:txBody>
        </p:sp>
      </p:grpSp>
      <p:sp>
        <p:nvSpPr>
          <p:cNvPr id="23" name="文本框 22">
            <a:extLst>
              <a:ext uri="{FF2B5EF4-FFF2-40B4-BE49-F238E27FC236}">
                <a16:creationId xmlns:a16="http://schemas.microsoft.com/office/drawing/2014/main" id="{AC477204-2906-7E1D-4A0F-731D3B40FB6A}"/>
              </a:ext>
            </a:extLst>
          </p:cNvPr>
          <p:cNvSpPr txBox="1"/>
          <p:nvPr/>
        </p:nvSpPr>
        <p:spPr>
          <a:xfrm>
            <a:off x="1503370" y="1791659"/>
            <a:ext cx="2560686" cy="316606"/>
          </a:xfrm>
          <a:prstGeom prst="rect">
            <a:avLst/>
          </a:prstGeom>
          <a:noFill/>
        </p:spPr>
        <p:txBody>
          <a:bodyPr wrap="square" rtlCol="0">
            <a:spAutoFit/>
          </a:bodyPr>
          <a:lstStyle/>
          <a:p>
            <a:pPr algn="r"/>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24" name="文本框 23">
            <a:extLst>
              <a:ext uri="{FF2B5EF4-FFF2-40B4-BE49-F238E27FC236}">
                <a16:creationId xmlns:a16="http://schemas.microsoft.com/office/drawing/2014/main" id="{46B3CE44-CA25-AB7B-D2BF-E15CD9313332}"/>
              </a:ext>
            </a:extLst>
          </p:cNvPr>
          <p:cNvSpPr txBox="1"/>
          <p:nvPr/>
        </p:nvSpPr>
        <p:spPr>
          <a:xfrm>
            <a:off x="918691" y="2343763"/>
            <a:ext cx="3145365" cy="684675"/>
          </a:xfrm>
          <a:prstGeom prst="rect">
            <a:avLst/>
          </a:prstGeom>
          <a:noFill/>
        </p:spPr>
        <p:txBody>
          <a:bodyPr wrap="square" rtlCol="0">
            <a:spAutoFit/>
          </a:bodyPr>
          <a:lstStyle/>
          <a:p>
            <a:pPr algn="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gn="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a:t>
            </a:r>
          </a:p>
        </p:txBody>
      </p:sp>
      <p:sp>
        <p:nvSpPr>
          <p:cNvPr id="21" name="文本框 20">
            <a:extLst>
              <a:ext uri="{FF2B5EF4-FFF2-40B4-BE49-F238E27FC236}">
                <a16:creationId xmlns:a16="http://schemas.microsoft.com/office/drawing/2014/main" id="{516FD6DB-A65C-9CE2-32B7-E40FE078D772}"/>
              </a:ext>
            </a:extLst>
          </p:cNvPr>
          <p:cNvSpPr txBox="1"/>
          <p:nvPr/>
        </p:nvSpPr>
        <p:spPr>
          <a:xfrm>
            <a:off x="1503370" y="4616962"/>
            <a:ext cx="2560686" cy="316606"/>
          </a:xfrm>
          <a:prstGeom prst="rect">
            <a:avLst/>
          </a:prstGeom>
          <a:noFill/>
        </p:spPr>
        <p:txBody>
          <a:bodyPr wrap="square" rtlCol="0">
            <a:spAutoFit/>
          </a:bodyPr>
          <a:lstStyle/>
          <a:p>
            <a:pPr algn="r"/>
            <a:r>
              <a:rPr lang="en-US" altLang="zh-CN" sz="1400">
                <a:solidFill>
                  <a:srgbClr val="01A37E"/>
                </a:solidFill>
                <a:highlight>
                  <a:srgbClr val="F8F198"/>
                </a:highlight>
                <a:latin typeface="Amasis MT Pro Medium" panose="020B0604020202020204" pitchFamily="18" charset="0"/>
                <a:ea typeface="851tegakizatsu" panose="02000600000000000000" pitchFamily="2" charset="-122"/>
                <a:cs typeface="851tegakizatsu" panose="02000600000000000000" pitchFamily="2" charset="-122"/>
              </a:rPr>
              <a:t>POWER YOUR POINT</a:t>
            </a:r>
          </a:p>
        </p:txBody>
      </p:sp>
      <p:sp>
        <p:nvSpPr>
          <p:cNvPr id="22" name="文本框 21">
            <a:extLst>
              <a:ext uri="{FF2B5EF4-FFF2-40B4-BE49-F238E27FC236}">
                <a16:creationId xmlns:a16="http://schemas.microsoft.com/office/drawing/2014/main" id="{E2C23C21-437E-B4B2-A1E9-739EE5F5F630}"/>
              </a:ext>
            </a:extLst>
          </p:cNvPr>
          <p:cNvSpPr txBox="1"/>
          <p:nvPr/>
        </p:nvSpPr>
        <p:spPr>
          <a:xfrm>
            <a:off x="918691" y="5169066"/>
            <a:ext cx="3145365" cy="684675"/>
          </a:xfrm>
          <a:prstGeom prst="rect">
            <a:avLst/>
          </a:prstGeom>
          <a:noFill/>
        </p:spPr>
        <p:txBody>
          <a:bodyPr wrap="square" rtlCol="0">
            <a:spAutoFit/>
          </a:bodyPr>
          <a:lstStyle/>
          <a:p>
            <a:pPr algn="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morbi tristique senectus et netus et malesuada fames ac turpis egestas. Proin pharetra nonummy pede.</a:t>
            </a:r>
          </a:p>
        </p:txBody>
      </p:sp>
      <p:grpSp>
        <p:nvGrpSpPr>
          <p:cNvPr id="28" name="组合 27">
            <a:extLst>
              <a:ext uri="{FF2B5EF4-FFF2-40B4-BE49-F238E27FC236}">
                <a16:creationId xmlns:a16="http://schemas.microsoft.com/office/drawing/2014/main" id="{C51E7997-54E3-7842-AF36-B90443FCF8E6}"/>
              </a:ext>
            </a:extLst>
          </p:cNvPr>
          <p:cNvGrpSpPr/>
          <p:nvPr/>
        </p:nvGrpSpPr>
        <p:grpSpPr>
          <a:xfrm>
            <a:off x="4329485" y="997781"/>
            <a:ext cx="3533031" cy="1157562"/>
            <a:chOff x="8604365" y="2553371"/>
            <a:chExt cx="5161062" cy="1690967"/>
          </a:xfrm>
        </p:grpSpPr>
        <p:sp>
          <p:nvSpPr>
            <p:cNvPr id="29" name="文本框 28">
              <a:extLst>
                <a:ext uri="{FF2B5EF4-FFF2-40B4-BE49-F238E27FC236}">
                  <a16:creationId xmlns:a16="http://schemas.microsoft.com/office/drawing/2014/main" id="{D58EA25C-3FFB-ADE9-1FC5-D97B78D1428C}"/>
                </a:ext>
              </a:extLst>
            </p:cNvPr>
            <p:cNvSpPr txBox="1"/>
            <p:nvPr/>
          </p:nvSpPr>
          <p:spPr>
            <a:xfrm>
              <a:off x="8604365" y="3044009"/>
              <a:ext cx="5161062" cy="1200329"/>
            </a:xfrm>
            <a:prstGeom prst="rect">
              <a:avLst/>
            </a:prstGeom>
            <a:noFill/>
          </p:spPr>
          <p:txBody>
            <a:bodyPr wrap="square" rtlCol="0">
              <a:prstTxWarp prst="textArchUp">
                <a:avLst>
                  <a:gd name="adj" fmla="val 13578644"/>
                </a:avLst>
              </a:prstTxWarp>
              <a:spAutoFit/>
            </a:bodyPr>
            <a:lstStyle/>
            <a:p>
              <a:pPr algn="ctr"/>
              <a:r>
                <a:rPr lang="en-US" altLang="zh-CN" sz="3600" b="1">
                  <a:ln w="12700">
                    <a:solidFill>
                      <a:srgbClr val="EF6C14"/>
                    </a:solidFill>
                  </a:ln>
                  <a:solidFill>
                    <a:srgbClr val="EF6C14"/>
                  </a:solidFill>
                  <a:latin typeface="Dreaming Outloud Pro" panose="03050502040302030504" pitchFamily="66" charset="0"/>
                  <a:cs typeface="Dreaming Outloud Pro" panose="03050502040302030504" pitchFamily="66" charset="0"/>
                </a:rPr>
                <a:t>Powerpoint</a:t>
              </a:r>
            </a:p>
            <a:p>
              <a:pPr algn="ctr">
                <a:lnSpc>
                  <a:spcPct val="120000"/>
                </a:lnSpc>
              </a:pPr>
              <a:r>
                <a:rPr lang="en-US" altLang="zh-CN" sz="3600" b="1">
                  <a:ln w="12700">
                    <a:solidFill>
                      <a:srgbClr val="EF6C14"/>
                    </a:solidFill>
                  </a:ln>
                  <a:solidFill>
                    <a:srgbClr val="EF6C14"/>
                  </a:solidFill>
                  <a:latin typeface="Dreaming Outloud Pro" panose="03050502040302030504" pitchFamily="66" charset="0"/>
                  <a:cs typeface="Dreaming Outloud Pro" panose="03050502040302030504" pitchFamily="66" charset="0"/>
                </a:rPr>
                <a:t>Templet</a:t>
              </a:r>
              <a:endParaRPr lang="zh-CN" altLang="en-US" sz="3600" b="1">
                <a:ln w="1270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mc:AlternateContent xmlns:mc="http://schemas.openxmlformats.org/markup-compatibility/2006" xmlns:p14="http://schemas.microsoft.com/office/powerpoint/2010/main">
          <mc:Choice Requires="p14">
            <p:contentPart p14:bwMode="auto" r:id="rId3">
              <p14:nvContentPartPr>
                <p14:cNvPr id="30" name="墨迹 29">
                  <a:extLst>
                    <a:ext uri="{FF2B5EF4-FFF2-40B4-BE49-F238E27FC236}">
                      <a16:creationId xmlns:a16="http://schemas.microsoft.com/office/drawing/2014/main" id="{649EE7B3-49EA-5D29-86F9-D29314795A4B}"/>
                    </a:ext>
                  </a:extLst>
                </p14:cNvPr>
                <p14:cNvContentPartPr>
                  <a14:cpLocks xmlns:a14="http://schemas.microsoft.com/office/drawing/2010/main"/>
                </p14:cNvContentPartPr>
                <p14:nvPr/>
              </p14:nvContentPartPr>
              <p14:xfrm>
                <a:off x="9712406" y="2553371"/>
                <a:ext cx="2944979" cy="36000"/>
              </p14:xfrm>
            </p:contentPart>
          </mc:Choice>
          <mc:Fallback xmlns="">
            <p:pic>
              <p:nvPicPr>
                <p:cNvPr id="30" name="墨迹 29">
                  <a:extLst>
                    <a:ext uri="{FF2B5EF4-FFF2-40B4-BE49-F238E27FC236}">
                      <a16:creationId xmlns:a16="http://schemas.microsoft.com/office/drawing/2014/main" id="{649EE7B3-49EA-5D29-86F9-D29314795A4B}"/>
                    </a:ext>
                  </a:extLst>
                </p:cNvPr>
                <p:cNvPicPr>
                  <a:picLocks/>
                </p:cNvPicPr>
                <p:nvPr/>
              </p:nvPicPr>
              <p:blipFill>
                <a:blip r:embed="rId4"/>
                <a:stretch>
                  <a:fillRect/>
                </a:stretch>
              </p:blipFill>
              <p:spPr>
                <a:xfrm>
                  <a:off x="9684534" y="2525312"/>
                  <a:ext cx="3000197" cy="91588"/>
                </a:xfrm>
                <a:prstGeom prst="rect">
                  <a:avLst/>
                </a:prstGeom>
              </p:spPr>
            </p:pic>
          </mc:Fallback>
        </mc:AlternateContent>
      </p:grpSp>
      <p:sp>
        <p:nvSpPr>
          <p:cNvPr id="31" name="文本框 30">
            <a:extLst>
              <a:ext uri="{FF2B5EF4-FFF2-40B4-BE49-F238E27FC236}">
                <a16:creationId xmlns:a16="http://schemas.microsoft.com/office/drawing/2014/main" id="{4A808F4E-5A8F-C173-98A7-1B7F0D1CD2EE}"/>
              </a:ext>
            </a:extLst>
          </p:cNvPr>
          <p:cNvSpPr txBox="1"/>
          <p:nvPr/>
        </p:nvSpPr>
        <p:spPr>
          <a:xfrm>
            <a:off x="4152462" y="6077628"/>
            <a:ext cx="3887077" cy="481542"/>
          </a:xfrm>
          <a:prstGeom prst="rect">
            <a:avLst/>
          </a:prstGeom>
          <a:noFill/>
        </p:spPr>
        <p:txBody>
          <a:bodyPr wrap="square" rtlCol="0">
            <a:spAutoFit/>
          </a:bodyPr>
          <a:lstStyle/>
          <a:p>
            <a:pPr algn="ctr">
              <a:lnSpc>
                <a:spcPct val="120000"/>
              </a:lnSpc>
            </a:pPr>
            <a:r>
              <a:rPr lang="en-US" altLang="zh-CN" sz="1100" b="1">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YOUR CORPORATE NAME GOES HERE </a:t>
            </a:r>
          </a:p>
          <a:p>
            <a:pPr algn="ctr">
              <a:lnSpc>
                <a:spcPct val="120000"/>
              </a:lnSpc>
            </a:pPr>
            <a:r>
              <a:rPr lang="en-US" altLang="zh-CN" sz="1100" b="1">
                <a:solidFill>
                  <a:srgbClr val="EF6C14"/>
                </a:solidFill>
                <a:latin typeface="Amasis MT Pro" panose="02040504050005020304" pitchFamily="18" charset="0"/>
                <a:ea typeface="851tegakizatsu" panose="02000600000000000000" pitchFamily="2" charset="-122"/>
                <a:cs typeface="851tegakizatsu" panose="02000600000000000000" pitchFamily="2" charset="-122"/>
              </a:rPr>
              <a:t>2022/09/23</a:t>
            </a:r>
          </a:p>
        </p:txBody>
      </p:sp>
    </p:spTree>
    <p:extLst>
      <p:ext uri="{BB962C8B-B14F-4D97-AF65-F5344CB8AC3E}">
        <p14:creationId xmlns:p14="http://schemas.microsoft.com/office/powerpoint/2010/main" val="746641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3E2D2"/>
        </a:solidFill>
        <a:effectLst/>
      </p:bgPr>
    </p:bg>
    <p:spTree>
      <p:nvGrpSpPr>
        <p:cNvPr id="1" name=""/>
        <p:cNvGrpSpPr/>
        <p:nvPr/>
      </p:nvGrpSpPr>
      <p:grpSpPr>
        <a:xfrm>
          <a:off x="0" y="0"/>
          <a:ext cx="0" cy="0"/>
          <a:chOff x="0" y="0"/>
          <a:chExt cx="0" cy="0"/>
        </a:xfrm>
      </p:grpSpPr>
      <p:sp>
        <p:nvSpPr>
          <p:cNvPr id="563" name="矩形 562">
            <a:extLst>
              <a:ext uri="{FF2B5EF4-FFF2-40B4-BE49-F238E27FC236}">
                <a16:creationId xmlns:a16="http://schemas.microsoft.com/office/drawing/2014/main" id="{2E615C81-C739-E991-11F1-CF72DB5BF8C2}"/>
              </a:ext>
            </a:extLst>
          </p:cNvPr>
          <p:cNvSpPr>
            <a:spLocks/>
          </p:cNvSpPr>
          <p:nvPr/>
        </p:nvSpPr>
        <p:spPr>
          <a:xfrm>
            <a:off x="1" y="0"/>
            <a:ext cx="12192000" cy="6858000"/>
          </a:xfrm>
          <a:prstGeom prst="rect">
            <a:avLst/>
          </a:prstGeom>
          <a:solidFill>
            <a:srgbClr val="F3E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3" name="组合 512">
            <a:extLst>
              <a:ext uri="{FF2B5EF4-FFF2-40B4-BE49-F238E27FC236}">
                <a16:creationId xmlns:a16="http://schemas.microsoft.com/office/drawing/2014/main" id="{A34D8144-079C-D0B0-AFF7-6AEE5565C003}"/>
              </a:ext>
            </a:extLst>
          </p:cNvPr>
          <p:cNvGrpSpPr/>
          <p:nvPr/>
        </p:nvGrpSpPr>
        <p:grpSpPr>
          <a:xfrm>
            <a:off x="0" y="0"/>
            <a:ext cx="12192000" cy="6858000"/>
            <a:chOff x="0" y="0"/>
            <a:chExt cx="12192000" cy="6858000"/>
          </a:xfrm>
        </p:grpSpPr>
        <p:grpSp>
          <p:nvGrpSpPr>
            <p:cNvPr id="514" name="组合 513">
              <a:extLst>
                <a:ext uri="{FF2B5EF4-FFF2-40B4-BE49-F238E27FC236}">
                  <a16:creationId xmlns:a16="http://schemas.microsoft.com/office/drawing/2014/main" id="{127A2D1A-D6C8-1F91-B4E2-F3B2044D6DF0}"/>
                </a:ext>
              </a:extLst>
            </p:cNvPr>
            <p:cNvGrpSpPr/>
            <p:nvPr/>
          </p:nvGrpSpPr>
          <p:grpSpPr>
            <a:xfrm>
              <a:off x="4733" y="0"/>
              <a:ext cx="12182534" cy="6858000"/>
              <a:chOff x="4733" y="0"/>
              <a:chExt cx="12182534" cy="6858000"/>
            </a:xfrm>
          </p:grpSpPr>
          <p:cxnSp>
            <p:nvCxnSpPr>
              <p:cNvPr id="546" name="直接连接符 545">
                <a:extLst>
                  <a:ext uri="{FF2B5EF4-FFF2-40B4-BE49-F238E27FC236}">
                    <a16:creationId xmlns:a16="http://schemas.microsoft.com/office/drawing/2014/main" id="{D27A65C3-100D-F442-6F29-148CADE050AB}"/>
                  </a:ext>
                </a:extLst>
              </p:cNvPr>
              <p:cNvCxnSpPr>
                <a:cxnSpLocks/>
              </p:cNvCxnSpPr>
              <p:nvPr/>
            </p:nvCxnSpPr>
            <p:spPr>
              <a:xfrm>
                <a:off x="4733" y="6858000"/>
                <a:ext cx="12182534" cy="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cxnSp>
            <p:nvCxnSpPr>
              <p:cNvPr id="547" name="直接连接符 546">
                <a:extLst>
                  <a:ext uri="{FF2B5EF4-FFF2-40B4-BE49-F238E27FC236}">
                    <a16:creationId xmlns:a16="http://schemas.microsoft.com/office/drawing/2014/main" id="{6FDA5111-7742-AAF3-5D62-194C9293B13F}"/>
                  </a:ext>
                </a:extLst>
              </p:cNvPr>
              <p:cNvCxnSpPr>
                <a:cxnSpLocks/>
              </p:cNvCxnSpPr>
              <p:nvPr/>
            </p:nvCxnSpPr>
            <p:spPr>
              <a:xfrm>
                <a:off x="4733" y="64293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8" name="直接连接符 547">
                <a:extLst>
                  <a:ext uri="{FF2B5EF4-FFF2-40B4-BE49-F238E27FC236}">
                    <a16:creationId xmlns:a16="http://schemas.microsoft.com/office/drawing/2014/main" id="{D3F9E2EA-5853-0917-9A53-D40374130349}"/>
                  </a:ext>
                </a:extLst>
              </p:cNvPr>
              <p:cNvCxnSpPr>
                <a:cxnSpLocks/>
              </p:cNvCxnSpPr>
              <p:nvPr/>
            </p:nvCxnSpPr>
            <p:spPr>
              <a:xfrm>
                <a:off x="4733" y="60007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9" name="直接连接符 548">
                <a:extLst>
                  <a:ext uri="{FF2B5EF4-FFF2-40B4-BE49-F238E27FC236}">
                    <a16:creationId xmlns:a16="http://schemas.microsoft.com/office/drawing/2014/main" id="{2E219118-075C-84E5-6799-6D71D0FC99E6}"/>
                  </a:ext>
                </a:extLst>
              </p:cNvPr>
              <p:cNvCxnSpPr>
                <a:cxnSpLocks/>
              </p:cNvCxnSpPr>
              <p:nvPr/>
            </p:nvCxnSpPr>
            <p:spPr>
              <a:xfrm>
                <a:off x="4733" y="55721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0" name="直接连接符 549">
                <a:extLst>
                  <a:ext uri="{FF2B5EF4-FFF2-40B4-BE49-F238E27FC236}">
                    <a16:creationId xmlns:a16="http://schemas.microsoft.com/office/drawing/2014/main" id="{16AECE03-F721-C63C-550F-E182C5D561FB}"/>
                  </a:ext>
                </a:extLst>
              </p:cNvPr>
              <p:cNvCxnSpPr>
                <a:cxnSpLocks/>
              </p:cNvCxnSpPr>
              <p:nvPr/>
            </p:nvCxnSpPr>
            <p:spPr>
              <a:xfrm>
                <a:off x="4733" y="51435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1" name="直接连接符 550">
                <a:extLst>
                  <a:ext uri="{FF2B5EF4-FFF2-40B4-BE49-F238E27FC236}">
                    <a16:creationId xmlns:a16="http://schemas.microsoft.com/office/drawing/2014/main" id="{22F80795-C38A-F914-CDFA-C15BE1CE7E85}"/>
                  </a:ext>
                </a:extLst>
              </p:cNvPr>
              <p:cNvCxnSpPr>
                <a:cxnSpLocks/>
              </p:cNvCxnSpPr>
              <p:nvPr/>
            </p:nvCxnSpPr>
            <p:spPr>
              <a:xfrm>
                <a:off x="4733" y="47148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2" name="直接连接符 551">
                <a:extLst>
                  <a:ext uri="{FF2B5EF4-FFF2-40B4-BE49-F238E27FC236}">
                    <a16:creationId xmlns:a16="http://schemas.microsoft.com/office/drawing/2014/main" id="{E33F6FC8-1D0A-CFB4-7317-3F52B83851E2}"/>
                  </a:ext>
                </a:extLst>
              </p:cNvPr>
              <p:cNvCxnSpPr>
                <a:cxnSpLocks/>
              </p:cNvCxnSpPr>
              <p:nvPr/>
            </p:nvCxnSpPr>
            <p:spPr>
              <a:xfrm>
                <a:off x="4733" y="42862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3" name="直接连接符 552">
                <a:extLst>
                  <a:ext uri="{FF2B5EF4-FFF2-40B4-BE49-F238E27FC236}">
                    <a16:creationId xmlns:a16="http://schemas.microsoft.com/office/drawing/2014/main" id="{60B143BC-5C10-6B7A-2813-804C43DE867F}"/>
                  </a:ext>
                </a:extLst>
              </p:cNvPr>
              <p:cNvCxnSpPr>
                <a:cxnSpLocks/>
              </p:cNvCxnSpPr>
              <p:nvPr/>
            </p:nvCxnSpPr>
            <p:spPr>
              <a:xfrm>
                <a:off x="4733" y="38576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4" name="直接连接符 553">
                <a:extLst>
                  <a:ext uri="{FF2B5EF4-FFF2-40B4-BE49-F238E27FC236}">
                    <a16:creationId xmlns:a16="http://schemas.microsoft.com/office/drawing/2014/main" id="{42126B23-D470-7DF1-DB97-1386D0748D84}"/>
                  </a:ext>
                </a:extLst>
              </p:cNvPr>
              <p:cNvCxnSpPr>
                <a:cxnSpLocks/>
              </p:cNvCxnSpPr>
              <p:nvPr/>
            </p:nvCxnSpPr>
            <p:spPr>
              <a:xfrm>
                <a:off x="4733" y="34290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5" name="直接连接符 554">
                <a:extLst>
                  <a:ext uri="{FF2B5EF4-FFF2-40B4-BE49-F238E27FC236}">
                    <a16:creationId xmlns:a16="http://schemas.microsoft.com/office/drawing/2014/main" id="{DC1E086F-E6CA-E071-6C0E-18B19F04A296}"/>
                  </a:ext>
                </a:extLst>
              </p:cNvPr>
              <p:cNvCxnSpPr>
                <a:cxnSpLocks/>
              </p:cNvCxnSpPr>
              <p:nvPr/>
            </p:nvCxnSpPr>
            <p:spPr>
              <a:xfrm>
                <a:off x="4733" y="30003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6" name="直接连接符 555">
                <a:extLst>
                  <a:ext uri="{FF2B5EF4-FFF2-40B4-BE49-F238E27FC236}">
                    <a16:creationId xmlns:a16="http://schemas.microsoft.com/office/drawing/2014/main" id="{C16BCA1D-2030-B919-ADF8-60BF8A9DA6E1}"/>
                  </a:ext>
                </a:extLst>
              </p:cNvPr>
              <p:cNvCxnSpPr>
                <a:cxnSpLocks/>
              </p:cNvCxnSpPr>
              <p:nvPr/>
            </p:nvCxnSpPr>
            <p:spPr>
              <a:xfrm>
                <a:off x="4733" y="25717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7" name="直接连接符 556">
                <a:extLst>
                  <a:ext uri="{FF2B5EF4-FFF2-40B4-BE49-F238E27FC236}">
                    <a16:creationId xmlns:a16="http://schemas.microsoft.com/office/drawing/2014/main" id="{54BCD9CA-4D08-F3F8-BBA4-69DFDA09748A}"/>
                  </a:ext>
                </a:extLst>
              </p:cNvPr>
              <p:cNvCxnSpPr>
                <a:cxnSpLocks/>
              </p:cNvCxnSpPr>
              <p:nvPr/>
            </p:nvCxnSpPr>
            <p:spPr>
              <a:xfrm>
                <a:off x="4733" y="21431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8" name="直接连接符 557">
                <a:extLst>
                  <a:ext uri="{FF2B5EF4-FFF2-40B4-BE49-F238E27FC236}">
                    <a16:creationId xmlns:a16="http://schemas.microsoft.com/office/drawing/2014/main" id="{99D6AA08-C23F-554D-81BC-04F891F94565}"/>
                  </a:ext>
                </a:extLst>
              </p:cNvPr>
              <p:cNvCxnSpPr>
                <a:cxnSpLocks/>
              </p:cNvCxnSpPr>
              <p:nvPr/>
            </p:nvCxnSpPr>
            <p:spPr>
              <a:xfrm>
                <a:off x="4733" y="171450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9" name="直接连接符 558">
                <a:extLst>
                  <a:ext uri="{FF2B5EF4-FFF2-40B4-BE49-F238E27FC236}">
                    <a16:creationId xmlns:a16="http://schemas.microsoft.com/office/drawing/2014/main" id="{238785A2-B0EE-7F1A-0B64-0A202140EE03}"/>
                  </a:ext>
                </a:extLst>
              </p:cNvPr>
              <p:cNvCxnSpPr>
                <a:cxnSpLocks/>
              </p:cNvCxnSpPr>
              <p:nvPr/>
            </p:nvCxnSpPr>
            <p:spPr>
              <a:xfrm>
                <a:off x="4733" y="128587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0" name="直接连接符 559">
                <a:extLst>
                  <a:ext uri="{FF2B5EF4-FFF2-40B4-BE49-F238E27FC236}">
                    <a16:creationId xmlns:a16="http://schemas.microsoft.com/office/drawing/2014/main" id="{617169D7-27D9-2806-8FEF-A64CCCB5A9AA}"/>
                  </a:ext>
                </a:extLst>
              </p:cNvPr>
              <p:cNvCxnSpPr>
                <a:cxnSpLocks/>
              </p:cNvCxnSpPr>
              <p:nvPr/>
            </p:nvCxnSpPr>
            <p:spPr>
              <a:xfrm>
                <a:off x="4733" y="857250"/>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1" name="直接连接符 560">
                <a:extLst>
                  <a:ext uri="{FF2B5EF4-FFF2-40B4-BE49-F238E27FC236}">
                    <a16:creationId xmlns:a16="http://schemas.microsoft.com/office/drawing/2014/main" id="{24C729E6-51FF-1839-5134-D373AA57B6F5}"/>
                  </a:ext>
                </a:extLst>
              </p:cNvPr>
              <p:cNvCxnSpPr>
                <a:cxnSpLocks/>
              </p:cNvCxnSpPr>
              <p:nvPr/>
            </p:nvCxnSpPr>
            <p:spPr>
              <a:xfrm>
                <a:off x="4733" y="428625"/>
                <a:ext cx="12182534" cy="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2" name="直接连接符 561">
                <a:extLst>
                  <a:ext uri="{FF2B5EF4-FFF2-40B4-BE49-F238E27FC236}">
                    <a16:creationId xmlns:a16="http://schemas.microsoft.com/office/drawing/2014/main" id="{7E539B79-459B-4B5D-EEF2-664145B94230}"/>
                  </a:ext>
                </a:extLst>
              </p:cNvPr>
              <p:cNvCxnSpPr>
                <a:cxnSpLocks/>
              </p:cNvCxnSpPr>
              <p:nvPr/>
            </p:nvCxnSpPr>
            <p:spPr>
              <a:xfrm>
                <a:off x="4733" y="0"/>
                <a:ext cx="12182534" cy="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grpSp>
        <p:grpSp>
          <p:nvGrpSpPr>
            <p:cNvPr id="515" name="组合 514">
              <a:extLst>
                <a:ext uri="{FF2B5EF4-FFF2-40B4-BE49-F238E27FC236}">
                  <a16:creationId xmlns:a16="http://schemas.microsoft.com/office/drawing/2014/main" id="{4FC7331F-D227-A609-816A-4961996B993D}"/>
                </a:ext>
              </a:extLst>
            </p:cNvPr>
            <p:cNvGrpSpPr/>
            <p:nvPr/>
          </p:nvGrpSpPr>
          <p:grpSpPr>
            <a:xfrm>
              <a:off x="0" y="0"/>
              <a:ext cx="12192000" cy="6858000"/>
              <a:chOff x="0" y="0"/>
              <a:chExt cx="12192000" cy="6858000"/>
            </a:xfrm>
          </p:grpSpPr>
          <p:cxnSp>
            <p:nvCxnSpPr>
              <p:cNvPr id="516" name="直接连接符 515">
                <a:extLst>
                  <a:ext uri="{FF2B5EF4-FFF2-40B4-BE49-F238E27FC236}">
                    <a16:creationId xmlns:a16="http://schemas.microsoft.com/office/drawing/2014/main" id="{A9C77357-1D45-FB35-A7D7-A10BBC9AD457}"/>
                  </a:ext>
                </a:extLst>
              </p:cNvPr>
              <p:cNvCxnSpPr>
                <a:cxnSpLocks/>
              </p:cNvCxnSpPr>
              <p:nvPr/>
            </p:nvCxnSpPr>
            <p:spPr>
              <a:xfrm>
                <a:off x="0" y="0"/>
                <a:ext cx="0" cy="685800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a:extLst>
                  <a:ext uri="{FF2B5EF4-FFF2-40B4-BE49-F238E27FC236}">
                    <a16:creationId xmlns:a16="http://schemas.microsoft.com/office/drawing/2014/main" id="{E6BF7918-AF96-2526-B6C3-3F628959BF38}"/>
                  </a:ext>
                </a:extLst>
              </p:cNvPr>
              <p:cNvCxnSpPr>
                <a:cxnSpLocks/>
              </p:cNvCxnSpPr>
              <p:nvPr/>
            </p:nvCxnSpPr>
            <p:spPr>
              <a:xfrm>
                <a:off x="42041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8" name="直接连接符 517">
                <a:extLst>
                  <a:ext uri="{FF2B5EF4-FFF2-40B4-BE49-F238E27FC236}">
                    <a16:creationId xmlns:a16="http://schemas.microsoft.com/office/drawing/2014/main" id="{A2C7FC9F-B591-CBF0-63A2-BE75A143CC15}"/>
                  </a:ext>
                </a:extLst>
              </p:cNvPr>
              <p:cNvCxnSpPr>
                <a:cxnSpLocks/>
              </p:cNvCxnSpPr>
              <p:nvPr/>
            </p:nvCxnSpPr>
            <p:spPr>
              <a:xfrm>
                <a:off x="84082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9" name="直接连接符 518">
                <a:extLst>
                  <a:ext uri="{FF2B5EF4-FFF2-40B4-BE49-F238E27FC236}">
                    <a16:creationId xmlns:a16="http://schemas.microsoft.com/office/drawing/2014/main" id="{9924F5FA-DA04-D812-9C6A-51CD15295C6C}"/>
                  </a:ext>
                </a:extLst>
              </p:cNvPr>
              <p:cNvCxnSpPr>
                <a:cxnSpLocks/>
              </p:cNvCxnSpPr>
              <p:nvPr/>
            </p:nvCxnSpPr>
            <p:spPr>
              <a:xfrm>
                <a:off x="1261241"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0" name="直接连接符 519">
                <a:extLst>
                  <a:ext uri="{FF2B5EF4-FFF2-40B4-BE49-F238E27FC236}">
                    <a16:creationId xmlns:a16="http://schemas.microsoft.com/office/drawing/2014/main" id="{45ED5913-5BF8-F4C9-C673-06DCAAE94885}"/>
                  </a:ext>
                </a:extLst>
              </p:cNvPr>
              <p:cNvCxnSpPr>
                <a:cxnSpLocks/>
              </p:cNvCxnSpPr>
              <p:nvPr/>
            </p:nvCxnSpPr>
            <p:spPr>
              <a:xfrm>
                <a:off x="1681655"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1" name="直接连接符 520">
                <a:extLst>
                  <a:ext uri="{FF2B5EF4-FFF2-40B4-BE49-F238E27FC236}">
                    <a16:creationId xmlns:a16="http://schemas.microsoft.com/office/drawing/2014/main" id="{4039BD44-BAA7-C023-1B36-F7AF6710D68D}"/>
                  </a:ext>
                </a:extLst>
              </p:cNvPr>
              <p:cNvCxnSpPr>
                <a:cxnSpLocks/>
              </p:cNvCxnSpPr>
              <p:nvPr/>
            </p:nvCxnSpPr>
            <p:spPr>
              <a:xfrm>
                <a:off x="2102069"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2" name="直接连接符 521">
                <a:extLst>
                  <a:ext uri="{FF2B5EF4-FFF2-40B4-BE49-F238E27FC236}">
                    <a16:creationId xmlns:a16="http://schemas.microsoft.com/office/drawing/2014/main" id="{78D5E9F9-4C4C-198C-B1B1-64BB7E4090C6}"/>
                  </a:ext>
                </a:extLst>
              </p:cNvPr>
              <p:cNvCxnSpPr>
                <a:cxnSpLocks/>
              </p:cNvCxnSpPr>
              <p:nvPr/>
            </p:nvCxnSpPr>
            <p:spPr>
              <a:xfrm>
                <a:off x="2522483"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3" name="直接连接符 522">
                <a:extLst>
                  <a:ext uri="{FF2B5EF4-FFF2-40B4-BE49-F238E27FC236}">
                    <a16:creationId xmlns:a16="http://schemas.microsoft.com/office/drawing/2014/main" id="{61BF4784-CD0F-152D-A187-133119BE715B}"/>
                  </a:ext>
                </a:extLst>
              </p:cNvPr>
              <p:cNvCxnSpPr>
                <a:cxnSpLocks/>
              </p:cNvCxnSpPr>
              <p:nvPr/>
            </p:nvCxnSpPr>
            <p:spPr>
              <a:xfrm>
                <a:off x="2942897"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4" name="直接连接符 523">
                <a:extLst>
                  <a:ext uri="{FF2B5EF4-FFF2-40B4-BE49-F238E27FC236}">
                    <a16:creationId xmlns:a16="http://schemas.microsoft.com/office/drawing/2014/main" id="{5344E51F-5957-D9E7-9D52-2C3C50E1EE1F}"/>
                  </a:ext>
                </a:extLst>
              </p:cNvPr>
              <p:cNvCxnSpPr>
                <a:cxnSpLocks/>
              </p:cNvCxnSpPr>
              <p:nvPr/>
            </p:nvCxnSpPr>
            <p:spPr>
              <a:xfrm>
                <a:off x="336331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5" name="直接连接符 524">
                <a:extLst>
                  <a:ext uri="{FF2B5EF4-FFF2-40B4-BE49-F238E27FC236}">
                    <a16:creationId xmlns:a16="http://schemas.microsoft.com/office/drawing/2014/main" id="{AD9677CC-5B1A-90C1-A272-492BD722DAA4}"/>
                  </a:ext>
                </a:extLst>
              </p:cNvPr>
              <p:cNvCxnSpPr>
                <a:cxnSpLocks/>
              </p:cNvCxnSpPr>
              <p:nvPr/>
            </p:nvCxnSpPr>
            <p:spPr>
              <a:xfrm>
                <a:off x="378372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6" name="直接连接符 525">
                <a:extLst>
                  <a:ext uri="{FF2B5EF4-FFF2-40B4-BE49-F238E27FC236}">
                    <a16:creationId xmlns:a16="http://schemas.microsoft.com/office/drawing/2014/main" id="{E3B66849-63EE-00AB-16BB-35B4F6B42A80}"/>
                  </a:ext>
                </a:extLst>
              </p:cNvPr>
              <p:cNvCxnSpPr>
                <a:cxnSpLocks/>
              </p:cNvCxnSpPr>
              <p:nvPr/>
            </p:nvCxnSpPr>
            <p:spPr>
              <a:xfrm>
                <a:off x="420413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7" name="直接连接符 526">
                <a:extLst>
                  <a:ext uri="{FF2B5EF4-FFF2-40B4-BE49-F238E27FC236}">
                    <a16:creationId xmlns:a16="http://schemas.microsoft.com/office/drawing/2014/main" id="{7FDBECE3-500A-0F43-7F75-63B0F3976EB0}"/>
                  </a:ext>
                </a:extLst>
              </p:cNvPr>
              <p:cNvCxnSpPr>
                <a:cxnSpLocks/>
              </p:cNvCxnSpPr>
              <p:nvPr/>
            </p:nvCxnSpPr>
            <p:spPr>
              <a:xfrm>
                <a:off x="462455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8" name="直接连接符 527">
                <a:extLst>
                  <a:ext uri="{FF2B5EF4-FFF2-40B4-BE49-F238E27FC236}">
                    <a16:creationId xmlns:a16="http://schemas.microsoft.com/office/drawing/2014/main" id="{EF54F1DA-AD19-0590-AFBC-E65E09D8A036}"/>
                  </a:ext>
                </a:extLst>
              </p:cNvPr>
              <p:cNvCxnSpPr>
                <a:cxnSpLocks/>
              </p:cNvCxnSpPr>
              <p:nvPr/>
            </p:nvCxnSpPr>
            <p:spPr>
              <a:xfrm>
                <a:off x="504496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9" name="直接连接符 528">
                <a:extLst>
                  <a:ext uri="{FF2B5EF4-FFF2-40B4-BE49-F238E27FC236}">
                    <a16:creationId xmlns:a16="http://schemas.microsoft.com/office/drawing/2014/main" id="{90D3786C-F2DE-4640-1C3B-F6E2FEBD5692}"/>
                  </a:ext>
                </a:extLst>
              </p:cNvPr>
              <p:cNvCxnSpPr>
                <a:cxnSpLocks/>
              </p:cNvCxnSpPr>
              <p:nvPr/>
            </p:nvCxnSpPr>
            <p:spPr>
              <a:xfrm>
                <a:off x="5465379"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0" name="直接连接符 529">
                <a:extLst>
                  <a:ext uri="{FF2B5EF4-FFF2-40B4-BE49-F238E27FC236}">
                    <a16:creationId xmlns:a16="http://schemas.microsoft.com/office/drawing/2014/main" id="{2244E338-44DC-4959-0610-B3395E905D68}"/>
                  </a:ext>
                </a:extLst>
              </p:cNvPr>
              <p:cNvCxnSpPr>
                <a:cxnSpLocks/>
              </p:cNvCxnSpPr>
              <p:nvPr/>
            </p:nvCxnSpPr>
            <p:spPr>
              <a:xfrm>
                <a:off x="5885793"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1" name="直接连接符 530">
                <a:extLst>
                  <a:ext uri="{FF2B5EF4-FFF2-40B4-BE49-F238E27FC236}">
                    <a16:creationId xmlns:a16="http://schemas.microsoft.com/office/drawing/2014/main" id="{C2FE8AA5-ACAB-75E7-9717-D091F09221B1}"/>
                  </a:ext>
                </a:extLst>
              </p:cNvPr>
              <p:cNvCxnSpPr>
                <a:cxnSpLocks/>
              </p:cNvCxnSpPr>
              <p:nvPr/>
            </p:nvCxnSpPr>
            <p:spPr>
              <a:xfrm>
                <a:off x="6306207"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2" name="直接连接符 531">
                <a:extLst>
                  <a:ext uri="{FF2B5EF4-FFF2-40B4-BE49-F238E27FC236}">
                    <a16:creationId xmlns:a16="http://schemas.microsoft.com/office/drawing/2014/main" id="{47A08C8D-2FBA-E78D-7C5B-9B1365C76320}"/>
                  </a:ext>
                </a:extLst>
              </p:cNvPr>
              <p:cNvCxnSpPr>
                <a:cxnSpLocks/>
              </p:cNvCxnSpPr>
              <p:nvPr/>
            </p:nvCxnSpPr>
            <p:spPr>
              <a:xfrm>
                <a:off x="672662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3" name="直接连接符 532">
                <a:extLst>
                  <a:ext uri="{FF2B5EF4-FFF2-40B4-BE49-F238E27FC236}">
                    <a16:creationId xmlns:a16="http://schemas.microsoft.com/office/drawing/2014/main" id="{D16C1C71-59C8-E7DB-278B-4DB60C9CA1D3}"/>
                  </a:ext>
                </a:extLst>
              </p:cNvPr>
              <p:cNvCxnSpPr>
                <a:cxnSpLocks/>
              </p:cNvCxnSpPr>
              <p:nvPr/>
            </p:nvCxnSpPr>
            <p:spPr>
              <a:xfrm>
                <a:off x="714703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4" name="直接连接符 533">
                <a:extLst>
                  <a:ext uri="{FF2B5EF4-FFF2-40B4-BE49-F238E27FC236}">
                    <a16:creationId xmlns:a16="http://schemas.microsoft.com/office/drawing/2014/main" id="{44A04335-078B-5C65-F778-F626EE896DF3}"/>
                  </a:ext>
                </a:extLst>
              </p:cNvPr>
              <p:cNvCxnSpPr>
                <a:cxnSpLocks/>
              </p:cNvCxnSpPr>
              <p:nvPr/>
            </p:nvCxnSpPr>
            <p:spPr>
              <a:xfrm>
                <a:off x="756744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5" name="直接连接符 534">
                <a:extLst>
                  <a:ext uri="{FF2B5EF4-FFF2-40B4-BE49-F238E27FC236}">
                    <a16:creationId xmlns:a16="http://schemas.microsoft.com/office/drawing/2014/main" id="{F4892A4A-6F76-AF78-3E5B-9884F0890F5F}"/>
                  </a:ext>
                </a:extLst>
              </p:cNvPr>
              <p:cNvCxnSpPr>
                <a:cxnSpLocks/>
              </p:cNvCxnSpPr>
              <p:nvPr/>
            </p:nvCxnSpPr>
            <p:spPr>
              <a:xfrm>
                <a:off x="798786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6" name="直接连接符 535">
                <a:extLst>
                  <a:ext uri="{FF2B5EF4-FFF2-40B4-BE49-F238E27FC236}">
                    <a16:creationId xmlns:a16="http://schemas.microsoft.com/office/drawing/2014/main" id="{F64281BC-FAD4-6E16-AD54-FB4000F1D661}"/>
                  </a:ext>
                </a:extLst>
              </p:cNvPr>
              <p:cNvCxnSpPr>
                <a:cxnSpLocks/>
              </p:cNvCxnSpPr>
              <p:nvPr/>
            </p:nvCxnSpPr>
            <p:spPr>
              <a:xfrm>
                <a:off x="840827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7" name="直接连接符 536">
                <a:extLst>
                  <a:ext uri="{FF2B5EF4-FFF2-40B4-BE49-F238E27FC236}">
                    <a16:creationId xmlns:a16="http://schemas.microsoft.com/office/drawing/2014/main" id="{631A97E3-39D7-3157-5E55-3BB540D09A00}"/>
                  </a:ext>
                </a:extLst>
              </p:cNvPr>
              <p:cNvCxnSpPr>
                <a:cxnSpLocks/>
              </p:cNvCxnSpPr>
              <p:nvPr/>
            </p:nvCxnSpPr>
            <p:spPr>
              <a:xfrm>
                <a:off x="8828690"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8" name="直接连接符 537">
                <a:extLst>
                  <a:ext uri="{FF2B5EF4-FFF2-40B4-BE49-F238E27FC236}">
                    <a16:creationId xmlns:a16="http://schemas.microsoft.com/office/drawing/2014/main" id="{A95928BC-5D94-A34C-DB04-F751B8E18A2B}"/>
                  </a:ext>
                </a:extLst>
              </p:cNvPr>
              <p:cNvCxnSpPr>
                <a:cxnSpLocks/>
              </p:cNvCxnSpPr>
              <p:nvPr/>
            </p:nvCxnSpPr>
            <p:spPr>
              <a:xfrm>
                <a:off x="9249104"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9" name="直接连接符 538">
                <a:extLst>
                  <a:ext uri="{FF2B5EF4-FFF2-40B4-BE49-F238E27FC236}">
                    <a16:creationId xmlns:a16="http://schemas.microsoft.com/office/drawing/2014/main" id="{3FC056A1-705A-B67B-2B1C-9495757B5BE9}"/>
                  </a:ext>
                </a:extLst>
              </p:cNvPr>
              <p:cNvCxnSpPr>
                <a:cxnSpLocks/>
              </p:cNvCxnSpPr>
              <p:nvPr/>
            </p:nvCxnSpPr>
            <p:spPr>
              <a:xfrm>
                <a:off x="966951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0" name="直接连接符 539">
                <a:extLst>
                  <a:ext uri="{FF2B5EF4-FFF2-40B4-BE49-F238E27FC236}">
                    <a16:creationId xmlns:a16="http://schemas.microsoft.com/office/drawing/2014/main" id="{DA0C3A13-4888-D44B-724D-904FB3E48243}"/>
                  </a:ext>
                </a:extLst>
              </p:cNvPr>
              <p:cNvCxnSpPr>
                <a:cxnSpLocks/>
              </p:cNvCxnSpPr>
              <p:nvPr/>
            </p:nvCxnSpPr>
            <p:spPr>
              <a:xfrm>
                <a:off x="10089931"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1" name="直接连接符 540">
                <a:extLst>
                  <a:ext uri="{FF2B5EF4-FFF2-40B4-BE49-F238E27FC236}">
                    <a16:creationId xmlns:a16="http://schemas.microsoft.com/office/drawing/2014/main" id="{5B56FA7F-2427-747C-B6AF-16C77754CF58}"/>
                  </a:ext>
                </a:extLst>
              </p:cNvPr>
              <p:cNvCxnSpPr>
                <a:cxnSpLocks/>
              </p:cNvCxnSpPr>
              <p:nvPr/>
            </p:nvCxnSpPr>
            <p:spPr>
              <a:xfrm>
                <a:off x="10510345"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FF2BE8D1-3EC6-E88F-054B-D779818E0FA2}"/>
                  </a:ext>
                </a:extLst>
              </p:cNvPr>
              <p:cNvCxnSpPr>
                <a:cxnSpLocks/>
              </p:cNvCxnSpPr>
              <p:nvPr/>
            </p:nvCxnSpPr>
            <p:spPr>
              <a:xfrm>
                <a:off x="10930758"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3" name="直接连接符 542">
                <a:extLst>
                  <a:ext uri="{FF2B5EF4-FFF2-40B4-BE49-F238E27FC236}">
                    <a16:creationId xmlns:a16="http://schemas.microsoft.com/office/drawing/2014/main" id="{689CF726-B2A8-EFAF-606E-71B163002750}"/>
                  </a:ext>
                </a:extLst>
              </p:cNvPr>
              <p:cNvCxnSpPr>
                <a:cxnSpLocks/>
              </p:cNvCxnSpPr>
              <p:nvPr/>
            </p:nvCxnSpPr>
            <p:spPr>
              <a:xfrm>
                <a:off x="11351172"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925906EC-BF1E-F58D-23D6-425B337C50C3}"/>
                  </a:ext>
                </a:extLst>
              </p:cNvPr>
              <p:cNvCxnSpPr>
                <a:cxnSpLocks/>
              </p:cNvCxnSpPr>
              <p:nvPr/>
            </p:nvCxnSpPr>
            <p:spPr>
              <a:xfrm>
                <a:off x="11771586" y="0"/>
                <a:ext cx="0" cy="6858000"/>
              </a:xfrm>
              <a:prstGeom prst="line">
                <a:avLst/>
              </a:prstGeom>
              <a:ln w="12700" cap="flat" cmpd="sng" algn="ctr">
                <a:solidFill>
                  <a:srgbClr val="01A37E">
                    <a:alpha val="1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5" name="直接连接符 544">
                <a:extLst>
                  <a:ext uri="{FF2B5EF4-FFF2-40B4-BE49-F238E27FC236}">
                    <a16:creationId xmlns:a16="http://schemas.microsoft.com/office/drawing/2014/main" id="{26EADEDF-D8C3-ABCA-D29D-0F5ACE8B7199}"/>
                  </a:ext>
                </a:extLst>
              </p:cNvPr>
              <p:cNvCxnSpPr>
                <a:cxnSpLocks/>
              </p:cNvCxnSpPr>
              <p:nvPr/>
            </p:nvCxnSpPr>
            <p:spPr>
              <a:xfrm>
                <a:off x="12192000" y="0"/>
                <a:ext cx="0" cy="6858000"/>
              </a:xfrm>
              <a:prstGeom prst="line">
                <a:avLst/>
              </a:prstGeom>
              <a:ln w="12700">
                <a:solidFill>
                  <a:srgbClr val="01A37E">
                    <a:alpha val="15000"/>
                  </a:srgbClr>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p14="http://schemas.microsoft.com/office/powerpoint/2010/main">
        <mc:Choice Requires="p14">
          <p:contentPart p14:bwMode="auto" r:id="rId2">
            <p14:nvContentPartPr>
              <p14:cNvPr id="5" name="墨迹 4">
                <a:extLst>
                  <a:ext uri="{FF2B5EF4-FFF2-40B4-BE49-F238E27FC236}">
                    <a16:creationId xmlns:a16="http://schemas.microsoft.com/office/drawing/2014/main" id="{1459ABE5-FC6F-603B-74DE-EFD0F74C43A1}"/>
                  </a:ext>
                </a:extLst>
              </p14:cNvPr>
              <p14:cNvContentPartPr/>
              <p14:nvPr/>
            </p14:nvContentPartPr>
            <p14:xfrm>
              <a:off x="5989186" y="2039139"/>
              <a:ext cx="1620000" cy="46049"/>
            </p14:xfrm>
          </p:contentPart>
        </mc:Choice>
        <mc:Fallback xmlns="">
          <p:pic>
            <p:nvPicPr>
              <p:cNvPr id="5" name="墨迹 4">
                <a:extLst>
                  <a:ext uri="{FF2B5EF4-FFF2-40B4-BE49-F238E27FC236}">
                    <a16:creationId xmlns:a16="http://schemas.microsoft.com/office/drawing/2014/main" id="{1459ABE5-FC6F-603B-74DE-EFD0F74C43A1}"/>
                  </a:ext>
                </a:extLst>
              </p:cNvPr>
              <p:cNvPicPr/>
              <p:nvPr/>
            </p:nvPicPr>
            <p:blipFill>
              <a:blip r:embed="rId3"/>
              <a:stretch>
                <a:fillRect/>
              </a:stretch>
            </p:blipFill>
            <p:spPr>
              <a:xfrm>
                <a:off x="5973339" y="2023548"/>
                <a:ext cx="1651334" cy="77594"/>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墨迹 6">
                <a:extLst>
                  <a:ext uri="{FF2B5EF4-FFF2-40B4-BE49-F238E27FC236}">
                    <a16:creationId xmlns:a16="http://schemas.microsoft.com/office/drawing/2014/main" id="{DC863009-CDE7-29AB-6F1A-489AAD21145F}"/>
                  </a:ext>
                </a:extLst>
              </p14:cNvPr>
              <p14:cNvContentPartPr/>
              <p14:nvPr/>
            </p14:nvContentPartPr>
            <p14:xfrm>
              <a:off x="2429734" y="4884746"/>
              <a:ext cx="128228" cy="182778"/>
            </p14:xfrm>
          </p:contentPart>
        </mc:Choice>
        <mc:Fallback xmlns="">
          <p:pic>
            <p:nvPicPr>
              <p:cNvPr id="7" name="墨迹 6">
                <a:extLst>
                  <a:ext uri="{FF2B5EF4-FFF2-40B4-BE49-F238E27FC236}">
                    <a16:creationId xmlns:a16="http://schemas.microsoft.com/office/drawing/2014/main" id="{DC863009-CDE7-29AB-6F1A-489AAD21145F}"/>
                  </a:ext>
                </a:extLst>
              </p:cNvPr>
              <p:cNvPicPr/>
              <p:nvPr/>
            </p:nvPicPr>
            <p:blipFill>
              <a:blip r:embed="rId5"/>
              <a:stretch>
                <a:fillRect/>
              </a:stretch>
            </p:blipFill>
            <p:spPr>
              <a:xfrm>
                <a:off x="2420678" y="4876077"/>
                <a:ext cx="145977" cy="20047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墨迹 9">
                <a:extLst>
                  <a:ext uri="{FF2B5EF4-FFF2-40B4-BE49-F238E27FC236}">
                    <a16:creationId xmlns:a16="http://schemas.microsoft.com/office/drawing/2014/main" id="{432C56EE-7848-1428-B0BD-43626A5654A4}"/>
                  </a:ext>
                </a:extLst>
              </p14:cNvPr>
              <p14:cNvContentPartPr/>
              <p14:nvPr/>
            </p14:nvContentPartPr>
            <p14:xfrm>
              <a:off x="2419462" y="3874222"/>
              <a:ext cx="148773" cy="186320"/>
            </p14:xfrm>
          </p:contentPart>
        </mc:Choice>
        <mc:Fallback xmlns="">
          <p:pic>
            <p:nvPicPr>
              <p:cNvPr id="10" name="墨迹 9">
                <a:extLst>
                  <a:ext uri="{FF2B5EF4-FFF2-40B4-BE49-F238E27FC236}">
                    <a16:creationId xmlns:a16="http://schemas.microsoft.com/office/drawing/2014/main" id="{432C56EE-7848-1428-B0BD-43626A5654A4}"/>
                  </a:ext>
                </a:extLst>
              </p:cNvPr>
              <p:cNvPicPr/>
              <p:nvPr/>
            </p:nvPicPr>
            <p:blipFill>
              <a:blip r:embed="rId7"/>
              <a:stretch>
                <a:fillRect/>
              </a:stretch>
            </p:blipFill>
            <p:spPr>
              <a:xfrm>
                <a:off x="2410817" y="3865573"/>
                <a:ext cx="166424" cy="203979"/>
              </a:xfrm>
              <a:prstGeom prst="rect">
                <a:avLst/>
              </a:prstGeom>
            </p:spPr>
          </p:pic>
        </mc:Fallback>
      </mc:AlternateContent>
      <p:sp>
        <p:nvSpPr>
          <p:cNvPr id="12" name="文本框 11">
            <a:extLst>
              <a:ext uri="{FF2B5EF4-FFF2-40B4-BE49-F238E27FC236}">
                <a16:creationId xmlns:a16="http://schemas.microsoft.com/office/drawing/2014/main" id="{38002F3E-59C8-ECDE-ECE6-166ABBB76A72}"/>
              </a:ext>
            </a:extLst>
          </p:cNvPr>
          <p:cNvSpPr txBox="1"/>
          <p:nvPr/>
        </p:nvSpPr>
        <p:spPr>
          <a:xfrm>
            <a:off x="2269790" y="1612219"/>
            <a:ext cx="3719397" cy="584775"/>
          </a:xfrm>
          <a:prstGeom prst="rect">
            <a:avLst/>
          </a:prstGeom>
          <a:noFill/>
        </p:spPr>
        <p:txBody>
          <a:bodyPr wrap="square" rtlCol="0">
            <a:spAutoFit/>
          </a:bodyPr>
          <a:lstStyle/>
          <a:p>
            <a:r>
              <a:rPr lang="en-US" altLang="zh-CN" sz="3200">
                <a:ln w="12700">
                  <a:solidFill>
                    <a:srgbClr val="EF6C14"/>
                  </a:solidFill>
                </a:ln>
                <a:solidFill>
                  <a:srgbClr val="EF6C14"/>
                </a:solidFill>
                <a:latin typeface="Dreaming Outloud Pro" panose="03050502040302030504" pitchFamily="66" charset="0"/>
                <a:cs typeface="Dreaming Outloud Pro" panose="03050502040302030504" pitchFamily="66" charset="0"/>
              </a:rPr>
              <a:t>Powerpoint Templet</a:t>
            </a:r>
            <a:endParaRPr lang="zh-CN" altLang="en-US" sz="3200">
              <a:ln w="12700">
                <a:solidFill>
                  <a:srgbClr val="EF6C14"/>
                </a:solidFill>
              </a:ln>
              <a:solidFill>
                <a:srgbClr val="EF6C14"/>
              </a:solidFill>
              <a:latin typeface="Dreaming Outloud Pro" panose="03050502040302030504" pitchFamily="66" charset="0"/>
              <a:cs typeface="Dreaming Outloud Pro" panose="03050502040302030504" pitchFamily="66" charset="0"/>
            </a:endParaRPr>
          </a:p>
        </p:txBody>
      </p:sp>
      <p:sp>
        <p:nvSpPr>
          <p:cNvPr id="6" name="文本框 5">
            <a:extLst>
              <a:ext uri="{FF2B5EF4-FFF2-40B4-BE49-F238E27FC236}">
                <a16:creationId xmlns:a16="http://schemas.microsoft.com/office/drawing/2014/main" id="{968F14BD-2DC6-B7D1-0035-6FCDCD500A96}"/>
              </a:ext>
            </a:extLst>
          </p:cNvPr>
          <p:cNvSpPr txBox="1"/>
          <p:nvPr/>
        </p:nvSpPr>
        <p:spPr>
          <a:xfrm>
            <a:off x="2844114" y="2748151"/>
            <a:ext cx="2737449" cy="400110"/>
          </a:xfrm>
          <a:prstGeom prst="rect">
            <a:avLst/>
          </a:prstGeom>
          <a:noFill/>
        </p:spPr>
        <p:txBody>
          <a:bodyPr wrap="square" rtlCol="0">
            <a:spAutoFit/>
          </a:bodyPr>
          <a:lstStyle/>
          <a:p>
            <a:r>
              <a:rPr lang="fr-FR" altLang="zh-CN" sz="2000" b="1">
                <a:ln w="6350">
                  <a:noFill/>
                </a:ln>
                <a:solidFill>
                  <a:srgbClr val="01A37E"/>
                </a:solidFill>
                <a:latin typeface="Dreaming Outloud Pro" panose="03050502040302030504" pitchFamily="66" charset="0"/>
                <a:cs typeface="Dreaming Outloud Pro" panose="03050502040302030504" pitchFamily="66" charset="0"/>
              </a:rPr>
              <a:t>Fames Ac Turpis Egestas</a:t>
            </a:r>
          </a:p>
        </p:txBody>
      </p:sp>
      <mc:AlternateContent xmlns:mc="http://schemas.openxmlformats.org/markup-compatibility/2006" xmlns:p14="http://schemas.microsoft.com/office/powerpoint/2010/main">
        <mc:Choice Requires="p14">
          <p:contentPart p14:bwMode="auto" r:id="rId8">
            <p14:nvContentPartPr>
              <p14:cNvPr id="9" name="墨迹 8">
                <a:extLst>
                  <a:ext uri="{FF2B5EF4-FFF2-40B4-BE49-F238E27FC236}">
                    <a16:creationId xmlns:a16="http://schemas.microsoft.com/office/drawing/2014/main" id="{F7FFF21A-D492-DABE-0A57-203C43E19E8F}"/>
                  </a:ext>
                </a:extLst>
              </p14:cNvPr>
              <p14:cNvContentPartPr/>
              <p14:nvPr/>
            </p14:nvContentPartPr>
            <p14:xfrm>
              <a:off x="2420525" y="2870075"/>
              <a:ext cx="146647" cy="179944"/>
            </p14:xfrm>
          </p:contentPart>
        </mc:Choice>
        <mc:Fallback xmlns="">
          <p:pic>
            <p:nvPicPr>
              <p:cNvPr id="9" name="墨迹 8">
                <a:extLst>
                  <a:ext uri="{FF2B5EF4-FFF2-40B4-BE49-F238E27FC236}">
                    <a16:creationId xmlns:a16="http://schemas.microsoft.com/office/drawing/2014/main" id="{F7FFF21A-D492-DABE-0A57-203C43E19E8F}"/>
                  </a:ext>
                </a:extLst>
              </p:cNvPr>
              <p:cNvPicPr/>
              <p:nvPr/>
            </p:nvPicPr>
            <p:blipFill>
              <a:blip r:embed="rId9"/>
              <a:stretch>
                <a:fillRect/>
              </a:stretch>
            </p:blipFill>
            <p:spPr>
              <a:xfrm>
                <a:off x="2411495" y="2861042"/>
                <a:ext cx="164346" cy="197649"/>
              </a:xfrm>
              <a:prstGeom prst="rect">
                <a:avLst/>
              </a:prstGeom>
            </p:spPr>
          </p:pic>
        </mc:Fallback>
      </mc:AlternateContent>
      <p:sp>
        <p:nvSpPr>
          <p:cNvPr id="13" name="文本框 12">
            <a:extLst>
              <a:ext uri="{FF2B5EF4-FFF2-40B4-BE49-F238E27FC236}">
                <a16:creationId xmlns:a16="http://schemas.microsoft.com/office/drawing/2014/main" id="{E2C59E58-1A1C-424D-12E5-B43A3F7EBDD6}"/>
              </a:ext>
            </a:extLst>
          </p:cNvPr>
          <p:cNvSpPr txBox="1"/>
          <p:nvPr/>
        </p:nvSpPr>
        <p:spPr>
          <a:xfrm>
            <a:off x="5867715" y="2748151"/>
            <a:ext cx="4054495" cy="684675"/>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a:t>
            </a:r>
          </a:p>
        </p:txBody>
      </p:sp>
      <p:sp>
        <p:nvSpPr>
          <p:cNvPr id="16" name="文本框 15">
            <a:extLst>
              <a:ext uri="{FF2B5EF4-FFF2-40B4-BE49-F238E27FC236}">
                <a16:creationId xmlns:a16="http://schemas.microsoft.com/office/drawing/2014/main" id="{300E690C-7EBB-1EE5-2693-9B9D2FEF722A}"/>
              </a:ext>
            </a:extLst>
          </p:cNvPr>
          <p:cNvSpPr txBox="1"/>
          <p:nvPr/>
        </p:nvSpPr>
        <p:spPr>
          <a:xfrm>
            <a:off x="2844114" y="3783738"/>
            <a:ext cx="2737449" cy="400110"/>
          </a:xfrm>
          <a:prstGeom prst="rect">
            <a:avLst/>
          </a:prstGeom>
          <a:noFill/>
        </p:spPr>
        <p:txBody>
          <a:bodyPr wrap="square" rtlCol="0">
            <a:spAutoFit/>
          </a:bodyPr>
          <a:lstStyle/>
          <a:p>
            <a:r>
              <a:rPr lang="fr-FR" altLang="zh-CN" sz="2000" b="1">
                <a:ln w="6350">
                  <a:noFill/>
                </a:ln>
                <a:solidFill>
                  <a:srgbClr val="01A37E"/>
                </a:solidFill>
                <a:latin typeface="Dreaming Outloud Pro" panose="03050502040302030504" pitchFamily="66" charset="0"/>
                <a:cs typeface="Dreaming Outloud Pro" panose="03050502040302030504" pitchFamily="66" charset="0"/>
              </a:rPr>
              <a:t>Pharetra Nonummy</a:t>
            </a:r>
          </a:p>
        </p:txBody>
      </p:sp>
      <p:sp>
        <p:nvSpPr>
          <p:cNvPr id="18" name="文本框 17">
            <a:extLst>
              <a:ext uri="{FF2B5EF4-FFF2-40B4-BE49-F238E27FC236}">
                <a16:creationId xmlns:a16="http://schemas.microsoft.com/office/drawing/2014/main" id="{F51C0A9F-2F51-86C0-92FD-07CEED4C113F}"/>
              </a:ext>
            </a:extLst>
          </p:cNvPr>
          <p:cNvSpPr txBox="1"/>
          <p:nvPr/>
        </p:nvSpPr>
        <p:spPr>
          <a:xfrm>
            <a:off x="5867715" y="3783738"/>
            <a:ext cx="4054495" cy="481542"/>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Fusce est. Vivamus a tellus. Pellentesque habitant morbi tristique pharetra nonummy pede.</a:t>
            </a:r>
          </a:p>
        </p:txBody>
      </p:sp>
      <p:sp>
        <p:nvSpPr>
          <p:cNvPr id="20" name="文本框 19">
            <a:extLst>
              <a:ext uri="{FF2B5EF4-FFF2-40B4-BE49-F238E27FC236}">
                <a16:creationId xmlns:a16="http://schemas.microsoft.com/office/drawing/2014/main" id="{362F94A6-7406-4421-D10A-FA88401CC1E3}"/>
              </a:ext>
            </a:extLst>
          </p:cNvPr>
          <p:cNvSpPr txBox="1"/>
          <p:nvPr/>
        </p:nvSpPr>
        <p:spPr>
          <a:xfrm>
            <a:off x="2844114" y="4764239"/>
            <a:ext cx="2737449" cy="400110"/>
          </a:xfrm>
          <a:prstGeom prst="rect">
            <a:avLst/>
          </a:prstGeom>
          <a:noFill/>
        </p:spPr>
        <p:txBody>
          <a:bodyPr wrap="square" rtlCol="0">
            <a:spAutoFit/>
          </a:bodyPr>
          <a:lstStyle/>
          <a:p>
            <a:r>
              <a:rPr lang="fr-FR" altLang="zh-CN" sz="2000" b="1">
                <a:ln w="6350">
                  <a:noFill/>
                </a:ln>
                <a:solidFill>
                  <a:srgbClr val="01A37E"/>
                </a:solidFill>
                <a:latin typeface="Dreaming Outloud Pro" panose="03050502040302030504" pitchFamily="66" charset="0"/>
                <a:cs typeface="Dreaming Outloud Pro" panose="03050502040302030504" pitchFamily="66" charset="0"/>
              </a:rPr>
              <a:t>Vivamus a tellus</a:t>
            </a:r>
          </a:p>
        </p:txBody>
      </p:sp>
      <p:sp>
        <p:nvSpPr>
          <p:cNvPr id="22" name="文本框 21">
            <a:extLst>
              <a:ext uri="{FF2B5EF4-FFF2-40B4-BE49-F238E27FC236}">
                <a16:creationId xmlns:a16="http://schemas.microsoft.com/office/drawing/2014/main" id="{A7FB88EB-EB95-E19B-7DC5-C26CAA917E4E}"/>
              </a:ext>
            </a:extLst>
          </p:cNvPr>
          <p:cNvSpPr txBox="1"/>
          <p:nvPr/>
        </p:nvSpPr>
        <p:spPr>
          <a:xfrm>
            <a:off x="5867715" y="4764239"/>
            <a:ext cx="4054495" cy="481542"/>
          </a:xfrm>
          <a:prstGeom prst="rect">
            <a:avLst/>
          </a:prstGeom>
          <a:noFill/>
        </p:spPr>
        <p:txBody>
          <a:bodyPr wrap="square" rtlCol="0">
            <a:spAutoFit/>
          </a:bodyPr>
          <a:lstStyle/>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urna. Nunc viverra imperdiet enim.</a:t>
            </a:r>
          </a:p>
          <a:p>
            <a:pPr>
              <a:lnSpc>
                <a:spcPct val="120000"/>
              </a:lnSpc>
            </a:pPr>
            <a:r>
              <a:rPr lang="en-US" altLang="zh-CN" sz="1100">
                <a:solidFill>
                  <a:srgbClr val="01A37E"/>
                </a:solidFill>
                <a:latin typeface="Amasis MT Pro" panose="02040504050005020304" pitchFamily="18" charset="0"/>
                <a:ea typeface="851tegakizatsu" panose="02000600000000000000" pitchFamily="2" charset="-122"/>
                <a:cs typeface="851tegakizatsu" panose="02000600000000000000" pitchFamily="2" charset="-122"/>
              </a:rPr>
              <a:t>pharetra nonummy pede.</a:t>
            </a:r>
          </a:p>
        </p:txBody>
      </p:sp>
      <p:grpSp>
        <p:nvGrpSpPr>
          <p:cNvPr id="457" name="组合 456">
            <a:extLst>
              <a:ext uri="{FF2B5EF4-FFF2-40B4-BE49-F238E27FC236}">
                <a16:creationId xmlns:a16="http://schemas.microsoft.com/office/drawing/2014/main" id="{8A491BE3-23AC-51B9-2007-6FEDA4A3B08F}"/>
              </a:ext>
            </a:extLst>
          </p:cNvPr>
          <p:cNvGrpSpPr/>
          <p:nvPr/>
        </p:nvGrpSpPr>
        <p:grpSpPr>
          <a:xfrm rot="20244379">
            <a:off x="8718117" y="1382676"/>
            <a:ext cx="1067313" cy="1097979"/>
            <a:chOff x="3485136" y="3858035"/>
            <a:chExt cx="696924" cy="575866"/>
          </a:xfrm>
        </p:grpSpPr>
        <p:sp>
          <p:nvSpPr>
            <p:cNvPr id="458" name="矩形 457">
              <a:extLst>
                <a:ext uri="{FF2B5EF4-FFF2-40B4-BE49-F238E27FC236}">
                  <a16:creationId xmlns:a16="http://schemas.microsoft.com/office/drawing/2014/main" id="{11A5BFA4-BF59-F635-A97B-3061CF4C0064}"/>
                </a:ext>
              </a:extLst>
            </p:cNvPr>
            <p:cNvSpPr/>
            <p:nvPr/>
          </p:nvSpPr>
          <p:spPr>
            <a:xfrm>
              <a:off x="3485136" y="3858035"/>
              <a:ext cx="672055" cy="575866"/>
            </a:xfrm>
            <a:prstGeom prst="rect">
              <a:avLst/>
            </a:prstGeom>
            <a:solidFill>
              <a:srgbClr val="F7F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01A37E"/>
                </a:solidFill>
              </a:endParaRPr>
            </a:p>
          </p:txBody>
        </p:sp>
        <p:sp>
          <p:nvSpPr>
            <p:cNvPr id="459" name="文本框 458">
              <a:extLst>
                <a:ext uri="{FF2B5EF4-FFF2-40B4-BE49-F238E27FC236}">
                  <a16:creationId xmlns:a16="http://schemas.microsoft.com/office/drawing/2014/main" id="{EDA68B96-9783-6580-FEC0-CF261C857209}"/>
                </a:ext>
              </a:extLst>
            </p:cNvPr>
            <p:cNvSpPr txBox="1"/>
            <p:nvPr/>
          </p:nvSpPr>
          <p:spPr>
            <a:xfrm rot="20837429">
              <a:off x="3528723" y="3897618"/>
              <a:ext cx="653337" cy="500408"/>
            </a:xfrm>
            <a:prstGeom prst="rect">
              <a:avLst/>
            </a:prstGeom>
            <a:noFill/>
          </p:spPr>
          <p:txBody>
            <a:bodyPr wrap="square" rtlCol="0">
              <a:spAutoFit/>
            </a:bodyPr>
            <a:lstStyle/>
            <a:p>
              <a:r>
                <a:rPr lang="en-US" altLang="zh-CN" sz="1400" b="1">
                  <a:ln w="3175">
                    <a:noFill/>
                  </a:ln>
                  <a:solidFill>
                    <a:srgbClr val="EF6C14"/>
                  </a:solidFill>
                  <a:latin typeface="Dreaming Outloud Pro" panose="03050502040302030504" pitchFamily="66" charset="0"/>
                  <a:cs typeface="Dreaming Outloud Pro" panose="03050502040302030504" pitchFamily="66" charset="0"/>
                </a:rPr>
                <a:t>habitant morbi tristique senectus</a:t>
              </a:r>
              <a:endParaRPr lang="zh-CN" altLang="en-US" sz="1400" b="1">
                <a:ln w="3175">
                  <a:noFill/>
                </a:ln>
                <a:solidFill>
                  <a:srgbClr val="EF6C14"/>
                </a:solidFill>
                <a:latin typeface="Dreaming Outloud Pro" panose="03050502040302030504" pitchFamily="66" charset="0"/>
                <a:cs typeface="Dreaming Outloud Pro" panose="03050502040302030504" pitchFamily="66" charset="0"/>
              </a:endParaRPr>
            </a:p>
          </p:txBody>
        </p:sp>
      </p:grpSp>
      <p:grpSp>
        <p:nvGrpSpPr>
          <p:cNvPr id="512" name="组合 511">
            <a:extLst>
              <a:ext uri="{FF2B5EF4-FFF2-40B4-BE49-F238E27FC236}">
                <a16:creationId xmlns:a16="http://schemas.microsoft.com/office/drawing/2014/main" id="{830B35E2-38AA-8000-A399-DF701063ED7B}"/>
              </a:ext>
            </a:extLst>
          </p:cNvPr>
          <p:cNvGrpSpPr/>
          <p:nvPr/>
        </p:nvGrpSpPr>
        <p:grpSpPr>
          <a:xfrm>
            <a:off x="8971444" y="5142536"/>
            <a:ext cx="996474" cy="708100"/>
            <a:chOff x="11955839" y="2175905"/>
            <a:chExt cx="3598991" cy="2557470"/>
          </a:xfrm>
          <a:solidFill>
            <a:srgbClr val="EF6C14"/>
          </a:solidFill>
        </p:grpSpPr>
        <p:sp>
          <p:nvSpPr>
            <p:cNvPr id="465" name="任意多边形: 形状 464">
              <a:extLst>
                <a:ext uri="{FF2B5EF4-FFF2-40B4-BE49-F238E27FC236}">
                  <a16:creationId xmlns:a16="http://schemas.microsoft.com/office/drawing/2014/main" id="{AB45C956-623B-AB03-8296-151A0D3A581A}"/>
                </a:ext>
              </a:extLst>
            </p:cNvPr>
            <p:cNvSpPr/>
            <p:nvPr/>
          </p:nvSpPr>
          <p:spPr>
            <a:xfrm>
              <a:off x="11955839" y="2175905"/>
              <a:ext cx="3598991" cy="2344390"/>
            </a:xfrm>
            <a:custGeom>
              <a:avLst/>
              <a:gdLst>
                <a:gd name="connsiteX0" fmla="*/ 133678 w 3598991"/>
                <a:gd name="connsiteY0" fmla="*/ 1266403 h 2344390"/>
                <a:gd name="connsiteX1" fmla="*/ 425065 w 3598991"/>
                <a:gd name="connsiteY1" fmla="*/ 1788904 h 2344390"/>
                <a:gd name="connsiteX2" fmla="*/ 648978 w 3598991"/>
                <a:gd name="connsiteY2" fmla="*/ 1857178 h 2344390"/>
                <a:gd name="connsiteX3" fmla="*/ 700030 w 3598991"/>
                <a:gd name="connsiteY3" fmla="*/ 1853236 h 2344390"/>
                <a:gd name="connsiteX4" fmla="*/ 2671509 w 3598991"/>
                <a:gd name="connsiteY4" fmla="*/ 1778380 h 2344390"/>
                <a:gd name="connsiteX5" fmla="*/ 2667070 w 3598991"/>
                <a:gd name="connsiteY5" fmla="*/ 1852854 h 2344390"/>
                <a:gd name="connsiteX6" fmla="*/ 2665807 w 3598991"/>
                <a:gd name="connsiteY6" fmla="*/ 1903830 h 2344390"/>
                <a:gd name="connsiteX7" fmla="*/ 2662325 w 3598991"/>
                <a:gd name="connsiteY7" fmla="*/ 1953619 h 2344390"/>
                <a:gd name="connsiteX8" fmla="*/ 2596959 w 3598991"/>
                <a:gd name="connsiteY8" fmla="*/ 1963340 h 2344390"/>
                <a:gd name="connsiteX9" fmla="*/ 2482989 w 3598991"/>
                <a:gd name="connsiteY9" fmla="*/ 1962957 h 2344390"/>
                <a:gd name="connsiteX10" fmla="*/ 2346897 w 3598991"/>
                <a:gd name="connsiteY10" fmla="*/ 1963378 h 2344390"/>
                <a:gd name="connsiteX11" fmla="*/ 1952336 w 3598991"/>
                <a:gd name="connsiteY11" fmla="*/ 1975777 h 2344390"/>
                <a:gd name="connsiteX12" fmla="*/ 1828344 w 3598991"/>
                <a:gd name="connsiteY12" fmla="*/ 1978379 h 2344390"/>
                <a:gd name="connsiteX13" fmla="*/ 277358 w 3598991"/>
                <a:gd name="connsiteY13" fmla="*/ 1993228 h 2344390"/>
                <a:gd name="connsiteX14" fmla="*/ 236218 w 3598991"/>
                <a:gd name="connsiteY14" fmla="*/ 2034368 h 2344390"/>
                <a:gd name="connsiteX15" fmla="*/ 277358 w 3598991"/>
                <a:gd name="connsiteY15" fmla="*/ 2075508 h 2344390"/>
                <a:gd name="connsiteX16" fmla="*/ 314710 w 3598991"/>
                <a:gd name="connsiteY16" fmla="*/ 2075508 h 2344390"/>
                <a:gd name="connsiteX17" fmla="*/ 315284 w 3598991"/>
                <a:gd name="connsiteY17" fmla="*/ 2075508 h 2344390"/>
                <a:gd name="connsiteX18" fmla="*/ 562240 w 3598991"/>
                <a:gd name="connsiteY18" fmla="*/ 2075164 h 2344390"/>
                <a:gd name="connsiteX19" fmla="*/ 619110 w 3598991"/>
                <a:gd name="connsiteY19" fmla="*/ 2258282 h 2344390"/>
                <a:gd name="connsiteX20" fmla="*/ 849460 w 3598991"/>
                <a:gd name="connsiteY20" fmla="*/ 2344390 h 2344390"/>
                <a:gd name="connsiteX21" fmla="*/ 861477 w 3598991"/>
                <a:gd name="connsiteY21" fmla="*/ 2344276 h 2344390"/>
                <a:gd name="connsiteX22" fmla="*/ 1040736 w 3598991"/>
                <a:gd name="connsiteY22" fmla="*/ 2264023 h 2344390"/>
                <a:gd name="connsiteX23" fmla="*/ 1102159 w 3598991"/>
                <a:gd name="connsiteY23" fmla="*/ 2072175 h 2344390"/>
                <a:gd name="connsiteX24" fmla="*/ 1830283 w 3598991"/>
                <a:gd name="connsiteY24" fmla="*/ 2060656 h 2344390"/>
                <a:gd name="connsiteX25" fmla="*/ 1938894 w 3598991"/>
                <a:gd name="connsiteY25" fmla="*/ 2058360 h 2344390"/>
                <a:gd name="connsiteX26" fmla="*/ 1937631 w 3598991"/>
                <a:gd name="connsiteY26" fmla="*/ 2061766 h 2344390"/>
                <a:gd name="connsiteX27" fmla="*/ 1993199 w 3598991"/>
                <a:gd name="connsiteY27" fmla="*/ 2258316 h 2344390"/>
                <a:gd name="connsiteX28" fmla="*/ 1997370 w 3598991"/>
                <a:gd name="connsiteY28" fmla="*/ 2261990 h 2344390"/>
                <a:gd name="connsiteX29" fmla="*/ 1690985 w 3598991"/>
                <a:gd name="connsiteY29" fmla="*/ 2261990 h 2344390"/>
                <a:gd name="connsiteX30" fmla="*/ 1649844 w 3598991"/>
                <a:gd name="connsiteY30" fmla="*/ 2303130 h 2344390"/>
                <a:gd name="connsiteX31" fmla="*/ 1690985 w 3598991"/>
                <a:gd name="connsiteY31" fmla="*/ 2344270 h 2344390"/>
                <a:gd name="connsiteX32" fmla="*/ 2221755 w 3598991"/>
                <a:gd name="connsiteY32" fmla="*/ 2344270 h 2344390"/>
                <a:gd name="connsiteX33" fmla="*/ 2223553 w 3598991"/>
                <a:gd name="connsiteY33" fmla="*/ 2344385 h 2344390"/>
                <a:gd name="connsiteX34" fmla="*/ 2235570 w 3598991"/>
                <a:gd name="connsiteY34" fmla="*/ 2344270 h 2344390"/>
                <a:gd name="connsiteX35" fmla="*/ 3052446 w 3598991"/>
                <a:gd name="connsiteY35" fmla="*/ 2344270 h 2344390"/>
                <a:gd name="connsiteX36" fmla="*/ 3093587 w 3598991"/>
                <a:gd name="connsiteY36" fmla="*/ 2303130 h 2344390"/>
                <a:gd name="connsiteX37" fmla="*/ 3052446 w 3598991"/>
                <a:gd name="connsiteY37" fmla="*/ 2261990 h 2344390"/>
                <a:gd name="connsiteX38" fmla="*/ 2416210 w 3598991"/>
                <a:gd name="connsiteY38" fmla="*/ 2261952 h 2344390"/>
                <a:gd name="connsiteX39" fmla="*/ 2476180 w 3598991"/>
                <a:gd name="connsiteY39" fmla="*/ 2051049 h 2344390"/>
                <a:gd name="connsiteX40" fmla="*/ 2474495 w 3598991"/>
                <a:gd name="connsiteY40" fmla="*/ 2045117 h 2344390"/>
                <a:gd name="connsiteX41" fmla="*/ 2481078 w 3598991"/>
                <a:gd name="connsiteY41" fmla="*/ 2045232 h 2344390"/>
                <a:gd name="connsiteX42" fmla="*/ 2599947 w 3598991"/>
                <a:gd name="connsiteY42" fmla="*/ 2045576 h 2344390"/>
                <a:gd name="connsiteX43" fmla="*/ 2748089 w 3598991"/>
                <a:gd name="connsiteY43" fmla="*/ 1904625 h 2344390"/>
                <a:gd name="connsiteX44" fmla="*/ 2749237 w 3598991"/>
                <a:gd name="connsiteY44" fmla="*/ 1856902 h 2344390"/>
                <a:gd name="connsiteX45" fmla="*/ 2799371 w 3598991"/>
                <a:gd name="connsiteY45" fmla="*/ 1227210 h 2344390"/>
                <a:gd name="connsiteX46" fmla="*/ 2858345 w 3598991"/>
                <a:gd name="connsiteY46" fmla="*/ 308189 h 2344390"/>
                <a:gd name="connsiteX47" fmla="*/ 2935650 w 3598991"/>
                <a:gd name="connsiteY47" fmla="*/ 302984 h 2344390"/>
                <a:gd name="connsiteX48" fmla="*/ 2971663 w 3598991"/>
                <a:gd name="connsiteY48" fmla="*/ 275736 h 2344390"/>
                <a:gd name="connsiteX49" fmla="*/ 3040588 w 3598991"/>
                <a:gd name="connsiteY49" fmla="*/ 82282 h 2344390"/>
                <a:gd name="connsiteX50" fmla="*/ 3516670 w 3598991"/>
                <a:gd name="connsiteY50" fmla="*/ 82282 h 2344390"/>
                <a:gd name="connsiteX51" fmla="*/ 3516670 w 3598991"/>
                <a:gd name="connsiteY51" fmla="*/ 185759 h 2344390"/>
                <a:gd name="connsiteX52" fmla="*/ 3148895 w 3598991"/>
                <a:gd name="connsiteY52" fmla="*/ 132717 h 2344390"/>
                <a:gd name="connsiteX53" fmla="*/ 3102321 w 3598991"/>
                <a:gd name="connsiteY53" fmla="*/ 167581 h 2344390"/>
                <a:gd name="connsiteX54" fmla="*/ 3137185 w 3598991"/>
                <a:gd name="connsiteY54" fmla="*/ 214156 h 2344390"/>
                <a:gd name="connsiteX55" fmla="*/ 3551996 w 3598991"/>
                <a:gd name="connsiteY55" fmla="*/ 273972 h 2344390"/>
                <a:gd name="connsiteX56" fmla="*/ 3584794 w 3598991"/>
                <a:gd name="connsiteY56" fmla="*/ 264366 h 2344390"/>
                <a:gd name="connsiteX57" fmla="*/ 3598991 w 3598991"/>
                <a:gd name="connsiteY57" fmla="*/ 233252 h 2344390"/>
                <a:gd name="connsiteX58" fmla="*/ 3598991 w 3598991"/>
                <a:gd name="connsiteY58" fmla="*/ 41140 h 2344390"/>
                <a:gd name="connsiteX59" fmla="*/ 3557852 w 3598991"/>
                <a:gd name="connsiteY59" fmla="*/ 0 h 2344390"/>
                <a:gd name="connsiteX60" fmla="*/ 3011582 w 3598991"/>
                <a:gd name="connsiteY60" fmla="*/ 0 h 2344390"/>
                <a:gd name="connsiteX61" fmla="*/ 2972815 w 3598991"/>
                <a:gd name="connsiteY61" fmla="*/ 27325 h 2344390"/>
                <a:gd name="connsiteX62" fmla="*/ 2903201 w 3598991"/>
                <a:gd name="connsiteY62" fmla="*/ 222690 h 2344390"/>
                <a:gd name="connsiteX63" fmla="*/ 291185 w 3598991"/>
                <a:gd name="connsiteY63" fmla="*/ 398157 h 2344390"/>
                <a:gd name="connsiteX64" fmla="*/ 45375 w 3598991"/>
                <a:gd name="connsiteY64" fmla="*/ 500762 h 2344390"/>
                <a:gd name="connsiteX65" fmla="*/ 9057 w 3598991"/>
                <a:gd name="connsiteY65" fmla="*/ 726175 h 2344390"/>
                <a:gd name="connsiteX66" fmla="*/ 980367 w 3598991"/>
                <a:gd name="connsiteY66" fmla="*/ 2207957 h 2344390"/>
                <a:gd name="connsiteX67" fmla="*/ 859891 w 3598991"/>
                <a:gd name="connsiteY67" fmla="*/ 2261918 h 2344390"/>
                <a:gd name="connsiteX68" fmla="*/ 681475 w 3598991"/>
                <a:gd name="connsiteY68" fmla="*/ 2204589 h 2344390"/>
                <a:gd name="connsiteX69" fmla="*/ 644774 w 3598991"/>
                <a:gd name="connsiteY69" fmla="*/ 2074894 h 2344390"/>
                <a:gd name="connsiteX70" fmla="*/ 1020122 w 3598991"/>
                <a:gd name="connsiteY70" fmla="*/ 2072828 h 2344390"/>
                <a:gd name="connsiteX71" fmla="*/ 980360 w 3598991"/>
                <a:gd name="connsiteY71" fmla="*/ 2207960 h 2344390"/>
                <a:gd name="connsiteX72" fmla="*/ 2354416 w 3598991"/>
                <a:gd name="connsiteY72" fmla="*/ 2207957 h 2344390"/>
                <a:gd name="connsiteX73" fmla="*/ 2233901 w 3598991"/>
                <a:gd name="connsiteY73" fmla="*/ 2261918 h 2344390"/>
                <a:gd name="connsiteX74" fmla="*/ 2055525 w 3598991"/>
                <a:gd name="connsiteY74" fmla="*/ 2204589 h 2344390"/>
                <a:gd name="connsiteX75" fmla="*/ 2018900 w 3598991"/>
                <a:gd name="connsiteY75" fmla="*/ 2074130 h 2344390"/>
                <a:gd name="connsiteX76" fmla="*/ 2017446 w 3598991"/>
                <a:gd name="connsiteY76" fmla="*/ 2056526 h 2344390"/>
                <a:gd name="connsiteX77" fmla="*/ 2351313 w 3598991"/>
                <a:gd name="connsiteY77" fmla="*/ 2045504 h 2344390"/>
                <a:gd name="connsiteX78" fmla="*/ 2395629 w 3598991"/>
                <a:gd name="connsiteY78" fmla="*/ 2044547 h 2344390"/>
                <a:gd name="connsiteX79" fmla="*/ 2394060 w 3598991"/>
                <a:gd name="connsiteY79" fmla="*/ 2057291 h 2344390"/>
                <a:gd name="connsiteX80" fmla="*/ 2354412 w 3598991"/>
                <a:gd name="connsiteY80" fmla="*/ 2207961 h 2344390"/>
                <a:gd name="connsiteX81" fmla="*/ 111360 w 3598991"/>
                <a:gd name="connsiteY81" fmla="*/ 549595 h 2344390"/>
                <a:gd name="connsiteX82" fmla="*/ 294674 w 3598991"/>
                <a:gd name="connsiteY82" fmla="*/ 480250 h 2344390"/>
                <a:gd name="connsiteX83" fmla="*/ 2775801 w 3598991"/>
                <a:gd name="connsiteY83" fmla="*/ 313620 h 2344390"/>
                <a:gd name="connsiteX84" fmla="*/ 2717286 w 3598991"/>
                <a:gd name="connsiteY84" fmla="*/ 1219356 h 2344390"/>
                <a:gd name="connsiteX85" fmla="*/ 2676260 w 3598991"/>
                <a:gd name="connsiteY85" fmla="*/ 1695781 h 2344390"/>
                <a:gd name="connsiteX86" fmla="*/ 693710 w 3598991"/>
                <a:gd name="connsiteY86" fmla="*/ 1771058 h 2344390"/>
                <a:gd name="connsiteX87" fmla="*/ 686439 w 3598991"/>
                <a:gd name="connsiteY87" fmla="*/ 1771977 h 2344390"/>
                <a:gd name="connsiteX88" fmla="*/ 469902 w 3598991"/>
                <a:gd name="connsiteY88" fmla="*/ 1719929 h 2344390"/>
                <a:gd name="connsiteX89" fmla="*/ 214030 w 3598991"/>
                <a:gd name="connsiteY89" fmla="*/ 1248981 h 2344390"/>
                <a:gd name="connsiteX90" fmla="*/ 88578 w 3598991"/>
                <a:gd name="connsiteY90" fmla="*/ 705661 h 2344390"/>
                <a:gd name="connsiteX91" fmla="*/ 111348 w 3598991"/>
                <a:gd name="connsiteY91" fmla="*/ 549592 h 2344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598991" h="2344390">
                  <a:moveTo>
                    <a:pt x="133678" y="1266403"/>
                  </a:moveTo>
                  <a:cubicBezTo>
                    <a:pt x="185075" y="1520550"/>
                    <a:pt x="283124" y="1696331"/>
                    <a:pt x="425065" y="1788904"/>
                  </a:cubicBezTo>
                  <a:cubicBezTo>
                    <a:pt x="512512" y="1845926"/>
                    <a:pt x="596358" y="1857178"/>
                    <a:pt x="648978" y="1857178"/>
                  </a:cubicBezTo>
                  <a:cubicBezTo>
                    <a:pt x="674122" y="1857178"/>
                    <a:pt x="692147" y="1854614"/>
                    <a:pt x="700030" y="1853236"/>
                  </a:cubicBezTo>
                  <a:lnTo>
                    <a:pt x="2671509" y="1778380"/>
                  </a:lnTo>
                  <a:cubicBezTo>
                    <a:pt x="2670017" y="1803218"/>
                    <a:pt x="2668256" y="1828208"/>
                    <a:pt x="2667070" y="1852854"/>
                  </a:cubicBezTo>
                  <a:cubicBezTo>
                    <a:pt x="2666152" y="1872104"/>
                    <a:pt x="2665960" y="1888981"/>
                    <a:pt x="2665807" y="1903830"/>
                  </a:cubicBezTo>
                  <a:cubicBezTo>
                    <a:pt x="2665616" y="1923692"/>
                    <a:pt x="2665425" y="1948453"/>
                    <a:pt x="2662325" y="1953619"/>
                  </a:cubicBezTo>
                  <a:cubicBezTo>
                    <a:pt x="2660258" y="1955418"/>
                    <a:pt x="2649428" y="1961426"/>
                    <a:pt x="2596959" y="1963340"/>
                  </a:cubicBezTo>
                  <a:cubicBezTo>
                    <a:pt x="2559110" y="1964717"/>
                    <a:pt x="2521031" y="1963837"/>
                    <a:pt x="2482989" y="1962957"/>
                  </a:cubicBezTo>
                  <a:cubicBezTo>
                    <a:pt x="2438634" y="1962000"/>
                    <a:pt x="2392748" y="1960967"/>
                    <a:pt x="2346897" y="1963378"/>
                  </a:cubicBezTo>
                  <a:cubicBezTo>
                    <a:pt x="2216781" y="1970458"/>
                    <a:pt x="2082335" y="1973175"/>
                    <a:pt x="1952336" y="1975777"/>
                  </a:cubicBezTo>
                  <a:lnTo>
                    <a:pt x="1828344" y="1978379"/>
                  </a:lnTo>
                  <a:cubicBezTo>
                    <a:pt x="1269524" y="1991467"/>
                    <a:pt x="730672" y="1993228"/>
                    <a:pt x="277358" y="1993228"/>
                  </a:cubicBezTo>
                  <a:cubicBezTo>
                    <a:pt x="254626" y="1993228"/>
                    <a:pt x="236218" y="2011674"/>
                    <a:pt x="236218" y="2034368"/>
                  </a:cubicBezTo>
                  <a:cubicBezTo>
                    <a:pt x="236218" y="2057100"/>
                    <a:pt x="254664" y="2075508"/>
                    <a:pt x="277358" y="2075508"/>
                  </a:cubicBezTo>
                  <a:lnTo>
                    <a:pt x="314710" y="2075508"/>
                  </a:lnTo>
                  <a:lnTo>
                    <a:pt x="315284" y="2075508"/>
                  </a:lnTo>
                  <a:cubicBezTo>
                    <a:pt x="394924" y="2075470"/>
                    <a:pt x="477897" y="2075355"/>
                    <a:pt x="562240" y="2075164"/>
                  </a:cubicBezTo>
                  <a:cubicBezTo>
                    <a:pt x="559944" y="2106814"/>
                    <a:pt x="560135" y="2190927"/>
                    <a:pt x="619110" y="2258282"/>
                  </a:cubicBezTo>
                  <a:cubicBezTo>
                    <a:pt x="669129" y="2315458"/>
                    <a:pt x="746669" y="2344390"/>
                    <a:pt x="849460" y="2344390"/>
                  </a:cubicBezTo>
                  <a:cubicBezTo>
                    <a:pt x="853440" y="2344390"/>
                    <a:pt x="857420" y="2344352"/>
                    <a:pt x="861477" y="2344276"/>
                  </a:cubicBezTo>
                  <a:cubicBezTo>
                    <a:pt x="865878" y="2344199"/>
                    <a:pt x="969892" y="2341711"/>
                    <a:pt x="1040736" y="2264023"/>
                  </a:cubicBezTo>
                  <a:cubicBezTo>
                    <a:pt x="1084363" y="2216186"/>
                    <a:pt x="1104226" y="2151239"/>
                    <a:pt x="1102159" y="2072175"/>
                  </a:cubicBezTo>
                  <a:cubicBezTo>
                    <a:pt x="1337212" y="2069994"/>
                    <a:pt x="1581494" y="2066473"/>
                    <a:pt x="1830283" y="2060656"/>
                  </a:cubicBezTo>
                  <a:lnTo>
                    <a:pt x="1938894" y="2058360"/>
                  </a:lnTo>
                  <a:cubicBezTo>
                    <a:pt x="1938588" y="2059546"/>
                    <a:pt x="1937822" y="2060503"/>
                    <a:pt x="1937631" y="2061766"/>
                  </a:cubicBezTo>
                  <a:cubicBezTo>
                    <a:pt x="1936904" y="2066358"/>
                    <a:pt x="1920869" y="2175658"/>
                    <a:pt x="1993199" y="2258316"/>
                  </a:cubicBezTo>
                  <a:cubicBezTo>
                    <a:pt x="1994424" y="2259694"/>
                    <a:pt x="1996108" y="2260612"/>
                    <a:pt x="1997370" y="2261990"/>
                  </a:cubicBezTo>
                  <a:lnTo>
                    <a:pt x="1690985" y="2261990"/>
                  </a:lnTo>
                  <a:cubicBezTo>
                    <a:pt x="1668252" y="2261990"/>
                    <a:pt x="1649844" y="2280436"/>
                    <a:pt x="1649844" y="2303130"/>
                  </a:cubicBezTo>
                  <a:cubicBezTo>
                    <a:pt x="1649844" y="2325863"/>
                    <a:pt x="1668290" y="2344270"/>
                    <a:pt x="1690985" y="2344270"/>
                  </a:cubicBezTo>
                  <a:lnTo>
                    <a:pt x="2221755" y="2344270"/>
                  </a:lnTo>
                  <a:cubicBezTo>
                    <a:pt x="2222405" y="2344270"/>
                    <a:pt x="2222903" y="2344385"/>
                    <a:pt x="2223553" y="2344385"/>
                  </a:cubicBezTo>
                  <a:cubicBezTo>
                    <a:pt x="2227533" y="2344385"/>
                    <a:pt x="2231513" y="2344347"/>
                    <a:pt x="2235570" y="2344270"/>
                  </a:cubicBezTo>
                  <a:lnTo>
                    <a:pt x="3052446" y="2344270"/>
                  </a:lnTo>
                  <a:cubicBezTo>
                    <a:pt x="3075179" y="2344270"/>
                    <a:pt x="3093587" y="2325824"/>
                    <a:pt x="3093587" y="2303130"/>
                  </a:cubicBezTo>
                  <a:cubicBezTo>
                    <a:pt x="3093587" y="2280398"/>
                    <a:pt x="3075140" y="2261990"/>
                    <a:pt x="3052446" y="2261990"/>
                  </a:cubicBezTo>
                  <a:lnTo>
                    <a:pt x="2416210" y="2261952"/>
                  </a:lnTo>
                  <a:cubicBezTo>
                    <a:pt x="2462594" y="2209943"/>
                    <a:pt x="2482915" y="2139105"/>
                    <a:pt x="2476180" y="2051049"/>
                  </a:cubicBezTo>
                  <a:cubicBezTo>
                    <a:pt x="2476026" y="2048906"/>
                    <a:pt x="2474955" y="2047145"/>
                    <a:pt x="2474495" y="2045117"/>
                  </a:cubicBezTo>
                  <a:cubicBezTo>
                    <a:pt x="2476677" y="2045155"/>
                    <a:pt x="2478897" y="2045193"/>
                    <a:pt x="2481078" y="2045232"/>
                  </a:cubicBezTo>
                  <a:cubicBezTo>
                    <a:pt x="2520726" y="2046150"/>
                    <a:pt x="2560335" y="2047030"/>
                    <a:pt x="2599947" y="2045576"/>
                  </a:cubicBezTo>
                  <a:cubicBezTo>
                    <a:pt x="2732933" y="2040716"/>
                    <a:pt x="2747208" y="1998887"/>
                    <a:pt x="2748089" y="1904625"/>
                  </a:cubicBezTo>
                  <a:cubicBezTo>
                    <a:pt x="2748204" y="1890732"/>
                    <a:pt x="2748357" y="1874888"/>
                    <a:pt x="2749237" y="1856902"/>
                  </a:cubicBezTo>
                  <a:cubicBezTo>
                    <a:pt x="2759379" y="1650094"/>
                    <a:pt x="2779701" y="1435086"/>
                    <a:pt x="2799371" y="1227210"/>
                  </a:cubicBezTo>
                  <a:cubicBezTo>
                    <a:pt x="2827806" y="926830"/>
                    <a:pt x="2856585" y="616534"/>
                    <a:pt x="2858345" y="308189"/>
                  </a:cubicBezTo>
                  <a:lnTo>
                    <a:pt x="2935650" y="302984"/>
                  </a:lnTo>
                  <a:cubicBezTo>
                    <a:pt x="2951992" y="301874"/>
                    <a:pt x="2966152" y="291159"/>
                    <a:pt x="2971663" y="275736"/>
                  </a:cubicBezTo>
                  <a:lnTo>
                    <a:pt x="3040588" y="82282"/>
                  </a:lnTo>
                  <a:lnTo>
                    <a:pt x="3516670" y="82282"/>
                  </a:lnTo>
                  <a:lnTo>
                    <a:pt x="3516670" y="185759"/>
                  </a:lnTo>
                  <a:lnTo>
                    <a:pt x="3148895" y="132717"/>
                  </a:lnTo>
                  <a:cubicBezTo>
                    <a:pt x="3126622" y="129502"/>
                    <a:pt x="3105535" y="145040"/>
                    <a:pt x="3102321" y="167581"/>
                  </a:cubicBezTo>
                  <a:cubicBezTo>
                    <a:pt x="3099068" y="190046"/>
                    <a:pt x="3114682" y="210941"/>
                    <a:pt x="3137185" y="214156"/>
                  </a:cubicBezTo>
                  <a:lnTo>
                    <a:pt x="3551996" y="273972"/>
                  </a:lnTo>
                  <a:cubicBezTo>
                    <a:pt x="3563783" y="275732"/>
                    <a:pt x="3575800" y="272173"/>
                    <a:pt x="3584794" y="264366"/>
                  </a:cubicBezTo>
                  <a:cubicBezTo>
                    <a:pt x="3593787" y="256559"/>
                    <a:pt x="3598991" y="245193"/>
                    <a:pt x="3598991" y="233252"/>
                  </a:cubicBezTo>
                  <a:lnTo>
                    <a:pt x="3598991" y="41140"/>
                  </a:lnTo>
                  <a:cubicBezTo>
                    <a:pt x="3598991" y="18408"/>
                    <a:pt x="3580546" y="0"/>
                    <a:pt x="3557852" y="0"/>
                  </a:cubicBezTo>
                  <a:lnTo>
                    <a:pt x="3011582" y="0"/>
                  </a:lnTo>
                  <a:cubicBezTo>
                    <a:pt x="2994170" y="0"/>
                    <a:pt x="2978670" y="10945"/>
                    <a:pt x="2972815" y="27325"/>
                  </a:cubicBezTo>
                  <a:lnTo>
                    <a:pt x="2903201" y="222690"/>
                  </a:lnTo>
                  <a:lnTo>
                    <a:pt x="291185" y="398157"/>
                  </a:lnTo>
                  <a:cubicBezTo>
                    <a:pt x="176607" y="400644"/>
                    <a:pt x="93900" y="435164"/>
                    <a:pt x="45375" y="500762"/>
                  </a:cubicBezTo>
                  <a:cubicBezTo>
                    <a:pt x="-26190" y="597433"/>
                    <a:pt x="8061" y="722805"/>
                    <a:pt x="9057" y="726175"/>
                  </a:cubicBezTo>
                  <a:close/>
                  <a:moveTo>
                    <a:pt x="980367" y="2207957"/>
                  </a:moveTo>
                  <a:cubicBezTo>
                    <a:pt x="933945" y="2259430"/>
                    <a:pt x="860655" y="2261918"/>
                    <a:pt x="859891" y="2261918"/>
                  </a:cubicBezTo>
                  <a:cubicBezTo>
                    <a:pt x="777075" y="2264023"/>
                    <a:pt x="716726" y="2244428"/>
                    <a:pt x="681475" y="2204589"/>
                  </a:cubicBezTo>
                  <a:cubicBezTo>
                    <a:pt x="635819" y="2152963"/>
                    <a:pt x="644086" y="2080214"/>
                    <a:pt x="644774" y="2074894"/>
                  </a:cubicBezTo>
                  <a:cubicBezTo>
                    <a:pt x="766092" y="2074511"/>
                    <a:pt x="891466" y="2073861"/>
                    <a:pt x="1020122" y="2072828"/>
                  </a:cubicBezTo>
                  <a:cubicBezTo>
                    <a:pt x="1021883" y="2130386"/>
                    <a:pt x="1009024" y="2176158"/>
                    <a:pt x="980360" y="2207960"/>
                  </a:cubicBezTo>
                  <a:close/>
                  <a:moveTo>
                    <a:pt x="2354416" y="2207957"/>
                  </a:moveTo>
                  <a:cubicBezTo>
                    <a:pt x="2307956" y="2259430"/>
                    <a:pt x="2234666" y="2261918"/>
                    <a:pt x="2233901" y="2261918"/>
                  </a:cubicBezTo>
                  <a:cubicBezTo>
                    <a:pt x="2151545" y="2264023"/>
                    <a:pt x="2090696" y="2244428"/>
                    <a:pt x="2055525" y="2204589"/>
                  </a:cubicBezTo>
                  <a:cubicBezTo>
                    <a:pt x="2008376" y="2151279"/>
                    <a:pt x="2018786" y="2074894"/>
                    <a:pt x="2018900" y="2074130"/>
                  </a:cubicBezTo>
                  <a:cubicBezTo>
                    <a:pt x="2019818" y="2068007"/>
                    <a:pt x="2019091" y="2062113"/>
                    <a:pt x="2017446" y="2056526"/>
                  </a:cubicBezTo>
                  <a:cubicBezTo>
                    <a:pt x="2128242" y="2054191"/>
                    <a:pt x="2240830" y="2051512"/>
                    <a:pt x="2351313" y="2045504"/>
                  </a:cubicBezTo>
                  <a:cubicBezTo>
                    <a:pt x="2365894" y="2044700"/>
                    <a:pt x="2380781" y="2044700"/>
                    <a:pt x="2395629" y="2044547"/>
                  </a:cubicBezTo>
                  <a:cubicBezTo>
                    <a:pt x="2394634" y="2048680"/>
                    <a:pt x="2393716" y="2052852"/>
                    <a:pt x="2394060" y="2057291"/>
                  </a:cubicBezTo>
                  <a:cubicBezTo>
                    <a:pt x="2399035" y="2122581"/>
                    <a:pt x="2385717" y="2173250"/>
                    <a:pt x="2354412" y="2207961"/>
                  </a:cubicBezTo>
                  <a:close/>
                  <a:moveTo>
                    <a:pt x="111360" y="549595"/>
                  </a:moveTo>
                  <a:cubicBezTo>
                    <a:pt x="143966" y="505546"/>
                    <a:pt x="205007" y="482239"/>
                    <a:pt x="294674" y="480250"/>
                  </a:cubicBezTo>
                  <a:lnTo>
                    <a:pt x="2775801" y="313620"/>
                  </a:lnTo>
                  <a:cubicBezTo>
                    <a:pt x="2773734" y="616449"/>
                    <a:pt x="2745376" y="922728"/>
                    <a:pt x="2717286" y="1219356"/>
                  </a:cubicBezTo>
                  <a:cubicBezTo>
                    <a:pt x="2702475" y="1376188"/>
                    <a:pt x="2687244" y="1537038"/>
                    <a:pt x="2676260" y="1695781"/>
                  </a:cubicBezTo>
                  <a:lnTo>
                    <a:pt x="693710" y="1771058"/>
                  </a:lnTo>
                  <a:cubicBezTo>
                    <a:pt x="691261" y="1771173"/>
                    <a:pt x="688850" y="1771441"/>
                    <a:pt x="686439" y="1771977"/>
                  </a:cubicBezTo>
                  <a:cubicBezTo>
                    <a:pt x="685405" y="1772206"/>
                    <a:pt x="582883" y="1793485"/>
                    <a:pt x="469902" y="1719929"/>
                  </a:cubicBezTo>
                  <a:cubicBezTo>
                    <a:pt x="347134" y="1639868"/>
                    <a:pt x="261106" y="1481771"/>
                    <a:pt x="214030" y="1248981"/>
                  </a:cubicBezTo>
                  <a:lnTo>
                    <a:pt x="88578" y="705661"/>
                  </a:lnTo>
                  <a:cubicBezTo>
                    <a:pt x="88348" y="704781"/>
                    <a:pt x="64314" y="613162"/>
                    <a:pt x="111348" y="549592"/>
                  </a:cubicBezTo>
                  <a:close/>
                </a:path>
              </a:pathLst>
            </a:custGeom>
            <a:grpFill/>
            <a:ln w="12700" cap="flat">
              <a:solidFill>
                <a:srgbClr val="EF6C14"/>
              </a:solid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6F5567BB-AD9E-56B1-889E-AC7C6AB68E5D}"/>
                </a:ext>
              </a:extLst>
            </p:cNvPr>
            <p:cNvSpPr/>
            <p:nvPr/>
          </p:nvSpPr>
          <p:spPr>
            <a:xfrm>
              <a:off x="14176230" y="3150760"/>
              <a:ext cx="204797" cy="89138"/>
            </a:xfrm>
            <a:custGeom>
              <a:avLst/>
              <a:gdLst>
                <a:gd name="connsiteX0" fmla="*/ 41129 w 204797"/>
                <a:gd name="connsiteY0" fmla="*/ 89139 h 89138"/>
                <a:gd name="connsiteX1" fmla="*/ 43463 w 204797"/>
                <a:gd name="connsiteY1" fmla="*/ 89100 h 89138"/>
                <a:gd name="connsiteX2" fmla="*/ 165928 w 204797"/>
                <a:gd name="connsiteY2" fmla="*/ 82212 h 89138"/>
                <a:gd name="connsiteX3" fmla="*/ 204733 w 204797"/>
                <a:gd name="connsiteY3" fmla="*/ 38813 h 89138"/>
                <a:gd name="connsiteX4" fmla="*/ 161335 w 204797"/>
                <a:gd name="connsiteY4" fmla="*/ 8 h 89138"/>
                <a:gd name="connsiteX5" fmla="*/ 38870 w 204797"/>
                <a:gd name="connsiteY5" fmla="*/ 6896 h 89138"/>
                <a:gd name="connsiteX6" fmla="*/ 65 w 204797"/>
                <a:gd name="connsiteY6" fmla="*/ 50295 h 89138"/>
                <a:gd name="connsiteX7" fmla="*/ 41128 w 204797"/>
                <a:gd name="connsiteY7" fmla="*/ 89139 h 8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97" h="89138">
                  <a:moveTo>
                    <a:pt x="41129" y="89139"/>
                  </a:moveTo>
                  <a:cubicBezTo>
                    <a:pt x="41894" y="89139"/>
                    <a:pt x="42698" y="89100"/>
                    <a:pt x="43463" y="89100"/>
                  </a:cubicBezTo>
                  <a:lnTo>
                    <a:pt x="165928" y="82212"/>
                  </a:lnTo>
                  <a:cubicBezTo>
                    <a:pt x="188622" y="80911"/>
                    <a:pt x="205996" y="61508"/>
                    <a:pt x="204733" y="38813"/>
                  </a:cubicBezTo>
                  <a:cubicBezTo>
                    <a:pt x="203470" y="16119"/>
                    <a:pt x="183799" y="-413"/>
                    <a:pt x="161335" y="8"/>
                  </a:cubicBezTo>
                  <a:lnTo>
                    <a:pt x="38870" y="6896"/>
                  </a:lnTo>
                  <a:cubicBezTo>
                    <a:pt x="16176" y="8198"/>
                    <a:pt x="-1198" y="27601"/>
                    <a:pt x="65" y="50295"/>
                  </a:cubicBezTo>
                  <a:cubicBezTo>
                    <a:pt x="1289" y="72186"/>
                    <a:pt x="19430" y="89139"/>
                    <a:pt x="41128" y="89139"/>
                  </a:cubicBezTo>
                  <a:close/>
                </a:path>
              </a:pathLst>
            </a:custGeom>
            <a:grpFill/>
            <a:ln w="12700" cap="flat">
              <a:solidFill>
                <a:srgbClr val="EF6C14"/>
              </a:solid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5BCB3D08-EF60-D0DA-1338-0A882522C120}"/>
                </a:ext>
              </a:extLst>
            </p:cNvPr>
            <p:cNvSpPr/>
            <p:nvPr/>
          </p:nvSpPr>
          <p:spPr>
            <a:xfrm>
              <a:off x="13605604" y="3167864"/>
              <a:ext cx="416876" cy="93417"/>
            </a:xfrm>
            <a:custGeom>
              <a:avLst/>
              <a:gdLst>
                <a:gd name="connsiteX0" fmla="*/ 21 w 416876"/>
                <a:gd name="connsiteY0" fmla="*/ 53616 h 93417"/>
                <a:gd name="connsiteX1" fmla="*/ 41123 w 416876"/>
                <a:gd name="connsiteY1" fmla="*/ 93417 h 93417"/>
                <a:gd name="connsiteX2" fmla="*/ 42501 w 416876"/>
                <a:gd name="connsiteY2" fmla="*/ 93379 h 93417"/>
                <a:gd name="connsiteX3" fmla="*/ 377054 w 416876"/>
                <a:gd name="connsiteY3" fmla="*/ 82434 h 93417"/>
                <a:gd name="connsiteX4" fmla="*/ 416855 w 416876"/>
                <a:gd name="connsiteY4" fmla="*/ 39954 h 93417"/>
                <a:gd name="connsiteX5" fmla="*/ 374375 w 416876"/>
                <a:gd name="connsiteY5" fmla="*/ 153 h 93417"/>
                <a:gd name="connsiteX6" fmla="*/ 39822 w 416876"/>
                <a:gd name="connsiteY6" fmla="*/ 11099 h 93417"/>
                <a:gd name="connsiteX7" fmla="*/ 21 w 416876"/>
                <a:gd name="connsiteY7" fmla="*/ 53616 h 9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76" h="93417">
                  <a:moveTo>
                    <a:pt x="21" y="53616"/>
                  </a:moveTo>
                  <a:cubicBezTo>
                    <a:pt x="748" y="75889"/>
                    <a:pt x="19003" y="93417"/>
                    <a:pt x="41123" y="93417"/>
                  </a:cubicBezTo>
                  <a:cubicBezTo>
                    <a:pt x="41583" y="93417"/>
                    <a:pt x="42042" y="93417"/>
                    <a:pt x="42501" y="93379"/>
                  </a:cubicBezTo>
                  <a:lnTo>
                    <a:pt x="377054" y="82434"/>
                  </a:lnTo>
                  <a:cubicBezTo>
                    <a:pt x="399786" y="81668"/>
                    <a:pt x="417582" y="62686"/>
                    <a:pt x="416855" y="39954"/>
                  </a:cubicBezTo>
                  <a:cubicBezTo>
                    <a:pt x="416089" y="17222"/>
                    <a:pt x="396189" y="-1913"/>
                    <a:pt x="374375" y="153"/>
                  </a:cubicBezTo>
                  <a:lnTo>
                    <a:pt x="39822" y="11099"/>
                  </a:lnTo>
                  <a:cubicBezTo>
                    <a:pt x="17090" y="11902"/>
                    <a:pt x="-705" y="30922"/>
                    <a:pt x="21" y="53616"/>
                  </a:cubicBezTo>
                  <a:close/>
                </a:path>
              </a:pathLst>
            </a:custGeom>
            <a:grpFill/>
            <a:ln w="12700" cap="flat">
              <a:solidFill>
                <a:srgbClr val="EF6C14"/>
              </a:solid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FDD28B27-B129-3877-C4CE-DC080C934CE4}"/>
                </a:ext>
              </a:extLst>
            </p:cNvPr>
            <p:cNvSpPr/>
            <p:nvPr/>
          </p:nvSpPr>
          <p:spPr>
            <a:xfrm>
              <a:off x="15208826" y="4437902"/>
              <a:ext cx="275695" cy="82280"/>
            </a:xfrm>
            <a:custGeom>
              <a:avLst/>
              <a:gdLst>
                <a:gd name="connsiteX0" fmla="*/ 275696 w 275695"/>
                <a:gd name="connsiteY0" fmla="*/ 41140 h 82280"/>
                <a:gd name="connsiteX1" fmla="*/ 234556 w 275695"/>
                <a:gd name="connsiteY1" fmla="*/ 0 h 82280"/>
                <a:gd name="connsiteX2" fmla="*/ 41140 w 275695"/>
                <a:gd name="connsiteY2" fmla="*/ 0 h 82280"/>
                <a:gd name="connsiteX3" fmla="*/ 0 w 275695"/>
                <a:gd name="connsiteY3" fmla="*/ 41140 h 82280"/>
                <a:gd name="connsiteX4" fmla="*/ 41140 w 275695"/>
                <a:gd name="connsiteY4" fmla="*/ 82280 h 82280"/>
                <a:gd name="connsiteX5" fmla="*/ 234556 w 275695"/>
                <a:gd name="connsiteY5" fmla="*/ 82280 h 82280"/>
                <a:gd name="connsiteX6" fmla="*/ 275696 w 275695"/>
                <a:gd name="connsiteY6" fmla="*/ 4114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695" h="82280">
                  <a:moveTo>
                    <a:pt x="275696" y="41140"/>
                  </a:moveTo>
                  <a:cubicBezTo>
                    <a:pt x="275696" y="18408"/>
                    <a:pt x="257249" y="0"/>
                    <a:pt x="234556" y="0"/>
                  </a:cubicBezTo>
                  <a:lnTo>
                    <a:pt x="41140" y="0"/>
                  </a:lnTo>
                  <a:cubicBezTo>
                    <a:pt x="18408" y="0"/>
                    <a:pt x="0" y="18446"/>
                    <a:pt x="0" y="41140"/>
                  </a:cubicBezTo>
                  <a:cubicBezTo>
                    <a:pt x="0" y="63872"/>
                    <a:pt x="18446" y="82280"/>
                    <a:pt x="41140" y="82280"/>
                  </a:cubicBezTo>
                  <a:lnTo>
                    <a:pt x="234556" y="82280"/>
                  </a:lnTo>
                  <a:cubicBezTo>
                    <a:pt x="257288" y="82280"/>
                    <a:pt x="275696" y="63834"/>
                    <a:pt x="275696" y="41140"/>
                  </a:cubicBezTo>
                  <a:close/>
                </a:path>
              </a:pathLst>
            </a:custGeom>
            <a:grpFill/>
            <a:ln w="12700" cap="flat">
              <a:solidFill>
                <a:srgbClr val="EF6C14"/>
              </a:solid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5BC3C950-8740-931C-41E0-685F53541D1E}"/>
                </a:ext>
              </a:extLst>
            </p:cNvPr>
            <p:cNvSpPr/>
            <p:nvPr/>
          </p:nvSpPr>
          <p:spPr>
            <a:xfrm>
              <a:off x="13033480" y="4651095"/>
              <a:ext cx="1443691" cy="82280"/>
            </a:xfrm>
            <a:custGeom>
              <a:avLst/>
              <a:gdLst>
                <a:gd name="connsiteX0" fmla="*/ 1402551 w 1443691"/>
                <a:gd name="connsiteY0" fmla="*/ 82280 h 82280"/>
                <a:gd name="connsiteX1" fmla="*/ 1443691 w 1443691"/>
                <a:gd name="connsiteY1" fmla="*/ 41140 h 82280"/>
                <a:gd name="connsiteX2" fmla="*/ 1402551 w 1443691"/>
                <a:gd name="connsiteY2" fmla="*/ 0 h 82280"/>
                <a:gd name="connsiteX3" fmla="*/ 41140 w 1443691"/>
                <a:gd name="connsiteY3" fmla="*/ 0 h 82280"/>
                <a:gd name="connsiteX4" fmla="*/ 0 w 1443691"/>
                <a:gd name="connsiteY4" fmla="*/ 41140 h 82280"/>
                <a:gd name="connsiteX5" fmla="*/ 41140 w 1443691"/>
                <a:gd name="connsiteY5" fmla="*/ 82280 h 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691" h="82280">
                  <a:moveTo>
                    <a:pt x="1402551" y="82280"/>
                  </a:moveTo>
                  <a:cubicBezTo>
                    <a:pt x="1425283" y="82280"/>
                    <a:pt x="1443691" y="63835"/>
                    <a:pt x="1443691" y="41140"/>
                  </a:cubicBezTo>
                  <a:cubicBezTo>
                    <a:pt x="1443691" y="18408"/>
                    <a:pt x="1425245" y="0"/>
                    <a:pt x="1402551" y="0"/>
                  </a:cubicBezTo>
                  <a:lnTo>
                    <a:pt x="41140" y="0"/>
                  </a:lnTo>
                  <a:cubicBezTo>
                    <a:pt x="18408" y="0"/>
                    <a:pt x="0" y="18446"/>
                    <a:pt x="0" y="41140"/>
                  </a:cubicBezTo>
                  <a:cubicBezTo>
                    <a:pt x="0" y="63872"/>
                    <a:pt x="18446" y="82280"/>
                    <a:pt x="41140" y="82280"/>
                  </a:cubicBezTo>
                  <a:close/>
                </a:path>
              </a:pathLst>
            </a:custGeom>
            <a:grpFill/>
            <a:ln w="12700" cap="flat">
              <a:solidFill>
                <a:srgbClr val="EF6C14"/>
              </a:solid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E994C6E6-A174-92C1-E9D6-B206EB7FA609}"/>
                </a:ext>
              </a:extLst>
            </p:cNvPr>
            <p:cNvSpPr/>
            <p:nvPr/>
          </p:nvSpPr>
          <p:spPr>
            <a:xfrm>
              <a:off x="12238994" y="2793585"/>
              <a:ext cx="1588387" cy="162777"/>
            </a:xfrm>
            <a:custGeom>
              <a:avLst/>
              <a:gdLst>
                <a:gd name="connsiteX0" fmla="*/ 40392 w 1588387"/>
                <a:gd name="connsiteY0" fmla="*/ 158376 h 162777"/>
                <a:gd name="connsiteX1" fmla="*/ 493774 w 1588387"/>
                <a:gd name="connsiteY1" fmla="*/ 162778 h 162777"/>
                <a:gd name="connsiteX2" fmla="*/ 831619 w 1588387"/>
                <a:gd name="connsiteY2" fmla="*/ 158376 h 162777"/>
                <a:gd name="connsiteX3" fmla="*/ 1557029 w 1588387"/>
                <a:gd name="connsiteY3" fmla="*/ 81147 h 162777"/>
                <a:gd name="connsiteX4" fmla="*/ 1587185 w 1588387"/>
                <a:gd name="connsiteY4" fmla="*/ 31358 h 162777"/>
                <a:gd name="connsiteX5" fmla="*/ 1537396 w 1588387"/>
                <a:gd name="connsiteY5" fmla="*/ 1202 h 162777"/>
                <a:gd name="connsiteX6" fmla="*/ 828789 w 1588387"/>
                <a:gd name="connsiteY6" fmla="*/ 76134 h 162777"/>
                <a:gd name="connsiteX7" fmla="*/ 41990 w 1588387"/>
                <a:gd name="connsiteY7" fmla="*/ 76096 h 162777"/>
                <a:gd name="connsiteX8" fmla="*/ 7 w 1588387"/>
                <a:gd name="connsiteY8" fmla="*/ 116433 h 162777"/>
                <a:gd name="connsiteX9" fmla="*/ 40382 w 1588387"/>
                <a:gd name="connsiteY9" fmla="*/ 158376 h 16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8387" h="162777">
                  <a:moveTo>
                    <a:pt x="40392" y="158376"/>
                  </a:moveTo>
                  <a:cubicBezTo>
                    <a:pt x="43645" y="158415"/>
                    <a:pt x="261210" y="162778"/>
                    <a:pt x="493774" y="162778"/>
                  </a:cubicBezTo>
                  <a:cubicBezTo>
                    <a:pt x="611115" y="162778"/>
                    <a:pt x="732315" y="161668"/>
                    <a:pt x="831619" y="158376"/>
                  </a:cubicBezTo>
                  <a:cubicBezTo>
                    <a:pt x="851137" y="157726"/>
                    <a:pt x="1312443" y="141193"/>
                    <a:pt x="1557029" y="81147"/>
                  </a:cubicBezTo>
                  <a:cubicBezTo>
                    <a:pt x="1579111" y="75751"/>
                    <a:pt x="1592620" y="53440"/>
                    <a:pt x="1587185" y="31358"/>
                  </a:cubicBezTo>
                  <a:cubicBezTo>
                    <a:pt x="1581789" y="9277"/>
                    <a:pt x="1559555" y="-4233"/>
                    <a:pt x="1537396" y="1202"/>
                  </a:cubicBezTo>
                  <a:cubicBezTo>
                    <a:pt x="1301080" y="59181"/>
                    <a:pt x="833423" y="75981"/>
                    <a:pt x="828789" y="76134"/>
                  </a:cubicBezTo>
                  <a:cubicBezTo>
                    <a:pt x="534718" y="85932"/>
                    <a:pt x="46889" y="76211"/>
                    <a:pt x="41990" y="76096"/>
                  </a:cubicBezTo>
                  <a:cubicBezTo>
                    <a:pt x="20788" y="75139"/>
                    <a:pt x="467" y="93662"/>
                    <a:pt x="7" y="116433"/>
                  </a:cubicBezTo>
                  <a:cubicBezTo>
                    <a:pt x="-414" y="139127"/>
                    <a:pt x="17650" y="157918"/>
                    <a:pt x="40382" y="158376"/>
                  </a:cubicBezTo>
                  <a:close/>
                </a:path>
              </a:pathLst>
            </a:custGeom>
            <a:grpFill/>
            <a:ln w="12700" cap="flat">
              <a:solidFill>
                <a:srgbClr val="EF6C14"/>
              </a:solid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D7B3703F-EF52-1B28-9F42-D533E1BC9961}"/>
                </a:ext>
              </a:extLst>
            </p:cNvPr>
            <p:cNvSpPr/>
            <p:nvPr/>
          </p:nvSpPr>
          <p:spPr>
            <a:xfrm>
              <a:off x="12369003" y="3211699"/>
              <a:ext cx="1009712" cy="172062"/>
            </a:xfrm>
            <a:custGeom>
              <a:avLst/>
              <a:gdLst>
                <a:gd name="connsiteX0" fmla="*/ 968572 w 1009712"/>
                <a:gd name="connsiteY0" fmla="*/ 82280 h 172062"/>
                <a:gd name="connsiteX1" fmla="*/ 1009712 w 1009712"/>
                <a:gd name="connsiteY1" fmla="*/ 41140 h 172062"/>
                <a:gd name="connsiteX2" fmla="*/ 968572 w 1009712"/>
                <a:gd name="connsiteY2" fmla="*/ 0 h 172062"/>
                <a:gd name="connsiteX3" fmla="*/ 501258 w 1009712"/>
                <a:gd name="connsiteY3" fmla="*/ 44852 h 172062"/>
                <a:gd name="connsiteX4" fmla="*/ 40949 w 1009712"/>
                <a:gd name="connsiteY4" fmla="*/ 89743 h 172062"/>
                <a:gd name="connsiteX5" fmla="*/ 0 w 1009712"/>
                <a:gd name="connsiteY5" fmla="*/ 131113 h 172062"/>
                <a:gd name="connsiteX6" fmla="*/ 41140 w 1009712"/>
                <a:gd name="connsiteY6" fmla="*/ 172062 h 172062"/>
                <a:gd name="connsiteX7" fmla="*/ 41370 w 1009712"/>
                <a:gd name="connsiteY7" fmla="*/ 172062 h 172062"/>
                <a:gd name="connsiteX8" fmla="*/ 513054 w 1009712"/>
                <a:gd name="connsiteY8" fmla="*/ 126291 h 172062"/>
                <a:gd name="connsiteX9" fmla="*/ 968581 w 1009712"/>
                <a:gd name="connsiteY9" fmla="*/ 82280 h 17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9712" h="172062">
                  <a:moveTo>
                    <a:pt x="968572" y="82280"/>
                  </a:moveTo>
                  <a:cubicBezTo>
                    <a:pt x="991305" y="82280"/>
                    <a:pt x="1009712" y="63834"/>
                    <a:pt x="1009712" y="41140"/>
                  </a:cubicBezTo>
                  <a:cubicBezTo>
                    <a:pt x="1009712" y="18408"/>
                    <a:pt x="991266" y="0"/>
                    <a:pt x="968572" y="0"/>
                  </a:cubicBezTo>
                  <a:cubicBezTo>
                    <a:pt x="810633" y="0"/>
                    <a:pt x="653378" y="22809"/>
                    <a:pt x="501258" y="44852"/>
                  </a:cubicBezTo>
                  <a:cubicBezTo>
                    <a:pt x="351509" y="66551"/>
                    <a:pt x="196665" y="88978"/>
                    <a:pt x="40949" y="89743"/>
                  </a:cubicBezTo>
                  <a:cubicBezTo>
                    <a:pt x="18217" y="89858"/>
                    <a:pt x="-76" y="108380"/>
                    <a:pt x="0" y="131113"/>
                  </a:cubicBezTo>
                  <a:cubicBezTo>
                    <a:pt x="115" y="153769"/>
                    <a:pt x="18523" y="172062"/>
                    <a:pt x="41140" y="172062"/>
                  </a:cubicBezTo>
                  <a:lnTo>
                    <a:pt x="41370" y="172062"/>
                  </a:lnTo>
                  <a:cubicBezTo>
                    <a:pt x="202798" y="171259"/>
                    <a:pt x="360541" y="148411"/>
                    <a:pt x="513054" y="126291"/>
                  </a:cubicBezTo>
                  <a:cubicBezTo>
                    <a:pt x="669161" y="103673"/>
                    <a:pt x="816608" y="82280"/>
                    <a:pt x="968581" y="82280"/>
                  </a:cubicBezTo>
                  <a:close/>
                </a:path>
              </a:pathLst>
            </a:custGeom>
            <a:grpFill/>
            <a:ln w="12700" cap="flat">
              <a:solidFill>
                <a:srgbClr val="EF6C14"/>
              </a:solid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F7F3E7CA-2B57-6F98-6CDE-FBF4BBEACEB9}"/>
                </a:ext>
              </a:extLst>
            </p:cNvPr>
            <p:cNvSpPr/>
            <p:nvPr/>
          </p:nvSpPr>
          <p:spPr>
            <a:xfrm>
              <a:off x="12528555" y="3580742"/>
              <a:ext cx="1418600" cy="171985"/>
            </a:xfrm>
            <a:custGeom>
              <a:avLst/>
              <a:gdLst>
                <a:gd name="connsiteX0" fmla="*/ 1377451 w 1418600"/>
                <a:gd name="connsiteY0" fmla="*/ 0 h 171985"/>
                <a:gd name="connsiteX1" fmla="*/ 1011861 w 1418600"/>
                <a:gd name="connsiteY1" fmla="*/ 23459 h 171985"/>
                <a:gd name="connsiteX2" fmla="*/ 767128 w 1418600"/>
                <a:gd name="connsiteY2" fmla="*/ 42863 h 171985"/>
                <a:gd name="connsiteX3" fmla="*/ 465288 w 1418600"/>
                <a:gd name="connsiteY3" fmla="*/ 64792 h 171985"/>
                <a:gd name="connsiteX4" fmla="*/ 41140 w 1418600"/>
                <a:gd name="connsiteY4" fmla="*/ 89706 h 171985"/>
                <a:gd name="connsiteX5" fmla="*/ 0 w 1418600"/>
                <a:gd name="connsiteY5" fmla="*/ 130846 h 171985"/>
                <a:gd name="connsiteX6" fmla="*/ 41140 w 1418600"/>
                <a:gd name="connsiteY6" fmla="*/ 171986 h 171985"/>
                <a:gd name="connsiteX7" fmla="*/ 472214 w 1418600"/>
                <a:gd name="connsiteY7" fmla="*/ 146766 h 171985"/>
                <a:gd name="connsiteX8" fmla="*/ 771145 w 1418600"/>
                <a:gd name="connsiteY8" fmla="*/ 125028 h 171985"/>
                <a:gd name="connsiteX9" fmla="*/ 1019522 w 1418600"/>
                <a:gd name="connsiteY9" fmla="*/ 105358 h 171985"/>
                <a:gd name="connsiteX10" fmla="*/ 1377461 w 1418600"/>
                <a:gd name="connsiteY10" fmla="*/ 82242 h 171985"/>
                <a:gd name="connsiteX11" fmla="*/ 1418601 w 1418600"/>
                <a:gd name="connsiteY11" fmla="*/ 41102 h 171985"/>
                <a:gd name="connsiteX12" fmla="*/ 1377461 w 1418600"/>
                <a:gd name="connsiteY12" fmla="*/ 0 h 17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600" h="171985">
                  <a:moveTo>
                    <a:pt x="1377451" y="0"/>
                  </a:moveTo>
                  <a:cubicBezTo>
                    <a:pt x="1263863" y="0"/>
                    <a:pt x="1135775" y="11941"/>
                    <a:pt x="1011861" y="23459"/>
                  </a:cubicBezTo>
                  <a:cubicBezTo>
                    <a:pt x="925102" y="31534"/>
                    <a:pt x="843203" y="39189"/>
                    <a:pt x="767128" y="42863"/>
                  </a:cubicBezTo>
                  <a:cubicBezTo>
                    <a:pt x="669462" y="47608"/>
                    <a:pt x="565679" y="56372"/>
                    <a:pt x="465288" y="64792"/>
                  </a:cubicBezTo>
                  <a:cubicBezTo>
                    <a:pt x="319859" y="77038"/>
                    <a:pt x="169502" y="89706"/>
                    <a:pt x="41140" y="89706"/>
                  </a:cubicBezTo>
                  <a:cubicBezTo>
                    <a:pt x="18408" y="89706"/>
                    <a:pt x="0" y="108152"/>
                    <a:pt x="0" y="130846"/>
                  </a:cubicBezTo>
                  <a:cubicBezTo>
                    <a:pt x="0" y="153578"/>
                    <a:pt x="18446" y="171986"/>
                    <a:pt x="41140" y="171986"/>
                  </a:cubicBezTo>
                  <a:cubicBezTo>
                    <a:pt x="172941" y="171986"/>
                    <a:pt x="325061" y="159165"/>
                    <a:pt x="472214" y="146766"/>
                  </a:cubicBezTo>
                  <a:cubicBezTo>
                    <a:pt x="571871" y="138385"/>
                    <a:pt x="674927" y="129698"/>
                    <a:pt x="771145" y="125028"/>
                  </a:cubicBezTo>
                  <a:cubicBezTo>
                    <a:pt x="849063" y="121239"/>
                    <a:pt x="931838" y="113547"/>
                    <a:pt x="1019522" y="105358"/>
                  </a:cubicBezTo>
                  <a:cubicBezTo>
                    <a:pt x="1141565" y="93991"/>
                    <a:pt x="1267743" y="82242"/>
                    <a:pt x="1377461" y="82242"/>
                  </a:cubicBezTo>
                  <a:cubicBezTo>
                    <a:pt x="1400193" y="82242"/>
                    <a:pt x="1418601" y="63796"/>
                    <a:pt x="1418601" y="41102"/>
                  </a:cubicBezTo>
                  <a:cubicBezTo>
                    <a:pt x="1418639" y="18408"/>
                    <a:pt x="1400193" y="0"/>
                    <a:pt x="1377461" y="0"/>
                  </a:cubicBezTo>
                  <a:close/>
                </a:path>
              </a:pathLst>
            </a:custGeom>
            <a:grpFill/>
            <a:ln w="12700" cap="flat">
              <a:solidFill>
                <a:srgbClr val="EF6C14"/>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118173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TotalTime>
  <Words>781</Words>
  <Application>Microsoft Office PowerPoint</Application>
  <PresentationFormat>宽屏</PresentationFormat>
  <Paragraphs>95</Paragraphs>
  <Slides>13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等线</vt:lpstr>
      <vt:lpstr>Amasis MT Pro</vt:lpstr>
      <vt:lpstr>..黑体UI-韩语</vt:lpstr>
      <vt:lpstr>Dreaming Outloud Pro</vt:lpstr>
      <vt:lpstr>Amasis MT Pro Medium</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一份轻松小简报ppt模板</dc:title>
  <dc:creator>忘吃药的晓公子 yvonne</dc:creator>
  <cp:keywords>51PPT模板网</cp:keywords>
  <dc:description>www.51pptmoban.com</dc:description>
  <cp:lastModifiedBy>Win user</cp:lastModifiedBy>
  <cp:revision>32</cp:revision>
  <dcterms:created xsi:type="dcterms:W3CDTF">2022-09-21T23:17:21Z</dcterms:created>
  <dcterms:modified xsi:type="dcterms:W3CDTF">2022-09-25T14:59:40Z</dcterms:modified>
</cp:coreProperties>
</file>