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19" r:id="rId2"/>
    <p:sldId id="327" r:id="rId3"/>
    <p:sldId id="322" r:id="rId4"/>
    <p:sldId id="323" r:id="rId5"/>
    <p:sldId id="324" r:id="rId6"/>
    <p:sldId id="325" r:id="rId7"/>
    <p:sldId id="326" r:id="rId8"/>
    <p:sldId id="329" r:id="rId9"/>
    <p:sldId id="328" r:id="rId10"/>
    <p:sldId id="334" r:id="rId11"/>
    <p:sldId id="331" r:id="rId12"/>
    <p:sldId id="332" r:id="rId13"/>
    <p:sldId id="335" r:id="rId14"/>
    <p:sldId id="333" r:id="rId15"/>
    <p:sldId id="336" r:id="rId16"/>
    <p:sldId id="337" r:id="rId17"/>
    <p:sldId id="338" r:id="rId18"/>
    <p:sldId id="339" r:id="rId19"/>
    <p:sldId id="343" r:id="rId20"/>
    <p:sldId id="340" r:id="rId21"/>
    <p:sldId id="341" r:id="rId22"/>
    <p:sldId id="342" r:id="rId23"/>
    <p:sldId id="344" r:id="rId24"/>
    <p:sldId id="32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0303"/>
    <a:srgbClr val="E00101"/>
    <a:srgbClr val="F0CE90"/>
    <a:srgbClr val="E52710"/>
    <a:srgbClr val="DE991D"/>
    <a:srgbClr val="FFFE5A"/>
    <a:srgbClr val="FAB1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82" autoAdjust="0"/>
  </p:normalViewPr>
  <p:slideViewPr>
    <p:cSldViewPr snapToGrid="0" showGuides="1">
      <p:cViewPr>
        <p:scale>
          <a:sx n="10" d="100"/>
          <a:sy n="10" d="100"/>
        </p:scale>
        <p:origin x="3306" y="20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8B2337-2A24-4AFF-AB6B-0A604FCB8577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2D3FF3-8F93-431B-AF4E-7315B3FD23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41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84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902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8444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64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24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4554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421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4850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850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6493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95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077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701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666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402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7332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212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614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592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278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843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821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622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D3FF3-8F93-431B-AF4E-7315B3FD234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45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首尾页 涂豆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5436834-CA51-80A6-4FB7-985F73F9E7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456247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CF4334D-E905-D75A-5AC9-4BBF98D53A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38745"/>
            <a:ext cx="12192000" cy="441925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F59367D-EB56-E820-CAE7-809715C43F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2537" y="0"/>
            <a:ext cx="6038850" cy="229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73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51pptmoban.com/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AF7A1EB-509E-C7F6-130E-32DE445704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4562478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50AF90EA-2B03-DA2A-6010-1C2D2F590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0"/>
            <a:ext cx="12194021" cy="4591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397A6D5-9A67-243A-1785-8C07A92DBB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19525"/>
            <a:ext cx="12192000" cy="7685899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0CFC0C31-AEC7-7FA4-2414-C568A123E76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637" y="3588887"/>
            <a:ext cx="4269897" cy="4242701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53DCA03-9B88-C555-0DE4-ADD32D8AC3C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950"/>
            <a:ext cx="12192000" cy="4591051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BBD15770-3811-6CE9-391F-BA50D4B1FE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2537" y="0"/>
            <a:ext cx="6038850" cy="2295524"/>
          </a:xfrm>
          <a:prstGeom prst="rect">
            <a:avLst/>
          </a:prstGeom>
        </p:spPr>
      </p:pic>
      <p:sp>
        <p:nvSpPr>
          <p:cNvPr id="116" name="文本框 115">
            <a:extLst>
              <a:ext uri="{FF2B5EF4-FFF2-40B4-BE49-F238E27FC236}">
                <a16:creationId xmlns:a16="http://schemas.microsoft.com/office/drawing/2014/main" id="{2B1C8BA1-E495-7ACE-C379-5F1255C8F9FC}"/>
              </a:ext>
            </a:extLst>
          </p:cNvPr>
          <p:cNvSpPr txBox="1"/>
          <p:nvPr/>
        </p:nvSpPr>
        <p:spPr>
          <a:xfrm>
            <a:off x="1286110" y="1893159"/>
            <a:ext cx="2074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1949-2022</a:t>
            </a:r>
            <a:endParaRPr lang="zh-CN" altLang="en-US" sz="2800" dirty="0">
              <a:solidFill>
                <a:srgbClr val="C00000"/>
              </a:solidFill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6D506D0C-5BF4-76C9-52B3-D215A0469B17}"/>
              </a:ext>
            </a:extLst>
          </p:cNvPr>
          <p:cNvSpPr txBox="1"/>
          <p:nvPr/>
        </p:nvSpPr>
        <p:spPr>
          <a:xfrm>
            <a:off x="1286110" y="2261242"/>
            <a:ext cx="53783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C00000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H" panose="00020600040101010101" pitchFamily="18" charset="-122"/>
              </a:rPr>
              <a:t>喜迎国庆节</a:t>
            </a: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BAD9515C-E74F-A8A6-5390-05A79BDDB01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5758" y="1147762"/>
            <a:ext cx="1877557" cy="1865598"/>
          </a:xfrm>
          <a:prstGeom prst="rect">
            <a:avLst/>
          </a:prstGeom>
        </p:spPr>
      </p:pic>
      <p:sp>
        <p:nvSpPr>
          <p:cNvPr id="123" name="文本框 122">
            <a:extLst>
              <a:ext uri="{FF2B5EF4-FFF2-40B4-BE49-F238E27FC236}">
                <a16:creationId xmlns:a16="http://schemas.microsoft.com/office/drawing/2014/main" id="{4F54209A-DD78-3B66-4233-0974ECF5573C}"/>
              </a:ext>
            </a:extLst>
          </p:cNvPr>
          <p:cNvSpPr txBox="1"/>
          <p:nvPr/>
        </p:nvSpPr>
        <p:spPr>
          <a:xfrm>
            <a:off x="1284088" y="3554617"/>
            <a:ext cx="5276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H" panose="00020600040101010101" pitchFamily="18" charset="-122"/>
              </a:rPr>
              <a:t>国庆节主题课件</a:t>
            </a:r>
            <a:r>
              <a:rPr lang="en-US" altLang="zh-CN" sz="2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H" panose="00020600040101010101" pitchFamily="18" charset="-122"/>
              </a:rPr>
              <a:t>PPT</a:t>
            </a:r>
            <a:r>
              <a:rPr lang="zh-CN" altLang="en-US" sz="2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H" panose="00020600040101010101" pitchFamily="18" charset="-122"/>
              </a:rPr>
              <a:t>模板</a:t>
            </a: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A7F93E46-8FF9-6EB3-E4AB-A053CE7D2842}"/>
              </a:ext>
            </a:extLst>
          </p:cNvPr>
          <p:cNvGrpSpPr/>
          <p:nvPr/>
        </p:nvGrpSpPr>
        <p:grpSpPr>
          <a:xfrm>
            <a:off x="1422399" y="4180114"/>
            <a:ext cx="2583543" cy="445206"/>
            <a:chOff x="1422399" y="4180114"/>
            <a:chExt cx="2583543" cy="445206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952E4DF3-0996-9775-47AC-0C1A11A6ACE7}"/>
                </a:ext>
              </a:extLst>
            </p:cNvPr>
            <p:cNvSpPr/>
            <p:nvPr/>
          </p:nvSpPr>
          <p:spPr>
            <a:xfrm>
              <a:off x="1422399" y="4180114"/>
              <a:ext cx="2583543" cy="445206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F5A23DEC-9B3D-1DA2-8666-10F7D0AACBEE}"/>
                </a:ext>
              </a:extLst>
            </p:cNvPr>
            <p:cNvSpPr txBox="1"/>
            <p:nvPr/>
          </p:nvSpPr>
          <p:spPr>
            <a:xfrm>
              <a:off x="1629586" y="4237780"/>
              <a:ext cx="216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模板网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3D3ADE9E-5FFC-DEB8-2F62-C00A3CD521FC}"/>
              </a:ext>
            </a:extLst>
          </p:cNvPr>
          <p:cNvGrpSpPr/>
          <p:nvPr/>
        </p:nvGrpSpPr>
        <p:grpSpPr>
          <a:xfrm>
            <a:off x="4141159" y="4180114"/>
            <a:ext cx="1954841" cy="445206"/>
            <a:chOff x="1422399" y="4180114"/>
            <a:chExt cx="1954841" cy="445206"/>
          </a:xfrm>
        </p:grpSpPr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12402A2A-8777-5A57-B0F6-1CA59C819C3F}"/>
                </a:ext>
              </a:extLst>
            </p:cNvPr>
            <p:cNvSpPr/>
            <p:nvPr/>
          </p:nvSpPr>
          <p:spPr>
            <a:xfrm>
              <a:off x="1422399" y="4180114"/>
              <a:ext cx="1954841" cy="445206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CD146BB2-32B2-357A-3F52-6720C90289CF}"/>
                </a:ext>
              </a:extLst>
            </p:cNvPr>
            <p:cNvSpPr txBox="1"/>
            <p:nvPr/>
          </p:nvSpPr>
          <p:spPr>
            <a:xfrm>
              <a:off x="1629587" y="4237780"/>
              <a:ext cx="1595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2022.10</a:t>
              </a:r>
              <a:endParaRPr lang="zh-CN" altLang="en-US" sz="1600" dirty="0">
                <a:solidFill>
                  <a:schemeClr val="bg1"/>
                </a:solidFill>
                <a:latin typeface="+mn-ea"/>
                <a:cs typeface="阿里巴巴普惠体 H" panose="00020600040101010101" pitchFamily="18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A50C295-9BB1-A70A-9555-37353143FD8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2399" y="2252688"/>
            <a:ext cx="1431300" cy="7490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DFF5B98-388A-0533-BC90-D36E06D1574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0972" y="2928851"/>
            <a:ext cx="1431300" cy="7490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72B82E6-3482-665B-83A3-F8975BF417B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4159" y="2584198"/>
            <a:ext cx="1431300" cy="7490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AA7A9E0-54EC-134D-B5D3-AAE3B49E194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7947" y="2259358"/>
            <a:ext cx="1431300" cy="7490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562E719-659C-319E-3963-395073F7E4F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7422" y="2554319"/>
            <a:ext cx="1431300" cy="7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771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sp>
        <p:nvSpPr>
          <p:cNvPr id="6" name="Freeform 85">
            <a:extLst>
              <a:ext uri="{FF2B5EF4-FFF2-40B4-BE49-F238E27FC236}">
                <a16:creationId xmlns:a16="http://schemas.microsoft.com/office/drawing/2014/main" id="{205F09CE-053F-CF6E-0A68-224D0E9DDAE3}"/>
              </a:ext>
            </a:extLst>
          </p:cNvPr>
          <p:cNvSpPr/>
          <p:nvPr/>
        </p:nvSpPr>
        <p:spPr>
          <a:xfrm>
            <a:off x="7207045" y="1894909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7" name="Freeform 87">
            <a:extLst>
              <a:ext uri="{FF2B5EF4-FFF2-40B4-BE49-F238E27FC236}">
                <a16:creationId xmlns:a16="http://schemas.microsoft.com/office/drawing/2014/main" id="{0D81B6D2-273E-A540-CDE5-FC4DC929686E}"/>
              </a:ext>
            </a:extLst>
          </p:cNvPr>
          <p:cNvSpPr/>
          <p:nvPr/>
        </p:nvSpPr>
        <p:spPr>
          <a:xfrm>
            <a:off x="7616492" y="3278694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9" name="Freeform 89">
            <a:extLst>
              <a:ext uri="{FF2B5EF4-FFF2-40B4-BE49-F238E27FC236}">
                <a16:creationId xmlns:a16="http://schemas.microsoft.com/office/drawing/2014/main" id="{B9A486C8-2C75-64B3-A7B0-593A960F3659}"/>
              </a:ext>
            </a:extLst>
          </p:cNvPr>
          <p:cNvSpPr/>
          <p:nvPr/>
        </p:nvSpPr>
        <p:spPr>
          <a:xfrm>
            <a:off x="7207045" y="4686058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31">
            <a:extLst>
              <a:ext uri="{FF2B5EF4-FFF2-40B4-BE49-F238E27FC236}">
                <a16:creationId xmlns:a16="http://schemas.microsoft.com/office/drawing/2014/main" id="{0AB296BE-9C7D-57A6-7E72-6ED305AD8D16}"/>
              </a:ext>
            </a:extLst>
          </p:cNvPr>
          <p:cNvSpPr/>
          <p:nvPr/>
        </p:nvSpPr>
        <p:spPr>
          <a:xfrm>
            <a:off x="3729138" y="1894909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200" dirty="0">
              <a:cs typeface="+mn-ea"/>
              <a:sym typeface="+mn-lt"/>
            </a:endParaRPr>
          </a:p>
        </p:txBody>
      </p:sp>
      <p:sp>
        <p:nvSpPr>
          <p:cNvPr id="16" name="Freeform 32">
            <a:extLst>
              <a:ext uri="{FF2B5EF4-FFF2-40B4-BE49-F238E27FC236}">
                <a16:creationId xmlns:a16="http://schemas.microsoft.com/office/drawing/2014/main" id="{08EC0032-2102-C0A9-8B2D-5E30209DF837}"/>
              </a:ext>
            </a:extLst>
          </p:cNvPr>
          <p:cNvSpPr/>
          <p:nvPr/>
        </p:nvSpPr>
        <p:spPr>
          <a:xfrm>
            <a:off x="3366578" y="3278694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333" dirty="0">
              <a:cs typeface="+mn-ea"/>
              <a:sym typeface="+mn-lt"/>
            </a:endParaRPr>
          </a:p>
        </p:txBody>
      </p:sp>
      <p:sp>
        <p:nvSpPr>
          <p:cNvPr id="17" name="Freeform 33">
            <a:extLst>
              <a:ext uri="{FF2B5EF4-FFF2-40B4-BE49-F238E27FC236}">
                <a16:creationId xmlns:a16="http://schemas.microsoft.com/office/drawing/2014/main" id="{4056556E-9BC7-730A-6A81-E70AA039D681}"/>
              </a:ext>
            </a:extLst>
          </p:cNvPr>
          <p:cNvSpPr/>
          <p:nvPr/>
        </p:nvSpPr>
        <p:spPr>
          <a:xfrm>
            <a:off x="3750625" y="4686058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62">
            <a:extLst>
              <a:ext uri="{FF2B5EF4-FFF2-40B4-BE49-F238E27FC236}">
                <a16:creationId xmlns:a16="http://schemas.microsoft.com/office/drawing/2014/main" id="{1ECBA453-F4C1-8E43-544D-680E1573645C}"/>
              </a:ext>
            </a:extLst>
          </p:cNvPr>
          <p:cNvSpPr>
            <a:spLocks noEditPoints="1"/>
          </p:cNvSpPr>
          <p:nvPr/>
        </p:nvSpPr>
        <p:spPr bwMode="auto">
          <a:xfrm>
            <a:off x="4057269" y="2221278"/>
            <a:ext cx="440556" cy="444079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9" name="Freeform 66">
            <a:extLst>
              <a:ext uri="{FF2B5EF4-FFF2-40B4-BE49-F238E27FC236}">
                <a16:creationId xmlns:a16="http://schemas.microsoft.com/office/drawing/2014/main" id="{ED541051-AC45-D562-D589-0EBE76D153CE}"/>
              </a:ext>
            </a:extLst>
          </p:cNvPr>
          <p:cNvSpPr>
            <a:spLocks noEditPoints="1"/>
          </p:cNvSpPr>
          <p:nvPr/>
        </p:nvSpPr>
        <p:spPr bwMode="auto">
          <a:xfrm>
            <a:off x="3638102" y="3593661"/>
            <a:ext cx="563065" cy="43673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718C4A22-7C45-44C6-7B43-A6C09B36A77D}"/>
              </a:ext>
            </a:extLst>
          </p:cNvPr>
          <p:cNvSpPr>
            <a:spLocks noEditPoints="1"/>
          </p:cNvSpPr>
          <p:nvPr/>
        </p:nvSpPr>
        <p:spPr bwMode="auto">
          <a:xfrm>
            <a:off x="4055338" y="5043749"/>
            <a:ext cx="487391" cy="381436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1" name="Freeform 57">
            <a:extLst>
              <a:ext uri="{FF2B5EF4-FFF2-40B4-BE49-F238E27FC236}">
                <a16:creationId xmlns:a16="http://schemas.microsoft.com/office/drawing/2014/main" id="{10AEB506-AE08-6438-E3B6-763170997CB9}"/>
              </a:ext>
            </a:extLst>
          </p:cNvPr>
          <p:cNvSpPr>
            <a:spLocks noEditPoints="1"/>
          </p:cNvSpPr>
          <p:nvPr/>
        </p:nvSpPr>
        <p:spPr bwMode="auto">
          <a:xfrm>
            <a:off x="7587788" y="2278434"/>
            <a:ext cx="378563" cy="335605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2" name="Freeform 131">
            <a:extLst>
              <a:ext uri="{FF2B5EF4-FFF2-40B4-BE49-F238E27FC236}">
                <a16:creationId xmlns:a16="http://schemas.microsoft.com/office/drawing/2014/main" id="{75E8324F-6BBF-E9F5-1893-945BB3CC734D}"/>
              </a:ext>
            </a:extLst>
          </p:cNvPr>
          <p:cNvSpPr>
            <a:spLocks/>
          </p:cNvSpPr>
          <p:nvPr/>
        </p:nvSpPr>
        <p:spPr bwMode="auto">
          <a:xfrm>
            <a:off x="7932578" y="3626455"/>
            <a:ext cx="428455" cy="434947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62C3D837-B018-E80C-798A-CA7D6A3F4C6E}"/>
              </a:ext>
            </a:extLst>
          </p:cNvPr>
          <p:cNvSpPr>
            <a:spLocks noEditPoints="1"/>
          </p:cNvSpPr>
          <p:nvPr/>
        </p:nvSpPr>
        <p:spPr bwMode="auto">
          <a:xfrm>
            <a:off x="7510303" y="4989317"/>
            <a:ext cx="490300" cy="49030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FE6BE2F-DCA3-2C57-968A-450ABA0E26BA}"/>
              </a:ext>
            </a:extLst>
          </p:cNvPr>
          <p:cNvGrpSpPr/>
          <p:nvPr/>
        </p:nvGrpSpPr>
        <p:grpSpPr>
          <a:xfrm>
            <a:off x="8416568" y="2066423"/>
            <a:ext cx="2993308" cy="697969"/>
            <a:chOff x="5502992" y="1365845"/>
            <a:chExt cx="2993308" cy="69796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A63E58B-BBC8-E410-8B08-8083A32BB498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706CC49-BBDC-5E77-8524-BE196A234518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E6768CC-AD20-03CD-D8F8-A76B7ABFB91B}"/>
              </a:ext>
            </a:extLst>
          </p:cNvPr>
          <p:cNvGrpSpPr/>
          <p:nvPr/>
        </p:nvGrpSpPr>
        <p:grpSpPr>
          <a:xfrm>
            <a:off x="644794" y="2066423"/>
            <a:ext cx="2993308" cy="697969"/>
            <a:chOff x="5502992" y="1365845"/>
            <a:chExt cx="2993308" cy="69796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E6DFEF2-F5A3-B808-73D6-C1BA0DC1FF40}"/>
                </a:ext>
              </a:extLst>
            </p:cNvPr>
            <p:cNvSpPr txBox="1"/>
            <p:nvPr/>
          </p:nvSpPr>
          <p:spPr>
            <a:xfrm>
              <a:off x="6432526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58BB061-9048-1643-4B55-52476CF3BEDA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DD5EA95-4BF8-3F79-2D34-61D594E79661}"/>
              </a:ext>
            </a:extLst>
          </p:cNvPr>
          <p:cNvGrpSpPr/>
          <p:nvPr/>
        </p:nvGrpSpPr>
        <p:grpSpPr>
          <a:xfrm>
            <a:off x="8416568" y="5001408"/>
            <a:ext cx="2993308" cy="697969"/>
            <a:chOff x="5502992" y="1365845"/>
            <a:chExt cx="2993308" cy="69796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6F2FB43-5B13-EEE1-CDBB-7516B96144A5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BE1D0C7-24DF-0B36-A8E8-303299D11C89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E069725-6B3D-2001-887A-CE8CBC9CA7A9}"/>
              </a:ext>
            </a:extLst>
          </p:cNvPr>
          <p:cNvGrpSpPr/>
          <p:nvPr/>
        </p:nvGrpSpPr>
        <p:grpSpPr>
          <a:xfrm>
            <a:off x="644794" y="5001408"/>
            <a:ext cx="2993308" cy="697969"/>
            <a:chOff x="5502992" y="1365845"/>
            <a:chExt cx="2993308" cy="69796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AFBE459-6DB3-1007-2988-49C845106881}"/>
                </a:ext>
              </a:extLst>
            </p:cNvPr>
            <p:cNvSpPr txBox="1"/>
            <p:nvPr/>
          </p:nvSpPr>
          <p:spPr>
            <a:xfrm>
              <a:off x="6432526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8F4FB38-AD0D-B60C-7F0B-7045FD501EB7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2234988-2064-DB5B-C2C2-9E7B4AA3A4F3}"/>
              </a:ext>
            </a:extLst>
          </p:cNvPr>
          <p:cNvGrpSpPr/>
          <p:nvPr/>
        </p:nvGrpSpPr>
        <p:grpSpPr>
          <a:xfrm>
            <a:off x="8822968" y="3490158"/>
            <a:ext cx="2993308" cy="697969"/>
            <a:chOff x="5502992" y="1365845"/>
            <a:chExt cx="2993308" cy="69796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99545D5-83E9-8558-1612-374197B21EA4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AE50952-F63A-0598-C581-C727276AB01E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FD318E3-BCED-6D29-2BF8-22E029DFC306}"/>
              </a:ext>
            </a:extLst>
          </p:cNvPr>
          <p:cNvGrpSpPr/>
          <p:nvPr/>
        </p:nvGrpSpPr>
        <p:grpSpPr>
          <a:xfrm>
            <a:off x="277382" y="3490158"/>
            <a:ext cx="2993308" cy="697969"/>
            <a:chOff x="5502992" y="1365845"/>
            <a:chExt cx="2993308" cy="69796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0F03670-A8C8-E01C-6F07-222FAC2E6D49}"/>
                </a:ext>
              </a:extLst>
            </p:cNvPr>
            <p:cNvSpPr txBox="1"/>
            <p:nvPr/>
          </p:nvSpPr>
          <p:spPr>
            <a:xfrm>
              <a:off x="6432526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7DEF648-44FB-F898-1716-08B86A6A504E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id="{8DC7F988-4BA9-581E-C980-6536A30980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483" y="2038681"/>
            <a:ext cx="2586543" cy="4769585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A3DB9B7E-CCFE-2992-D7E3-B9EDA9C1B9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103" name="文本框 102">
            <a:extLst>
              <a:ext uri="{FF2B5EF4-FFF2-40B4-BE49-F238E27FC236}">
                <a16:creationId xmlns:a16="http://schemas.microsoft.com/office/drawing/2014/main" id="{0B72B136-D247-DC66-78C6-A28EE7CAF872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0125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3B7B015-B739-0CF3-0F21-5FA990087E27}"/>
              </a:ext>
            </a:extLst>
          </p:cNvPr>
          <p:cNvGrpSpPr/>
          <p:nvPr/>
        </p:nvGrpSpPr>
        <p:grpSpPr>
          <a:xfrm>
            <a:off x="5061505" y="1774784"/>
            <a:ext cx="5713210" cy="2863565"/>
            <a:chOff x="5015511" y="1617477"/>
            <a:chExt cx="5309228" cy="2661082"/>
          </a:xfrm>
          <a:gradFill>
            <a:gsLst>
              <a:gs pos="100000">
                <a:srgbClr val="7D0303"/>
              </a:gs>
              <a:gs pos="0">
                <a:srgbClr val="E00101"/>
              </a:gs>
            </a:gsLst>
            <a:lin ang="10800000" scaled="0"/>
          </a:gradFill>
          <a:effectLst/>
        </p:grpSpPr>
        <p:sp>
          <p:nvSpPr>
            <p:cNvPr id="7" name="任意多边形 31">
              <a:extLst>
                <a:ext uri="{FF2B5EF4-FFF2-40B4-BE49-F238E27FC236}">
                  <a16:creationId xmlns:a16="http://schemas.microsoft.com/office/drawing/2014/main" id="{8A816DA0-DE12-FFB4-3D1F-17EF3F201CFE}"/>
                </a:ext>
              </a:extLst>
            </p:cNvPr>
            <p:cNvSpPr/>
            <p:nvPr/>
          </p:nvSpPr>
          <p:spPr>
            <a:xfrm>
              <a:off x="5023556" y="1617477"/>
              <a:ext cx="5301183" cy="2652452"/>
            </a:xfrm>
            <a:custGeom>
              <a:avLst/>
              <a:gdLst>
                <a:gd name="connsiteX0" fmla="*/ 4784383 w 5301183"/>
                <a:gd name="connsiteY0" fmla="*/ 0 h 2652451"/>
                <a:gd name="connsiteX1" fmla="*/ 5291205 w 5301183"/>
                <a:gd name="connsiteY1" fmla="*/ 11088 h 2652451"/>
                <a:gd name="connsiteX2" fmla="*/ 5301183 w 5301183"/>
                <a:gd name="connsiteY2" fmla="*/ 517932 h 2652451"/>
                <a:gd name="connsiteX3" fmla="*/ 5143094 w 5301183"/>
                <a:gd name="connsiteY3" fmla="*/ 359497 h 2652451"/>
                <a:gd name="connsiteX4" fmla="*/ 3960730 w 5301183"/>
                <a:gd name="connsiteY4" fmla="*/ 1539277 h 2652451"/>
                <a:gd name="connsiteX5" fmla="*/ 3958918 w 5301183"/>
                <a:gd name="connsiteY5" fmla="*/ 1537461 h 2652451"/>
                <a:gd name="connsiteX6" fmla="*/ 3952916 w 5301183"/>
                <a:gd name="connsiteY6" fmla="*/ 1543451 h 2652451"/>
                <a:gd name="connsiteX7" fmla="*/ 1319974 w 5301183"/>
                <a:gd name="connsiteY7" fmla="*/ 1540571 h 2652451"/>
                <a:gd name="connsiteX8" fmla="*/ 205659 w 5301183"/>
                <a:gd name="connsiteY8" fmla="*/ 2652451 h 2652451"/>
                <a:gd name="connsiteX9" fmla="*/ 0 w 5301183"/>
                <a:gd name="connsiteY9" fmla="*/ 2446340 h 2652451"/>
                <a:gd name="connsiteX10" fmla="*/ 1096362 w 5301183"/>
                <a:gd name="connsiteY10" fmla="*/ 1352373 h 2652451"/>
                <a:gd name="connsiteX11" fmla="*/ 1199688 w 5301183"/>
                <a:gd name="connsiteY11" fmla="*/ 1249273 h 2652451"/>
                <a:gd name="connsiteX12" fmla="*/ 1207130 w 5301183"/>
                <a:gd name="connsiteY12" fmla="*/ 1241848 h 2652451"/>
                <a:gd name="connsiteX13" fmla="*/ 1214555 w 5301183"/>
                <a:gd name="connsiteY13" fmla="*/ 1249289 h 2652451"/>
                <a:gd name="connsiteX14" fmla="*/ 3846344 w 5301183"/>
                <a:gd name="connsiteY14" fmla="*/ 1252169 h 2652451"/>
                <a:gd name="connsiteX15" fmla="*/ 4942472 w 5301183"/>
                <a:gd name="connsiteY15" fmla="*/ 158435 h 2652451"/>
                <a:gd name="connsiteX16" fmla="*/ 4784383 w 5301183"/>
                <a:gd name="connsiteY16" fmla="*/ 0 h 2652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01183" h="2652451">
                  <a:moveTo>
                    <a:pt x="4784383" y="0"/>
                  </a:moveTo>
                  <a:lnTo>
                    <a:pt x="5291205" y="11088"/>
                  </a:lnTo>
                  <a:lnTo>
                    <a:pt x="5301183" y="517932"/>
                  </a:lnTo>
                  <a:lnTo>
                    <a:pt x="5143094" y="359497"/>
                  </a:lnTo>
                  <a:lnTo>
                    <a:pt x="3960730" y="1539277"/>
                  </a:lnTo>
                  <a:lnTo>
                    <a:pt x="3958918" y="1537461"/>
                  </a:lnTo>
                  <a:lnTo>
                    <a:pt x="3952916" y="1543451"/>
                  </a:lnTo>
                  <a:lnTo>
                    <a:pt x="1319974" y="1540571"/>
                  </a:lnTo>
                  <a:lnTo>
                    <a:pt x="205659" y="2652451"/>
                  </a:lnTo>
                  <a:lnTo>
                    <a:pt x="0" y="2446340"/>
                  </a:lnTo>
                  <a:lnTo>
                    <a:pt x="1096362" y="1352373"/>
                  </a:lnTo>
                  <a:lnTo>
                    <a:pt x="1199688" y="1249273"/>
                  </a:lnTo>
                  <a:lnTo>
                    <a:pt x="1207130" y="1241848"/>
                  </a:lnTo>
                  <a:lnTo>
                    <a:pt x="1214555" y="1249289"/>
                  </a:lnTo>
                  <a:lnTo>
                    <a:pt x="3846344" y="1252169"/>
                  </a:lnTo>
                  <a:lnTo>
                    <a:pt x="4942472" y="158435"/>
                  </a:lnTo>
                  <a:lnTo>
                    <a:pt x="4784383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52400" dist="50800" dir="2700000" sx="101000" sy="101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任意多边形 32">
              <a:extLst>
                <a:ext uri="{FF2B5EF4-FFF2-40B4-BE49-F238E27FC236}">
                  <a16:creationId xmlns:a16="http://schemas.microsoft.com/office/drawing/2014/main" id="{F89C512B-38A1-886E-8DFA-BF5F689B3C0E}"/>
                </a:ext>
              </a:extLst>
            </p:cNvPr>
            <p:cNvSpPr/>
            <p:nvPr/>
          </p:nvSpPr>
          <p:spPr>
            <a:xfrm>
              <a:off x="5015511" y="1626108"/>
              <a:ext cx="5301183" cy="2652451"/>
            </a:xfrm>
            <a:custGeom>
              <a:avLst/>
              <a:gdLst>
                <a:gd name="connsiteX0" fmla="*/ 4784383 w 5301183"/>
                <a:gd name="connsiteY0" fmla="*/ 0 h 2652451"/>
                <a:gd name="connsiteX1" fmla="*/ 5291205 w 5301183"/>
                <a:gd name="connsiteY1" fmla="*/ 11088 h 2652451"/>
                <a:gd name="connsiteX2" fmla="*/ 5301183 w 5301183"/>
                <a:gd name="connsiteY2" fmla="*/ 517932 h 2652451"/>
                <a:gd name="connsiteX3" fmla="*/ 5143094 w 5301183"/>
                <a:gd name="connsiteY3" fmla="*/ 359497 h 2652451"/>
                <a:gd name="connsiteX4" fmla="*/ 3960730 w 5301183"/>
                <a:gd name="connsiteY4" fmla="*/ 1539277 h 2652451"/>
                <a:gd name="connsiteX5" fmla="*/ 3958918 w 5301183"/>
                <a:gd name="connsiteY5" fmla="*/ 1537461 h 2652451"/>
                <a:gd name="connsiteX6" fmla="*/ 3952916 w 5301183"/>
                <a:gd name="connsiteY6" fmla="*/ 1543451 h 2652451"/>
                <a:gd name="connsiteX7" fmla="*/ 1319974 w 5301183"/>
                <a:gd name="connsiteY7" fmla="*/ 1540571 h 2652451"/>
                <a:gd name="connsiteX8" fmla="*/ 205659 w 5301183"/>
                <a:gd name="connsiteY8" fmla="*/ 2652451 h 2652451"/>
                <a:gd name="connsiteX9" fmla="*/ 0 w 5301183"/>
                <a:gd name="connsiteY9" fmla="*/ 2446340 h 2652451"/>
                <a:gd name="connsiteX10" fmla="*/ 1096362 w 5301183"/>
                <a:gd name="connsiteY10" fmla="*/ 1352373 h 2652451"/>
                <a:gd name="connsiteX11" fmla="*/ 1199688 w 5301183"/>
                <a:gd name="connsiteY11" fmla="*/ 1249273 h 2652451"/>
                <a:gd name="connsiteX12" fmla="*/ 1207130 w 5301183"/>
                <a:gd name="connsiteY12" fmla="*/ 1241848 h 2652451"/>
                <a:gd name="connsiteX13" fmla="*/ 1214555 w 5301183"/>
                <a:gd name="connsiteY13" fmla="*/ 1249289 h 2652451"/>
                <a:gd name="connsiteX14" fmla="*/ 3846344 w 5301183"/>
                <a:gd name="connsiteY14" fmla="*/ 1252169 h 2652451"/>
                <a:gd name="connsiteX15" fmla="*/ 4942472 w 5301183"/>
                <a:gd name="connsiteY15" fmla="*/ 158435 h 2652451"/>
                <a:gd name="connsiteX16" fmla="*/ 4784383 w 5301183"/>
                <a:gd name="connsiteY16" fmla="*/ 0 h 2652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01183" h="2652451">
                  <a:moveTo>
                    <a:pt x="4784383" y="0"/>
                  </a:moveTo>
                  <a:lnTo>
                    <a:pt x="5291205" y="11088"/>
                  </a:lnTo>
                  <a:lnTo>
                    <a:pt x="5301183" y="517932"/>
                  </a:lnTo>
                  <a:lnTo>
                    <a:pt x="5143094" y="359497"/>
                  </a:lnTo>
                  <a:lnTo>
                    <a:pt x="3960730" y="1539277"/>
                  </a:lnTo>
                  <a:lnTo>
                    <a:pt x="3958918" y="1537461"/>
                  </a:lnTo>
                  <a:lnTo>
                    <a:pt x="3952916" y="1543451"/>
                  </a:lnTo>
                  <a:lnTo>
                    <a:pt x="1319974" y="1540571"/>
                  </a:lnTo>
                  <a:lnTo>
                    <a:pt x="205659" y="2652451"/>
                  </a:lnTo>
                  <a:lnTo>
                    <a:pt x="0" y="2446340"/>
                  </a:lnTo>
                  <a:lnTo>
                    <a:pt x="1096362" y="1352373"/>
                  </a:lnTo>
                  <a:lnTo>
                    <a:pt x="1199688" y="1249273"/>
                  </a:lnTo>
                  <a:lnTo>
                    <a:pt x="1207130" y="1241848"/>
                  </a:lnTo>
                  <a:lnTo>
                    <a:pt x="1214555" y="1249289"/>
                  </a:lnTo>
                  <a:lnTo>
                    <a:pt x="3846344" y="1252169"/>
                  </a:lnTo>
                  <a:lnTo>
                    <a:pt x="4942472" y="158435"/>
                  </a:lnTo>
                  <a:lnTo>
                    <a:pt x="4784383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16DE854-9281-B817-2E62-059229E8AE65}"/>
              </a:ext>
            </a:extLst>
          </p:cNvPr>
          <p:cNvGrpSpPr/>
          <p:nvPr/>
        </p:nvGrpSpPr>
        <p:grpSpPr>
          <a:xfrm>
            <a:off x="5342094" y="4826386"/>
            <a:ext cx="751312" cy="758597"/>
            <a:chOff x="5206564" y="4156695"/>
            <a:chExt cx="751312" cy="758597"/>
          </a:xfrm>
        </p:grpSpPr>
        <p:sp>
          <p:nvSpPr>
            <p:cNvPr id="21" name="圆角矩形 54">
              <a:extLst>
                <a:ext uri="{FF2B5EF4-FFF2-40B4-BE49-F238E27FC236}">
                  <a16:creationId xmlns:a16="http://schemas.microsoft.com/office/drawing/2014/main" id="{F640487E-61DB-D871-19D7-026B601030C5}"/>
                </a:ext>
              </a:extLst>
            </p:cNvPr>
            <p:cNvSpPr/>
            <p:nvPr/>
          </p:nvSpPr>
          <p:spPr>
            <a:xfrm>
              <a:off x="5206564" y="4156695"/>
              <a:ext cx="751312" cy="758597"/>
            </a:xfrm>
            <a:prstGeom prst="roundRect">
              <a:avLst>
                <a:gd name="adj" fmla="val 10929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7800000" scaled="0"/>
              </a:gradFill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2" name="任意多边形 55">
              <a:extLst>
                <a:ext uri="{FF2B5EF4-FFF2-40B4-BE49-F238E27FC236}">
                  <a16:creationId xmlns:a16="http://schemas.microsoft.com/office/drawing/2014/main" id="{E634C3FF-6B2A-C711-C48D-7F4D0525E5F6}"/>
                </a:ext>
              </a:extLst>
            </p:cNvPr>
            <p:cNvSpPr/>
            <p:nvPr/>
          </p:nvSpPr>
          <p:spPr>
            <a:xfrm>
              <a:off x="5222220" y="4167705"/>
              <a:ext cx="720000" cy="216000"/>
            </a:xfrm>
            <a:custGeom>
              <a:avLst/>
              <a:gdLst>
                <a:gd name="connsiteX0" fmla="*/ 82111 w 751312"/>
                <a:gd name="connsiteY0" fmla="*/ 0 h 224237"/>
                <a:gd name="connsiteX1" fmla="*/ 669201 w 751312"/>
                <a:gd name="connsiteY1" fmla="*/ 0 h 224237"/>
                <a:gd name="connsiteX2" fmla="*/ 751312 w 751312"/>
                <a:gd name="connsiteY2" fmla="*/ 82111 h 224237"/>
                <a:gd name="connsiteX3" fmla="*/ 751312 w 751312"/>
                <a:gd name="connsiteY3" fmla="*/ 224237 h 224237"/>
                <a:gd name="connsiteX4" fmla="*/ 0 w 751312"/>
                <a:gd name="connsiteY4" fmla="*/ 224237 h 224237"/>
                <a:gd name="connsiteX5" fmla="*/ 0 w 751312"/>
                <a:gd name="connsiteY5" fmla="*/ 82111 h 224237"/>
                <a:gd name="connsiteX6" fmla="*/ 82111 w 751312"/>
                <a:gd name="connsiteY6" fmla="*/ 0 h 22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312" h="224237">
                  <a:moveTo>
                    <a:pt x="82111" y="0"/>
                  </a:moveTo>
                  <a:lnTo>
                    <a:pt x="669201" y="0"/>
                  </a:lnTo>
                  <a:cubicBezTo>
                    <a:pt x="714550" y="0"/>
                    <a:pt x="751312" y="36762"/>
                    <a:pt x="751312" y="82111"/>
                  </a:cubicBezTo>
                  <a:lnTo>
                    <a:pt x="751312" y="224237"/>
                  </a:lnTo>
                  <a:lnTo>
                    <a:pt x="0" y="224237"/>
                  </a:lnTo>
                  <a:lnTo>
                    <a:pt x="0" y="82111"/>
                  </a:lnTo>
                  <a:cubicBezTo>
                    <a:pt x="0" y="36762"/>
                    <a:pt x="36762" y="0"/>
                    <a:pt x="82111" y="0"/>
                  </a:cubicBezTo>
                  <a:close/>
                </a:path>
              </a:pathLst>
            </a:custGeom>
            <a:solidFill>
              <a:srgbClr val="E00101"/>
            </a:solidFill>
            <a:ln w="19050"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3" name="文本框 10">
            <a:extLst>
              <a:ext uri="{FF2B5EF4-FFF2-40B4-BE49-F238E27FC236}">
                <a16:creationId xmlns:a16="http://schemas.microsoft.com/office/drawing/2014/main" id="{1F1CDB90-E616-8030-8589-AAF52126FC77}"/>
              </a:ext>
            </a:extLst>
          </p:cNvPr>
          <p:cNvSpPr txBox="1"/>
          <p:nvPr/>
        </p:nvSpPr>
        <p:spPr>
          <a:xfrm>
            <a:off x="5356114" y="513313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/>
                <a:cs typeface="+mn-ea"/>
                <a:sym typeface="+mn-lt"/>
              </a:rPr>
              <a:t>2018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微软雅黑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95AD37F-52AF-0F21-2680-FAF0CCA0C2C4}"/>
              </a:ext>
            </a:extLst>
          </p:cNvPr>
          <p:cNvGrpSpPr/>
          <p:nvPr/>
        </p:nvGrpSpPr>
        <p:grpSpPr>
          <a:xfrm>
            <a:off x="5448700" y="4694838"/>
            <a:ext cx="538100" cy="250558"/>
            <a:chOff x="5321871" y="4025147"/>
            <a:chExt cx="538100" cy="250558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10948C1-6858-4957-7352-CCC454EBE48E}"/>
                </a:ext>
              </a:extLst>
            </p:cNvPr>
            <p:cNvGrpSpPr/>
            <p:nvPr/>
          </p:nvGrpSpPr>
          <p:grpSpPr>
            <a:xfrm>
              <a:off x="5321871" y="4025147"/>
              <a:ext cx="93600" cy="250558"/>
              <a:chOff x="5321871" y="4025147"/>
              <a:chExt cx="93600" cy="250558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6D333C70-8258-3C0F-F30D-B8F1EA64F34E}"/>
                  </a:ext>
                </a:extLst>
              </p:cNvPr>
              <p:cNvSpPr/>
              <p:nvPr/>
            </p:nvSpPr>
            <p:spPr>
              <a:xfrm rot="5400000">
                <a:off x="5321871" y="4182105"/>
                <a:ext cx="93600" cy="93600"/>
              </a:xfrm>
              <a:prstGeom prst="ellipse">
                <a:avLst/>
              </a:prstGeom>
              <a:solidFill>
                <a:sysClr val="windowText" lastClr="000000">
                  <a:lumMod val="90000"/>
                  <a:lumOff val="10000"/>
                </a:sysClr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" name="圆角矩形 51">
                <a:extLst>
                  <a:ext uri="{FF2B5EF4-FFF2-40B4-BE49-F238E27FC236}">
                    <a16:creationId xmlns:a16="http://schemas.microsoft.com/office/drawing/2014/main" id="{1C41C5D1-037E-6761-F6AF-A7A37259DF07}"/>
                  </a:ext>
                </a:extLst>
              </p:cNvPr>
              <p:cNvSpPr/>
              <p:nvPr/>
            </p:nvSpPr>
            <p:spPr>
              <a:xfrm rot="16200000">
                <a:off x="5260671" y="4106147"/>
                <a:ext cx="216000" cy="54000"/>
              </a:xfrm>
              <a:prstGeom prst="roundRect">
                <a:avLst>
                  <a:gd name="adj" fmla="val 37360"/>
                </a:avLst>
              </a:pr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19000">
                    <a:srgbClr val="CBCBCB"/>
                  </a:gs>
                  <a:gs pos="58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88000">
                    <a:sysClr val="window" lastClr="FFFFFF">
                      <a:lumMod val="85000"/>
                    </a:sys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189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9EF18E7-68D9-11FF-D34A-41A554752D14}"/>
                </a:ext>
              </a:extLst>
            </p:cNvPr>
            <p:cNvGrpSpPr/>
            <p:nvPr/>
          </p:nvGrpSpPr>
          <p:grpSpPr>
            <a:xfrm>
              <a:off x="5766371" y="4025147"/>
              <a:ext cx="93600" cy="250558"/>
              <a:chOff x="5766371" y="4025147"/>
              <a:chExt cx="93600" cy="250558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4AB4EAE9-D66E-C7F2-B5FC-D5F187E55C2B}"/>
                  </a:ext>
                </a:extLst>
              </p:cNvPr>
              <p:cNvSpPr/>
              <p:nvPr/>
            </p:nvSpPr>
            <p:spPr>
              <a:xfrm rot="5400000">
                <a:off x="5766371" y="4182105"/>
                <a:ext cx="93600" cy="93600"/>
              </a:xfrm>
              <a:prstGeom prst="ellipse">
                <a:avLst/>
              </a:prstGeom>
              <a:solidFill>
                <a:sysClr val="windowText" lastClr="000000">
                  <a:lumMod val="90000"/>
                  <a:lumOff val="10000"/>
                </a:sysClr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8" name="圆角矩形 49">
                <a:extLst>
                  <a:ext uri="{FF2B5EF4-FFF2-40B4-BE49-F238E27FC236}">
                    <a16:creationId xmlns:a16="http://schemas.microsoft.com/office/drawing/2014/main" id="{7479D20D-0463-65E0-A32D-9F27BC33BFDC}"/>
                  </a:ext>
                </a:extLst>
              </p:cNvPr>
              <p:cNvSpPr/>
              <p:nvPr/>
            </p:nvSpPr>
            <p:spPr>
              <a:xfrm rot="16200000">
                <a:off x="5705171" y="4106147"/>
                <a:ext cx="216000" cy="54000"/>
              </a:xfrm>
              <a:prstGeom prst="roundRect">
                <a:avLst>
                  <a:gd name="adj" fmla="val 37360"/>
                </a:avLst>
              </a:pr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19000">
                    <a:srgbClr val="CBCBCB"/>
                  </a:gs>
                  <a:gs pos="58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88000">
                    <a:sysClr val="window" lastClr="FFFFFF">
                      <a:lumMod val="85000"/>
                    </a:sys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189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654D9C0-C493-0EC6-B4C7-FCDC96EC9648}"/>
              </a:ext>
            </a:extLst>
          </p:cNvPr>
          <p:cNvGrpSpPr/>
          <p:nvPr/>
        </p:nvGrpSpPr>
        <p:grpSpPr>
          <a:xfrm>
            <a:off x="7016520" y="4227126"/>
            <a:ext cx="751312" cy="758597"/>
            <a:chOff x="5206564" y="4156695"/>
            <a:chExt cx="751312" cy="758597"/>
          </a:xfrm>
        </p:grpSpPr>
        <p:sp>
          <p:nvSpPr>
            <p:cNvPr id="34" name="圆角矩形 67">
              <a:extLst>
                <a:ext uri="{FF2B5EF4-FFF2-40B4-BE49-F238E27FC236}">
                  <a16:creationId xmlns:a16="http://schemas.microsoft.com/office/drawing/2014/main" id="{0D691244-82A5-2B97-12B8-CC8D68CF20CA}"/>
                </a:ext>
              </a:extLst>
            </p:cNvPr>
            <p:cNvSpPr/>
            <p:nvPr/>
          </p:nvSpPr>
          <p:spPr>
            <a:xfrm>
              <a:off x="5206564" y="4156695"/>
              <a:ext cx="751312" cy="758597"/>
            </a:xfrm>
            <a:prstGeom prst="roundRect">
              <a:avLst>
                <a:gd name="adj" fmla="val 10929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7800000" scaled="0"/>
              </a:gradFill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5" name="任意多边形 68">
              <a:extLst>
                <a:ext uri="{FF2B5EF4-FFF2-40B4-BE49-F238E27FC236}">
                  <a16:creationId xmlns:a16="http://schemas.microsoft.com/office/drawing/2014/main" id="{8E56F7BE-741B-369E-F8F3-4FB98634B548}"/>
                </a:ext>
              </a:extLst>
            </p:cNvPr>
            <p:cNvSpPr/>
            <p:nvPr/>
          </p:nvSpPr>
          <p:spPr>
            <a:xfrm>
              <a:off x="5222220" y="4167705"/>
              <a:ext cx="720000" cy="216000"/>
            </a:xfrm>
            <a:custGeom>
              <a:avLst/>
              <a:gdLst>
                <a:gd name="connsiteX0" fmla="*/ 82111 w 751312"/>
                <a:gd name="connsiteY0" fmla="*/ 0 h 224237"/>
                <a:gd name="connsiteX1" fmla="*/ 669201 w 751312"/>
                <a:gd name="connsiteY1" fmla="*/ 0 h 224237"/>
                <a:gd name="connsiteX2" fmla="*/ 751312 w 751312"/>
                <a:gd name="connsiteY2" fmla="*/ 82111 h 224237"/>
                <a:gd name="connsiteX3" fmla="*/ 751312 w 751312"/>
                <a:gd name="connsiteY3" fmla="*/ 224237 h 224237"/>
                <a:gd name="connsiteX4" fmla="*/ 0 w 751312"/>
                <a:gd name="connsiteY4" fmla="*/ 224237 h 224237"/>
                <a:gd name="connsiteX5" fmla="*/ 0 w 751312"/>
                <a:gd name="connsiteY5" fmla="*/ 82111 h 224237"/>
                <a:gd name="connsiteX6" fmla="*/ 82111 w 751312"/>
                <a:gd name="connsiteY6" fmla="*/ 0 h 22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312" h="224237">
                  <a:moveTo>
                    <a:pt x="82111" y="0"/>
                  </a:moveTo>
                  <a:lnTo>
                    <a:pt x="669201" y="0"/>
                  </a:lnTo>
                  <a:cubicBezTo>
                    <a:pt x="714550" y="0"/>
                    <a:pt x="751312" y="36762"/>
                    <a:pt x="751312" y="82111"/>
                  </a:cubicBezTo>
                  <a:lnTo>
                    <a:pt x="751312" y="224237"/>
                  </a:lnTo>
                  <a:lnTo>
                    <a:pt x="0" y="224237"/>
                  </a:lnTo>
                  <a:lnTo>
                    <a:pt x="0" y="82111"/>
                  </a:lnTo>
                  <a:cubicBezTo>
                    <a:pt x="0" y="36762"/>
                    <a:pt x="36762" y="0"/>
                    <a:pt x="82111" y="0"/>
                  </a:cubicBezTo>
                  <a:close/>
                </a:path>
              </a:pathLst>
            </a:custGeom>
            <a:solidFill>
              <a:srgbClr val="E00101"/>
            </a:solidFill>
            <a:ln w="19050"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26" name="文本框 23">
            <a:extLst>
              <a:ext uri="{FF2B5EF4-FFF2-40B4-BE49-F238E27FC236}">
                <a16:creationId xmlns:a16="http://schemas.microsoft.com/office/drawing/2014/main" id="{ABF15E36-4D52-F4CA-0EFF-96FDFFBFA830}"/>
              </a:ext>
            </a:extLst>
          </p:cNvPr>
          <p:cNvSpPr txBox="1"/>
          <p:nvPr/>
        </p:nvSpPr>
        <p:spPr>
          <a:xfrm>
            <a:off x="7030540" y="453387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/>
                <a:cs typeface="+mn-ea"/>
                <a:sym typeface="+mn-lt"/>
              </a:rPr>
              <a:t>2020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微软雅黑"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58A5BBB-036E-1F7C-A384-BF2C1FB41845}"/>
              </a:ext>
            </a:extLst>
          </p:cNvPr>
          <p:cNvGrpSpPr/>
          <p:nvPr/>
        </p:nvGrpSpPr>
        <p:grpSpPr>
          <a:xfrm>
            <a:off x="7123126" y="4095578"/>
            <a:ext cx="538100" cy="250558"/>
            <a:chOff x="5321871" y="4025147"/>
            <a:chExt cx="538100" cy="25055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04B7A94-67B1-E845-7EB2-608AE6290A6F}"/>
                </a:ext>
              </a:extLst>
            </p:cNvPr>
            <p:cNvGrpSpPr/>
            <p:nvPr/>
          </p:nvGrpSpPr>
          <p:grpSpPr>
            <a:xfrm>
              <a:off x="5321871" y="4025147"/>
              <a:ext cx="93600" cy="250558"/>
              <a:chOff x="5321871" y="4025147"/>
              <a:chExt cx="93600" cy="2505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978C309C-721F-85FD-3E36-BC85976FECD4}"/>
                  </a:ext>
                </a:extLst>
              </p:cNvPr>
              <p:cNvSpPr/>
              <p:nvPr/>
            </p:nvSpPr>
            <p:spPr>
              <a:xfrm rot="5400000">
                <a:off x="5321871" y="4182105"/>
                <a:ext cx="93600" cy="93600"/>
              </a:xfrm>
              <a:prstGeom prst="ellipse">
                <a:avLst/>
              </a:prstGeom>
              <a:solidFill>
                <a:sysClr val="windowText" lastClr="000000">
                  <a:lumMod val="90000"/>
                  <a:lumOff val="10000"/>
                </a:sysClr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3" name="圆角矩形 66">
                <a:extLst>
                  <a:ext uri="{FF2B5EF4-FFF2-40B4-BE49-F238E27FC236}">
                    <a16:creationId xmlns:a16="http://schemas.microsoft.com/office/drawing/2014/main" id="{A88E6A84-EFA0-01D6-0BDB-EAF606A8BCC9}"/>
                  </a:ext>
                </a:extLst>
              </p:cNvPr>
              <p:cNvSpPr/>
              <p:nvPr/>
            </p:nvSpPr>
            <p:spPr>
              <a:xfrm rot="16200000">
                <a:off x="5260671" y="4106147"/>
                <a:ext cx="216000" cy="54000"/>
              </a:xfrm>
              <a:prstGeom prst="roundRect">
                <a:avLst>
                  <a:gd name="adj" fmla="val 37360"/>
                </a:avLst>
              </a:pr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19000">
                    <a:srgbClr val="CBCBCB"/>
                  </a:gs>
                  <a:gs pos="58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88000">
                    <a:sysClr val="window" lastClr="FFFFFF">
                      <a:lumMod val="85000"/>
                    </a:sys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189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87777FC-44F0-E2B4-02ED-B77BEB056F2F}"/>
                </a:ext>
              </a:extLst>
            </p:cNvPr>
            <p:cNvGrpSpPr/>
            <p:nvPr/>
          </p:nvGrpSpPr>
          <p:grpSpPr>
            <a:xfrm>
              <a:off x="5766371" y="4025147"/>
              <a:ext cx="93600" cy="250558"/>
              <a:chOff x="5766371" y="4025147"/>
              <a:chExt cx="93600" cy="250558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9EC0CEEE-39A9-8251-962E-93FF3C9E7997}"/>
                  </a:ext>
                </a:extLst>
              </p:cNvPr>
              <p:cNvSpPr/>
              <p:nvPr/>
            </p:nvSpPr>
            <p:spPr>
              <a:xfrm rot="5400000">
                <a:off x="5766371" y="4182105"/>
                <a:ext cx="93600" cy="93600"/>
              </a:xfrm>
              <a:prstGeom prst="ellipse">
                <a:avLst/>
              </a:prstGeom>
              <a:solidFill>
                <a:sysClr val="windowText" lastClr="000000">
                  <a:lumMod val="90000"/>
                  <a:lumOff val="10000"/>
                </a:sysClr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1" name="圆角矩形 64">
                <a:extLst>
                  <a:ext uri="{FF2B5EF4-FFF2-40B4-BE49-F238E27FC236}">
                    <a16:creationId xmlns:a16="http://schemas.microsoft.com/office/drawing/2014/main" id="{F7DE2AD8-94BE-6DA9-8D7E-CF0156B3EACB}"/>
                  </a:ext>
                </a:extLst>
              </p:cNvPr>
              <p:cNvSpPr/>
              <p:nvPr/>
            </p:nvSpPr>
            <p:spPr>
              <a:xfrm rot="16200000">
                <a:off x="5705171" y="4106147"/>
                <a:ext cx="216000" cy="54000"/>
              </a:xfrm>
              <a:prstGeom prst="roundRect">
                <a:avLst>
                  <a:gd name="adj" fmla="val 37360"/>
                </a:avLst>
              </a:pr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19000">
                    <a:srgbClr val="CBCBCB"/>
                  </a:gs>
                  <a:gs pos="58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88000">
                    <a:sysClr val="window" lastClr="FFFFFF">
                      <a:lumMod val="85000"/>
                    </a:sys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189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B23CC98-85D9-8625-2519-17F6EEA85CB7}"/>
              </a:ext>
            </a:extLst>
          </p:cNvPr>
          <p:cNvGrpSpPr/>
          <p:nvPr/>
        </p:nvGrpSpPr>
        <p:grpSpPr>
          <a:xfrm>
            <a:off x="8690946" y="3764347"/>
            <a:ext cx="751312" cy="758597"/>
            <a:chOff x="5206564" y="4156695"/>
            <a:chExt cx="751312" cy="758597"/>
          </a:xfrm>
        </p:grpSpPr>
        <p:sp>
          <p:nvSpPr>
            <p:cNvPr id="47" name="圆角矩形 80">
              <a:extLst>
                <a:ext uri="{FF2B5EF4-FFF2-40B4-BE49-F238E27FC236}">
                  <a16:creationId xmlns:a16="http://schemas.microsoft.com/office/drawing/2014/main" id="{19D1702E-897D-E101-56FE-0972A235244E}"/>
                </a:ext>
              </a:extLst>
            </p:cNvPr>
            <p:cNvSpPr/>
            <p:nvPr/>
          </p:nvSpPr>
          <p:spPr>
            <a:xfrm>
              <a:off x="5206564" y="4156695"/>
              <a:ext cx="751312" cy="758597"/>
            </a:xfrm>
            <a:prstGeom prst="roundRect">
              <a:avLst>
                <a:gd name="adj" fmla="val 10929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7800000" scaled="0"/>
              </a:gradFill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8" name="任意多边形 81">
              <a:extLst>
                <a:ext uri="{FF2B5EF4-FFF2-40B4-BE49-F238E27FC236}">
                  <a16:creationId xmlns:a16="http://schemas.microsoft.com/office/drawing/2014/main" id="{1AA4D7F3-72E1-3880-69D1-DDB92A832BE6}"/>
                </a:ext>
              </a:extLst>
            </p:cNvPr>
            <p:cNvSpPr/>
            <p:nvPr/>
          </p:nvSpPr>
          <p:spPr>
            <a:xfrm>
              <a:off x="5222220" y="4167705"/>
              <a:ext cx="720000" cy="216000"/>
            </a:xfrm>
            <a:custGeom>
              <a:avLst/>
              <a:gdLst>
                <a:gd name="connsiteX0" fmla="*/ 82111 w 751312"/>
                <a:gd name="connsiteY0" fmla="*/ 0 h 224237"/>
                <a:gd name="connsiteX1" fmla="*/ 669201 w 751312"/>
                <a:gd name="connsiteY1" fmla="*/ 0 h 224237"/>
                <a:gd name="connsiteX2" fmla="*/ 751312 w 751312"/>
                <a:gd name="connsiteY2" fmla="*/ 82111 h 224237"/>
                <a:gd name="connsiteX3" fmla="*/ 751312 w 751312"/>
                <a:gd name="connsiteY3" fmla="*/ 224237 h 224237"/>
                <a:gd name="connsiteX4" fmla="*/ 0 w 751312"/>
                <a:gd name="connsiteY4" fmla="*/ 224237 h 224237"/>
                <a:gd name="connsiteX5" fmla="*/ 0 w 751312"/>
                <a:gd name="connsiteY5" fmla="*/ 82111 h 224237"/>
                <a:gd name="connsiteX6" fmla="*/ 82111 w 751312"/>
                <a:gd name="connsiteY6" fmla="*/ 0 h 22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312" h="224237">
                  <a:moveTo>
                    <a:pt x="82111" y="0"/>
                  </a:moveTo>
                  <a:lnTo>
                    <a:pt x="669201" y="0"/>
                  </a:lnTo>
                  <a:cubicBezTo>
                    <a:pt x="714550" y="0"/>
                    <a:pt x="751312" y="36762"/>
                    <a:pt x="751312" y="82111"/>
                  </a:cubicBezTo>
                  <a:lnTo>
                    <a:pt x="751312" y="224237"/>
                  </a:lnTo>
                  <a:lnTo>
                    <a:pt x="0" y="224237"/>
                  </a:lnTo>
                  <a:lnTo>
                    <a:pt x="0" y="82111"/>
                  </a:lnTo>
                  <a:cubicBezTo>
                    <a:pt x="0" y="36762"/>
                    <a:pt x="36762" y="0"/>
                    <a:pt x="82111" y="0"/>
                  </a:cubicBezTo>
                  <a:close/>
                </a:path>
              </a:pathLst>
            </a:custGeom>
            <a:solidFill>
              <a:srgbClr val="E00101"/>
            </a:solidFill>
            <a:ln w="19050"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39" name="文本框 36">
            <a:extLst>
              <a:ext uri="{FF2B5EF4-FFF2-40B4-BE49-F238E27FC236}">
                <a16:creationId xmlns:a16="http://schemas.microsoft.com/office/drawing/2014/main" id="{96952404-7106-3316-7942-440A354D7D3D}"/>
              </a:ext>
            </a:extLst>
          </p:cNvPr>
          <p:cNvSpPr txBox="1"/>
          <p:nvPr/>
        </p:nvSpPr>
        <p:spPr>
          <a:xfrm>
            <a:off x="8704967" y="407109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/>
                <a:cs typeface="+mn-ea"/>
                <a:sym typeface="+mn-lt"/>
              </a:rPr>
              <a:t>2022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微软雅黑"/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034F3BF-AA09-6273-3859-35A45614948B}"/>
              </a:ext>
            </a:extLst>
          </p:cNvPr>
          <p:cNvGrpSpPr/>
          <p:nvPr/>
        </p:nvGrpSpPr>
        <p:grpSpPr>
          <a:xfrm>
            <a:off x="8797552" y="3632799"/>
            <a:ext cx="538100" cy="250558"/>
            <a:chOff x="5321871" y="4025147"/>
            <a:chExt cx="538100" cy="25055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F4603F3-F111-BECF-8E03-0BEF10B49643}"/>
                </a:ext>
              </a:extLst>
            </p:cNvPr>
            <p:cNvGrpSpPr/>
            <p:nvPr/>
          </p:nvGrpSpPr>
          <p:grpSpPr>
            <a:xfrm>
              <a:off x="5321871" y="4025147"/>
              <a:ext cx="93600" cy="250558"/>
              <a:chOff x="5321871" y="4025147"/>
              <a:chExt cx="93600" cy="250558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1A39E979-CC3C-895F-DCD2-B0ED4260B257}"/>
                  </a:ext>
                </a:extLst>
              </p:cNvPr>
              <p:cNvSpPr/>
              <p:nvPr/>
            </p:nvSpPr>
            <p:spPr>
              <a:xfrm rot="5400000">
                <a:off x="5321871" y="4182105"/>
                <a:ext cx="93600" cy="93600"/>
              </a:xfrm>
              <a:prstGeom prst="ellipse">
                <a:avLst/>
              </a:prstGeom>
              <a:solidFill>
                <a:sysClr val="windowText" lastClr="000000">
                  <a:lumMod val="90000"/>
                  <a:lumOff val="10000"/>
                </a:sysClr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6" name="圆角矩形 79">
                <a:extLst>
                  <a:ext uri="{FF2B5EF4-FFF2-40B4-BE49-F238E27FC236}">
                    <a16:creationId xmlns:a16="http://schemas.microsoft.com/office/drawing/2014/main" id="{6A9C5285-5F88-C653-85A2-D6BB05CE2749}"/>
                  </a:ext>
                </a:extLst>
              </p:cNvPr>
              <p:cNvSpPr/>
              <p:nvPr/>
            </p:nvSpPr>
            <p:spPr>
              <a:xfrm rot="16200000">
                <a:off x="5260671" y="4106147"/>
                <a:ext cx="216000" cy="54000"/>
              </a:xfrm>
              <a:prstGeom prst="roundRect">
                <a:avLst>
                  <a:gd name="adj" fmla="val 37360"/>
                </a:avLst>
              </a:pr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19000">
                    <a:srgbClr val="CBCBCB"/>
                  </a:gs>
                  <a:gs pos="58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88000">
                    <a:sysClr val="window" lastClr="FFFFFF">
                      <a:lumMod val="85000"/>
                    </a:sys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189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2CE7B1B0-E44E-81B5-8B88-3A38A3787827}"/>
                </a:ext>
              </a:extLst>
            </p:cNvPr>
            <p:cNvGrpSpPr/>
            <p:nvPr/>
          </p:nvGrpSpPr>
          <p:grpSpPr>
            <a:xfrm>
              <a:off x="5766371" y="4025147"/>
              <a:ext cx="93600" cy="250558"/>
              <a:chOff x="5766371" y="4025147"/>
              <a:chExt cx="93600" cy="250558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1CF95F51-E2AA-8375-C427-ECA79C9BAA1B}"/>
                  </a:ext>
                </a:extLst>
              </p:cNvPr>
              <p:cNvSpPr/>
              <p:nvPr/>
            </p:nvSpPr>
            <p:spPr>
              <a:xfrm rot="5400000">
                <a:off x="5766371" y="4182105"/>
                <a:ext cx="93600" cy="93600"/>
              </a:xfrm>
              <a:prstGeom prst="ellipse">
                <a:avLst/>
              </a:prstGeom>
              <a:solidFill>
                <a:sysClr val="windowText" lastClr="000000">
                  <a:lumMod val="90000"/>
                  <a:lumOff val="10000"/>
                </a:sysClr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4" name="圆角矩形 77">
                <a:extLst>
                  <a:ext uri="{FF2B5EF4-FFF2-40B4-BE49-F238E27FC236}">
                    <a16:creationId xmlns:a16="http://schemas.microsoft.com/office/drawing/2014/main" id="{B766EA70-EC82-7674-7072-5AFDF9261D23}"/>
                  </a:ext>
                </a:extLst>
              </p:cNvPr>
              <p:cNvSpPr/>
              <p:nvPr/>
            </p:nvSpPr>
            <p:spPr>
              <a:xfrm rot="16200000">
                <a:off x="5705171" y="4106147"/>
                <a:ext cx="216000" cy="54000"/>
              </a:xfrm>
              <a:prstGeom prst="roundRect">
                <a:avLst>
                  <a:gd name="adj" fmla="val 37360"/>
                </a:avLst>
              </a:pr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19000">
                    <a:srgbClr val="CBCBCB"/>
                  </a:gs>
                  <a:gs pos="58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88000">
                    <a:sysClr val="window" lastClr="FFFFFF">
                      <a:lumMod val="85000"/>
                    </a:sys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189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BA9BBA3-F78B-A4E8-3646-0F3AF694E862}"/>
              </a:ext>
            </a:extLst>
          </p:cNvPr>
          <p:cNvGrpSpPr/>
          <p:nvPr/>
        </p:nvGrpSpPr>
        <p:grpSpPr>
          <a:xfrm>
            <a:off x="10365372" y="3028608"/>
            <a:ext cx="751312" cy="758597"/>
            <a:chOff x="5206564" y="4156695"/>
            <a:chExt cx="751312" cy="758597"/>
          </a:xfrm>
        </p:grpSpPr>
        <p:sp>
          <p:nvSpPr>
            <p:cNvPr id="60" name="圆角矩形 93">
              <a:extLst>
                <a:ext uri="{FF2B5EF4-FFF2-40B4-BE49-F238E27FC236}">
                  <a16:creationId xmlns:a16="http://schemas.microsoft.com/office/drawing/2014/main" id="{0AAEEFA2-E1B5-E4E3-5FA0-0798F8E56EAA}"/>
                </a:ext>
              </a:extLst>
            </p:cNvPr>
            <p:cNvSpPr/>
            <p:nvPr/>
          </p:nvSpPr>
          <p:spPr>
            <a:xfrm>
              <a:off x="5206564" y="4156695"/>
              <a:ext cx="751312" cy="758597"/>
            </a:xfrm>
            <a:prstGeom prst="roundRect">
              <a:avLst>
                <a:gd name="adj" fmla="val 10929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7800000" scaled="0"/>
              </a:gradFill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1" name="任意多边形 94">
              <a:extLst>
                <a:ext uri="{FF2B5EF4-FFF2-40B4-BE49-F238E27FC236}">
                  <a16:creationId xmlns:a16="http://schemas.microsoft.com/office/drawing/2014/main" id="{939D06A6-9692-DEBC-83E1-1392D1AFC68F}"/>
                </a:ext>
              </a:extLst>
            </p:cNvPr>
            <p:cNvSpPr/>
            <p:nvPr/>
          </p:nvSpPr>
          <p:spPr>
            <a:xfrm>
              <a:off x="5222220" y="4167705"/>
              <a:ext cx="720000" cy="216000"/>
            </a:xfrm>
            <a:custGeom>
              <a:avLst/>
              <a:gdLst>
                <a:gd name="connsiteX0" fmla="*/ 82111 w 751312"/>
                <a:gd name="connsiteY0" fmla="*/ 0 h 224237"/>
                <a:gd name="connsiteX1" fmla="*/ 669201 w 751312"/>
                <a:gd name="connsiteY1" fmla="*/ 0 h 224237"/>
                <a:gd name="connsiteX2" fmla="*/ 751312 w 751312"/>
                <a:gd name="connsiteY2" fmla="*/ 82111 h 224237"/>
                <a:gd name="connsiteX3" fmla="*/ 751312 w 751312"/>
                <a:gd name="connsiteY3" fmla="*/ 224237 h 224237"/>
                <a:gd name="connsiteX4" fmla="*/ 0 w 751312"/>
                <a:gd name="connsiteY4" fmla="*/ 224237 h 224237"/>
                <a:gd name="connsiteX5" fmla="*/ 0 w 751312"/>
                <a:gd name="connsiteY5" fmla="*/ 82111 h 224237"/>
                <a:gd name="connsiteX6" fmla="*/ 82111 w 751312"/>
                <a:gd name="connsiteY6" fmla="*/ 0 h 22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312" h="224237">
                  <a:moveTo>
                    <a:pt x="82111" y="0"/>
                  </a:moveTo>
                  <a:lnTo>
                    <a:pt x="669201" y="0"/>
                  </a:lnTo>
                  <a:cubicBezTo>
                    <a:pt x="714550" y="0"/>
                    <a:pt x="751312" y="36762"/>
                    <a:pt x="751312" y="82111"/>
                  </a:cubicBezTo>
                  <a:lnTo>
                    <a:pt x="751312" y="224237"/>
                  </a:lnTo>
                  <a:lnTo>
                    <a:pt x="0" y="224237"/>
                  </a:lnTo>
                  <a:lnTo>
                    <a:pt x="0" y="82111"/>
                  </a:lnTo>
                  <a:cubicBezTo>
                    <a:pt x="0" y="36762"/>
                    <a:pt x="36762" y="0"/>
                    <a:pt x="82111" y="0"/>
                  </a:cubicBezTo>
                  <a:close/>
                </a:path>
              </a:pathLst>
            </a:custGeom>
            <a:solidFill>
              <a:srgbClr val="E00101"/>
            </a:solidFill>
            <a:ln w="19050"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52" name="文本框 49">
            <a:extLst>
              <a:ext uri="{FF2B5EF4-FFF2-40B4-BE49-F238E27FC236}">
                <a16:creationId xmlns:a16="http://schemas.microsoft.com/office/drawing/2014/main" id="{308E9E49-9476-2AED-9726-4C578BB15E11}"/>
              </a:ext>
            </a:extLst>
          </p:cNvPr>
          <p:cNvSpPr txBox="1"/>
          <p:nvPr/>
        </p:nvSpPr>
        <p:spPr>
          <a:xfrm>
            <a:off x="10364966" y="3335359"/>
            <a:ext cx="752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微软雅黑"/>
                <a:cs typeface="+mn-ea"/>
                <a:sym typeface="+mn-lt"/>
              </a:rPr>
              <a:t>20XX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微软雅黑"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71D3DF8-4B77-3272-A2B9-3BF938DDBAF6}"/>
              </a:ext>
            </a:extLst>
          </p:cNvPr>
          <p:cNvGrpSpPr/>
          <p:nvPr/>
        </p:nvGrpSpPr>
        <p:grpSpPr>
          <a:xfrm>
            <a:off x="10471978" y="2897060"/>
            <a:ext cx="538100" cy="250558"/>
            <a:chOff x="5321871" y="4025147"/>
            <a:chExt cx="538100" cy="250558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5880523E-6625-2660-52B1-6F5D0D32A872}"/>
                </a:ext>
              </a:extLst>
            </p:cNvPr>
            <p:cNvGrpSpPr/>
            <p:nvPr/>
          </p:nvGrpSpPr>
          <p:grpSpPr>
            <a:xfrm>
              <a:off x="5321871" y="4025147"/>
              <a:ext cx="93600" cy="250558"/>
              <a:chOff x="5321871" y="4025147"/>
              <a:chExt cx="93600" cy="250558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C67D025C-4516-9786-D134-6EF181D05002}"/>
                  </a:ext>
                </a:extLst>
              </p:cNvPr>
              <p:cNvSpPr/>
              <p:nvPr/>
            </p:nvSpPr>
            <p:spPr>
              <a:xfrm rot="5400000">
                <a:off x="5321871" y="4182105"/>
                <a:ext cx="93600" cy="93600"/>
              </a:xfrm>
              <a:prstGeom prst="ellipse">
                <a:avLst/>
              </a:prstGeom>
              <a:solidFill>
                <a:sysClr val="windowText" lastClr="000000">
                  <a:lumMod val="90000"/>
                  <a:lumOff val="10000"/>
                </a:sysClr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9" name="圆角矩形 92">
                <a:extLst>
                  <a:ext uri="{FF2B5EF4-FFF2-40B4-BE49-F238E27FC236}">
                    <a16:creationId xmlns:a16="http://schemas.microsoft.com/office/drawing/2014/main" id="{3533CA83-1AE2-118C-98A4-9D45F76403C6}"/>
                  </a:ext>
                </a:extLst>
              </p:cNvPr>
              <p:cNvSpPr/>
              <p:nvPr/>
            </p:nvSpPr>
            <p:spPr>
              <a:xfrm rot="16200000">
                <a:off x="5260671" y="4106147"/>
                <a:ext cx="216000" cy="54000"/>
              </a:xfrm>
              <a:prstGeom prst="roundRect">
                <a:avLst>
                  <a:gd name="adj" fmla="val 37360"/>
                </a:avLst>
              </a:pr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19000">
                    <a:srgbClr val="CBCBCB"/>
                  </a:gs>
                  <a:gs pos="58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88000">
                    <a:sysClr val="window" lastClr="FFFFFF">
                      <a:lumMod val="85000"/>
                    </a:sys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189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12CC3538-BF09-AAE7-9EC1-302CC09467B7}"/>
                </a:ext>
              </a:extLst>
            </p:cNvPr>
            <p:cNvGrpSpPr/>
            <p:nvPr/>
          </p:nvGrpSpPr>
          <p:grpSpPr>
            <a:xfrm>
              <a:off x="5766371" y="4025147"/>
              <a:ext cx="93600" cy="250558"/>
              <a:chOff x="5766371" y="4025147"/>
              <a:chExt cx="93600" cy="250558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477E3DA8-DB54-4286-7396-42E4F4472505}"/>
                  </a:ext>
                </a:extLst>
              </p:cNvPr>
              <p:cNvSpPr/>
              <p:nvPr/>
            </p:nvSpPr>
            <p:spPr>
              <a:xfrm rot="5400000">
                <a:off x="5766371" y="4182105"/>
                <a:ext cx="93600" cy="93600"/>
              </a:xfrm>
              <a:prstGeom prst="ellipse">
                <a:avLst/>
              </a:prstGeom>
              <a:solidFill>
                <a:sysClr val="windowText" lastClr="000000">
                  <a:lumMod val="90000"/>
                  <a:lumOff val="10000"/>
                </a:sysClr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7" name="圆角矩形 90">
                <a:extLst>
                  <a:ext uri="{FF2B5EF4-FFF2-40B4-BE49-F238E27FC236}">
                    <a16:creationId xmlns:a16="http://schemas.microsoft.com/office/drawing/2014/main" id="{9D96E80A-0BAF-E406-6238-A453D9F63A7C}"/>
                  </a:ext>
                </a:extLst>
              </p:cNvPr>
              <p:cNvSpPr/>
              <p:nvPr/>
            </p:nvSpPr>
            <p:spPr>
              <a:xfrm rot="16200000">
                <a:off x="5705171" y="4106147"/>
                <a:ext cx="216000" cy="54000"/>
              </a:xfrm>
              <a:prstGeom prst="roundRect">
                <a:avLst>
                  <a:gd name="adj" fmla="val 37360"/>
                </a:avLst>
              </a:prstGeom>
              <a:gradFill flip="none" rotWithShape="1">
                <a:gsLst>
                  <a:gs pos="0">
                    <a:sysClr val="window" lastClr="FFFFFF">
                      <a:lumMod val="50000"/>
                    </a:sysClr>
                  </a:gs>
                  <a:gs pos="19000">
                    <a:srgbClr val="CBCBCB"/>
                  </a:gs>
                  <a:gs pos="58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88000">
                    <a:sysClr val="window" lastClr="FFFFFF">
                      <a:lumMod val="85000"/>
                    </a:sysClr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25400" dir="189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66" name="图片 65">
            <a:extLst>
              <a:ext uri="{FF2B5EF4-FFF2-40B4-BE49-F238E27FC236}">
                <a16:creationId xmlns:a16="http://schemas.microsoft.com/office/drawing/2014/main" id="{EC1B53C7-8213-534F-4C8D-9EC20D6AD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858" y="1310021"/>
            <a:ext cx="4200508" cy="4645555"/>
          </a:xfrm>
          <a:prstGeom prst="rect">
            <a:avLst/>
          </a:prstGeom>
        </p:spPr>
      </p:pic>
      <p:sp>
        <p:nvSpPr>
          <p:cNvPr id="67" name="矩形 66">
            <a:extLst>
              <a:ext uri="{FF2B5EF4-FFF2-40B4-BE49-F238E27FC236}">
                <a16:creationId xmlns:a16="http://schemas.microsoft.com/office/drawing/2014/main" id="{9903F09E-8F99-D00C-2662-EDAAB2B733FA}"/>
              </a:ext>
            </a:extLst>
          </p:cNvPr>
          <p:cNvSpPr/>
          <p:nvPr/>
        </p:nvSpPr>
        <p:spPr>
          <a:xfrm>
            <a:off x="4803394" y="1633955"/>
            <a:ext cx="4964484" cy="968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0AB0578-1555-D642-3647-29A3EC88B0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715BFA97-EA3A-6117-4258-1835AC130057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4439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973744B-D201-08BF-4E70-C3EBA2B28A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FAEAF80-9189-3890-A03B-71888858A3E7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49398737-8604-83FB-7A5F-7058FA7DA3E3}"/>
              </a:ext>
            </a:extLst>
          </p:cNvPr>
          <p:cNvSpPr/>
          <p:nvPr/>
        </p:nvSpPr>
        <p:spPr>
          <a:xfrm>
            <a:off x="1501665" y="1554224"/>
            <a:ext cx="2044719" cy="3749551"/>
          </a:xfrm>
          <a:prstGeom prst="roundRect">
            <a:avLst>
              <a:gd name="adj" fmla="val 6729"/>
            </a:avLst>
          </a:prstGeom>
          <a:gradFill flip="none" rotWithShape="1">
            <a:gsLst>
              <a:gs pos="0">
                <a:srgbClr val="7D0303"/>
              </a:gs>
              <a:gs pos="100000">
                <a:srgbClr val="E00101"/>
              </a:gs>
            </a:gsLst>
            <a:lin ang="18900000" scaled="1"/>
            <a:tileRect/>
          </a:gra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F19566B-DAFE-D28D-1921-0681396DAAD9}"/>
              </a:ext>
            </a:extLst>
          </p:cNvPr>
          <p:cNvSpPr/>
          <p:nvPr/>
        </p:nvSpPr>
        <p:spPr>
          <a:xfrm>
            <a:off x="1768781" y="1850350"/>
            <a:ext cx="1510486" cy="15104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innerShdw blurRad="88900" dist="63500" dir="13500000">
              <a:prstClr val="black">
                <a:alpha val="24000"/>
              </a:prstClr>
            </a:inn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E5804A4-9DF9-BB2A-DE93-D485432EFBB3}"/>
              </a:ext>
            </a:extLst>
          </p:cNvPr>
          <p:cNvSpPr/>
          <p:nvPr/>
        </p:nvSpPr>
        <p:spPr>
          <a:xfrm>
            <a:off x="1912029" y="1985627"/>
            <a:ext cx="1223990" cy="1223990"/>
          </a:xfrm>
          <a:prstGeom prst="ellipse">
            <a:avLst/>
          </a:prstGeom>
          <a:solidFill>
            <a:srgbClr val="E00101"/>
          </a:soli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ABF32E8-A4B2-04EB-1670-53821E0CB2F5}"/>
              </a:ext>
            </a:extLst>
          </p:cNvPr>
          <p:cNvSpPr/>
          <p:nvPr/>
        </p:nvSpPr>
        <p:spPr>
          <a:xfrm>
            <a:off x="1879947" y="1953545"/>
            <a:ext cx="1288155" cy="1288153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87CF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2420B07-DE13-DA79-9D24-09B9DEEE5483}"/>
              </a:ext>
            </a:extLst>
          </p:cNvPr>
          <p:cNvGrpSpPr/>
          <p:nvPr/>
        </p:nvGrpSpPr>
        <p:grpSpPr>
          <a:xfrm>
            <a:off x="1768781" y="3551901"/>
            <a:ext cx="1510486" cy="1438771"/>
            <a:chOff x="1933881" y="3251926"/>
            <a:chExt cx="1510486" cy="1438771"/>
          </a:xfrm>
        </p:grpSpPr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66CB273D-A3EB-8672-D942-98F8E596C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881" y="3586860"/>
              <a:ext cx="1510486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E4E21E3-5F34-78E5-4D75-9E2BCA7686A4}"/>
                </a:ext>
              </a:extLst>
            </p:cNvPr>
            <p:cNvSpPr/>
            <p:nvPr/>
          </p:nvSpPr>
          <p:spPr>
            <a:xfrm>
              <a:off x="2192834" y="3251926"/>
              <a:ext cx="9925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4" name="KSO_Shape">
            <a:extLst>
              <a:ext uri="{FF2B5EF4-FFF2-40B4-BE49-F238E27FC236}">
                <a16:creationId xmlns:a16="http://schemas.microsoft.com/office/drawing/2014/main" id="{CEDCA5BB-ACD9-6E41-FAF5-8F84E5810C6A}"/>
              </a:ext>
            </a:extLst>
          </p:cNvPr>
          <p:cNvSpPr>
            <a:spLocks/>
          </p:cNvSpPr>
          <p:nvPr/>
        </p:nvSpPr>
        <p:spPr bwMode="auto">
          <a:xfrm>
            <a:off x="2254504" y="2302526"/>
            <a:ext cx="539040" cy="503106"/>
          </a:xfrm>
          <a:custGeom>
            <a:avLst/>
            <a:gdLst>
              <a:gd name="T0" fmla="*/ 1264650 w 2063750"/>
              <a:gd name="T1" fmla="*/ 933236 h 1925638"/>
              <a:gd name="T2" fmla="*/ 1205010 w 2063750"/>
              <a:gd name="T3" fmla="*/ 981200 h 1925638"/>
              <a:gd name="T4" fmla="*/ 1169637 w 2063750"/>
              <a:gd name="T5" fmla="*/ 913641 h 1925638"/>
              <a:gd name="T6" fmla="*/ 1863628 w 2063750"/>
              <a:gd name="T7" fmla="*/ 619424 h 1925638"/>
              <a:gd name="T8" fmla="*/ 1873035 w 2063750"/>
              <a:gd name="T9" fmla="*/ 667280 h 1925638"/>
              <a:gd name="T10" fmla="*/ 1691374 w 2063750"/>
              <a:gd name="T11" fmla="*/ 669322 h 1925638"/>
              <a:gd name="T12" fmla="*/ 1696077 w 2063750"/>
              <a:gd name="T13" fmla="*/ 621175 h 1925638"/>
              <a:gd name="T14" fmla="*/ 742063 w 2063750"/>
              <a:gd name="T15" fmla="*/ 629637 h 1925638"/>
              <a:gd name="T16" fmla="*/ 727975 w 2063750"/>
              <a:gd name="T17" fmla="*/ 676034 h 1925638"/>
              <a:gd name="T18" fmla="*/ 550987 w 2063750"/>
              <a:gd name="T19" fmla="*/ 656483 h 1925638"/>
              <a:gd name="T20" fmla="*/ 577990 w 2063750"/>
              <a:gd name="T21" fmla="*/ 615922 h 1925638"/>
              <a:gd name="T22" fmla="*/ 1273128 w 2063750"/>
              <a:gd name="T23" fmla="*/ 560052 h 1925638"/>
              <a:gd name="T24" fmla="*/ 1196826 w 2063750"/>
              <a:gd name="T25" fmla="*/ 846374 h 1925638"/>
              <a:gd name="T26" fmla="*/ 1157651 w 2063750"/>
              <a:gd name="T27" fmla="*/ 551279 h 1925638"/>
              <a:gd name="T28" fmla="*/ 1196634 w 2063750"/>
              <a:gd name="T29" fmla="*/ 394965 h 1925638"/>
              <a:gd name="T30" fmla="*/ 1004375 w 2063750"/>
              <a:gd name="T31" fmla="*/ 453667 h 1925638"/>
              <a:gd name="T32" fmla="*/ 916159 w 2063750"/>
              <a:gd name="T33" fmla="*/ 617446 h 1925638"/>
              <a:gd name="T34" fmla="*/ 942243 w 2063750"/>
              <a:gd name="T35" fmla="*/ 775648 h 1925638"/>
              <a:gd name="T36" fmla="*/ 1065042 w 2063750"/>
              <a:gd name="T37" fmla="*/ 952636 h 1925638"/>
              <a:gd name="T38" fmla="*/ 1352258 w 2063750"/>
              <a:gd name="T39" fmla="*/ 1009577 h 1925638"/>
              <a:gd name="T40" fmla="*/ 1456007 w 2063750"/>
              <a:gd name="T41" fmla="*/ 831122 h 1925638"/>
              <a:gd name="T42" fmla="*/ 1514915 w 2063750"/>
              <a:gd name="T43" fmla="*/ 694346 h 1925638"/>
              <a:gd name="T44" fmla="*/ 1484729 w 2063750"/>
              <a:gd name="T45" fmla="*/ 506499 h 1925638"/>
              <a:gd name="T46" fmla="*/ 1323829 w 2063750"/>
              <a:gd name="T47" fmla="*/ 407879 h 1925638"/>
              <a:gd name="T48" fmla="*/ 1277230 w 2063750"/>
              <a:gd name="T49" fmla="*/ 330686 h 1925638"/>
              <a:gd name="T50" fmla="*/ 1483556 w 2063750"/>
              <a:gd name="T51" fmla="*/ 408467 h 1925638"/>
              <a:gd name="T52" fmla="*/ 1585840 w 2063750"/>
              <a:gd name="T53" fmla="*/ 598074 h 1925638"/>
              <a:gd name="T54" fmla="*/ 1556532 w 2063750"/>
              <a:gd name="T55" fmla="*/ 799717 h 1925638"/>
              <a:gd name="T56" fmla="*/ 1444577 w 2063750"/>
              <a:gd name="T57" fmla="*/ 953809 h 1925638"/>
              <a:gd name="T58" fmla="*/ 1379514 w 2063750"/>
              <a:gd name="T59" fmla="*/ 1234993 h 1925638"/>
              <a:gd name="T60" fmla="*/ 1224769 w 2063750"/>
              <a:gd name="T61" fmla="*/ 1299859 h 1925638"/>
              <a:gd name="T62" fmla="*/ 973458 w 2063750"/>
              <a:gd name="T63" fmla="*/ 1301550 h 1925638"/>
              <a:gd name="T64" fmla="*/ 884643 w 2063750"/>
              <a:gd name="T65" fmla="*/ 1352828 h 1925638"/>
              <a:gd name="T66" fmla="*/ 1171315 w 2063750"/>
              <a:gd name="T67" fmla="*/ 1381250 h 1925638"/>
              <a:gd name="T68" fmla="*/ 1609826 w 2063750"/>
              <a:gd name="T69" fmla="*/ 1205732 h 1925638"/>
              <a:gd name="T70" fmla="*/ 1769285 w 2063750"/>
              <a:gd name="T71" fmla="*/ 1202215 h 1925638"/>
              <a:gd name="T72" fmla="*/ 1698033 w 2063750"/>
              <a:gd name="T73" fmla="*/ 1343539 h 1925638"/>
              <a:gd name="T74" fmla="*/ 1830840 w 2063750"/>
              <a:gd name="T75" fmla="*/ 1309461 h 1925638"/>
              <a:gd name="T76" fmla="*/ 1902362 w 2063750"/>
              <a:gd name="T77" fmla="*/ 1344330 h 1925638"/>
              <a:gd name="T78" fmla="*/ 1805632 w 2063750"/>
              <a:gd name="T79" fmla="*/ 1426962 h 1925638"/>
              <a:gd name="T80" fmla="*/ 1115916 w 2063750"/>
              <a:gd name="T81" fmla="*/ 1759833 h 1925638"/>
              <a:gd name="T82" fmla="*/ 544327 w 2063750"/>
              <a:gd name="T83" fmla="*/ 1713829 h 1925638"/>
              <a:gd name="T84" fmla="*/ 50124 w 2063750"/>
              <a:gd name="T85" fmla="*/ 1388576 h 1925638"/>
              <a:gd name="T86" fmla="*/ 277587 w 2063750"/>
              <a:gd name="T87" fmla="*/ 1364841 h 1925638"/>
              <a:gd name="T88" fmla="*/ 557812 w 2063750"/>
              <a:gd name="T89" fmla="*/ 1209541 h 1925638"/>
              <a:gd name="T90" fmla="*/ 1023426 w 2063750"/>
              <a:gd name="T91" fmla="*/ 1057126 h 1925638"/>
              <a:gd name="T92" fmla="*/ 919090 w 2063750"/>
              <a:gd name="T93" fmla="*/ 864876 h 1925638"/>
              <a:gd name="T94" fmla="*/ 854320 w 2063750"/>
              <a:gd name="T95" fmla="*/ 707847 h 1925638"/>
              <a:gd name="T96" fmla="*/ 887730 w 2063750"/>
              <a:gd name="T97" fmla="*/ 478909 h 1925638"/>
              <a:gd name="T98" fmla="*/ 1065042 w 2063750"/>
              <a:gd name="T99" fmla="*/ 350938 h 1925638"/>
              <a:gd name="T100" fmla="*/ 1690144 w 2063750"/>
              <a:gd name="T101" fmla="*/ 203159 h 1925638"/>
              <a:gd name="T102" fmla="*/ 1700127 w 2063750"/>
              <a:gd name="T103" fmla="*/ 250943 h 1925638"/>
              <a:gd name="T104" fmla="*/ 1558014 w 2063750"/>
              <a:gd name="T105" fmla="*/ 348271 h 1925638"/>
              <a:gd name="T106" fmla="*/ 1655497 w 2063750"/>
              <a:gd name="T107" fmla="*/ 206383 h 1925638"/>
              <a:gd name="T108" fmla="*/ 904489 w 2063750"/>
              <a:gd name="T109" fmla="*/ 306056 h 1925638"/>
              <a:gd name="T110" fmla="*/ 895180 w 2063750"/>
              <a:gd name="T111" fmla="*/ 353841 h 1925638"/>
              <a:gd name="T112" fmla="*/ 757001 w 2063750"/>
              <a:gd name="T113" fmla="*/ 243028 h 1925638"/>
              <a:gd name="T114" fmla="*/ 779982 w 2063750"/>
              <a:gd name="T115" fmla="*/ 199933 h 1925638"/>
              <a:gd name="T116" fmla="*/ 1248509 w 2063750"/>
              <a:gd name="T117" fmla="*/ 28478 h 1925638"/>
              <a:gd name="T118" fmla="*/ 1217149 w 2063750"/>
              <a:gd name="T119" fmla="*/ 197882 h 1925638"/>
              <a:gd name="T120" fmla="*/ 1185497 w 2063750"/>
              <a:gd name="T121" fmla="*/ 28478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6" name="圆角矩形 4">
            <a:extLst>
              <a:ext uri="{FF2B5EF4-FFF2-40B4-BE49-F238E27FC236}">
                <a16:creationId xmlns:a16="http://schemas.microsoft.com/office/drawing/2014/main" id="{26662A26-43DF-0026-33A9-B7CC349F01C4}"/>
              </a:ext>
            </a:extLst>
          </p:cNvPr>
          <p:cNvSpPr/>
          <p:nvPr/>
        </p:nvSpPr>
        <p:spPr>
          <a:xfrm>
            <a:off x="3888859" y="1554224"/>
            <a:ext cx="2044719" cy="3749551"/>
          </a:xfrm>
          <a:prstGeom prst="roundRect">
            <a:avLst>
              <a:gd name="adj" fmla="val 6729"/>
            </a:avLst>
          </a:prstGeom>
          <a:gradFill flip="none" rotWithShape="1">
            <a:gsLst>
              <a:gs pos="0">
                <a:srgbClr val="7D0303"/>
              </a:gs>
              <a:gs pos="100000">
                <a:srgbClr val="E00101"/>
              </a:gs>
            </a:gsLst>
            <a:lin ang="18900000" scaled="1"/>
            <a:tileRect/>
          </a:gra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2D014B88-6FE0-D1D1-DA22-9DCB9194A4CA}"/>
              </a:ext>
            </a:extLst>
          </p:cNvPr>
          <p:cNvSpPr/>
          <p:nvPr/>
        </p:nvSpPr>
        <p:spPr>
          <a:xfrm>
            <a:off x="4155975" y="1850350"/>
            <a:ext cx="1510486" cy="15104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innerShdw blurRad="88900" dist="63500" dir="13500000">
              <a:prstClr val="black">
                <a:alpha val="24000"/>
              </a:prstClr>
            </a:inn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76D15C7D-2263-8BF9-2328-6CDE1DD7D8D4}"/>
              </a:ext>
            </a:extLst>
          </p:cNvPr>
          <p:cNvSpPr/>
          <p:nvPr/>
        </p:nvSpPr>
        <p:spPr>
          <a:xfrm>
            <a:off x="4299223" y="1985627"/>
            <a:ext cx="1223990" cy="1223990"/>
          </a:xfrm>
          <a:prstGeom prst="ellipse">
            <a:avLst/>
          </a:prstGeom>
          <a:solidFill>
            <a:srgbClr val="E00101"/>
          </a:soli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40836FD1-7599-86CB-FE12-FB6FBF5EB7BB}"/>
              </a:ext>
            </a:extLst>
          </p:cNvPr>
          <p:cNvSpPr/>
          <p:nvPr/>
        </p:nvSpPr>
        <p:spPr>
          <a:xfrm>
            <a:off x="4267141" y="1953545"/>
            <a:ext cx="1288155" cy="1288153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87CF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63D2B03-9A40-0055-12E3-A9EC6F02AADA}"/>
              </a:ext>
            </a:extLst>
          </p:cNvPr>
          <p:cNvGrpSpPr/>
          <p:nvPr/>
        </p:nvGrpSpPr>
        <p:grpSpPr>
          <a:xfrm>
            <a:off x="4155975" y="3551901"/>
            <a:ext cx="1510486" cy="1438771"/>
            <a:chOff x="1933881" y="3251926"/>
            <a:chExt cx="1510486" cy="1438771"/>
          </a:xfrm>
        </p:grpSpPr>
        <p:sp>
          <p:nvSpPr>
            <p:cNvPr id="61" name="Rectangle 5">
              <a:extLst>
                <a:ext uri="{FF2B5EF4-FFF2-40B4-BE49-F238E27FC236}">
                  <a16:creationId xmlns:a16="http://schemas.microsoft.com/office/drawing/2014/main" id="{9D23944A-B255-417B-A257-E40556B91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881" y="3586860"/>
              <a:ext cx="1510486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9DA93ACF-FC2A-5959-47E3-DAAF32902F1A}"/>
                </a:ext>
              </a:extLst>
            </p:cNvPr>
            <p:cNvSpPr/>
            <p:nvPr/>
          </p:nvSpPr>
          <p:spPr>
            <a:xfrm>
              <a:off x="2192834" y="3251926"/>
              <a:ext cx="9925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64" name="圆角矩形 4">
            <a:extLst>
              <a:ext uri="{FF2B5EF4-FFF2-40B4-BE49-F238E27FC236}">
                <a16:creationId xmlns:a16="http://schemas.microsoft.com/office/drawing/2014/main" id="{E78DE2A0-AED3-4157-AC8A-9981BBABC5ED}"/>
              </a:ext>
            </a:extLst>
          </p:cNvPr>
          <p:cNvSpPr/>
          <p:nvPr/>
        </p:nvSpPr>
        <p:spPr>
          <a:xfrm>
            <a:off x="6276053" y="1554224"/>
            <a:ext cx="2044719" cy="3749551"/>
          </a:xfrm>
          <a:prstGeom prst="roundRect">
            <a:avLst>
              <a:gd name="adj" fmla="val 6729"/>
            </a:avLst>
          </a:prstGeom>
          <a:gradFill flip="none" rotWithShape="1">
            <a:gsLst>
              <a:gs pos="0">
                <a:srgbClr val="7D0303"/>
              </a:gs>
              <a:gs pos="100000">
                <a:srgbClr val="E00101"/>
              </a:gs>
            </a:gsLst>
            <a:lin ang="18900000" scaled="1"/>
            <a:tileRect/>
          </a:gra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966ADA44-0AB0-816C-5FA0-B652A99274C2}"/>
              </a:ext>
            </a:extLst>
          </p:cNvPr>
          <p:cNvSpPr/>
          <p:nvPr/>
        </p:nvSpPr>
        <p:spPr>
          <a:xfrm>
            <a:off x="6543169" y="1850350"/>
            <a:ext cx="1510486" cy="15104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innerShdw blurRad="88900" dist="63500" dir="13500000">
              <a:prstClr val="black">
                <a:alpha val="24000"/>
              </a:prstClr>
            </a:inn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F018F344-84A6-7CE1-DF5D-064B2EA23046}"/>
              </a:ext>
            </a:extLst>
          </p:cNvPr>
          <p:cNvSpPr/>
          <p:nvPr/>
        </p:nvSpPr>
        <p:spPr>
          <a:xfrm>
            <a:off x="6686417" y="1985627"/>
            <a:ext cx="1223990" cy="1223990"/>
          </a:xfrm>
          <a:prstGeom prst="ellipse">
            <a:avLst/>
          </a:prstGeom>
          <a:solidFill>
            <a:srgbClr val="E00101"/>
          </a:soli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6F5F917E-2C52-6FE0-92AE-01784A3DBE0A}"/>
              </a:ext>
            </a:extLst>
          </p:cNvPr>
          <p:cNvSpPr/>
          <p:nvPr/>
        </p:nvSpPr>
        <p:spPr>
          <a:xfrm>
            <a:off x="6654335" y="1953545"/>
            <a:ext cx="1288155" cy="1288153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87CF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E8A7D69-EC11-7529-3916-50EC1F5E5244}"/>
              </a:ext>
            </a:extLst>
          </p:cNvPr>
          <p:cNvGrpSpPr/>
          <p:nvPr/>
        </p:nvGrpSpPr>
        <p:grpSpPr>
          <a:xfrm>
            <a:off x="6543169" y="3551901"/>
            <a:ext cx="1510486" cy="1438771"/>
            <a:chOff x="1933881" y="3251926"/>
            <a:chExt cx="1510486" cy="1438771"/>
          </a:xfrm>
        </p:grpSpPr>
        <p:sp>
          <p:nvSpPr>
            <p:cNvPr id="69" name="Rectangle 5">
              <a:extLst>
                <a:ext uri="{FF2B5EF4-FFF2-40B4-BE49-F238E27FC236}">
                  <a16:creationId xmlns:a16="http://schemas.microsoft.com/office/drawing/2014/main" id="{4EB85A65-74C1-DA79-710F-C0DAE900F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881" y="3586860"/>
              <a:ext cx="1510486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A3A2B0B5-40F8-5365-8A5D-F897587912B8}"/>
                </a:ext>
              </a:extLst>
            </p:cNvPr>
            <p:cNvSpPr/>
            <p:nvPr/>
          </p:nvSpPr>
          <p:spPr>
            <a:xfrm>
              <a:off x="2192834" y="3251926"/>
              <a:ext cx="9925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72" name="圆角矩形 4">
            <a:extLst>
              <a:ext uri="{FF2B5EF4-FFF2-40B4-BE49-F238E27FC236}">
                <a16:creationId xmlns:a16="http://schemas.microsoft.com/office/drawing/2014/main" id="{C43A4993-D5FA-6D17-A1AE-4E49110F7AC1}"/>
              </a:ext>
            </a:extLst>
          </p:cNvPr>
          <p:cNvSpPr/>
          <p:nvPr/>
        </p:nvSpPr>
        <p:spPr>
          <a:xfrm>
            <a:off x="8663247" y="1554224"/>
            <a:ext cx="2044719" cy="3749551"/>
          </a:xfrm>
          <a:prstGeom prst="roundRect">
            <a:avLst>
              <a:gd name="adj" fmla="val 6729"/>
            </a:avLst>
          </a:prstGeom>
          <a:gradFill flip="none" rotWithShape="1">
            <a:gsLst>
              <a:gs pos="0">
                <a:srgbClr val="7D0303"/>
              </a:gs>
              <a:gs pos="100000">
                <a:srgbClr val="E00101"/>
              </a:gs>
            </a:gsLst>
            <a:lin ang="18900000" scaled="1"/>
            <a:tileRect/>
          </a:gra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CB2068E1-1AE1-4EE1-8DFE-86895F065EC3}"/>
              </a:ext>
            </a:extLst>
          </p:cNvPr>
          <p:cNvSpPr/>
          <p:nvPr/>
        </p:nvSpPr>
        <p:spPr>
          <a:xfrm>
            <a:off x="8930363" y="1850350"/>
            <a:ext cx="1510486" cy="151048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innerShdw blurRad="88900" dist="63500" dir="13500000">
              <a:prstClr val="black">
                <a:alpha val="24000"/>
              </a:prstClr>
            </a:inn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0DAB7677-05E7-EC8B-8709-BAB9FF913C53}"/>
              </a:ext>
            </a:extLst>
          </p:cNvPr>
          <p:cNvSpPr/>
          <p:nvPr/>
        </p:nvSpPr>
        <p:spPr>
          <a:xfrm>
            <a:off x="9073611" y="1985627"/>
            <a:ext cx="1223990" cy="1223990"/>
          </a:xfrm>
          <a:prstGeom prst="ellipse">
            <a:avLst/>
          </a:prstGeom>
          <a:solidFill>
            <a:srgbClr val="E00101"/>
          </a:soli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EAEEECED-6042-D029-116C-AF922FE73569}"/>
              </a:ext>
            </a:extLst>
          </p:cNvPr>
          <p:cNvSpPr/>
          <p:nvPr/>
        </p:nvSpPr>
        <p:spPr>
          <a:xfrm>
            <a:off x="9041529" y="1953545"/>
            <a:ext cx="1288155" cy="1288153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87CF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38AACB2A-2845-4A89-DC4A-141F67C5B1E5}"/>
              </a:ext>
            </a:extLst>
          </p:cNvPr>
          <p:cNvGrpSpPr/>
          <p:nvPr/>
        </p:nvGrpSpPr>
        <p:grpSpPr>
          <a:xfrm>
            <a:off x="8930363" y="3551901"/>
            <a:ext cx="1510486" cy="1438771"/>
            <a:chOff x="1933881" y="3251926"/>
            <a:chExt cx="1510486" cy="1438771"/>
          </a:xfrm>
        </p:grpSpPr>
        <p:sp>
          <p:nvSpPr>
            <p:cNvPr id="77" name="Rectangle 5">
              <a:extLst>
                <a:ext uri="{FF2B5EF4-FFF2-40B4-BE49-F238E27FC236}">
                  <a16:creationId xmlns:a16="http://schemas.microsoft.com/office/drawing/2014/main" id="{7BE8C040-13E3-279E-E789-3B2FE8FD6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881" y="3586860"/>
              <a:ext cx="1510486" cy="110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9FE456C0-EA77-1C6F-87F5-B707D6DDC6F2}"/>
                </a:ext>
              </a:extLst>
            </p:cNvPr>
            <p:cNvSpPr/>
            <p:nvPr/>
          </p:nvSpPr>
          <p:spPr>
            <a:xfrm>
              <a:off x="2192834" y="3251926"/>
              <a:ext cx="9925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80" name="KSO_Shape">
            <a:extLst>
              <a:ext uri="{FF2B5EF4-FFF2-40B4-BE49-F238E27FC236}">
                <a16:creationId xmlns:a16="http://schemas.microsoft.com/office/drawing/2014/main" id="{57FE7EE9-C8AC-899E-E5D3-E1A3F2B8CE11}"/>
              </a:ext>
            </a:extLst>
          </p:cNvPr>
          <p:cNvSpPr>
            <a:spLocks/>
          </p:cNvSpPr>
          <p:nvPr/>
        </p:nvSpPr>
        <p:spPr bwMode="auto">
          <a:xfrm>
            <a:off x="4610356" y="2274316"/>
            <a:ext cx="599492" cy="559526"/>
          </a:xfrm>
          <a:custGeom>
            <a:avLst/>
            <a:gdLst>
              <a:gd name="T0" fmla="*/ 1555232 w 2741613"/>
              <a:gd name="T1" fmla="*/ 1766302 h 2557463"/>
              <a:gd name="T2" fmla="*/ 1500877 w 2741613"/>
              <a:gd name="T3" fmla="*/ 1732308 h 2557463"/>
              <a:gd name="T4" fmla="*/ 410527 w 2741613"/>
              <a:gd name="T5" fmla="*/ 1777780 h 2557463"/>
              <a:gd name="T6" fmla="*/ 294306 w 2741613"/>
              <a:gd name="T7" fmla="*/ 1747980 h 2557463"/>
              <a:gd name="T8" fmla="*/ 1473436 w 2741613"/>
              <a:gd name="T9" fmla="*/ 1657260 h 2557463"/>
              <a:gd name="T10" fmla="*/ 1387009 w 2741613"/>
              <a:gd name="T11" fmla="*/ 1662603 h 2557463"/>
              <a:gd name="T12" fmla="*/ 511578 w 2741613"/>
              <a:gd name="T13" fmla="*/ 1682417 h 2557463"/>
              <a:gd name="T14" fmla="*/ 414761 w 2741613"/>
              <a:gd name="T15" fmla="*/ 1659264 h 2557463"/>
              <a:gd name="T16" fmla="*/ 1116006 w 2741613"/>
              <a:gd name="T17" fmla="*/ 1639146 h 2557463"/>
              <a:gd name="T18" fmla="*/ 1025639 w 2741613"/>
              <a:gd name="T19" fmla="*/ 1606463 h 2557463"/>
              <a:gd name="T20" fmla="*/ 902419 w 2741613"/>
              <a:gd name="T21" fmla="*/ 1619000 h 2557463"/>
              <a:gd name="T22" fmla="*/ 844427 w 2741613"/>
              <a:gd name="T23" fmla="*/ 1606240 h 2557463"/>
              <a:gd name="T24" fmla="*/ 445447 w 2741613"/>
              <a:gd name="T25" fmla="*/ 1163753 h 2557463"/>
              <a:gd name="T26" fmla="*/ 787487 w 2741613"/>
              <a:gd name="T27" fmla="*/ 791326 h 2557463"/>
              <a:gd name="T28" fmla="*/ 436007 w 2741613"/>
              <a:gd name="T29" fmla="*/ 849224 h 2557463"/>
              <a:gd name="T30" fmla="*/ 288609 w 2741613"/>
              <a:gd name="T31" fmla="*/ 1698536 h 2557463"/>
              <a:gd name="T32" fmla="*/ 48617 w 2741613"/>
              <a:gd name="T33" fmla="*/ 1149773 h 2557463"/>
              <a:gd name="T34" fmla="*/ 9281 w 2741613"/>
              <a:gd name="T35" fmla="*/ 859603 h 2557463"/>
              <a:gd name="T36" fmla="*/ 145851 w 2741613"/>
              <a:gd name="T37" fmla="*/ 699059 h 2557463"/>
              <a:gd name="T38" fmla="*/ 1592699 w 2741613"/>
              <a:gd name="T39" fmla="*/ 734392 h 2557463"/>
              <a:gd name="T40" fmla="*/ 1871083 w 2741613"/>
              <a:gd name="T41" fmla="*/ 787391 h 2557463"/>
              <a:gd name="T42" fmla="*/ 1890905 w 2741613"/>
              <a:gd name="T43" fmla="*/ 1065196 h 2557463"/>
              <a:gd name="T44" fmla="*/ 1812940 w 2741613"/>
              <a:gd name="T45" fmla="*/ 1357575 h 2557463"/>
              <a:gd name="T46" fmla="*/ 1457031 w 2741613"/>
              <a:gd name="T47" fmla="*/ 968693 h 2557463"/>
              <a:gd name="T48" fmla="*/ 1541163 w 2741613"/>
              <a:gd name="T49" fmla="*/ 700164 h 2557463"/>
              <a:gd name="T50" fmla="*/ 1241834 w 2741613"/>
              <a:gd name="T51" fmla="*/ 723340 h 2557463"/>
              <a:gd name="T52" fmla="*/ 1102527 w 2741613"/>
              <a:gd name="T53" fmla="*/ 893083 h 2557463"/>
              <a:gd name="T54" fmla="*/ 798746 w 2741613"/>
              <a:gd name="T55" fmla="*/ 901471 h 2557463"/>
              <a:gd name="T56" fmla="*/ 624337 w 2741613"/>
              <a:gd name="T57" fmla="*/ 850924 h 2557463"/>
              <a:gd name="T58" fmla="*/ 750839 w 2741613"/>
              <a:gd name="T59" fmla="*/ 677208 h 2557463"/>
              <a:gd name="T60" fmla="*/ 1062788 w 2741613"/>
              <a:gd name="T61" fmla="*/ 640566 h 2557463"/>
              <a:gd name="T62" fmla="*/ 137222 w 2741613"/>
              <a:gd name="T63" fmla="*/ 399417 h 2557463"/>
              <a:gd name="T64" fmla="*/ 292755 w 2741613"/>
              <a:gd name="T65" fmla="*/ 345682 h 2557463"/>
              <a:gd name="T66" fmla="*/ 334009 w 2741613"/>
              <a:gd name="T67" fmla="*/ 437452 h 2557463"/>
              <a:gd name="T68" fmla="*/ 372176 w 2741613"/>
              <a:gd name="T69" fmla="*/ 447403 h 2557463"/>
              <a:gd name="T70" fmla="*/ 362248 w 2741613"/>
              <a:gd name="T71" fmla="*/ 593130 h 2557463"/>
              <a:gd name="T72" fmla="*/ 240028 w 2741613"/>
              <a:gd name="T73" fmla="*/ 702591 h 2557463"/>
              <a:gd name="T74" fmla="*/ 122440 w 2741613"/>
              <a:gd name="T75" fmla="*/ 567478 h 2557463"/>
              <a:gd name="T76" fmla="*/ 107439 w 2741613"/>
              <a:gd name="T77" fmla="*/ 480131 h 2557463"/>
              <a:gd name="T78" fmla="*/ 170093 w 2741613"/>
              <a:gd name="T79" fmla="*/ 347893 h 2557463"/>
              <a:gd name="T80" fmla="*/ 1776846 w 2741613"/>
              <a:gd name="T81" fmla="*/ 366247 h 2557463"/>
              <a:gd name="T82" fmla="*/ 1798449 w 2741613"/>
              <a:gd name="T83" fmla="*/ 502465 h 2557463"/>
              <a:gd name="T84" fmla="*/ 1760093 w 2741613"/>
              <a:gd name="T85" fmla="*/ 621435 h 2557463"/>
              <a:gd name="T86" fmla="*/ 1630031 w 2741613"/>
              <a:gd name="T87" fmla="*/ 697505 h 2557463"/>
              <a:gd name="T88" fmla="*/ 1535902 w 2741613"/>
              <a:gd name="T89" fmla="*/ 561508 h 2557463"/>
              <a:gd name="T90" fmla="*/ 1552215 w 2741613"/>
              <a:gd name="T91" fmla="*/ 453594 h 2557463"/>
              <a:gd name="T92" fmla="*/ 1541854 w 2741613"/>
              <a:gd name="T93" fmla="*/ 422193 h 2557463"/>
              <a:gd name="T94" fmla="*/ 1010412 w 2741613"/>
              <a:gd name="T95" fmla="*/ 326683 h 2557463"/>
              <a:gd name="T96" fmla="*/ 1058285 w 2741613"/>
              <a:gd name="T97" fmla="*/ 408958 h 2557463"/>
              <a:gd name="T98" fmla="*/ 1092921 w 2741613"/>
              <a:gd name="T99" fmla="*/ 435649 h 2557463"/>
              <a:gd name="T100" fmla="*/ 1092260 w 2741613"/>
              <a:gd name="T101" fmla="*/ 528071 h 2557463"/>
              <a:gd name="T102" fmla="*/ 1006661 w 2741613"/>
              <a:gd name="T103" fmla="*/ 635492 h 2557463"/>
              <a:gd name="T104" fmla="*/ 893265 w 2741613"/>
              <a:gd name="T105" fmla="*/ 569098 h 2557463"/>
              <a:gd name="T106" fmla="*/ 861497 w 2741613"/>
              <a:gd name="T107" fmla="*/ 458589 h 2557463"/>
              <a:gd name="T108" fmla="*/ 868115 w 2741613"/>
              <a:gd name="T109" fmla="*/ 376093 h 2557463"/>
              <a:gd name="T110" fmla="*/ 514509 w 2741613"/>
              <a:gd name="T111" fmla="*/ 219583 h 2557463"/>
              <a:gd name="T112" fmla="*/ 515613 w 2741613"/>
              <a:gd name="T113" fmla="*/ 155869 h 2557463"/>
              <a:gd name="T114" fmla="*/ 520248 w 2741613"/>
              <a:gd name="T115" fmla="*/ 152562 h 2557463"/>
              <a:gd name="T116" fmla="*/ 791747 w 2741613"/>
              <a:gd name="T117" fmla="*/ 99650 h 2557463"/>
              <a:gd name="T118" fmla="*/ 848917 w 2741613"/>
              <a:gd name="T119" fmla="*/ 59085 h 2557463"/>
              <a:gd name="T120" fmla="*/ 813158 w 2741613"/>
              <a:gd name="T121" fmla="*/ 292558 h 2557463"/>
              <a:gd name="T122" fmla="*/ 481620 w 2741613"/>
              <a:gd name="T123" fmla="*/ 286605 h 2557463"/>
              <a:gd name="T124" fmla="*/ 458664 w 2741613"/>
              <a:gd name="T125" fmla="*/ 50267 h 25574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741613" h="2557463">
                <a:moveTo>
                  <a:pt x="2199444" y="2463800"/>
                </a:moveTo>
                <a:lnTo>
                  <a:pt x="2327275" y="2463800"/>
                </a:lnTo>
                <a:lnTo>
                  <a:pt x="2325367" y="2467928"/>
                </a:lnTo>
                <a:lnTo>
                  <a:pt x="2325685" y="2470150"/>
                </a:lnTo>
                <a:lnTo>
                  <a:pt x="2326003" y="2473325"/>
                </a:lnTo>
                <a:lnTo>
                  <a:pt x="2326321" y="2477770"/>
                </a:lnTo>
                <a:lnTo>
                  <a:pt x="2326321" y="2483803"/>
                </a:lnTo>
                <a:lnTo>
                  <a:pt x="2325685" y="2492058"/>
                </a:lnTo>
                <a:lnTo>
                  <a:pt x="2323777" y="2502218"/>
                </a:lnTo>
                <a:lnTo>
                  <a:pt x="2321233" y="2514283"/>
                </a:lnTo>
                <a:lnTo>
                  <a:pt x="2319326" y="2515235"/>
                </a:lnTo>
                <a:lnTo>
                  <a:pt x="2316464" y="2515870"/>
                </a:lnTo>
                <a:lnTo>
                  <a:pt x="2308514" y="2516505"/>
                </a:lnTo>
                <a:lnTo>
                  <a:pt x="2293568" y="2517140"/>
                </a:lnTo>
                <a:lnTo>
                  <a:pt x="2292614" y="2517140"/>
                </a:lnTo>
                <a:lnTo>
                  <a:pt x="2292296" y="2516823"/>
                </a:lnTo>
                <a:lnTo>
                  <a:pt x="2291024" y="2515235"/>
                </a:lnTo>
                <a:lnTo>
                  <a:pt x="2290388" y="2513965"/>
                </a:lnTo>
                <a:lnTo>
                  <a:pt x="2289435" y="2512060"/>
                </a:lnTo>
                <a:lnTo>
                  <a:pt x="2288799" y="2511425"/>
                </a:lnTo>
                <a:lnTo>
                  <a:pt x="2288163" y="2511108"/>
                </a:lnTo>
                <a:lnTo>
                  <a:pt x="2286891" y="2510790"/>
                </a:lnTo>
                <a:lnTo>
                  <a:pt x="2285937" y="2511108"/>
                </a:lnTo>
                <a:lnTo>
                  <a:pt x="2284029" y="2511425"/>
                </a:lnTo>
                <a:lnTo>
                  <a:pt x="2282121" y="2512695"/>
                </a:lnTo>
                <a:lnTo>
                  <a:pt x="2276397" y="2516188"/>
                </a:lnTo>
                <a:lnTo>
                  <a:pt x="2264313" y="2525078"/>
                </a:lnTo>
                <a:lnTo>
                  <a:pt x="2251594" y="2533333"/>
                </a:lnTo>
                <a:lnTo>
                  <a:pt x="2245234" y="2537143"/>
                </a:lnTo>
                <a:lnTo>
                  <a:pt x="2238238" y="2540636"/>
                </a:lnTo>
                <a:lnTo>
                  <a:pt x="2231243" y="2543811"/>
                </a:lnTo>
                <a:lnTo>
                  <a:pt x="2223929" y="2547303"/>
                </a:lnTo>
                <a:lnTo>
                  <a:pt x="2216615" y="2549843"/>
                </a:lnTo>
                <a:lnTo>
                  <a:pt x="2208665" y="2552066"/>
                </a:lnTo>
                <a:lnTo>
                  <a:pt x="2200716" y="2554606"/>
                </a:lnTo>
                <a:lnTo>
                  <a:pt x="2192130" y="2555876"/>
                </a:lnTo>
                <a:lnTo>
                  <a:pt x="2183226" y="2557146"/>
                </a:lnTo>
                <a:lnTo>
                  <a:pt x="2174004" y="2557463"/>
                </a:lnTo>
                <a:lnTo>
                  <a:pt x="2164147" y="2557463"/>
                </a:lnTo>
                <a:lnTo>
                  <a:pt x="2153971" y="2557146"/>
                </a:lnTo>
                <a:lnTo>
                  <a:pt x="2145703" y="2556193"/>
                </a:lnTo>
                <a:lnTo>
                  <a:pt x="2139026" y="2554923"/>
                </a:lnTo>
                <a:lnTo>
                  <a:pt x="2133302" y="2553336"/>
                </a:lnTo>
                <a:lnTo>
                  <a:pt x="2128850" y="2551113"/>
                </a:lnTo>
                <a:lnTo>
                  <a:pt x="2125352" y="2548891"/>
                </a:lnTo>
                <a:lnTo>
                  <a:pt x="2123762" y="2547303"/>
                </a:lnTo>
                <a:lnTo>
                  <a:pt x="2122808" y="2545716"/>
                </a:lnTo>
                <a:lnTo>
                  <a:pt x="2121854" y="2544446"/>
                </a:lnTo>
                <a:lnTo>
                  <a:pt x="2121536" y="2542858"/>
                </a:lnTo>
                <a:lnTo>
                  <a:pt x="2120900" y="2539366"/>
                </a:lnTo>
                <a:lnTo>
                  <a:pt x="2121218" y="2535873"/>
                </a:lnTo>
                <a:lnTo>
                  <a:pt x="2122490" y="2532380"/>
                </a:lnTo>
                <a:lnTo>
                  <a:pt x="2124398" y="2528570"/>
                </a:lnTo>
                <a:lnTo>
                  <a:pt x="2126624" y="2524443"/>
                </a:lnTo>
                <a:lnTo>
                  <a:pt x="2129486" y="2520633"/>
                </a:lnTo>
                <a:lnTo>
                  <a:pt x="2132984" y="2516505"/>
                </a:lnTo>
                <a:lnTo>
                  <a:pt x="2137118" y="2512060"/>
                </a:lnTo>
                <a:lnTo>
                  <a:pt x="2141252" y="2507933"/>
                </a:lnTo>
                <a:lnTo>
                  <a:pt x="2150155" y="2499678"/>
                </a:lnTo>
                <a:lnTo>
                  <a:pt x="2160013" y="2491740"/>
                </a:lnTo>
                <a:lnTo>
                  <a:pt x="2169871" y="2484120"/>
                </a:lnTo>
                <a:lnTo>
                  <a:pt x="2178774" y="2477770"/>
                </a:lnTo>
                <a:lnTo>
                  <a:pt x="2193402" y="2467610"/>
                </a:lnTo>
                <a:lnTo>
                  <a:pt x="2199444" y="2463800"/>
                </a:lnTo>
                <a:close/>
                <a:moveTo>
                  <a:pt x="417513" y="2463800"/>
                </a:moveTo>
                <a:lnTo>
                  <a:pt x="545027" y="2463800"/>
                </a:lnTo>
                <a:lnTo>
                  <a:pt x="551069" y="2467610"/>
                </a:lnTo>
                <a:lnTo>
                  <a:pt x="565696" y="2477770"/>
                </a:lnTo>
                <a:lnTo>
                  <a:pt x="574918" y="2484120"/>
                </a:lnTo>
                <a:lnTo>
                  <a:pt x="584775" y="2491740"/>
                </a:lnTo>
                <a:lnTo>
                  <a:pt x="594315" y="2499678"/>
                </a:lnTo>
                <a:lnTo>
                  <a:pt x="603537" y="2507933"/>
                </a:lnTo>
                <a:lnTo>
                  <a:pt x="607671" y="2512060"/>
                </a:lnTo>
                <a:lnTo>
                  <a:pt x="611805" y="2516505"/>
                </a:lnTo>
                <a:lnTo>
                  <a:pt x="614984" y="2520633"/>
                </a:lnTo>
                <a:lnTo>
                  <a:pt x="618164" y="2524443"/>
                </a:lnTo>
                <a:lnTo>
                  <a:pt x="620390" y="2528570"/>
                </a:lnTo>
                <a:lnTo>
                  <a:pt x="622298" y="2532380"/>
                </a:lnTo>
                <a:lnTo>
                  <a:pt x="623570" y="2535873"/>
                </a:lnTo>
                <a:lnTo>
                  <a:pt x="623888" y="2539366"/>
                </a:lnTo>
                <a:lnTo>
                  <a:pt x="622934" y="2542858"/>
                </a:lnTo>
                <a:lnTo>
                  <a:pt x="622616" y="2544446"/>
                </a:lnTo>
                <a:lnTo>
                  <a:pt x="621980" y="2545716"/>
                </a:lnTo>
                <a:lnTo>
                  <a:pt x="620708" y="2547303"/>
                </a:lnTo>
                <a:lnTo>
                  <a:pt x="619436" y="2548891"/>
                </a:lnTo>
                <a:lnTo>
                  <a:pt x="615938" y="2551113"/>
                </a:lnTo>
                <a:lnTo>
                  <a:pt x="611487" y="2553336"/>
                </a:lnTo>
                <a:lnTo>
                  <a:pt x="605763" y="2554923"/>
                </a:lnTo>
                <a:lnTo>
                  <a:pt x="599085" y="2556193"/>
                </a:lnTo>
                <a:lnTo>
                  <a:pt x="590817" y="2557146"/>
                </a:lnTo>
                <a:lnTo>
                  <a:pt x="580642" y="2557463"/>
                </a:lnTo>
                <a:lnTo>
                  <a:pt x="570784" y="2557463"/>
                </a:lnTo>
                <a:lnTo>
                  <a:pt x="561244" y="2557146"/>
                </a:lnTo>
                <a:lnTo>
                  <a:pt x="552659" y="2555876"/>
                </a:lnTo>
                <a:lnTo>
                  <a:pt x="544073" y="2554606"/>
                </a:lnTo>
                <a:lnTo>
                  <a:pt x="536123" y="2552066"/>
                </a:lnTo>
                <a:lnTo>
                  <a:pt x="528173" y="2549843"/>
                </a:lnTo>
                <a:lnTo>
                  <a:pt x="520542" y="2547303"/>
                </a:lnTo>
                <a:lnTo>
                  <a:pt x="513546" y="2543811"/>
                </a:lnTo>
                <a:lnTo>
                  <a:pt x="506232" y="2540636"/>
                </a:lnTo>
                <a:lnTo>
                  <a:pt x="499554" y="2537143"/>
                </a:lnTo>
                <a:lnTo>
                  <a:pt x="493195" y="2533333"/>
                </a:lnTo>
                <a:lnTo>
                  <a:pt x="480475" y="2525078"/>
                </a:lnTo>
                <a:lnTo>
                  <a:pt x="468391" y="2516188"/>
                </a:lnTo>
                <a:lnTo>
                  <a:pt x="462668" y="2512695"/>
                </a:lnTo>
                <a:lnTo>
                  <a:pt x="460760" y="2511425"/>
                </a:lnTo>
                <a:lnTo>
                  <a:pt x="458852" y="2511108"/>
                </a:lnTo>
                <a:lnTo>
                  <a:pt x="457580" y="2510790"/>
                </a:lnTo>
                <a:lnTo>
                  <a:pt x="456626" y="2511108"/>
                </a:lnTo>
                <a:lnTo>
                  <a:pt x="455990" y="2511425"/>
                </a:lnTo>
                <a:lnTo>
                  <a:pt x="455036" y="2512060"/>
                </a:lnTo>
                <a:lnTo>
                  <a:pt x="454400" y="2513965"/>
                </a:lnTo>
                <a:lnTo>
                  <a:pt x="453446" y="2515235"/>
                </a:lnTo>
                <a:lnTo>
                  <a:pt x="452492" y="2516823"/>
                </a:lnTo>
                <a:lnTo>
                  <a:pt x="452174" y="2517140"/>
                </a:lnTo>
                <a:lnTo>
                  <a:pt x="450902" y="2517140"/>
                </a:lnTo>
                <a:lnTo>
                  <a:pt x="436274" y="2516505"/>
                </a:lnTo>
                <a:lnTo>
                  <a:pt x="428325" y="2515870"/>
                </a:lnTo>
                <a:lnTo>
                  <a:pt x="425463" y="2515235"/>
                </a:lnTo>
                <a:lnTo>
                  <a:pt x="423555" y="2514283"/>
                </a:lnTo>
                <a:lnTo>
                  <a:pt x="420693" y="2502218"/>
                </a:lnTo>
                <a:lnTo>
                  <a:pt x="419421" y="2492058"/>
                </a:lnTo>
                <a:lnTo>
                  <a:pt x="418149" y="2483803"/>
                </a:lnTo>
                <a:lnTo>
                  <a:pt x="418149" y="2477770"/>
                </a:lnTo>
                <a:lnTo>
                  <a:pt x="418467" y="2473325"/>
                </a:lnTo>
                <a:lnTo>
                  <a:pt x="418785" y="2470150"/>
                </a:lnTo>
                <a:lnTo>
                  <a:pt x="419421" y="2467928"/>
                </a:lnTo>
                <a:lnTo>
                  <a:pt x="417513" y="2463800"/>
                </a:lnTo>
                <a:close/>
                <a:moveTo>
                  <a:pt x="2051490" y="2346325"/>
                </a:moveTo>
                <a:lnTo>
                  <a:pt x="2152651" y="2346325"/>
                </a:lnTo>
                <a:lnTo>
                  <a:pt x="2151061" y="2349527"/>
                </a:lnTo>
                <a:lnTo>
                  <a:pt x="2151697" y="2351449"/>
                </a:lnTo>
                <a:lnTo>
                  <a:pt x="2152015" y="2353690"/>
                </a:lnTo>
                <a:lnTo>
                  <a:pt x="2152333" y="2357533"/>
                </a:lnTo>
                <a:lnTo>
                  <a:pt x="2152015" y="2362336"/>
                </a:lnTo>
                <a:lnTo>
                  <a:pt x="2151697" y="2368741"/>
                </a:lnTo>
                <a:lnTo>
                  <a:pt x="2150106" y="2376747"/>
                </a:lnTo>
                <a:lnTo>
                  <a:pt x="2148198" y="2386674"/>
                </a:lnTo>
                <a:lnTo>
                  <a:pt x="2146289" y="2387314"/>
                </a:lnTo>
                <a:lnTo>
                  <a:pt x="2144062" y="2387634"/>
                </a:lnTo>
                <a:lnTo>
                  <a:pt x="2137700" y="2388595"/>
                </a:lnTo>
                <a:lnTo>
                  <a:pt x="2125929" y="2388915"/>
                </a:lnTo>
                <a:lnTo>
                  <a:pt x="2125611" y="2388915"/>
                </a:lnTo>
                <a:lnTo>
                  <a:pt x="2124975" y="2388595"/>
                </a:lnTo>
                <a:lnTo>
                  <a:pt x="2124021" y="2387314"/>
                </a:lnTo>
                <a:lnTo>
                  <a:pt x="2123702" y="2386354"/>
                </a:lnTo>
                <a:lnTo>
                  <a:pt x="2123066" y="2384752"/>
                </a:lnTo>
                <a:lnTo>
                  <a:pt x="2122112" y="2384432"/>
                </a:lnTo>
                <a:lnTo>
                  <a:pt x="2121794" y="2383792"/>
                </a:lnTo>
                <a:lnTo>
                  <a:pt x="2120521" y="2383792"/>
                </a:lnTo>
                <a:lnTo>
                  <a:pt x="2119885" y="2383792"/>
                </a:lnTo>
                <a:lnTo>
                  <a:pt x="2117022" y="2385073"/>
                </a:lnTo>
                <a:lnTo>
                  <a:pt x="2112250" y="2387955"/>
                </a:lnTo>
                <a:lnTo>
                  <a:pt x="2103025" y="2395000"/>
                </a:lnTo>
                <a:lnTo>
                  <a:pt x="2092845" y="2401724"/>
                </a:lnTo>
                <a:lnTo>
                  <a:pt x="2087437" y="2404927"/>
                </a:lnTo>
                <a:lnTo>
                  <a:pt x="2082347" y="2407489"/>
                </a:lnTo>
                <a:lnTo>
                  <a:pt x="2076621" y="2410371"/>
                </a:lnTo>
                <a:lnTo>
                  <a:pt x="2070895" y="2412612"/>
                </a:lnTo>
                <a:lnTo>
                  <a:pt x="2064850" y="2415174"/>
                </a:lnTo>
                <a:lnTo>
                  <a:pt x="2058806" y="2416775"/>
                </a:lnTo>
                <a:lnTo>
                  <a:pt x="2052444" y="2418376"/>
                </a:lnTo>
                <a:lnTo>
                  <a:pt x="2045763" y="2419657"/>
                </a:lnTo>
                <a:lnTo>
                  <a:pt x="2038447" y="2420618"/>
                </a:lnTo>
                <a:lnTo>
                  <a:pt x="2031448" y="2420938"/>
                </a:lnTo>
                <a:lnTo>
                  <a:pt x="2023495" y="2420938"/>
                </a:lnTo>
                <a:lnTo>
                  <a:pt x="2015542" y="2420618"/>
                </a:lnTo>
                <a:lnTo>
                  <a:pt x="2008862" y="2419977"/>
                </a:lnTo>
                <a:lnTo>
                  <a:pt x="2003454" y="2418697"/>
                </a:lnTo>
                <a:lnTo>
                  <a:pt x="1999000" y="2417736"/>
                </a:lnTo>
                <a:lnTo>
                  <a:pt x="1995501" y="2415814"/>
                </a:lnTo>
                <a:lnTo>
                  <a:pt x="1992638" y="2413893"/>
                </a:lnTo>
                <a:lnTo>
                  <a:pt x="1990729" y="2411652"/>
                </a:lnTo>
                <a:lnTo>
                  <a:pt x="1989456" y="2409410"/>
                </a:lnTo>
                <a:lnTo>
                  <a:pt x="1989138" y="2406528"/>
                </a:lnTo>
                <a:lnTo>
                  <a:pt x="1989456" y="2403966"/>
                </a:lnTo>
                <a:lnTo>
                  <a:pt x="1990411" y="2401084"/>
                </a:lnTo>
                <a:lnTo>
                  <a:pt x="1991683" y="2397882"/>
                </a:lnTo>
                <a:lnTo>
                  <a:pt x="1993592" y="2394679"/>
                </a:lnTo>
                <a:lnTo>
                  <a:pt x="1996137" y="2391477"/>
                </a:lnTo>
                <a:lnTo>
                  <a:pt x="1999000" y="2387955"/>
                </a:lnTo>
                <a:lnTo>
                  <a:pt x="2005362" y="2381230"/>
                </a:lnTo>
                <a:lnTo>
                  <a:pt x="2012679" y="2374825"/>
                </a:lnTo>
                <a:lnTo>
                  <a:pt x="2019996" y="2368421"/>
                </a:lnTo>
                <a:lnTo>
                  <a:pt x="2027949" y="2362336"/>
                </a:lnTo>
                <a:lnTo>
                  <a:pt x="2035265" y="2356893"/>
                </a:lnTo>
                <a:lnTo>
                  <a:pt x="2046718" y="2349527"/>
                </a:lnTo>
                <a:lnTo>
                  <a:pt x="2051490" y="2346325"/>
                </a:lnTo>
                <a:close/>
                <a:moveTo>
                  <a:pt x="592138" y="2346325"/>
                </a:moveTo>
                <a:lnTo>
                  <a:pt x="693618" y="2346325"/>
                </a:lnTo>
                <a:lnTo>
                  <a:pt x="698072" y="2349527"/>
                </a:lnTo>
                <a:lnTo>
                  <a:pt x="709842" y="2356893"/>
                </a:lnTo>
                <a:lnTo>
                  <a:pt x="716841" y="2362336"/>
                </a:lnTo>
                <a:lnTo>
                  <a:pt x="724794" y="2368421"/>
                </a:lnTo>
                <a:lnTo>
                  <a:pt x="732428" y="2374825"/>
                </a:lnTo>
                <a:lnTo>
                  <a:pt x="739427" y="2381230"/>
                </a:lnTo>
                <a:lnTo>
                  <a:pt x="746108" y="2387955"/>
                </a:lnTo>
                <a:lnTo>
                  <a:pt x="748971" y="2391477"/>
                </a:lnTo>
                <a:lnTo>
                  <a:pt x="751197" y="2394679"/>
                </a:lnTo>
                <a:lnTo>
                  <a:pt x="753106" y="2397882"/>
                </a:lnTo>
                <a:lnTo>
                  <a:pt x="754697" y="2401084"/>
                </a:lnTo>
                <a:lnTo>
                  <a:pt x="755333" y="2403966"/>
                </a:lnTo>
                <a:lnTo>
                  <a:pt x="755651" y="2406528"/>
                </a:lnTo>
                <a:lnTo>
                  <a:pt x="755333" y="2409410"/>
                </a:lnTo>
                <a:lnTo>
                  <a:pt x="754379" y="2411652"/>
                </a:lnTo>
                <a:lnTo>
                  <a:pt x="752470" y="2413893"/>
                </a:lnTo>
                <a:lnTo>
                  <a:pt x="749607" y="2415814"/>
                </a:lnTo>
                <a:lnTo>
                  <a:pt x="746108" y="2417736"/>
                </a:lnTo>
                <a:lnTo>
                  <a:pt x="741336" y="2418697"/>
                </a:lnTo>
                <a:lnTo>
                  <a:pt x="736246" y="2419977"/>
                </a:lnTo>
                <a:lnTo>
                  <a:pt x="729565" y="2420618"/>
                </a:lnTo>
                <a:lnTo>
                  <a:pt x="721612" y="2420938"/>
                </a:lnTo>
                <a:lnTo>
                  <a:pt x="713659" y="2420938"/>
                </a:lnTo>
                <a:lnTo>
                  <a:pt x="706343" y="2420618"/>
                </a:lnTo>
                <a:lnTo>
                  <a:pt x="699344" y="2419657"/>
                </a:lnTo>
                <a:lnTo>
                  <a:pt x="692346" y="2418376"/>
                </a:lnTo>
                <a:lnTo>
                  <a:pt x="685983" y="2416775"/>
                </a:lnTo>
                <a:lnTo>
                  <a:pt x="679939" y="2415174"/>
                </a:lnTo>
                <a:lnTo>
                  <a:pt x="673895" y="2412612"/>
                </a:lnTo>
                <a:lnTo>
                  <a:pt x="668487" y="2410371"/>
                </a:lnTo>
                <a:lnTo>
                  <a:pt x="662760" y="2407489"/>
                </a:lnTo>
                <a:lnTo>
                  <a:pt x="657352" y="2404927"/>
                </a:lnTo>
                <a:lnTo>
                  <a:pt x="652263" y="2401724"/>
                </a:lnTo>
                <a:lnTo>
                  <a:pt x="642083" y="2395000"/>
                </a:lnTo>
                <a:lnTo>
                  <a:pt x="632539" y="2387955"/>
                </a:lnTo>
                <a:lnTo>
                  <a:pt x="628086" y="2385073"/>
                </a:lnTo>
                <a:lnTo>
                  <a:pt x="624904" y="2383792"/>
                </a:lnTo>
                <a:lnTo>
                  <a:pt x="624268" y="2383792"/>
                </a:lnTo>
                <a:lnTo>
                  <a:pt x="623314" y="2383792"/>
                </a:lnTo>
                <a:lnTo>
                  <a:pt x="622678" y="2384432"/>
                </a:lnTo>
                <a:lnTo>
                  <a:pt x="622041" y="2384752"/>
                </a:lnTo>
                <a:lnTo>
                  <a:pt x="621405" y="2386354"/>
                </a:lnTo>
                <a:lnTo>
                  <a:pt x="620769" y="2387314"/>
                </a:lnTo>
                <a:lnTo>
                  <a:pt x="620133" y="2388595"/>
                </a:lnTo>
                <a:lnTo>
                  <a:pt x="619496" y="2388915"/>
                </a:lnTo>
                <a:lnTo>
                  <a:pt x="619178" y="2388915"/>
                </a:lnTo>
                <a:lnTo>
                  <a:pt x="607408" y="2388595"/>
                </a:lnTo>
                <a:lnTo>
                  <a:pt x="601045" y="2387634"/>
                </a:lnTo>
                <a:lnTo>
                  <a:pt x="598819" y="2387314"/>
                </a:lnTo>
                <a:lnTo>
                  <a:pt x="596910" y="2386674"/>
                </a:lnTo>
                <a:lnTo>
                  <a:pt x="595001" y="2376747"/>
                </a:lnTo>
                <a:lnTo>
                  <a:pt x="593411" y="2368741"/>
                </a:lnTo>
                <a:lnTo>
                  <a:pt x="593092" y="2362336"/>
                </a:lnTo>
                <a:lnTo>
                  <a:pt x="592774" y="2357533"/>
                </a:lnTo>
                <a:lnTo>
                  <a:pt x="593092" y="2353690"/>
                </a:lnTo>
                <a:lnTo>
                  <a:pt x="593411" y="2351449"/>
                </a:lnTo>
                <a:lnTo>
                  <a:pt x="593729" y="2349527"/>
                </a:lnTo>
                <a:lnTo>
                  <a:pt x="592138" y="2346325"/>
                </a:lnTo>
                <a:close/>
                <a:moveTo>
                  <a:pt x="1474788" y="2290762"/>
                </a:moveTo>
                <a:lnTo>
                  <a:pt x="1567135" y="2290762"/>
                </a:lnTo>
                <a:lnTo>
                  <a:pt x="1571609" y="2293338"/>
                </a:lnTo>
                <a:lnTo>
                  <a:pt x="1582473" y="2300422"/>
                </a:lnTo>
                <a:lnTo>
                  <a:pt x="1588864" y="2305252"/>
                </a:lnTo>
                <a:lnTo>
                  <a:pt x="1595894" y="2310404"/>
                </a:lnTo>
                <a:lnTo>
                  <a:pt x="1602924" y="2316522"/>
                </a:lnTo>
                <a:lnTo>
                  <a:pt x="1609634" y="2322640"/>
                </a:lnTo>
                <a:lnTo>
                  <a:pt x="1615386" y="2328758"/>
                </a:lnTo>
                <a:lnTo>
                  <a:pt x="1617942" y="2331978"/>
                </a:lnTo>
                <a:lnTo>
                  <a:pt x="1620179" y="2334875"/>
                </a:lnTo>
                <a:lnTo>
                  <a:pt x="1621776" y="2337451"/>
                </a:lnTo>
                <a:lnTo>
                  <a:pt x="1623374" y="2340671"/>
                </a:lnTo>
                <a:lnTo>
                  <a:pt x="1624013" y="2343247"/>
                </a:lnTo>
                <a:lnTo>
                  <a:pt x="1624013" y="2345501"/>
                </a:lnTo>
                <a:lnTo>
                  <a:pt x="1623694" y="2348399"/>
                </a:lnTo>
                <a:lnTo>
                  <a:pt x="1622735" y="2350009"/>
                </a:lnTo>
                <a:lnTo>
                  <a:pt x="1620818" y="2352585"/>
                </a:lnTo>
                <a:lnTo>
                  <a:pt x="1618581" y="2353873"/>
                </a:lnTo>
                <a:lnTo>
                  <a:pt x="1615386" y="2355483"/>
                </a:lnTo>
                <a:lnTo>
                  <a:pt x="1611232" y="2357093"/>
                </a:lnTo>
                <a:lnTo>
                  <a:pt x="1606119" y="2357737"/>
                </a:lnTo>
                <a:lnTo>
                  <a:pt x="1600048" y="2358703"/>
                </a:lnTo>
                <a:lnTo>
                  <a:pt x="1593018" y="2359025"/>
                </a:lnTo>
                <a:lnTo>
                  <a:pt x="1585668" y="2359025"/>
                </a:lnTo>
                <a:lnTo>
                  <a:pt x="1578958" y="2358703"/>
                </a:lnTo>
                <a:lnTo>
                  <a:pt x="1572567" y="2357415"/>
                </a:lnTo>
                <a:lnTo>
                  <a:pt x="1566496" y="2356127"/>
                </a:lnTo>
                <a:lnTo>
                  <a:pt x="1560744" y="2355161"/>
                </a:lnTo>
                <a:lnTo>
                  <a:pt x="1554993" y="2353229"/>
                </a:lnTo>
                <a:lnTo>
                  <a:pt x="1549560" y="2351297"/>
                </a:lnTo>
                <a:lnTo>
                  <a:pt x="1544128" y="2349043"/>
                </a:lnTo>
                <a:lnTo>
                  <a:pt x="1539335" y="2346467"/>
                </a:lnTo>
                <a:lnTo>
                  <a:pt x="1529749" y="2340993"/>
                </a:lnTo>
                <a:lnTo>
                  <a:pt x="1520802" y="2334875"/>
                </a:lnTo>
                <a:lnTo>
                  <a:pt x="1511535" y="2328758"/>
                </a:lnTo>
                <a:lnTo>
                  <a:pt x="1507701" y="2326182"/>
                </a:lnTo>
                <a:lnTo>
                  <a:pt x="1505144" y="2324894"/>
                </a:lnTo>
                <a:lnTo>
                  <a:pt x="1503866" y="2324572"/>
                </a:lnTo>
                <a:lnTo>
                  <a:pt x="1503227" y="2324894"/>
                </a:lnTo>
                <a:lnTo>
                  <a:pt x="1502269" y="2325860"/>
                </a:lnTo>
                <a:lnTo>
                  <a:pt x="1501629" y="2326826"/>
                </a:lnTo>
                <a:lnTo>
                  <a:pt x="1500990" y="2328114"/>
                </a:lnTo>
                <a:lnTo>
                  <a:pt x="1500351" y="2329080"/>
                </a:lnTo>
                <a:lnTo>
                  <a:pt x="1499712" y="2329080"/>
                </a:lnTo>
                <a:lnTo>
                  <a:pt x="1499073" y="2329080"/>
                </a:lnTo>
                <a:lnTo>
                  <a:pt x="1488528" y="2328758"/>
                </a:lnTo>
                <a:lnTo>
                  <a:pt x="1482777" y="2328436"/>
                </a:lnTo>
                <a:lnTo>
                  <a:pt x="1480540" y="2328114"/>
                </a:lnTo>
                <a:lnTo>
                  <a:pt x="1478942" y="2327148"/>
                </a:lnTo>
                <a:lnTo>
                  <a:pt x="1477025" y="2318132"/>
                </a:lnTo>
                <a:lnTo>
                  <a:pt x="1476066" y="2310726"/>
                </a:lnTo>
                <a:lnTo>
                  <a:pt x="1475747" y="2305252"/>
                </a:lnTo>
                <a:lnTo>
                  <a:pt x="1475108" y="2300422"/>
                </a:lnTo>
                <a:lnTo>
                  <a:pt x="1475747" y="2297202"/>
                </a:lnTo>
                <a:lnTo>
                  <a:pt x="1476066" y="2294948"/>
                </a:lnTo>
                <a:lnTo>
                  <a:pt x="1476386" y="2293338"/>
                </a:lnTo>
                <a:lnTo>
                  <a:pt x="1474788" y="2290762"/>
                </a:lnTo>
                <a:close/>
                <a:moveTo>
                  <a:pt x="1243723" y="2290762"/>
                </a:moveTo>
                <a:lnTo>
                  <a:pt x="1335088" y="2290762"/>
                </a:lnTo>
                <a:lnTo>
                  <a:pt x="1333507" y="2293338"/>
                </a:lnTo>
                <a:lnTo>
                  <a:pt x="1334140" y="2294948"/>
                </a:lnTo>
                <a:lnTo>
                  <a:pt x="1334140" y="2297202"/>
                </a:lnTo>
                <a:lnTo>
                  <a:pt x="1334456" y="2300422"/>
                </a:lnTo>
                <a:lnTo>
                  <a:pt x="1334456" y="2305252"/>
                </a:lnTo>
                <a:lnTo>
                  <a:pt x="1333824" y="2310726"/>
                </a:lnTo>
                <a:lnTo>
                  <a:pt x="1332559" y="2318132"/>
                </a:lnTo>
                <a:lnTo>
                  <a:pt x="1330978" y="2327148"/>
                </a:lnTo>
                <a:lnTo>
                  <a:pt x="1329398" y="2328114"/>
                </a:lnTo>
                <a:lnTo>
                  <a:pt x="1327185" y="2328436"/>
                </a:lnTo>
                <a:lnTo>
                  <a:pt x="1321494" y="2328758"/>
                </a:lnTo>
                <a:lnTo>
                  <a:pt x="1311061" y="2329080"/>
                </a:lnTo>
                <a:lnTo>
                  <a:pt x="1310113" y="2329080"/>
                </a:lnTo>
                <a:lnTo>
                  <a:pt x="1309797" y="2329080"/>
                </a:lnTo>
                <a:lnTo>
                  <a:pt x="1309165" y="2328114"/>
                </a:lnTo>
                <a:lnTo>
                  <a:pt x="1308848" y="2326826"/>
                </a:lnTo>
                <a:lnTo>
                  <a:pt x="1307900" y="2325860"/>
                </a:lnTo>
                <a:lnTo>
                  <a:pt x="1306952" y="2324894"/>
                </a:lnTo>
                <a:lnTo>
                  <a:pt x="1306003" y="2324572"/>
                </a:lnTo>
                <a:lnTo>
                  <a:pt x="1305371" y="2324894"/>
                </a:lnTo>
                <a:lnTo>
                  <a:pt x="1302842" y="2326182"/>
                </a:lnTo>
                <a:lnTo>
                  <a:pt x="1298732" y="2328758"/>
                </a:lnTo>
                <a:lnTo>
                  <a:pt x="1289880" y="2334875"/>
                </a:lnTo>
                <a:lnTo>
                  <a:pt x="1281028" y="2340993"/>
                </a:lnTo>
                <a:lnTo>
                  <a:pt x="1271228" y="2346467"/>
                </a:lnTo>
                <a:lnTo>
                  <a:pt x="1266485" y="2349043"/>
                </a:lnTo>
                <a:lnTo>
                  <a:pt x="1261111" y="2351297"/>
                </a:lnTo>
                <a:lnTo>
                  <a:pt x="1256053" y="2353229"/>
                </a:lnTo>
                <a:lnTo>
                  <a:pt x="1250362" y="2355161"/>
                </a:lnTo>
                <a:lnTo>
                  <a:pt x="1244356" y="2356127"/>
                </a:lnTo>
                <a:lnTo>
                  <a:pt x="1238349" y="2357415"/>
                </a:lnTo>
                <a:lnTo>
                  <a:pt x="1232026" y="2358703"/>
                </a:lnTo>
                <a:lnTo>
                  <a:pt x="1225387" y="2359025"/>
                </a:lnTo>
                <a:lnTo>
                  <a:pt x="1218116" y="2359025"/>
                </a:lnTo>
                <a:lnTo>
                  <a:pt x="1211161" y="2358703"/>
                </a:lnTo>
                <a:lnTo>
                  <a:pt x="1205154" y="2357737"/>
                </a:lnTo>
                <a:lnTo>
                  <a:pt x="1200096" y="2357093"/>
                </a:lnTo>
                <a:lnTo>
                  <a:pt x="1195986" y="2355483"/>
                </a:lnTo>
                <a:lnTo>
                  <a:pt x="1193141" y="2353873"/>
                </a:lnTo>
                <a:lnTo>
                  <a:pt x="1190295" y="2352585"/>
                </a:lnTo>
                <a:lnTo>
                  <a:pt x="1189031" y="2350009"/>
                </a:lnTo>
                <a:lnTo>
                  <a:pt x="1187766" y="2348399"/>
                </a:lnTo>
                <a:lnTo>
                  <a:pt x="1187450" y="2345501"/>
                </a:lnTo>
                <a:lnTo>
                  <a:pt x="1187766" y="2343247"/>
                </a:lnTo>
                <a:lnTo>
                  <a:pt x="1188715" y="2340671"/>
                </a:lnTo>
                <a:lnTo>
                  <a:pt x="1189663" y="2337451"/>
                </a:lnTo>
                <a:lnTo>
                  <a:pt x="1191560" y="2334875"/>
                </a:lnTo>
                <a:lnTo>
                  <a:pt x="1193457" y="2331978"/>
                </a:lnTo>
                <a:lnTo>
                  <a:pt x="1195986" y="2328758"/>
                </a:lnTo>
                <a:lnTo>
                  <a:pt x="1201676" y="2322640"/>
                </a:lnTo>
                <a:lnTo>
                  <a:pt x="1208315" y="2316522"/>
                </a:lnTo>
                <a:lnTo>
                  <a:pt x="1215271" y="2310404"/>
                </a:lnTo>
                <a:lnTo>
                  <a:pt x="1222226" y="2305252"/>
                </a:lnTo>
                <a:lnTo>
                  <a:pt x="1228865" y="2300422"/>
                </a:lnTo>
                <a:lnTo>
                  <a:pt x="1239613" y="2293338"/>
                </a:lnTo>
                <a:lnTo>
                  <a:pt x="1243723" y="2290762"/>
                </a:lnTo>
                <a:close/>
                <a:moveTo>
                  <a:pt x="1481543" y="1798637"/>
                </a:moveTo>
                <a:lnTo>
                  <a:pt x="1701801" y="1798637"/>
                </a:lnTo>
                <a:lnTo>
                  <a:pt x="1567093" y="2273300"/>
                </a:lnTo>
                <a:lnTo>
                  <a:pt x="1465263" y="2273300"/>
                </a:lnTo>
                <a:lnTo>
                  <a:pt x="1481543" y="1798637"/>
                </a:lnTo>
                <a:close/>
                <a:moveTo>
                  <a:pt x="1119188" y="1798637"/>
                </a:moveTo>
                <a:lnTo>
                  <a:pt x="1336331" y="1798637"/>
                </a:lnTo>
                <a:lnTo>
                  <a:pt x="1346201" y="2272028"/>
                </a:lnTo>
                <a:lnTo>
                  <a:pt x="1240177" y="2273300"/>
                </a:lnTo>
                <a:lnTo>
                  <a:pt x="1119188" y="1798637"/>
                </a:lnTo>
                <a:close/>
                <a:moveTo>
                  <a:pt x="2677270" y="1559805"/>
                </a:moveTo>
                <a:lnTo>
                  <a:pt x="2530833" y="1600780"/>
                </a:lnTo>
                <a:lnTo>
                  <a:pt x="2674417" y="1589663"/>
                </a:lnTo>
                <a:lnTo>
                  <a:pt x="2677270" y="1559805"/>
                </a:lnTo>
                <a:close/>
                <a:moveTo>
                  <a:pt x="64561" y="1559805"/>
                </a:moveTo>
                <a:lnTo>
                  <a:pt x="67742" y="1589663"/>
                </a:lnTo>
                <a:lnTo>
                  <a:pt x="211812" y="1600780"/>
                </a:lnTo>
                <a:lnTo>
                  <a:pt x="64561" y="1559805"/>
                </a:lnTo>
                <a:close/>
                <a:moveTo>
                  <a:pt x="1743293" y="1510232"/>
                </a:moveTo>
                <a:lnTo>
                  <a:pt x="1815377" y="1673934"/>
                </a:lnTo>
                <a:lnTo>
                  <a:pt x="2196121" y="1673934"/>
                </a:lnTo>
                <a:lnTo>
                  <a:pt x="2051635" y="1522922"/>
                </a:lnTo>
                <a:lnTo>
                  <a:pt x="1743293" y="1510232"/>
                </a:lnTo>
                <a:close/>
                <a:moveTo>
                  <a:pt x="1093583" y="1510232"/>
                </a:moveTo>
                <a:lnTo>
                  <a:pt x="785241" y="1522922"/>
                </a:lnTo>
                <a:lnTo>
                  <a:pt x="641072" y="1673934"/>
                </a:lnTo>
                <a:lnTo>
                  <a:pt x="1021499" y="1673934"/>
                </a:lnTo>
                <a:lnTo>
                  <a:pt x="1093583" y="1510232"/>
                </a:lnTo>
                <a:close/>
                <a:moveTo>
                  <a:pt x="840494" y="1363662"/>
                </a:moveTo>
                <a:lnTo>
                  <a:pt x="1955417" y="1363662"/>
                </a:lnTo>
                <a:lnTo>
                  <a:pt x="2368551" y="1768475"/>
                </a:lnTo>
                <a:lnTo>
                  <a:pt x="398463" y="1768475"/>
                </a:lnTo>
                <a:lnTo>
                  <a:pt x="840494" y="1363662"/>
                </a:lnTo>
                <a:close/>
                <a:moveTo>
                  <a:pt x="1125700" y="1131888"/>
                </a:moveTo>
                <a:lnTo>
                  <a:pt x="1123793" y="1132523"/>
                </a:lnTo>
                <a:lnTo>
                  <a:pt x="1121569" y="1134110"/>
                </a:lnTo>
                <a:lnTo>
                  <a:pt x="1118710" y="1136650"/>
                </a:lnTo>
                <a:lnTo>
                  <a:pt x="1111084" y="1144270"/>
                </a:lnTo>
                <a:lnTo>
                  <a:pt x="1101553" y="1155065"/>
                </a:lnTo>
                <a:lnTo>
                  <a:pt x="1077405" y="1184275"/>
                </a:lnTo>
                <a:lnTo>
                  <a:pt x="1046268" y="1220153"/>
                </a:lnTo>
                <a:lnTo>
                  <a:pt x="1059613" y="1236028"/>
                </a:lnTo>
                <a:lnTo>
                  <a:pt x="1064696" y="1242378"/>
                </a:lnTo>
                <a:lnTo>
                  <a:pt x="1070098" y="1248093"/>
                </a:lnTo>
                <a:lnTo>
                  <a:pt x="1074546" y="1252538"/>
                </a:lnTo>
                <a:lnTo>
                  <a:pt x="1078994" y="1256665"/>
                </a:lnTo>
                <a:lnTo>
                  <a:pt x="1083124" y="1260158"/>
                </a:lnTo>
                <a:lnTo>
                  <a:pt x="1087890" y="1263333"/>
                </a:lnTo>
                <a:lnTo>
                  <a:pt x="1092656" y="1266508"/>
                </a:lnTo>
                <a:lnTo>
                  <a:pt x="1098375" y="1269365"/>
                </a:lnTo>
                <a:lnTo>
                  <a:pt x="1111084" y="1276350"/>
                </a:lnTo>
                <a:lnTo>
                  <a:pt x="1127606" y="1284605"/>
                </a:lnTo>
                <a:lnTo>
                  <a:pt x="1149529" y="1295400"/>
                </a:lnTo>
                <a:lnTo>
                  <a:pt x="1139362" y="1143953"/>
                </a:lnTo>
                <a:lnTo>
                  <a:pt x="1136185" y="1141413"/>
                </a:lnTo>
                <a:lnTo>
                  <a:pt x="1133325" y="1138238"/>
                </a:lnTo>
                <a:lnTo>
                  <a:pt x="1126971" y="1132205"/>
                </a:lnTo>
                <a:lnTo>
                  <a:pt x="1126017" y="1131888"/>
                </a:lnTo>
                <a:lnTo>
                  <a:pt x="1125700" y="1131888"/>
                </a:lnTo>
                <a:close/>
                <a:moveTo>
                  <a:pt x="505679" y="1004887"/>
                </a:moveTo>
                <a:lnTo>
                  <a:pt x="511721" y="1004887"/>
                </a:lnTo>
                <a:lnTo>
                  <a:pt x="517446" y="1005205"/>
                </a:lnTo>
                <a:lnTo>
                  <a:pt x="522535" y="1006158"/>
                </a:lnTo>
                <a:lnTo>
                  <a:pt x="528259" y="1007746"/>
                </a:lnTo>
                <a:lnTo>
                  <a:pt x="533348" y="1009969"/>
                </a:lnTo>
                <a:lnTo>
                  <a:pt x="538436" y="1012828"/>
                </a:lnTo>
                <a:lnTo>
                  <a:pt x="543207" y="1015687"/>
                </a:lnTo>
                <a:lnTo>
                  <a:pt x="548296" y="1019498"/>
                </a:lnTo>
                <a:lnTo>
                  <a:pt x="552748" y="1023310"/>
                </a:lnTo>
                <a:lnTo>
                  <a:pt x="557201" y="1028075"/>
                </a:lnTo>
                <a:lnTo>
                  <a:pt x="561335" y="1033157"/>
                </a:lnTo>
                <a:lnTo>
                  <a:pt x="566106" y="1038239"/>
                </a:lnTo>
                <a:lnTo>
                  <a:pt x="570240" y="1044274"/>
                </a:lnTo>
                <a:lnTo>
                  <a:pt x="573738" y="1050309"/>
                </a:lnTo>
                <a:lnTo>
                  <a:pt x="577555" y="1056980"/>
                </a:lnTo>
                <a:lnTo>
                  <a:pt x="581371" y="1063968"/>
                </a:lnTo>
                <a:lnTo>
                  <a:pt x="585188" y="1071274"/>
                </a:lnTo>
                <a:lnTo>
                  <a:pt x="588686" y="1078897"/>
                </a:lnTo>
                <a:lnTo>
                  <a:pt x="591867" y="1086838"/>
                </a:lnTo>
                <a:lnTo>
                  <a:pt x="598227" y="1103673"/>
                </a:lnTo>
                <a:lnTo>
                  <a:pt x="603952" y="1121461"/>
                </a:lnTo>
                <a:lnTo>
                  <a:pt x="609677" y="1140202"/>
                </a:lnTo>
                <a:lnTo>
                  <a:pt x="614447" y="1159260"/>
                </a:lnTo>
                <a:lnTo>
                  <a:pt x="619218" y="1179589"/>
                </a:lnTo>
                <a:lnTo>
                  <a:pt x="623670" y="1200553"/>
                </a:lnTo>
                <a:lnTo>
                  <a:pt x="627487" y="1221518"/>
                </a:lnTo>
                <a:lnTo>
                  <a:pt x="630667" y="1242799"/>
                </a:lnTo>
                <a:lnTo>
                  <a:pt x="634165" y="1264399"/>
                </a:lnTo>
                <a:lnTo>
                  <a:pt x="636710" y="1285681"/>
                </a:lnTo>
                <a:lnTo>
                  <a:pt x="639254" y="1306963"/>
                </a:lnTo>
                <a:lnTo>
                  <a:pt x="641798" y="1327927"/>
                </a:lnTo>
                <a:lnTo>
                  <a:pt x="643389" y="1348574"/>
                </a:lnTo>
                <a:lnTo>
                  <a:pt x="644979" y="1368903"/>
                </a:lnTo>
                <a:lnTo>
                  <a:pt x="647841" y="1407337"/>
                </a:lnTo>
                <a:lnTo>
                  <a:pt x="649431" y="1441960"/>
                </a:lnTo>
                <a:lnTo>
                  <a:pt x="650703" y="1471501"/>
                </a:lnTo>
                <a:lnTo>
                  <a:pt x="651021" y="1495641"/>
                </a:lnTo>
                <a:lnTo>
                  <a:pt x="645933" y="1500088"/>
                </a:lnTo>
                <a:lnTo>
                  <a:pt x="640526" y="1461971"/>
                </a:lnTo>
                <a:lnTo>
                  <a:pt x="635120" y="1423219"/>
                </a:lnTo>
                <a:lnTo>
                  <a:pt x="629713" y="1515335"/>
                </a:lnTo>
                <a:lnTo>
                  <a:pt x="623988" y="1520417"/>
                </a:lnTo>
                <a:lnTo>
                  <a:pt x="225488" y="1414008"/>
                </a:lnTo>
                <a:lnTo>
                  <a:pt x="154884" y="1399079"/>
                </a:lnTo>
                <a:lnTo>
                  <a:pt x="603316" y="1539476"/>
                </a:lnTo>
                <a:lnTo>
                  <a:pt x="319945" y="1798670"/>
                </a:lnTo>
                <a:lnTo>
                  <a:pt x="585824" y="1798670"/>
                </a:lnTo>
                <a:lnTo>
                  <a:pt x="752475" y="1798670"/>
                </a:lnTo>
                <a:lnTo>
                  <a:pt x="687596" y="2326906"/>
                </a:lnTo>
                <a:lnTo>
                  <a:pt x="595365" y="2326906"/>
                </a:lnTo>
                <a:lnTo>
                  <a:pt x="586778" y="1847904"/>
                </a:lnTo>
                <a:lnTo>
                  <a:pt x="581371" y="1857433"/>
                </a:lnTo>
                <a:lnTo>
                  <a:pt x="578509" y="1862516"/>
                </a:lnTo>
                <a:lnTo>
                  <a:pt x="575329" y="1866963"/>
                </a:lnTo>
                <a:lnTo>
                  <a:pt x="531758" y="2443162"/>
                </a:lnTo>
                <a:lnTo>
                  <a:pt x="415356" y="2443162"/>
                </a:lnTo>
                <a:lnTo>
                  <a:pt x="356837" y="1985125"/>
                </a:lnTo>
                <a:lnTo>
                  <a:pt x="349840" y="1985760"/>
                </a:lnTo>
                <a:lnTo>
                  <a:pt x="346024" y="1986078"/>
                </a:lnTo>
                <a:lnTo>
                  <a:pt x="342207" y="1986078"/>
                </a:lnTo>
                <a:lnTo>
                  <a:pt x="337437" y="1985760"/>
                </a:lnTo>
                <a:lnTo>
                  <a:pt x="332348" y="1985443"/>
                </a:lnTo>
                <a:lnTo>
                  <a:pt x="145661" y="1959078"/>
                </a:lnTo>
                <a:lnTo>
                  <a:pt x="141208" y="1957490"/>
                </a:lnTo>
                <a:lnTo>
                  <a:pt x="137074" y="1955267"/>
                </a:lnTo>
                <a:lnTo>
                  <a:pt x="133257" y="1952726"/>
                </a:lnTo>
                <a:lnTo>
                  <a:pt x="129441" y="1949867"/>
                </a:lnTo>
                <a:lnTo>
                  <a:pt x="125624" y="1946055"/>
                </a:lnTo>
                <a:lnTo>
                  <a:pt x="122126" y="1941926"/>
                </a:lnTo>
                <a:lnTo>
                  <a:pt x="119264" y="1937479"/>
                </a:lnTo>
                <a:lnTo>
                  <a:pt x="116401" y="1932397"/>
                </a:lnTo>
                <a:lnTo>
                  <a:pt x="113539" y="1927632"/>
                </a:lnTo>
                <a:lnTo>
                  <a:pt x="110995" y="1921914"/>
                </a:lnTo>
                <a:lnTo>
                  <a:pt x="108768" y="1916197"/>
                </a:lnTo>
                <a:lnTo>
                  <a:pt x="106542" y="1910162"/>
                </a:lnTo>
                <a:lnTo>
                  <a:pt x="102408" y="1897774"/>
                </a:lnTo>
                <a:lnTo>
                  <a:pt x="98909" y="1885068"/>
                </a:lnTo>
                <a:lnTo>
                  <a:pt x="96365" y="1872363"/>
                </a:lnTo>
                <a:lnTo>
                  <a:pt x="93503" y="1859339"/>
                </a:lnTo>
                <a:lnTo>
                  <a:pt x="90004" y="1836152"/>
                </a:lnTo>
                <a:lnTo>
                  <a:pt x="86824" y="1817728"/>
                </a:lnTo>
                <a:lnTo>
                  <a:pt x="85234" y="1811058"/>
                </a:lnTo>
                <a:lnTo>
                  <a:pt x="84280" y="1806293"/>
                </a:lnTo>
                <a:lnTo>
                  <a:pt x="83962" y="1800894"/>
                </a:lnTo>
                <a:lnTo>
                  <a:pt x="76965" y="1730695"/>
                </a:lnTo>
                <a:lnTo>
                  <a:pt x="69968" y="1653826"/>
                </a:lnTo>
                <a:lnTo>
                  <a:pt x="62017" y="1556628"/>
                </a:lnTo>
                <a:lnTo>
                  <a:pt x="52158" y="1552499"/>
                </a:lnTo>
                <a:lnTo>
                  <a:pt x="43571" y="1548687"/>
                </a:lnTo>
                <a:lnTo>
                  <a:pt x="35938" y="1545511"/>
                </a:lnTo>
                <a:lnTo>
                  <a:pt x="29895" y="1542017"/>
                </a:lnTo>
                <a:lnTo>
                  <a:pt x="25443" y="1538523"/>
                </a:lnTo>
                <a:lnTo>
                  <a:pt x="23535" y="1536617"/>
                </a:lnTo>
                <a:lnTo>
                  <a:pt x="21944" y="1535346"/>
                </a:lnTo>
                <a:lnTo>
                  <a:pt x="20990" y="1533758"/>
                </a:lnTo>
                <a:lnTo>
                  <a:pt x="20354" y="1532170"/>
                </a:lnTo>
                <a:lnTo>
                  <a:pt x="19718" y="1530582"/>
                </a:lnTo>
                <a:lnTo>
                  <a:pt x="20354" y="1529311"/>
                </a:lnTo>
                <a:lnTo>
                  <a:pt x="17492" y="1522641"/>
                </a:lnTo>
                <a:lnTo>
                  <a:pt x="15266" y="1515017"/>
                </a:lnTo>
                <a:lnTo>
                  <a:pt x="12721" y="1504853"/>
                </a:lnTo>
                <a:lnTo>
                  <a:pt x="10495" y="1493100"/>
                </a:lnTo>
                <a:lnTo>
                  <a:pt x="8269" y="1479759"/>
                </a:lnTo>
                <a:lnTo>
                  <a:pt x="6043" y="1465148"/>
                </a:lnTo>
                <a:lnTo>
                  <a:pt x="4134" y="1449583"/>
                </a:lnTo>
                <a:lnTo>
                  <a:pt x="2544" y="1432431"/>
                </a:lnTo>
                <a:lnTo>
                  <a:pt x="954" y="1414325"/>
                </a:lnTo>
                <a:lnTo>
                  <a:pt x="318" y="1395267"/>
                </a:lnTo>
                <a:lnTo>
                  <a:pt x="0" y="1375256"/>
                </a:lnTo>
                <a:lnTo>
                  <a:pt x="318" y="1354926"/>
                </a:lnTo>
                <a:lnTo>
                  <a:pt x="954" y="1333962"/>
                </a:lnTo>
                <a:lnTo>
                  <a:pt x="2544" y="1312363"/>
                </a:lnTo>
                <a:lnTo>
                  <a:pt x="4452" y="1290763"/>
                </a:lnTo>
                <a:lnTo>
                  <a:pt x="7315" y="1268846"/>
                </a:lnTo>
                <a:lnTo>
                  <a:pt x="11131" y="1246929"/>
                </a:lnTo>
                <a:lnTo>
                  <a:pt x="13357" y="1236447"/>
                </a:lnTo>
                <a:lnTo>
                  <a:pt x="15584" y="1225647"/>
                </a:lnTo>
                <a:lnTo>
                  <a:pt x="18446" y="1214847"/>
                </a:lnTo>
                <a:lnTo>
                  <a:pt x="21308" y="1204047"/>
                </a:lnTo>
                <a:lnTo>
                  <a:pt x="24489" y="1193248"/>
                </a:lnTo>
                <a:lnTo>
                  <a:pt x="27669" y="1183083"/>
                </a:lnTo>
                <a:lnTo>
                  <a:pt x="31486" y="1172601"/>
                </a:lnTo>
                <a:lnTo>
                  <a:pt x="35302" y="1162436"/>
                </a:lnTo>
                <a:lnTo>
                  <a:pt x="39436" y="1152272"/>
                </a:lnTo>
                <a:lnTo>
                  <a:pt x="43889" y="1142425"/>
                </a:lnTo>
                <a:lnTo>
                  <a:pt x="48978" y="1132578"/>
                </a:lnTo>
                <a:lnTo>
                  <a:pt x="54066" y="1123367"/>
                </a:lnTo>
                <a:lnTo>
                  <a:pt x="59473" y="1113838"/>
                </a:lnTo>
                <a:lnTo>
                  <a:pt x="64879" y="1104944"/>
                </a:lnTo>
                <a:lnTo>
                  <a:pt x="70922" y="1096050"/>
                </a:lnTo>
                <a:lnTo>
                  <a:pt x="77601" y="1087473"/>
                </a:lnTo>
                <a:lnTo>
                  <a:pt x="84280" y="1079215"/>
                </a:lnTo>
                <a:lnTo>
                  <a:pt x="91276" y="1071274"/>
                </a:lnTo>
                <a:lnTo>
                  <a:pt x="98591" y="1063968"/>
                </a:lnTo>
                <a:lnTo>
                  <a:pt x="106542" y="1056662"/>
                </a:lnTo>
                <a:lnTo>
                  <a:pt x="114811" y="1049674"/>
                </a:lnTo>
                <a:lnTo>
                  <a:pt x="123080" y="1043321"/>
                </a:lnTo>
                <a:lnTo>
                  <a:pt x="131985" y="1036651"/>
                </a:lnTo>
                <a:lnTo>
                  <a:pt x="141526" y="1031251"/>
                </a:lnTo>
                <a:lnTo>
                  <a:pt x="150749" y="1025851"/>
                </a:lnTo>
                <a:lnTo>
                  <a:pt x="160926" y="1021087"/>
                </a:lnTo>
                <a:lnTo>
                  <a:pt x="171740" y="1016322"/>
                </a:lnTo>
                <a:lnTo>
                  <a:pt x="182553" y="1012193"/>
                </a:lnTo>
                <a:lnTo>
                  <a:pt x="193684" y="1009016"/>
                </a:lnTo>
                <a:lnTo>
                  <a:pt x="205452" y="1005522"/>
                </a:lnTo>
                <a:lnTo>
                  <a:pt x="209904" y="1005522"/>
                </a:lnTo>
                <a:lnTo>
                  <a:pt x="218809" y="1005840"/>
                </a:lnTo>
                <a:lnTo>
                  <a:pt x="243298" y="1007428"/>
                </a:lnTo>
                <a:lnTo>
                  <a:pt x="280508" y="1009969"/>
                </a:lnTo>
                <a:lnTo>
                  <a:pt x="409313" y="1420361"/>
                </a:lnTo>
                <a:lnTo>
                  <a:pt x="397228" y="1297751"/>
                </a:lnTo>
                <a:lnTo>
                  <a:pt x="390867" y="1077309"/>
                </a:lnTo>
                <a:lnTo>
                  <a:pt x="382598" y="1056345"/>
                </a:lnTo>
                <a:lnTo>
                  <a:pt x="399136" y="1028392"/>
                </a:lnTo>
                <a:lnTo>
                  <a:pt x="436029" y="1028392"/>
                </a:lnTo>
                <a:lnTo>
                  <a:pt x="450976" y="1056345"/>
                </a:lnTo>
                <a:lnTo>
                  <a:pt x="443979" y="1081438"/>
                </a:lnTo>
                <a:lnTo>
                  <a:pt x="489141" y="1401937"/>
                </a:lnTo>
                <a:lnTo>
                  <a:pt x="481508" y="1015369"/>
                </a:lnTo>
                <a:lnTo>
                  <a:pt x="489459" y="1011875"/>
                </a:lnTo>
                <a:lnTo>
                  <a:pt x="495501" y="1009016"/>
                </a:lnTo>
                <a:lnTo>
                  <a:pt x="499000" y="1006793"/>
                </a:lnTo>
                <a:lnTo>
                  <a:pt x="499636" y="1005840"/>
                </a:lnTo>
                <a:lnTo>
                  <a:pt x="499954" y="1005522"/>
                </a:lnTo>
                <a:lnTo>
                  <a:pt x="505679" y="1004887"/>
                </a:lnTo>
                <a:close/>
                <a:moveTo>
                  <a:pt x="2233205" y="1004887"/>
                </a:moveTo>
                <a:lnTo>
                  <a:pt x="2238276" y="1005205"/>
                </a:lnTo>
                <a:lnTo>
                  <a:pt x="2243665" y="1005522"/>
                </a:lnTo>
                <a:lnTo>
                  <a:pt x="2243665" y="1005840"/>
                </a:lnTo>
                <a:lnTo>
                  <a:pt x="2244299" y="1006793"/>
                </a:lnTo>
                <a:lnTo>
                  <a:pt x="2248102" y="1009016"/>
                </a:lnTo>
                <a:lnTo>
                  <a:pt x="2253808" y="1011875"/>
                </a:lnTo>
                <a:lnTo>
                  <a:pt x="2261732" y="1015369"/>
                </a:lnTo>
                <a:lnTo>
                  <a:pt x="2254441" y="1401937"/>
                </a:lnTo>
                <a:lnTo>
                  <a:pt x="2299133" y="1081438"/>
                </a:lnTo>
                <a:lnTo>
                  <a:pt x="2292160" y="1056345"/>
                </a:lnTo>
                <a:lnTo>
                  <a:pt x="2307374" y="1028392"/>
                </a:lnTo>
                <a:lnTo>
                  <a:pt x="2344142" y="1028392"/>
                </a:lnTo>
                <a:lnTo>
                  <a:pt x="2360307" y="1056345"/>
                </a:lnTo>
                <a:lnTo>
                  <a:pt x="2352066" y="1077309"/>
                </a:lnTo>
                <a:lnTo>
                  <a:pt x="2346044" y="1297751"/>
                </a:lnTo>
                <a:lnTo>
                  <a:pt x="2333682" y="1420361"/>
                </a:lnTo>
                <a:lnTo>
                  <a:pt x="2462052" y="1009969"/>
                </a:lnTo>
                <a:lnTo>
                  <a:pt x="2499137" y="1007428"/>
                </a:lnTo>
                <a:lnTo>
                  <a:pt x="2523860" y="1005840"/>
                </a:lnTo>
                <a:lnTo>
                  <a:pt x="2532735" y="1005522"/>
                </a:lnTo>
                <a:lnTo>
                  <a:pt x="2536855" y="1005522"/>
                </a:lnTo>
                <a:lnTo>
                  <a:pt x="2548266" y="1009016"/>
                </a:lnTo>
                <a:lnTo>
                  <a:pt x="2559677" y="1012193"/>
                </a:lnTo>
                <a:lnTo>
                  <a:pt x="2570453" y="1016322"/>
                </a:lnTo>
                <a:lnTo>
                  <a:pt x="2580913" y="1021087"/>
                </a:lnTo>
                <a:lnTo>
                  <a:pt x="2591056" y="1025851"/>
                </a:lnTo>
                <a:lnTo>
                  <a:pt x="2600882" y="1031251"/>
                </a:lnTo>
                <a:lnTo>
                  <a:pt x="2610391" y="1036651"/>
                </a:lnTo>
                <a:lnTo>
                  <a:pt x="2618949" y="1043321"/>
                </a:lnTo>
                <a:lnTo>
                  <a:pt x="2627507" y="1049674"/>
                </a:lnTo>
                <a:lnTo>
                  <a:pt x="2635431" y="1056662"/>
                </a:lnTo>
                <a:lnTo>
                  <a:pt x="2643355" y="1063968"/>
                </a:lnTo>
                <a:lnTo>
                  <a:pt x="2650962" y="1071274"/>
                </a:lnTo>
                <a:lnTo>
                  <a:pt x="2657618" y="1079215"/>
                </a:lnTo>
                <a:lnTo>
                  <a:pt x="2664274" y="1087473"/>
                </a:lnTo>
                <a:lnTo>
                  <a:pt x="2670614" y="1096050"/>
                </a:lnTo>
                <a:lnTo>
                  <a:pt x="2676636" y="1104944"/>
                </a:lnTo>
                <a:lnTo>
                  <a:pt x="2682341" y="1113838"/>
                </a:lnTo>
                <a:lnTo>
                  <a:pt x="2688047" y="1123367"/>
                </a:lnTo>
                <a:lnTo>
                  <a:pt x="2692801" y="1132578"/>
                </a:lnTo>
                <a:lnTo>
                  <a:pt x="2697872" y="1142425"/>
                </a:lnTo>
                <a:lnTo>
                  <a:pt x="2702310" y="1152272"/>
                </a:lnTo>
                <a:lnTo>
                  <a:pt x="2706430" y="1162436"/>
                </a:lnTo>
                <a:lnTo>
                  <a:pt x="2710551" y="1172601"/>
                </a:lnTo>
                <a:lnTo>
                  <a:pt x="2714037" y="1183083"/>
                </a:lnTo>
                <a:lnTo>
                  <a:pt x="2717207" y="1193248"/>
                </a:lnTo>
                <a:lnTo>
                  <a:pt x="2720694" y="1204047"/>
                </a:lnTo>
                <a:lnTo>
                  <a:pt x="2723229" y="1214847"/>
                </a:lnTo>
                <a:lnTo>
                  <a:pt x="2726082" y="1225647"/>
                </a:lnTo>
                <a:lnTo>
                  <a:pt x="2728618" y="1236447"/>
                </a:lnTo>
                <a:lnTo>
                  <a:pt x="2730836" y="1246929"/>
                </a:lnTo>
                <a:lnTo>
                  <a:pt x="2734640" y="1268846"/>
                </a:lnTo>
                <a:lnTo>
                  <a:pt x="2737176" y="1290763"/>
                </a:lnTo>
                <a:lnTo>
                  <a:pt x="2739394" y="1312363"/>
                </a:lnTo>
                <a:lnTo>
                  <a:pt x="2740979" y="1333962"/>
                </a:lnTo>
                <a:lnTo>
                  <a:pt x="2741613" y="1354926"/>
                </a:lnTo>
                <a:lnTo>
                  <a:pt x="2741613" y="1375256"/>
                </a:lnTo>
                <a:lnTo>
                  <a:pt x="2741296" y="1395267"/>
                </a:lnTo>
                <a:lnTo>
                  <a:pt x="2740662" y="1414325"/>
                </a:lnTo>
                <a:lnTo>
                  <a:pt x="2739394" y="1432431"/>
                </a:lnTo>
                <a:lnTo>
                  <a:pt x="2737493" y="1449583"/>
                </a:lnTo>
                <a:lnTo>
                  <a:pt x="2735591" y="1465148"/>
                </a:lnTo>
                <a:lnTo>
                  <a:pt x="2733689" y="1479759"/>
                </a:lnTo>
                <a:lnTo>
                  <a:pt x="2731470" y="1493100"/>
                </a:lnTo>
                <a:lnTo>
                  <a:pt x="2728935" y="1504853"/>
                </a:lnTo>
                <a:lnTo>
                  <a:pt x="2726716" y="1515017"/>
                </a:lnTo>
                <a:lnTo>
                  <a:pt x="2724180" y="1522641"/>
                </a:lnTo>
                <a:lnTo>
                  <a:pt x="2721962" y="1529311"/>
                </a:lnTo>
                <a:lnTo>
                  <a:pt x="2721962" y="1530582"/>
                </a:lnTo>
                <a:lnTo>
                  <a:pt x="2721328" y="1532170"/>
                </a:lnTo>
                <a:lnTo>
                  <a:pt x="2720694" y="1533758"/>
                </a:lnTo>
                <a:lnTo>
                  <a:pt x="2719426" y="1535346"/>
                </a:lnTo>
                <a:lnTo>
                  <a:pt x="2718158" y="1536617"/>
                </a:lnTo>
                <a:lnTo>
                  <a:pt x="2716573" y="1538523"/>
                </a:lnTo>
                <a:lnTo>
                  <a:pt x="2711819" y="1542017"/>
                </a:lnTo>
                <a:lnTo>
                  <a:pt x="2705796" y="1545511"/>
                </a:lnTo>
                <a:lnTo>
                  <a:pt x="2698506" y="1548687"/>
                </a:lnTo>
                <a:lnTo>
                  <a:pt x="2689948" y="1552499"/>
                </a:lnTo>
                <a:lnTo>
                  <a:pt x="2680122" y="1556628"/>
                </a:lnTo>
                <a:lnTo>
                  <a:pt x="2671881" y="1653826"/>
                </a:lnTo>
                <a:lnTo>
                  <a:pt x="2664908" y="1730695"/>
                </a:lnTo>
                <a:lnTo>
                  <a:pt x="2657935" y="1800894"/>
                </a:lnTo>
                <a:lnTo>
                  <a:pt x="2657618" y="1806293"/>
                </a:lnTo>
                <a:lnTo>
                  <a:pt x="2656350" y="1811058"/>
                </a:lnTo>
                <a:lnTo>
                  <a:pt x="2655399" y="1817728"/>
                </a:lnTo>
                <a:lnTo>
                  <a:pt x="2652230" y="1836152"/>
                </a:lnTo>
                <a:lnTo>
                  <a:pt x="2648109" y="1859339"/>
                </a:lnTo>
                <a:lnTo>
                  <a:pt x="2645890" y="1872363"/>
                </a:lnTo>
                <a:lnTo>
                  <a:pt x="2643038" y="1885068"/>
                </a:lnTo>
                <a:lnTo>
                  <a:pt x="2639551" y="1897774"/>
                </a:lnTo>
                <a:lnTo>
                  <a:pt x="2635431" y="1910162"/>
                </a:lnTo>
                <a:lnTo>
                  <a:pt x="2633529" y="1916197"/>
                </a:lnTo>
                <a:lnTo>
                  <a:pt x="2630993" y="1921914"/>
                </a:lnTo>
                <a:lnTo>
                  <a:pt x="2628458" y="1927632"/>
                </a:lnTo>
                <a:lnTo>
                  <a:pt x="2625605" y="1932397"/>
                </a:lnTo>
                <a:lnTo>
                  <a:pt x="2622752" y="1937479"/>
                </a:lnTo>
                <a:lnTo>
                  <a:pt x="2619583" y="1941926"/>
                </a:lnTo>
                <a:lnTo>
                  <a:pt x="2616413" y="1946055"/>
                </a:lnTo>
                <a:lnTo>
                  <a:pt x="2612926" y="1949867"/>
                </a:lnTo>
                <a:lnTo>
                  <a:pt x="2609123" y="1952726"/>
                </a:lnTo>
                <a:lnTo>
                  <a:pt x="2605002" y="1955267"/>
                </a:lnTo>
                <a:lnTo>
                  <a:pt x="2600882" y="1957490"/>
                </a:lnTo>
                <a:lnTo>
                  <a:pt x="2596444" y="1959078"/>
                </a:lnTo>
                <a:lnTo>
                  <a:pt x="2410704" y="1985443"/>
                </a:lnTo>
                <a:lnTo>
                  <a:pt x="2405633" y="1985760"/>
                </a:lnTo>
                <a:lnTo>
                  <a:pt x="2400561" y="1986078"/>
                </a:lnTo>
                <a:lnTo>
                  <a:pt x="2397075" y="1986078"/>
                </a:lnTo>
                <a:lnTo>
                  <a:pt x="2393271" y="1985760"/>
                </a:lnTo>
                <a:lnTo>
                  <a:pt x="2385981" y="1985125"/>
                </a:lnTo>
                <a:lnTo>
                  <a:pt x="2327660" y="2443162"/>
                </a:lnTo>
                <a:lnTo>
                  <a:pt x="2211651" y="2443162"/>
                </a:lnTo>
                <a:lnTo>
                  <a:pt x="2168545" y="1866963"/>
                </a:lnTo>
                <a:lnTo>
                  <a:pt x="2165375" y="1862516"/>
                </a:lnTo>
                <a:lnTo>
                  <a:pt x="2162522" y="1857433"/>
                </a:lnTo>
                <a:lnTo>
                  <a:pt x="2156817" y="1847904"/>
                </a:lnTo>
                <a:lnTo>
                  <a:pt x="2148576" y="2326906"/>
                </a:lnTo>
                <a:lnTo>
                  <a:pt x="2063630" y="2320235"/>
                </a:lnTo>
                <a:lnTo>
                  <a:pt x="1992313" y="1798670"/>
                </a:lnTo>
                <a:lnTo>
                  <a:pt x="2157768" y="1798670"/>
                </a:lnTo>
                <a:lnTo>
                  <a:pt x="2443668" y="1798670"/>
                </a:lnTo>
                <a:lnTo>
                  <a:pt x="2170129" y="1529946"/>
                </a:lnTo>
                <a:lnTo>
                  <a:pt x="2587569" y="1399079"/>
                </a:lnTo>
                <a:lnTo>
                  <a:pt x="2517204" y="1414008"/>
                </a:lnTo>
                <a:lnTo>
                  <a:pt x="2151746" y="1511841"/>
                </a:lnTo>
                <a:lnTo>
                  <a:pt x="2111808" y="1472771"/>
                </a:lnTo>
                <a:lnTo>
                  <a:pt x="2108956" y="1423219"/>
                </a:lnTo>
                <a:lnTo>
                  <a:pt x="2103250" y="1464513"/>
                </a:lnTo>
                <a:lnTo>
                  <a:pt x="2093741" y="1455301"/>
                </a:lnTo>
                <a:lnTo>
                  <a:pt x="2095009" y="1426078"/>
                </a:lnTo>
                <a:lnTo>
                  <a:pt x="2096911" y="1393361"/>
                </a:lnTo>
                <a:lnTo>
                  <a:pt x="2099447" y="1358103"/>
                </a:lnTo>
                <a:lnTo>
                  <a:pt x="2103250" y="1320621"/>
                </a:lnTo>
                <a:lnTo>
                  <a:pt x="2105152" y="1301563"/>
                </a:lnTo>
                <a:lnTo>
                  <a:pt x="2107371" y="1282504"/>
                </a:lnTo>
                <a:lnTo>
                  <a:pt x="2109906" y="1262811"/>
                </a:lnTo>
                <a:lnTo>
                  <a:pt x="2113076" y="1243752"/>
                </a:lnTo>
                <a:lnTo>
                  <a:pt x="2115929" y="1224059"/>
                </a:lnTo>
                <a:lnTo>
                  <a:pt x="2119415" y="1205318"/>
                </a:lnTo>
                <a:lnTo>
                  <a:pt x="2123219" y="1186577"/>
                </a:lnTo>
                <a:lnTo>
                  <a:pt x="2127339" y="1168154"/>
                </a:lnTo>
                <a:lnTo>
                  <a:pt x="2131777" y="1150366"/>
                </a:lnTo>
                <a:lnTo>
                  <a:pt x="2136214" y="1133214"/>
                </a:lnTo>
                <a:lnTo>
                  <a:pt x="2140969" y="1116379"/>
                </a:lnTo>
                <a:lnTo>
                  <a:pt x="2146674" y="1100497"/>
                </a:lnTo>
                <a:lnTo>
                  <a:pt x="2152379" y="1085568"/>
                </a:lnTo>
                <a:lnTo>
                  <a:pt x="2158719" y="1071274"/>
                </a:lnTo>
                <a:lnTo>
                  <a:pt x="2165058" y="1058568"/>
                </a:lnTo>
                <a:lnTo>
                  <a:pt x="2168545" y="1052533"/>
                </a:lnTo>
                <a:lnTo>
                  <a:pt x="2172031" y="1046815"/>
                </a:lnTo>
                <a:lnTo>
                  <a:pt x="2175518" y="1041416"/>
                </a:lnTo>
                <a:lnTo>
                  <a:pt x="2179321" y="1036333"/>
                </a:lnTo>
                <a:lnTo>
                  <a:pt x="2183125" y="1031569"/>
                </a:lnTo>
                <a:lnTo>
                  <a:pt x="2187245" y="1027122"/>
                </a:lnTo>
                <a:lnTo>
                  <a:pt x="2191366" y="1023310"/>
                </a:lnTo>
                <a:lnTo>
                  <a:pt x="2195486" y="1019498"/>
                </a:lnTo>
                <a:lnTo>
                  <a:pt x="2199607" y="1016004"/>
                </a:lnTo>
                <a:lnTo>
                  <a:pt x="2204044" y="1013146"/>
                </a:lnTo>
                <a:lnTo>
                  <a:pt x="2208799" y="1010922"/>
                </a:lnTo>
                <a:lnTo>
                  <a:pt x="2213236" y="1008699"/>
                </a:lnTo>
                <a:lnTo>
                  <a:pt x="2217991" y="1007111"/>
                </a:lnTo>
                <a:lnTo>
                  <a:pt x="2223062" y="1005840"/>
                </a:lnTo>
                <a:lnTo>
                  <a:pt x="2227817" y="1005205"/>
                </a:lnTo>
                <a:lnTo>
                  <a:pt x="2233205" y="1004887"/>
                </a:lnTo>
                <a:close/>
                <a:moveTo>
                  <a:pt x="1560668" y="914401"/>
                </a:moveTo>
                <a:lnTo>
                  <a:pt x="1571788" y="914401"/>
                </a:lnTo>
                <a:lnTo>
                  <a:pt x="1582591" y="915671"/>
                </a:lnTo>
                <a:lnTo>
                  <a:pt x="1594029" y="917258"/>
                </a:lnTo>
                <a:lnTo>
                  <a:pt x="1604514" y="919480"/>
                </a:lnTo>
                <a:lnTo>
                  <a:pt x="1615317" y="922021"/>
                </a:lnTo>
                <a:lnTo>
                  <a:pt x="1625802" y="925196"/>
                </a:lnTo>
                <a:lnTo>
                  <a:pt x="1636287" y="928688"/>
                </a:lnTo>
                <a:lnTo>
                  <a:pt x="1646772" y="933133"/>
                </a:lnTo>
                <a:lnTo>
                  <a:pt x="1656939" y="937261"/>
                </a:lnTo>
                <a:lnTo>
                  <a:pt x="1666788" y="942023"/>
                </a:lnTo>
                <a:lnTo>
                  <a:pt x="1676638" y="946786"/>
                </a:lnTo>
                <a:lnTo>
                  <a:pt x="1686487" y="952183"/>
                </a:lnTo>
                <a:lnTo>
                  <a:pt x="1695384" y="957263"/>
                </a:lnTo>
                <a:lnTo>
                  <a:pt x="1704598" y="962978"/>
                </a:lnTo>
                <a:lnTo>
                  <a:pt x="1712859" y="968693"/>
                </a:lnTo>
                <a:lnTo>
                  <a:pt x="1721120" y="974726"/>
                </a:lnTo>
                <a:lnTo>
                  <a:pt x="1729063" y="980441"/>
                </a:lnTo>
                <a:lnTo>
                  <a:pt x="1736371" y="986473"/>
                </a:lnTo>
                <a:lnTo>
                  <a:pt x="1750033" y="997586"/>
                </a:lnTo>
                <a:lnTo>
                  <a:pt x="1762106" y="1008698"/>
                </a:lnTo>
                <a:lnTo>
                  <a:pt x="1771956" y="1018858"/>
                </a:lnTo>
                <a:lnTo>
                  <a:pt x="1779264" y="1027748"/>
                </a:lnTo>
                <a:lnTo>
                  <a:pt x="1782441" y="1031558"/>
                </a:lnTo>
                <a:lnTo>
                  <a:pt x="1784665" y="1034733"/>
                </a:lnTo>
                <a:lnTo>
                  <a:pt x="1786254" y="1037908"/>
                </a:lnTo>
                <a:lnTo>
                  <a:pt x="1787207" y="1040448"/>
                </a:lnTo>
                <a:lnTo>
                  <a:pt x="1788160" y="1045845"/>
                </a:lnTo>
                <a:lnTo>
                  <a:pt x="1788478" y="1053783"/>
                </a:lnTo>
                <a:lnTo>
                  <a:pt x="1789113" y="1076643"/>
                </a:lnTo>
                <a:lnTo>
                  <a:pt x="1789113" y="1107440"/>
                </a:lnTo>
                <a:lnTo>
                  <a:pt x="1788478" y="1144588"/>
                </a:lnTo>
                <a:lnTo>
                  <a:pt x="1787525" y="1187133"/>
                </a:lnTo>
                <a:lnTo>
                  <a:pt x="1786254" y="1233488"/>
                </a:lnTo>
                <a:lnTo>
                  <a:pt x="1784347" y="1282383"/>
                </a:lnTo>
                <a:lnTo>
                  <a:pt x="1782123" y="1331913"/>
                </a:lnTo>
                <a:lnTo>
                  <a:pt x="1672507" y="1331913"/>
                </a:lnTo>
                <a:lnTo>
                  <a:pt x="1674096" y="1293813"/>
                </a:lnTo>
                <a:lnTo>
                  <a:pt x="1674732" y="1258253"/>
                </a:lnTo>
                <a:lnTo>
                  <a:pt x="1675685" y="1225550"/>
                </a:lnTo>
                <a:lnTo>
                  <a:pt x="1676002" y="1197293"/>
                </a:lnTo>
                <a:lnTo>
                  <a:pt x="1675685" y="1174115"/>
                </a:lnTo>
                <a:lnTo>
                  <a:pt x="1674732" y="1156970"/>
                </a:lnTo>
                <a:lnTo>
                  <a:pt x="1674096" y="1150938"/>
                </a:lnTo>
                <a:lnTo>
                  <a:pt x="1673143" y="1147445"/>
                </a:lnTo>
                <a:lnTo>
                  <a:pt x="1672825" y="1145858"/>
                </a:lnTo>
                <a:lnTo>
                  <a:pt x="1672507" y="1144905"/>
                </a:lnTo>
                <a:lnTo>
                  <a:pt x="1672190" y="1144905"/>
                </a:lnTo>
                <a:lnTo>
                  <a:pt x="1671237" y="1145540"/>
                </a:lnTo>
                <a:lnTo>
                  <a:pt x="1669648" y="1147445"/>
                </a:lnTo>
                <a:lnTo>
                  <a:pt x="1668059" y="1149668"/>
                </a:lnTo>
                <a:lnTo>
                  <a:pt x="1666471" y="1151890"/>
                </a:lnTo>
                <a:lnTo>
                  <a:pt x="1654079" y="1331913"/>
                </a:lnTo>
                <a:lnTo>
                  <a:pt x="1602608" y="1331913"/>
                </a:lnTo>
                <a:lnTo>
                  <a:pt x="1602290" y="1283335"/>
                </a:lnTo>
                <a:lnTo>
                  <a:pt x="1598477" y="1283653"/>
                </a:lnTo>
                <a:lnTo>
                  <a:pt x="1586721" y="1284605"/>
                </a:lnTo>
                <a:lnTo>
                  <a:pt x="1568293" y="1285240"/>
                </a:lnTo>
                <a:lnTo>
                  <a:pt x="1556537" y="1285558"/>
                </a:lnTo>
                <a:lnTo>
                  <a:pt x="1543828" y="1285558"/>
                </a:lnTo>
                <a:lnTo>
                  <a:pt x="1529213" y="1285240"/>
                </a:lnTo>
                <a:lnTo>
                  <a:pt x="1513009" y="1284605"/>
                </a:lnTo>
                <a:lnTo>
                  <a:pt x="1496169" y="1283653"/>
                </a:lnTo>
                <a:lnTo>
                  <a:pt x="1477741" y="1282383"/>
                </a:lnTo>
                <a:lnTo>
                  <a:pt x="1457724" y="1280478"/>
                </a:lnTo>
                <a:lnTo>
                  <a:pt x="1437390" y="1277620"/>
                </a:lnTo>
                <a:lnTo>
                  <a:pt x="1415467" y="1274763"/>
                </a:lnTo>
                <a:lnTo>
                  <a:pt x="1392908" y="1270953"/>
                </a:lnTo>
                <a:lnTo>
                  <a:pt x="1381787" y="1268730"/>
                </a:lnTo>
                <a:lnTo>
                  <a:pt x="1370349" y="1266508"/>
                </a:lnTo>
                <a:lnTo>
                  <a:pt x="1359547" y="1263968"/>
                </a:lnTo>
                <a:lnTo>
                  <a:pt x="1348426" y="1261110"/>
                </a:lnTo>
                <a:lnTo>
                  <a:pt x="1328092" y="1254760"/>
                </a:lnTo>
                <a:lnTo>
                  <a:pt x="1308710" y="1248410"/>
                </a:lnTo>
                <a:lnTo>
                  <a:pt x="1290282" y="1241743"/>
                </a:lnTo>
                <a:lnTo>
                  <a:pt x="1273443" y="1234440"/>
                </a:lnTo>
                <a:lnTo>
                  <a:pt x="1257556" y="1227455"/>
                </a:lnTo>
                <a:lnTo>
                  <a:pt x="1243259" y="1220153"/>
                </a:lnTo>
                <a:lnTo>
                  <a:pt x="1229914" y="1213485"/>
                </a:lnTo>
                <a:lnTo>
                  <a:pt x="1218794" y="1207135"/>
                </a:lnTo>
                <a:lnTo>
                  <a:pt x="1208626" y="1201103"/>
                </a:lnTo>
                <a:lnTo>
                  <a:pt x="1200366" y="1196340"/>
                </a:lnTo>
                <a:lnTo>
                  <a:pt x="1189245" y="1188720"/>
                </a:lnTo>
                <a:lnTo>
                  <a:pt x="1185115" y="1186180"/>
                </a:lnTo>
                <a:lnTo>
                  <a:pt x="1204814" y="1331913"/>
                </a:lnTo>
                <a:lnTo>
                  <a:pt x="1152071" y="1331913"/>
                </a:lnTo>
                <a:lnTo>
                  <a:pt x="1149529" y="1296670"/>
                </a:lnTo>
                <a:lnTo>
                  <a:pt x="1143810" y="1297305"/>
                </a:lnTo>
                <a:lnTo>
                  <a:pt x="1135549" y="1299210"/>
                </a:lnTo>
                <a:lnTo>
                  <a:pt x="1112355" y="1303655"/>
                </a:lnTo>
                <a:lnTo>
                  <a:pt x="1082489" y="1309688"/>
                </a:lnTo>
                <a:lnTo>
                  <a:pt x="1066285" y="1313180"/>
                </a:lnTo>
                <a:lnTo>
                  <a:pt x="1049445" y="1316038"/>
                </a:lnTo>
                <a:lnTo>
                  <a:pt x="1032606" y="1318895"/>
                </a:lnTo>
                <a:lnTo>
                  <a:pt x="1015766" y="1321118"/>
                </a:lnTo>
                <a:lnTo>
                  <a:pt x="999880" y="1322388"/>
                </a:lnTo>
                <a:lnTo>
                  <a:pt x="984629" y="1323658"/>
                </a:lnTo>
                <a:lnTo>
                  <a:pt x="977639" y="1323658"/>
                </a:lnTo>
                <a:lnTo>
                  <a:pt x="970649" y="1323658"/>
                </a:lnTo>
                <a:lnTo>
                  <a:pt x="964295" y="1323340"/>
                </a:lnTo>
                <a:lnTo>
                  <a:pt x="958575" y="1323023"/>
                </a:lnTo>
                <a:lnTo>
                  <a:pt x="953174" y="1322070"/>
                </a:lnTo>
                <a:lnTo>
                  <a:pt x="948090" y="1320483"/>
                </a:lnTo>
                <a:lnTo>
                  <a:pt x="943960" y="1319213"/>
                </a:lnTo>
                <a:lnTo>
                  <a:pt x="940783" y="1317625"/>
                </a:lnTo>
                <a:lnTo>
                  <a:pt x="934746" y="1305560"/>
                </a:lnTo>
                <a:lnTo>
                  <a:pt x="928709" y="1295083"/>
                </a:lnTo>
                <a:lnTo>
                  <a:pt x="917271" y="1275398"/>
                </a:lnTo>
                <a:lnTo>
                  <a:pt x="912505" y="1266508"/>
                </a:lnTo>
                <a:lnTo>
                  <a:pt x="908057" y="1257935"/>
                </a:lnTo>
                <a:lnTo>
                  <a:pt x="904244" y="1249680"/>
                </a:lnTo>
                <a:lnTo>
                  <a:pt x="902338" y="1244918"/>
                </a:lnTo>
                <a:lnTo>
                  <a:pt x="901067" y="1240790"/>
                </a:lnTo>
                <a:lnTo>
                  <a:pt x="900114" y="1236663"/>
                </a:lnTo>
                <a:lnTo>
                  <a:pt x="899161" y="1232535"/>
                </a:lnTo>
                <a:lnTo>
                  <a:pt x="898843" y="1228408"/>
                </a:lnTo>
                <a:lnTo>
                  <a:pt x="898525" y="1223963"/>
                </a:lnTo>
                <a:lnTo>
                  <a:pt x="898843" y="1219835"/>
                </a:lnTo>
                <a:lnTo>
                  <a:pt x="899161" y="1215390"/>
                </a:lnTo>
                <a:lnTo>
                  <a:pt x="900431" y="1210628"/>
                </a:lnTo>
                <a:lnTo>
                  <a:pt x="901385" y="1205865"/>
                </a:lnTo>
                <a:lnTo>
                  <a:pt x="903291" y="1201103"/>
                </a:lnTo>
                <a:lnTo>
                  <a:pt x="905197" y="1195705"/>
                </a:lnTo>
                <a:lnTo>
                  <a:pt x="908057" y="1190943"/>
                </a:lnTo>
                <a:lnTo>
                  <a:pt x="910916" y="1185228"/>
                </a:lnTo>
                <a:lnTo>
                  <a:pt x="914729" y="1179513"/>
                </a:lnTo>
                <a:lnTo>
                  <a:pt x="918542" y="1173480"/>
                </a:lnTo>
                <a:lnTo>
                  <a:pt x="922990" y="1167765"/>
                </a:lnTo>
                <a:lnTo>
                  <a:pt x="928391" y="1161098"/>
                </a:lnTo>
                <a:lnTo>
                  <a:pt x="939512" y="1146810"/>
                </a:lnTo>
                <a:lnTo>
                  <a:pt x="949361" y="1133793"/>
                </a:lnTo>
                <a:lnTo>
                  <a:pt x="967154" y="1109345"/>
                </a:lnTo>
                <a:lnTo>
                  <a:pt x="976050" y="1096963"/>
                </a:lnTo>
                <a:lnTo>
                  <a:pt x="985900" y="1084580"/>
                </a:lnTo>
                <a:lnTo>
                  <a:pt x="997338" y="1070928"/>
                </a:lnTo>
                <a:lnTo>
                  <a:pt x="1004328" y="1063943"/>
                </a:lnTo>
                <a:lnTo>
                  <a:pt x="1011318" y="1056323"/>
                </a:lnTo>
                <a:lnTo>
                  <a:pt x="1017673" y="1045528"/>
                </a:lnTo>
                <a:lnTo>
                  <a:pt x="1024663" y="1035368"/>
                </a:lnTo>
                <a:lnTo>
                  <a:pt x="1031335" y="1025525"/>
                </a:lnTo>
                <a:lnTo>
                  <a:pt x="1038007" y="1016318"/>
                </a:lnTo>
                <a:lnTo>
                  <a:pt x="1044997" y="1008063"/>
                </a:lnTo>
                <a:lnTo>
                  <a:pt x="1051669" y="1000443"/>
                </a:lnTo>
                <a:lnTo>
                  <a:pt x="1058659" y="993141"/>
                </a:lnTo>
                <a:lnTo>
                  <a:pt x="1065967" y="986473"/>
                </a:lnTo>
                <a:lnTo>
                  <a:pt x="1073593" y="980123"/>
                </a:lnTo>
                <a:lnTo>
                  <a:pt x="1080583" y="974091"/>
                </a:lnTo>
                <a:lnTo>
                  <a:pt x="1088208" y="968693"/>
                </a:lnTo>
                <a:lnTo>
                  <a:pt x="1096151" y="963931"/>
                </a:lnTo>
                <a:lnTo>
                  <a:pt x="1104094" y="959168"/>
                </a:lnTo>
                <a:lnTo>
                  <a:pt x="1111720" y="954723"/>
                </a:lnTo>
                <a:lnTo>
                  <a:pt x="1119663" y="950913"/>
                </a:lnTo>
                <a:lnTo>
                  <a:pt x="1127924" y="947738"/>
                </a:lnTo>
                <a:lnTo>
                  <a:pt x="1136185" y="944246"/>
                </a:lnTo>
                <a:lnTo>
                  <a:pt x="1145081" y="941388"/>
                </a:lnTo>
                <a:lnTo>
                  <a:pt x="1153660" y="938531"/>
                </a:lnTo>
                <a:lnTo>
                  <a:pt x="1162238" y="935991"/>
                </a:lnTo>
                <a:lnTo>
                  <a:pt x="1171452" y="933768"/>
                </a:lnTo>
                <a:lnTo>
                  <a:pt x="1180349" y="931863"/>
                </a:lnTo>
                <a:lnTo>
                  <a:pt x="1199412" y="928053"/>
                </a:lnTo>
                <a:lnTo>
                  <a:pt x="1218794" y="924561"/>
                </a:lnTo>
                <a:lnTo>
                  <a:pt x="1239128" y="921703"/>
                </a:lnTo>
                <a:lnTo>
                  <a:pt x="1282021" y="915988"/>
                </a:lnTo>
                <a:lnTo>
                  <a:pt x="1284881" y="915671"/>
                </a:lnTo>
                <a:lnTo>
                  <a:pt x="1287740" y="915671"/>
                </a:lnTo>
                <a:lnTo>
                  <a:pt x="1292824" y="915671"/>
                </a:lnTo>
                <a:lnTo>
                  <a:pt x="1366537" y="1187768"/>
                </a:lnTo>
                <a:lnTo>
                  <a:pt x="1368125" y="1176973"/>
                </a:lnTo>
                <a:lnTo>
                  <a:pt x="1393226" y="990283"/>
                </a:lnTo>
                <a:lnTo>
                  <a:pt x="1386236" y="972186"/>
                </a:lnTo>
                <a:lnTo>
                  <a:pt x="1400216" y="947738"/>
                </a:lnTo>
                <a:lnTo>
                  <a:pt x="1432306" y="947421"/>
                </a:lnTo>
                <a:lnTo>
                  <a:pt x="1445968" y="972186"/>
                </a:lnTo>
                <a:lnTo>
                  <a:pt x="1439614" y="993776"/>
                </a:lnTo>
                <a:lnTo>
                  <a:pt x="1462490" y="1190943"/>
                </a:lnTo>
                <a:lnTo>
                  <a:pt x="1522858" y="924243"/>
                </a:lnTo>
                <a:lnTo>
                  <a:pt x="1529530" y="921386"/>
                </a:lnTo>
                <a:lnTo>
                  <a:pt x="1534932" y="918846"/>
                </a:lnTo>
                <a:lnTo>
                  <a:pt x="1537791" y="916940"/>
                </a:lnTo>
                <a:lnTo>
                  <a:pt x="1538427" y="915988"/>
                </a:lnTo>
                <a:lnTo>
                  <a:pt x="1549865" y="915036"/>
                </a:lnTo>
                <a:lnTo>
                  <a:pt x="1560668" y="914401"/>
                </a:lnTo>
                <a:close/>
                <a:moveTo>
                  <a:pt x="170497" y="661035"/>
                </a:moveTo>
                <a:lnTo>
                  <a:pt x="168576" y="681657"/>
                </a:lnTo>
                <a:lnTo>
                  <a:pt x="168275" y="683619"/>
                </a:lnTo>
                <a:lnTo>
                  <a:pt x="167640" y="691889"/>
                </a:lnTo>
                <a:lnTo>
                  <a:pt x="167640" y="695282"/>
                </a:lnTo>
                <a:lnTo>
                  <a:pt x="167322" y="700477"/>
                </a:lnTo>
                <a:lnTo>
                  <a:pt x="167640" y="700795"/>
                </a:lnTo>
                <a:lnTo>
                  <a:pt x="167640" y="695282"/>
                </a:lnTo>
                <a:lnTo>
                  <a:pt x="168275" y="684891"/>
                </a:lnTo>
                <a:lnTo>
                  <a:pt x="168576" y="681657"/>
                </a:lnTo>
                <a:lnTo>
                  <a:pt x="169545" y="675349"/>
                </a:lnTo>
                <a:lnTo>
                  <a:pt x="170497" y="668033"/>
                </a:lnTo>
                <a:lnTo>
                  <a:pt x="170497" y="664534"/>
                </a:lnTo>
                <a:lnTo>
                  <a:pt x="170497" y="661035"/>
                </a:lnTo>
                <a:close/>
                <a:moveTo>
                  <a:pt x="2571454" y="661035"/>
                </a:moveTo>
                <a:lnTo>
                  <a:pt x="2571454" y="664534"/>
                </a:lnTo>
                <a:lnTo>
                  <a:pt x="2571137" y="668033"/>
                </a:lnTo>
                <a:lnTo>
                  <a:pt x="2572406" y="675349"/>
                </a:lnTo>
                <a:lnTo>
                  <a:pt x="2573358" y="683619"/>
                </a:lnTo>
                <a:lnTo>
                  <a:pt x="2573992" y="691889"/>
                </a:lnTo>
                <a:lnTo>
                  <a:pt x="2574310" y="700795"/>
                </a:lnTo>
                <a:lnTo>
                  <a:pt x="2574627" y="700477"/>
                </a:lnTo>
                <a:lnTo>
                  <a:pt x="2573675" y="684891"/>
                </a:lnTo>
                <a:lnTo>
                  <a:pt x="2571454" y="661035"/>
                </a:lnTo>
                <a:close/>
                <a:moveTo>
                  <a:pt x="197485" y="574519"/>
                </a:moveTo>
                <a:lnTo>
                  <a:pt x="195897" y="575155"/>
                </a:lnTo>
                <a:lnTo>
                  <a:pt x="194310" y="576109"/>
                </a:lnTo>
                <a:lnTo>
                  <a:pt x="192405" y="577381"/>
                </a:lnTo>
                <a:lnTo>
                  <a:pt x="190817" y="579290"/>
                </a:lnTo>
                <a:lnTo>
                  <a:pt x="189230" y="581198"/>
                </a:lnTo>
                <a:lnTo>
                  <a:pt x="186690" y="585969"/>
                </a:lnTo>
                <a:lnTo>
                  <a:pt x="189865" y="582789"/>
                </a:lnTo>
                <a:lnTo>
                  <a:pt x="192722" y="579608"/>
                </a:lnTo>
                <a:lnTo>
                  <a:pt x="195897" y="576745"/>
                </a:lnTo>
                <a:lnTo>
                  <a:pt x="199390" y="574519"/>
                </a:lnTo>
                <a:lnTo>
                  <a:pt x="197485" y="574519"/>
                </a:lnTo>
                <a:close/>
                <a:moveTo>
                  <a:pt x="2542584" y="574518"/>
                </a:moveTo>
                <a:lnTo>
                  <a:pt x="2545757" y="576745"/>
                </a:lnTo>
                <a:lnTo>
                  <a:pt x="2549247" y="579608"/>
                </a:lnTo>
                <a:lnTo>
                  <a:pt x="2552102" y="582788"/>
                </a:lnTo>
                <a:lnTo>
                  <a:pt x="2555274" y="585969"/>
                </a:lnTo>
                <a:lnTo>
                  <a:pt x="2552102" y="581198"/>
                </a:lnTo>
                <a:lnTo>
                  <a:pt x="2550833" y="579290"/>
                </a:lnTo>
                <a:lnTo>
                  <a:pt x="2549247" y="577381"/>
                </a:lnTo>
                <a:lnTo>
                  <a:pt x="2547660" y="576109"/>
                </a:lnTo>
                <a:lnTo>
                  <a:pt x="2545757" y="575155"/>
                </a:lnTo>
                <a:lnTo>
                  <a:pt x="2544488" y="574518"/>
                </a:lnTo>
                <a:lnTo>
                  <a:pt x="2542584" y="574518"/>
                </a:lnTo>
                <a:close/>
                <a:moveTo>
                  <a:pt x="331470" y="485775"/>
                </a:moveTo>
                <a:lnTo>
                  <a:pt x="347662" y="485775"/>
                </a:lnTo>
                <a:lnTo>
                  <a:pt x="363537" y="486729"/>
                </a:lnTo>
                <a:lnTo>
                  <a:pt x="378460" y="488638"/>
                </a:lnTo>
                <a:lnTo>
                  <a:pt x="393700" y="490864"/>
                </a:lnTo>
                <a:lnTo>
                  <a:pt x="407988" y="493409"/>
                </a:lnTo>
                <a:lnTo>
                  <a:pt x="421323" y="497226"/>
                </a:lnTo>
                <a:lnTo>
                  <a:pt x="434658" y="501043"/>
                </a:lnTo>
                <a:lnTo>
                  <a:pt x="447040" y="505178"/>
                </a:lnTo>
                <a:lnTo>
                  <a:pt x="459105" y="509631"/>
                </a:lnTo>
                <a:lnTo>
                  <a:pt x="470535" y="514402"/>
                </a:lnTo>
                <a:lnTo>
                  <a:pt x="481013" y="519491"/>
                </a:lnTo>
                <a:lnTo>
                  <a:pt x="491173" y="524580"/>
                </a:lnTo>
                <a:lnTo>
                  <a:pt x="500698" y="529670"/>
                </a:lnTo>
                <a:lnTo>
                  <a:pt x="509270" y="534759"/>
                </a:lnTo>
                <a:lnTo>
                  <a:pt x="517208" y="539848"/>
                </a:lnTo>
                <a:lnTo>
                  <a:pt x="524510" y="544301"/>
                </a:lnTo>
                <a:lnTo>
                  <a:pt x="536575" y="552889"/>
                </a:lnTo>
                <a:lnTo>
                  <a:pt x="545465" y="559569"/>
                </a:lnTo>
                <a:lnTo>
                  <a:pt x="550863" y="564340"/>
                </a:lnTo>
                <a:lnTo>
                  <a:pt x="552450" y="565612"/>
                </a:lnTo>
                <a:lnTo>
                  <a:pt x="550863" y="569747"/>
                </a:lnTo>
                <a:lnTo>
                  <a:pt x="548005" y="574837"/>
                </a:lnTo>
                <a:lnTo>
                  <a:pt x="544195" y="581198"/>
                </a:lnTo>
                <a:lnTo>
                  <a:pt x="539750" y="587878"/>
                </a:lnTo>
                <a:lnTo>
                  <a:pt x="534035" y="595512"/>
                </a:lnTo>
                <a:lnTo>
                  <a:pt x="530860" y="599647"/>
                </a:lnTo>
                <a:lnTo>
                  <a:pt x="527050" y="603463"/>
                </a:lnTo>
                <a:lnTo>
                  <a:pt x="523240" y="607280"/>
                </a:lnTo>
                <a:lnTo>
                  <a:pt x="518795" y="610779"/>
                </a:lnTo>
                <a:lnTo>
                  <a:pt x="514350" y="614278"/>
                </a:lnTo>
                <a:lnTo>
                  <a:pt x="509588" y="617777"/>
                </a:lnTo>
                <a:lnTo>
                  <a:pt x="504508" y="620640"/>
                </a:lnTo>
                <a:lnTo>
                  <a:pt x="498793" y="623502"/>
                </a:lnTo>
                <a:lnTo>
                  <a:pt x="493078" y="626047"/>
                </a:lnTo>
                <a:lnTo>
                  <a:pt x="487045" y="627955"/>
                </a:lnTo>
                <a:lnTo>
                  <a:pt x="480695" y="629228"/>
                </a:lnTo>
                <a:lnTo>
                  <a:pt x="474028" y="630500"/>
                </a:lnTo>
                <a:lnTo>
                  <a:pt x="466725" y="630818"/>
                </a:lnTo>
                <a:lnTo>
                  <a:pt x="459423" y="630818"/>
                </a:lnTo>
                <a:lnTo>
                  <a:pt x="451803" y="630182"/>
                </a:lnTo>
                <a:lnTo>
                  <a:pt x="443548" y="628910"/>
                </a:lnTo>
                <a:lnTo>
                  <a:pt x="434975" y="626683"/>
                </a:lnTo>
                <a:lnTo>
                  <a:pt x="426403" y="624139"/>
                </a:lnTo>
                <a:lnTo>
                  <a:pt x="417195" y="620322"/>
                </a:lnTo>
                <a:lnTo>
                  <a:pt x="407353" y="615869"/>
                </a:lnTo>
                <a:lnTo>
                  <a:pt x="396557" y="610461"/>
                </a:lnTo>
                <a:lnTo>
                  <a:pt x="385127" y="605690"/>
                </a:lnTo>
                <a:lnTo>
                  <a:pt x="408305" y="616823"/>
                </a:lnTo>
                <a:lnTo>
                  <a:pt x="430848" y="627955"/>
                </a:lnTo>
                <a:lnTo>
                  <a:pt x="441643" y="632727"/>
                </a:lnTo>
                <a:lnTo>
                  <a:pt x="452120" y="637180"/>
                </a:lnTo>
                <a:lnTo>
                  <a:pt x="462280" y="641315"/>
                </a:lnTo>
                <a:lnTo>
                  <a:pt x="472440" y="645132"/>
                </a:lnTo>
                <a:lnTo>
                  <a:pt x="481965" y="648312"/>
                </a:lnTo>
                <a:lnTo>
                  <a:pt x="491173" y="650539"/>
                </a:lnTo>
                <a:lnTo>
                  <a:pt x="500063" y="652129"/>
                </a:lnTo>
                <a:lnTo>
                  <a:pt x="504190" y="652447"/>
                </a:lnTo>
                <a:lnTo>
                  <a:pt x="508318" y="652447"/>
                </a:lnTo>
                <a:lnTo>
                  <a:pt x="512128" y="652447"/>
                </a:lnTo>
                <a:lnTo>
                  <a:pt x="515620" y="652129"/>
                </a:lnTo>
                <a:lnTo>
                  <a:pt x="519430" y="651493"/>
                </a:lnTo>
                <a:lnTo>
                  <a:pt x="522923" y="650539"/>
                </a:lnTo>
                <a:lnTo>
                  <a:pt x="526415" y="649267"/>
                </a:lnTo>
                <a:lnTo>
                  <a:pt x="529590" y="647676"/>
                </a:lnTo>
                <a:lnTo>
                  <a:pt x="532765" y="646086"/>
                </a:lnTo>
                <a:lnTo>
                  <a:pt x="535623" y="643541"/>
                </a:lnTo>
                <a:lnTo>
                  <a:pt x="536893" y="651493"/>
                </a:lnTo>
                <a:lnTo>
                  <a:pt x="537210" y="659127"/>
                </a:lnTo>
                <a:lnTo>
                  <a:pt x="537845" y="673440"/>
                </a:lnTo>
                <a:lnTo>
                  <a:pt x="537845" y="687118"/>
                </a:lnTo>
                <a:lnTo>
                  <a:pt x="537210" y="700159"/>
                </a:lnTo>
                <a:lnTo>
                  <a:pt x="538163" y="699205"/>
                </a:lnTo>
                <a:lnTo>
                  <a:pt x="539433" y="697932"/>
                </a:lnTo>
                <a:lnTo>
                  <a:pt x="540703" y="697296"/>
                </a:lnTo>
                <a:lnTo>
                  <a:pt x="541973" y="696660"/>
                </a:lnTo>
                <a:lnTo>
                  <a:pt x="542925" y="697296"/>
                </a:lnTo>
                <a:lnTo>
                  <a:pt x="543243" y="698251"/>
                </a:lnTo>
                <a:lnTo>
                  <a:pt x="543878" y="699841"/>
                </a:lnTo>
                <a:lnTo>
                  <a:pt x="543878" y="702067"/>
                </a:lnTo>
                <a:lnTo>
                  <a:pt x="544195" y="708429"/>
                </a:lnTo>
                <a:lnTo>
                  <a:pt x="544195" y="716063"/>
                </a:lnTo>
                <a:lnTo>
                  <a:pt x="543878" y="725287"/>
                </a:lnTo>
                <a:lnTo>
                  <a:pt x="542925" y="735466"/>
                </a:lnTo>
                <a:lnTo>
                  <a:pt x="540703" y="757413"/>
                </a:lnTo>
                <a:lnTo>
                  <a:pt x="537528" y="779042"/>
                </a:lnTo>
                <a:lnTo>
                  <a:pt x="534670" y="796536"/>
                </a:lnTo>
                <a:lnTo>
                  <a:pt x="533083" y="802898"/>
                </a:lnTo>
                <a:lnTo>
                  <a:pt x="531813" y="807669"/>
                </a:lnTo>
                <a:lnTo>
                  <a:pt x="531178" y="808623"/>
                </a:lnTo>
                <a:lnTo>
                  <a:pt x="530860" y="809577"/>
                </a:lnTo>
                <a:lnTo>
                  <a:pt x="530543" y="809577"/>
                </a:lnTo>
                <a:lnTo>
                  <a:pt x="529908" y="808623"/>
                </a:lnTo>
                <a:lnTo>
                  <a:pt x="528638" y="820392"/>
                </a:lnTo>
                <a:lnTo>
                  <a:pt x="526733" y="831525"/>
                </a:lnTo>
                <a:lnTo>
                  <a:pt x="524510" y="842657"/>
                </a:lnTo>
                <a:lnTo>
                  <a:pt x="521335" y="853154"/>
                </a:lnTo>
                <a:lnTo>
                  <a:pt x="518478" y="863650"/>
                </a:lnTo>
                <a:lnTo>
                  <a:pt x="514985" y="873829"/>
                </a:lnTo>
                <a:lnTo>
                  <a:pt x="510858" y="883689"/>
                </a:lnTo>
                <a:lnTo>
                  <a:pt x="506730" y="892913"/>
                </a:lnTo>
                <a:lnTo>
                  <a:pt x="502285" y="902138"/>
                </a:lnTo>
                <a:lnTo>
                  <a:pt x="497205" y="911044"/>
                </a:lnTo>
                <a:lnTo>
                  <a:pt x="492443" y="919314"/>
                </a:lnTo>
                <a:lnTo>
                  <a:pt x="486728" y="927584"/>
                </a:lnTo>
                <a:lnTo>
                  <a:pt x="481013" y="935536"/>
                </a:lnTo>
                <a:lnTo>
                  <a:pt x="475615" y="943170"/>
                </a:lnTo>
                <a:lnTo>
                  <a:pt x="469583" y="950167"/>
                </a:lnTo>
                <a:lnTo>
                  <a:pt x="463550" y="957165"/>
                </a:lnTo>
                <a:lnTo>
                  <a:pt x="457200" y="963209"/>
                </a:lnTo>
                <a:lnTo>
                  <a:pt x="450850" y="969252"/>
                </a:lnTo>
                <a:lnTo>
                  <a:pt x="443865" y="974659"/>
                </a:lnTo>
                <a:lnTo>
                  <a:pt x="437198" y="980067"/>
                </a:lnTo>
                <a:lnTo>
                  <a:pt x="430530" y="984838"/>
                </a:lnTo>
                <a:lnTo>
                  <a:pt x="423545" y="989609"/>
                </a:lnTo>
                <a:lnTo>
                  <a:pt x="416878" y="993744"/>
                </a:lnTo>
                <a:lnTo>
                  <a:pt x="410210" y="997243"/>
                </a:lnTo>
                <a:lnTo>
                  <a:pt x="402908" y="1000742"/>
                </a:lnTo>
                <a:lnTo>
                  <a:pt x="396240" y="1003286"/>
                </a:lnTo>
                <a:lnTo>
                  <a:pt x="389255" y="1006149"/>
                </a:lnTo>
                <a:lnTo>
                  <a:pt x="382587" y="1008057"/>
                </a:lnTo>
                <a:lnTo>
                  <a:pt x="375920" y="1009330"/>
                </a:lnTo>
                <a:lnTo>
                  <a:pt x="369252" y="1010602"/>
                </a:lnTo>
                <a:lnTo>
                  <a:pt x="362585" y="1011238"/>
                </a:lnTo>
                <a:lnTo>
                  <a:pt x="356235" y="1011238"/>
                </a:lnTo>
                <a:lnTo>
                  <a:pt x="351155" y="1011238"/>
                </a:lnTo>
                <a:lnTo>
                  <a:pt x="345440" y="1010602"/>
                </a:lnTo>
                <a:lnTo>
                  <a:pt x="339725" y="1009330"/>
                </a:lnTo>
                <a:lnTo>
                  <a:pt x="334010" y="1007421"/>
                </a:lnTo>
                <a:lnTo>
                  <a:pt x="327977" y="1005831"/>
                </a:lnTo>
                <a:lnTo>
                  <a:pt x="321945" y="1002968"/>
                </a:lnTo>
                <a:lnTo>
                  <a:pt x="315595" y="1000105"/>
                </a:lnTo>
                <a:lnTo>
                  <a:pt x="309245" y="996607"/>
                </a:lnTo>
                <a:lnTo>
                  <a:pt x="302895" y="992790"/>
                </a:lnTo>
                <a:lnTo>
                  <a:pt x="296227" y="988655"/>
                </a:lnTo>
                <a:lnTo>
                  <a:pt x="289877" y="984202"/>
                </a:lnTo>
                <a:lnTo>
                  <a:pt x="282892" y="979430"/>
                </a:lnTo>
                <a:lnTo>
                  <a:pt x="276542" y="974023"/>
                </a:lnTo>
                <a:lnTo>
                  <a:pt x="269875" y="968298"/>
                </a:lnTo>
                <a:lnTo>
                  <a:pt x="263207" y="962254"/>
                </a:lnTo>
                <a:lnTo>
                  <a:pt x="256540" y="955893"/>
                </a:lnTo>
                <a:lnTo>
                  <a:pt x="250190" y="949213"/>
                </a:lnTo>
                <a:lnTo>
                  <a:pt x="243840" y="941897"/>
                </a:lnTo>
                <a:lnTo>
                  <a:pt x="237490" y="934900"/>
                </a:lnTo>
                <a:lnTo>
                  <a:pt x="231457" y="927266"/>
                </a:lnTo>
                <a:lnTo>
                  <a:pt x="225425" y="919314"/>
                </a:lnTo>
                <a:lnTo>
                  <a:pt x="219710" y="911044"/>
                </a:lnTo>
                <a:lnTo>
                  <a:pt x="214312" y="902774"/>
                </a:lnTo>
                <a:lnTo>
                  <a:pt x="208915" y="893868"/>
                </a:lnTo>
                <a:lnTo>
                  <a:pt x="203517" y="885280"/>
                </a:lnTo>
                <a:lnTo>
                  <a:pt x="198755" y="875737"/>
                </a:lnTo>
                <a:lnTo>
                  <a:pt x="194310" y="866195"/>
                </a:lnTo>
                <a:lnTo>
                  <a:pt x="190182" y="856971"/>
                </a:lnTo>
                <a:lnTo>
                  <a:pt x="186055" y="846792"/>
                </a:lnTo>
                <a:lnTo>
                  <a:pt x="182245" y="836932"/>
                </a:lnTo>
                <a:lnTo>
                  <a:pt x="179070" y="826754"/>
                </a:lnTo>
                <a:lnTo>
                  <a:pt x="176212" y="816257"/>
                </a:lnTo>
                <a:lnTo>
                  <a:pt x="173990" y="822937"/>
                </a:lnTo>
                <a:lnTo>
                  <a:pt x="172402" y="826117"/>
                </a:lnTo>
                <a:lnTo>
                  <a:pt x="171450" y="828344"/>
                </a:lnTo>
                <a:lnTo>
                  <a:pt x="169862" y="830252"/>
                </a:lnTo>
                <a:lnTo>
                  <a:pt x="168275" y="831525"/>
                </a:lnTo>
                <a:lnTo>
                  <a:pt x="167322" y="832479"/>
                </a:lnTo>
                <a:lnTo>
                  <a:pt x="165417" y="832797"/>
                </a:lnTo>
                <a:lnTo>
                  <a:pt x="163830" y="832479"/>
                </a:lnTo>
                <a:lnTo>
                  <a:pt x="162242" y="831207"/>
                </a:lnTo>
                <a:lnTo>
                  <a:pt x="160655" y="829616"/>
                </a:lnTo>
                <a:lnTo>
                  <a:pt x="159385" y="827390"/>
                </a:lnTo>
                <a:lnTo>
                  <a:pt x="157797" y="824845"/>
                </a:lnTo>
                <a:lnTo>
                  <a:pt x="156210" y="821346"/>
                </a:lnTo>
                <a:lnTo>
                  <a:pt x="153987" y="813076"/>
                </a:lnTo>
                <a:lnTo>
                  <a:pt x="152082" y="803534"/>
                </a:lnTo>
                <a:lnTo>
                  <a:pt x="150495" y="792083"/>
                </a:lnTo>
                <a:lnTo>
                  <a:pt x="149542" y="779678"/>
                </a:lnTo>
                <a:lnTo>
                  <a:pt x="149225" y="766637"/>
                </a:lnTo>
                <a:lnTo>
                  <a:pt x="149542" y="753914"/>
                </a:lnTo>
                <a:lnTo>
                  <a:pt x="150177" y="742781"/>
                </a:lnTo>
                <a:lnTo>
                  <a:pt x="151765" y="732285"/>
                </a:lnTo>
                <a:lnTo>
                  <a:pt x="153352" y="722742"/>
                </a:lnTo>
                <a:lnTo>
                  <a:pt x="155257" y="714790"/>
                </a:lnTo>
                <a:lnTo>
                  <a:pt x="157797" y="708429"/>
                </a:lnTo>
                <a:lnTo>
                  <a:pt x="159067" y="705884"/>
                </a:lnTo>
                <a:lnTo>
                  <a:pt x="160337" y="703976"/>
                </a:lnTo>
                <a:lnTo>
                  <a:pt x="161607" y="702067"/>
                </a:lnTo>
                <a:lnTo>
                  <a:pt x="163195" y="700795"/>
                </a:lnTo>
                <a:lnTo>
                  <a:pt x="158432" y="696024"/>
                </a:lnTo>
                <a:lnTo>
                  <a:pt x="154622" y="690617"/>
                </a:lnTo>
                <a:lnTo>
                  <a:pt x="151447" y="685209"/>
                </a:lnTo>
                <a:lnTo>
                  <a:pt x="148907" y="679166"/>
                </a:lnTo>
                <a:lnTo>
                  <a:pt x="147002" y="672804"/>
                </a:lnTo>
                <a:lnTo>
                  <a:pt x="145097" y="666443"/>
                </a:lnTo>
                <a:lnTo>
                  <a:pt x="143827" y="659763"/>
                </a:lnTo>
                <a:lnTo>
                  <a:pt x="143192" y="653083"/>
                </a:lnTo>
                <a:lnTo>
                  <a:pt x="142875" y="646086"/>
                </a:lnTo>
                <a:lnTo>
                  <a:pt x="142875" y="639088"/>
                </a:lnTo>
                <a:lnTo>
                  <a:pt x="143510" y="632090"/>
                </a:lnTo>
                <a:lnTo>
                  <a:pt x="144145" y="624775"/>
                </a:lnTo>
                <a:lnTo>
                  <a:pt x="145415" y="617777"/>
                </a:lnTo>
                <a:lnTo>
                  <a:pt x="146367" y="610461"/>
                </a:lnTo>
                <a:lnTo>
                  <a:pt x="148272" y="603782"/>
                </a:lnTo>
                <a:lnTo>
                  <a:pt x="149860" y="596466"/>
                </a:lnTo>
                <a:lnTo>
                  <a:pt x="154305" y="583425"/>
                </a:lnTo>
                <a:lnTo>
                  <a:pt x="159385" y="570702"/>
                </a:lnTo>
                <a:lnTo>
                  <a:pt x="164465" y="558933"/>
                </a:lnTo>
                <a:lnTo>
                  <a:pt x="169862" y="548436"/>
                </a:lnTo>
                <a:lnTo>
                  <a:pt x="174942" y="539212"/>
                </a:lnTo>
                <a:lnTo>
                  <a:pt x="180022" y="532214"/>
                </a:lnTo>
                <a:lnTo>
                  <a:pt x="182562" y="529034"/>
                </a:lnTo>
                <a:lnTo>
                  <a:pt x="184467" y="526807"/>
                </a:lnTo>
                <a:lnTo>
                  <a:pt x="186690" y="525535"/>
                </a:lnTo>
                <a:lnTo>
                  <a:pt x="188277" y="524262"/>
                </a:lnTo>
                <a:lnTo>
                  <a:pt x="198120" y="519491"/>
                </a:lnTo>
                <a:lnTo>
                  <a:pt x="207327" y="514720"/>
                </a:lnTo>
                <a:lnTo>
                  <a:pt x="216852" y="510585"/>
                </a:lnTo>
                <a:lnTo>
                  <a:pt x="226377" y="507086"/>
                </a:lnTo>
                <a:lnTo>
                  <a:pt x="235267" y="503587"/>
                </a:lnTo>
                <a:lnTo>
                  <a:pt x="244792" y="500407"/>
                </a:lnTo>
                <a:lnTo>
                  <a:pt x="253682" y="497862"/>
                </a:lnTo>
                <a:lnTo>
                  <a:pt x="262572" y="495317"/>
                </a:lnTo>
                <a:lnTo>
                  <a:pt x="271780" y="493409"/>
                </a:lnTo>
                <a:lnTo>
                  <a:pt x="280352" y="491501"/>
                </a:lnTo>
                <a:lnTo>
                  <a:pt x="288925" y="489910"/>
                </a:lnTo>
                <a:lnTo>
                  <a:pt x="298132" y="488638"/>
                </a:lnTo>
                <a:lnTo>
                  <a:pt x="306387" y="487365"/>
                </a:lnTo>
                <a:lnTo>
                  <a:pt x="314960" y="486729"/>
                </a:lnTo>
                <a:lnTo>
                  <a:pt x="323215" y="486093"/>
                </a:lnTo>
                <a:lnTo>
                  <a:pt x="331470" y="485775"/>
                </a:lnTo>
                <a:close/>
                <a:moveTo>
                  <a:pt x="2394109" y="485775"/>
                </a:moveTo>
                <a:lnTo>
                  <a:pt x="2410607" y="485775"/>
                </a:lnTo>
                <a:lnTo>
                  <a:pt x="2418538" y="486093"/>
                </a:lnTo>
                <a:lnTo>
                  <a:pt x="2427104" y="486729"/>
                </a:lnTo>
                <a:lnTo>
                  <a:pt x="2435352" y="487365"/>
                </a:lnTo>
                <a:lnTo>
                  <a:pt x="2443918" y="488638"/>
                </a:lnTo>
                <a:lnTo>
                  <a:pt x="2452801" y="489910"/>
                </a:lnTo>
                <a:lnTo>
                  <a:pt x="2461367" y="491500"/>
                </a:lnTo>
                <a:lnTo>
                  <a:pt x="2470250" y="493409"/>
                </a:lnTo>
                <a:lnTo>
                  <a:pt x="2479451" y="495317"/>
                </a:lnTo>
                <a:lnTo>
                  <a:pt x="2488334" y="497862"/>
                </a:lnTo>
                <a:lnTo>
                  <a:pt x="2497534" y="500407"/>
                </a:lnTo>
                <a:lnTo>
                  <a:pt x="2506417" y="503587"/>
                </a:lnTo>
                <a:lnTo>
                  <a:pt x="2515935" y="507086"/>
                </a:lnTo>
                <a:lnTo>
                  <a:pt x="2525135" y="510585"/>
                </a:lnTo>
                <a:lnTo>
                  <a:pt x="2534653" y="514720"/>
                </a:lnTo>
                <a:lnTo>
                  <a:pt x="2543853" y="519491"/>
                </a:lnTo>
                <a:lnTo>
                  <a:pt x="2553371" y="524262"/>
                </a:lnTo>
                <a:lnTo>
                  <a:pt x="2555274" y="525535"/>
                </a:lnTo>
                <a:lnTo>
                  <a:pt x="2557178" y="526807"/>
                </a:lnTo>
                <a:lnTo>
                  <a:pt x="2559399" y="529033"/>
                </a:lnTo>
                <a:lnTo>
                  <a:pt x="2561620" y="532214"/>
                </a:lnTo>
                <a:lnTo>
                  <a:pt x="2566378" y="539212"/>
                </a:lnTo>
                <a:lnTo>
                  <a:pt x="2571772" y="548436"/>
                </a:lnTo>
                <a:lnTo>
                  <a:pt x="2577482" y="558933"/>
                </a:lnTo>
                <a:lnTo>
                  <a:pt x="2582558" y="570702"/>
                </a:lnTo>
                <a:lnTo>
                  <a:pt x="2587634" y="583425"/>
                </a:lnTo>
                <a:lnTo>
                  <a:pt x="2591759" y="596466"/>
                </a:lnTo>
                <a:lnTo>
                  <a:pt x="2593662" y="603782"/>
                </a:lnTo>
                <a:lnTo>
                  <a:pt x="2594931" y="610461"/>
                </a:lnTo>
                <a:lnTo>
                  <a:pt x="2596517" y="617777"/>
                </a:lnTo>
                <a:lnTo>
                  <a:pt x="2597786" y="624775"/>
                </a:lnTo>
                <a:lnTo>
                  <a:pt x="2598421" y="632090"/>
                </a:lnTo>
                <a:lnTo>
                  <a:pt x="2598738" y="639088"/>
                </a:lnTo>
                <a:lnTo>
                  <a:pt x="2598738" y="646086"/>
                </a:lnTo>
                <a:lnTo>
                  <a:pt x="2598421" y="653083"/>
                </a:lnTo>
                <a:lnTo>
                  <a:pt x="2598104" y="659763"/>
                </a:lnTo>
                <a:lnTo>
                  <a:pt x="2596517" y="666443"/>
                </a:lnTo>
                <a:lnTo>
                  <a:pt x="2594931" y="672804"/>
                </a:lnTo>
                <a:lnTo>
                  <a:pt x="2592710" y="679166"/>
                </a:lnTo>
                <a:lnTo>
                  <a:pt x="2590172" y="685209"/>
                </a:lnTo>
                <a:lnTo>
                  <a:pt x="2586683" y="690617"/>
                </a:lnTo>
                <a:lnTo>
                  <a:pt x="2583193" y="696024"/>
                </a:lnTo>
                <a:lnTo>
                  <a:pt x="2578434" y="700795"/>
                </a:lnTo>
                <a:lnTo>
                  <a:pt x="2580020" y="702067"/>
                </a:lnTo>
                <a:lnTo>
                  <a:pt x="2581607" y="703976"/>
                </a:lnTo>
                <a:lnTo>
                  <a:pt x="2582558" y="705884"/>
                </a:lnTo>
                <a:lnTo>
                  <a:pt x="2584145" y="708429"/>
                </a:lnTo>
                <a:lnTo>
                  <a:pt x="2586365" y="714790"/>
                </a:lnTo>
                <a:lnTo>
                  <a:pt x="2588269" y="722742"/>
                </a:lnTo>
                <a:lnTo>
                  <a:pt x="2590172" y="732285"/>
                </a:lnTo>
                <a:lnTo>
                  <a:pt x="2591441" y="742781"/>
                </a:lnTo>
                <a:lnTo>
                  <a:pt x="2592076" y="753914"/>
                </a:lnTo>
                <a:lnTo>
                  <a:pt x="2592393" y="766637"/>
                </a:lnTo>
                <a:lnTo>
                  <a:pt x="2592076" y="779678"/>
                </a:lnTo>
                <a:lnTo>
                  <a:pt x="2591441" y="792083"/>
                </a:lnTo>
                <a:lnTo>
                  <a:pt x="2589855" y="803534"/>
                </a:lnTo>
                <a:lnTo>
                  <a:pt x="2587634" y="813076"/>
                </a:lnTo>
                <a:lnTo>
                  <a:pt x="2585414" y="821346"/>
                </a:lnTo>
                <a:lnTo>
                  <a:pt x="2584145" y="824845"/>
                </a:lnTo>
                <a:lnTo>
                  <a:pt x="2582558" y="827390"/>
                </a:lnTo>
                <a:lnTo>
                  <a:pt x="2581289" y="829616"/>
                </a:lnTo>
                <a:lnTo>
                  <a:pt x="2579703" y="831207"/>
                </a:lnTo>
                <a:lnTo>
                  <a:pt x="2577799" y="832479"/>
                </a:lnTo>
                <a:lnTo>
                  <a:pt x="2576213" y="832797"/>
                </a:lnTo>
                <a:lnTo>
                  <a:pt x="2574627" y="832479"/>
                </a:lnTo>
                <a:lnTo>
                  <a:pt x="2573358" y="831525"/>
                </a:lnTo>
                <a:lnTo>
                  <a:pt x="2571772" y="830252"/>
                </a:lnTo>
                <a:lnTo>
                  <a:pt x="2570503" y="828344"/>
                </a:lnTo>
                <a:lnTo>
                  <a:pt x="2569234" y="826117"/>
                </a:lnTo>
                <a:lnTo>
                  <a:pt x="2567965" y="822936"/>
                </a:lnTo>
                <a:lnTo>
                  <a:pt x="2565744" y="816257"/>
                </a:lnTo>
                <a:lnTo>
                  <a:pt x="2562889" y="826753"/>
                </a:lnTo>
                <a:lnTo>
                  <a:pt x="2559399" y="836932"/>
                </a:lnTo>
                <a:lnTo>
                  <a:pt x="2555592" y="846792"/>
                </a:lnTo>
                <a:lnTo>
                  <a:pt x="2551785" y="856971"/>
                </a:lnTo>
                <a:lnTo>
                  <a:pt x="2547343" y="866195"/>
                </a:lnTo>
                <a:lnTo>
                  <a:pt x="2542902" y="875737"/>
                </a:lnTo>
                <a:lnTo>
                  <a:pt x="2537825" y="885280"/>
                </a:lnTo>
                <a:lnTo>
                  <a:pt x="2533067" y="893868"/>
                </a:lnTo>
                <a:lnTo>
                  <a:pt x="2527356" y="902774"/>
                </a:lnTo>
                <a:lnTo>
                  <a:pt x="2522280" y="911044"/>
                </a:lnTo>
                <a:lnTo>
                  <a:pt x="2516252" y="919314"/>
                </a:lnTo>
                <a:lnTo>
                  <a:pt x="2510224" y="927266"/>
                </a:lnTo>
                <a:lnTo>
                  <a:pt x="2504197" y="934900"/>
                </a:lnTo>
                <a:lnTo>
                  <a:pt x="2497851" y="941897"/>
                </a:lnTo>
                <a:lnTo>
                  <a:pt x="2491824" y="949213"/>
                </a:lnTo>
                <a:lnTo>
                  <a:pt x="2484844" y="955893"/>
                </a:lnTo>
                <a:lnTo>
                  <a:pt x="2478499" y="962254"/>
                </a:lnTo>
                <a:lnTo>
                  <a:pt x="2472154" y="968298"/>
                </a:lnTo>
                <a:lnTo>
                  <a:pt x="2465492" y="974023"/>
                </a:lnTo>
                <a:lnTo>
                  <a:pt x="2458829" y="979430"/>
                </a:lnTo>
                <a:lnTo>
                  <a:pt x="2452167" y="984202"/>
                </a:lnTo>
                <a:lnTo>
                  <a:pt x="2445505" y="988654"/>
                </a:lnTo>
                <a:lnTo>
                  <a:pt x="2439159" y="992789"/>
                </a:lnTo>
                <a:lnTo>
                  <a:pt x="2432814" y="996607"/>
                </a:lnTo>
                <a:lnTo>
                  <a:pt x="2426469" y="1000105"/>
                </a:lnTo>
                <a:lnTo>
                  <a:pt x="2420124" y="1002968"/>
                </a:lnTo>
                <a:lnTo>
                  <a:pt x="2413462" y="1005831"/>
                </a:lnTo>
                <a:lnTo>
                  <a:pt x="2408069" y="1007421"/>
                </a:lnTo>
                <a:lnTo>
                  <a:pt x="2402041" y="1009330"/>
                </a:lnTo>
                <a:lnTo>
                  <a:pt x="2396330" y="1010602"/>
                </a:lnTo>
                <a:lnTo>
                  <a:pt x="2390937" y="1011238"/>
                </a:lnTo>
                <a:lnTo>
                  <a:pt x="2385861" y="1011238"/>
                </a:lnTo>
                <a:lnTo>
                  <a:pt x="2379516" y="1011238"/>
                </a:lnTo>
                <a:lnTo>
                  <a:pt x="2372536" y="1010602"/>
                </a:lnTo>
                <a:lnTo>
                  <a:pt x="2366191" y="1009330"/>
                </a:lnTo>
                <a:lnTo>
                  <a:pt x="2359529" y="1008057"/>
                </a:lnTo>
                <a:lnTo>
                  <a:pt x="2352866" y="1006149"/>
                </a:lnTo>
                <a:lnTo>
                  <a:pt x="2345887" y="1003286"/>
                </a:lnTo>
                <a:lnTo>
                  <a:pt x="2338907" y="1000742"/>
                </a:lnTo>
                <a:lnTo>
                  <a:pt x="2331928" y="997243"/>
                </a:lnTo>
                <a:lnTo>
                  <a:pt x="2325265" y="993744"/>
                </a:lnTo>
                <a:lnTo>
                  <a:pt x="2318286" y="989609"/>
                </a:lnTo>
                <a:lnTo>
                  <a:pt x="2311306" y="984838"/>
                </a:lnTo>
                <a:lnTo>
                  <a:pt x="2304644" y="980067"/>
                </a:lnTo>
                <a:lnTo>
                  <a:pt x="2297981" y="974659"/>
                </a:lnTo>
                <a:lnTo>
                  <a:pt x="2291636" y="969252"/>
                </a:lnTo>
                <a:lnTo>
                  <a:pt x="2284974" y="963208"/>
                </a:lnTo>
                <a:lnTo>
                  <a:pt x="2278629" y="957165"/>
                </a:lnTo>
                <a:lnTo>
                  <a:pt x="2272284" y="950167"/>
                </a:lnTo>
                <a:lnTo>
                  <a:pt x="2266256" y="943170"/>
                </a:lnTo>
                <a:lnTo>
                  <a:pt x="2260545" y="935536"/>
                </a:lnTo>
                <a:lnTo>
                  <a:pt x="2255152" y="927584"/>
                </a:lnTo>
                <a:lnTo>
                  <a:pt x="2249759" y="919314"/>
                </a:lnTo>
                <a:lnTo>
                  <a:pt x="2244365" y="911044"/>
                </a:lnTo>
                <a:lnTo>
                  <a:pt x="2239924" y="902138"/>
                </a:lnTo>
                <a:lnTo>
                  <a:pt x="2235482" y="892913"/>
                </a:lnTo>
                <a:lnTo>
                  <a:pt x="2231041" y="883689"/>
                </a:lnTo>
                <a:lnTo>
                  <a:pt x="2227234" y="873829"/>
                </a:lnTo>
                <a:lnTo>
                  <a:pt x="2223744" y="863650"/>
                </a:lnTo>
                <a:lnTo>
                  <a:pt x="2220571" y="853154"/>
                </a:lnTo>
                <a:lnTo>
                  <a:pt x="2217716" y="842657"/>
                </a:lnTo>
                <a:lnTo>
                  <a:pt x="2215178" y="831525"/>
                </a:lnTo>
                <a:lnTo>
                  <a:pt x="2213275" y="820392"/>
                </a:lnTo>
                <a:lnTo>
                  <a:pt x="2211688" y="808623"/>
                </a:lnTo>
                <a:lnTo>
                  <a:pt x="2211371" y="809577"/>
                </a:lnTo>
                <a:lnTo>
                  <a:pt x="2211054" y="809577"/>
                </a:lnTo>
                <a:lnTo>
                  <a:pt x="2210737" y="808623"/>
                </a:lnTo>
                <a:lnTo>
                  <a:pt x="2210419" y="807669"/>
                </a:lnTo>
                <a:lnTo>
                  <a:pt x="2208833" y="802898"/>
                </a:lnTo>
                <a:lnTo>
                  <a:pt x="2207564" y="796536"/>
                </a:lnTo>
                <a:lnTo>
                  <a:pt x="2204391" y="779042"/>
                </a:lnTo>
                <a:lnTo>
                  <a:pt x="2201536" y="757413"/>
                </a:lnTo>
                <a:lnTo>
                  <a:pt x="2198998" y="735465"/>
                </a:lnTo>
                <a:lnTo>
                  <a:pt x="2198364" y="725287"/>
                </a:lnTo>
                <a:lnTo>
                  <a:pt x="2198046" y="716063"/>
                </a:lnTo>
                <a:lnTo>
                  <a:pt x="2197412" y="708429"/>
                </a:lnTo>
                <a:lnTo>
                  <a:pt x="2198046" y="702067"/>
                </a:lnTo>
                <a:lnTo>
                  <a:pt x="2198364" y="699841"/>
                </a:lnTo>
                <a:lnTo>
                  <a:pt x="2198681" y="698250"/>
                </a:lnTo>
                <a:lnTo>
                  <a:pt x="2199315" y="697296"/>
                </a:lnTo>
                <a:lnTo>
                  <a:pt x="2200267" y="696660"/>
                </a:lnTo>
                <a:lnTo>
                  <a:pt x="2201219" y="697296"/>
                </a:lnTo>
                <a:lnTo>
                  <a:pt x="2202488" y="697932"/>
                </a:lnTo>
                <a:lnTo>
                  <a:pt x="2204074" y="699205"/>
                </a:lnTo>
                <a:lnTo>
                  <a:pt x="2205026" y="700159"/>
                </a:lnTo>
                <a:lnTo>
                  <a:pt x="2204391" y="687118"/>
                </a:lnTo>
                <a:lnTo>
                  <a:pt x="2204074" y="673440"/>
                </a:lnTo>
                <a:lnTo>
                  <a:pt x="2204709" y="659127"/>
                </a:lnTo>
                <a:lnTo>
                  <a:pt x="2205343" y="651493"/>
                </a:lnTo>
                <a:lnTo>
                  <a:pt x="2206295" y="643541"/>
                </a:lnTo>
                <a:lnTo>
                  <a:pt x="2209150" y="646086"/>
                </a:lnTo>
                <a:lnTo>
                  <a:pt x="2212323" y="647676"/>
                </a:lnTo>
                <a:lnTo>
                  <a:pt x="2215495" y="649267"/>
                </a:lnTo>
                <a:lnTo>
                  <a:pt x="2218985" y="650539"/>
                </a:lnTo>
                <a:lnTo>
                  <a:pt x="2222475" y="651493"/>
                </a:lnTo>
                <a:lnTo>
                  <a:pt x="2225965" y="652129"/>
                </a:lnTo>
                <a:lnTo>
                  <a:pt x="2229772" y="652447"/>
                </a:lnTo>
                <a:lnTo>
                  <a:pt x="2233896" y="652447"/>
                </a:lnTo>
                <a:lnTo>
                  <a:pt x="2238020" y="652447"/>
                </a:lnTo>
                <a:lnTo>
                  <a:pt x="2242145" y="652129"/>
                </a:lnTo>
                <a:lnTo>
                  <a:pt x="2251028" y="650539"/>
                </a:lnTo>
                <a:lnTo>
                  <a:pt x="2259911" y="648312"/>
                </a:lnTo>
                <a:lnTo>
                  <a:pt x="2269746" y="645132"/>
                </a:lnTo>
                <a:lnTo>
                  <a:pt x="2279581" y="641315"/>
                </a:lnTo>
                <a:lnTo>
                  <a:pt x="2289733" y="637180"/>
                </a:lnTo>
                <a:lnTo>
                  <a:pt x="2300519" y="632726"/>
                </a:lnTo>
                <a:lnTo>
                  <a:pt x="2310989" y="627955"/>
                </a:lnTo>
                <a:lnTo>
                  <a:pt x="2333514" y="616823"/>
                </a:lnTo>
                <a:lnTo>
                  <a:pt x="2356991" y="605690"/>
                </a:lnTo>
                <a:lnTo>
                  <a:pt x="2345569" y="610461"/>
                </a:lnTo>
                <a:lnTo>
                  <a:pt x="2334466" y="615868"/>
                </a:lnTo>
                <a:lnTo>
                  <a:pt x="2324948" y="620322"/>
                </a:lnTo>
                <a:lnTo>
                  <a:pt x="2315430" y="624138"/>
                </a:lnTo>
                <a:lnTo>
                  <a:pt x="2306865" y="626683"/>
                </a:lnTo>
                <a:lnTo>
                  <a:pt x="2298616" y="628910"/>
                </a:lnTo>
                <a:lnTo>
                  <a:pt x="2290367" y="630182"/>
                </a:lnTo>
                <a:lnTo>
                  <a:pt x="2282436" y="630818"/>
                </a:lnTo>
                <a:lnTo>
                  <a:pt x="2275456" y="630818"/>
                </a:lnTo>
                <a:lnTo>
                  <a:pt x="2268160" y="630500"/>
                </a:lnTo>
                <a:lnTo>
                  <a:pt x="2261497" y="629228"/>
                </a:lnTo>
                <a:lnTo>
                  <a:pt x="2255152" y="627955"/>
                </a:lnTo>
                <a:lnTo>
                  <a:pt x="2248807" y="626047"/>
                </a:lnTo>
                <a:lnTo>
                  <a:pt x="2243096" y="623502"/>
                </a:lnTo>
                <a:lnTo>
                  <a:pt x="2237703" y="620640"/>
                </a:lnTo>
                <a:lnTo>
                  <a:pt x="2232627" y="617777"/>
                </a:lnTo>
                <a:lnTo>
                  <a:pt x="2227551" y="614278"/>
                </a:lnTo>
                <a:lnTo>
                  <a:pt x="2223109" y="610779"/>
                </a:lnTo>
                <a:lnTo>
                  <a:pt x="2218985" y="607280"/>
                </a:lnTo>
                <a:lnTo>
                  <a:pt x="2214861" y="603463"/>
                </a:lnTo>
                <a:lnTo>
                  <a:pt x="2211371" y="599647"/>
                </a:lnTo>
                <a:lnTo>
                  <a:pt x="2208198" y="595512"/>
                </a:lnTo>
                <a:lnTo>
                  <a:pt x="2202171" y="587878"/>
                </a:lnTo>
                <a:lnTo>
                  <a:pt x="2197412" y="581198"/>
                </a:lnTo>
                <a:lnTo>
                  <a:pt x="2193922" y="574837"/>
                </a:lnTo>
                <a:lnTo>
                  <a:pt x="2191701" y="569747"/>
                </a:lnTo>
                <a:lnTo>
                  <a:pt x="2189163" y="565612"/>
                </a:lnTo>
                <a:lnTo>
                  <a:pt x="2191067" y="564340"/>
                </a:lnTo>
                <a:lnTo>
                  <a:pt x="2196777" y="559569"/>
                </a:lnTo>
                <a:lnTo>
                  <a:pt x="2205343" y="552889"/>
                </a:lnTo>
                <a:lnTo>
                  <a:pt x="2217399" y="544301"/>
                </a:lnTo>
                <a:lnTo>
                  <a:pt x="2225013" y="539848"/>
                </a:lnTo>
                <a:lnTo>
                  <a:pt x="2232944" y="534759"/>
                </a:lnTo>
                <a:lnTo>
                  <a:pt x="2241510" y="529670"/>
                </a:lnTo>
                <a:lnTo>
                  <a:pt x="2251028" y="524580"/>
                </a:lnTo>
                <a:lnTo>
                  <a:pt x="2260545" y="519491"/>
                </a:lnTo>
                <a:lnTo>
                  <a:pt x="2271649" y="514402"/>
                </a:lnTo>
                <a:lnTo>
                  <a:pt x="2282753" y="509631"/>
                </a:lnTo>
                <a:lnTo>
                  <a:pt x="2294809" y="505178"/>
                </a:lnTo>
                <a:lnTo>
                  <a:pt x="2307182" y="501043"/>
                </a:lnTo>
                <a:lnTo>
                  <a:pt x="2320506" y="497226"/>
                </a:lnTo>
                <a:lnTo>
                  <a:pt x="2334466" y="493409"/>
                </a:lnTo>
                <a:lnTo>
                  <a:pt x="2348742" y="490864"/>
                </a:lnTo>
                <a:lnTo>
                  <a:pt x="2363336" y="488638"/>
                </a:lnTo>
                <a:lnTo>
                  <a:pt x="2378564" y="486729"/>
                </a:lnTo>
                <a:lnTo>
                  <a:pt x="2394109" y="485775"/>
                </a:lnTo>
                <a:close/>
                <a:moveTo>
                  <a:pt x="1429386" y="468312"/>
                </a:moveTo>
                <a:lnTo>
                  <a:pt x="1442086" y="468630"/>
                </a:lnTo>
                <a:lnTo>
                  <a:pt x="1454151" y="469899"/>
                </a:lnTo>
                <a:lnTo>
                  <a:pt x="1465898" y="471802"/>
                </a:lnTo>
                <a:lnTo>
                  <a:pt x="1477011" y="474023"/>
                </a:lnTo>
                <a:lnTo>
                  <a:pt x="1487488" y="476562"/>
                </a:lnTo>
                <a:lnTo>
                  <a:pt x="1497649" y="479734"/>
                </a:lnTo>
                <a:lnTo>
                  <a:pt x="1507491" y="482907"/>
                </a:lnTo>
                <a:lnTo>
                  <a:pt x="1516699" y="486714"/>
                </a:lnTo>
                <a:lnTo>
                  <a:pt x="1525271" y="490522"/>
                </a:lnTo>
                <a:lnTo>
                  <a:pt x="1533526" y="494646"/>
                </a:lnTo>
                <a:lnTo>
                  <a:pt x="1541146" y="498771"/>
                </a:lnTo>
                <a:lnTo>
                  <a:pt x="1547814" y="502896"/>
                </a:lnTo>
                <a:lnTo>
                  <a:pt x="1554164" y="507020"/>
                </a:lnTo>
                <a:lnTo>
                  <a:pt x="1565594" y="514952"/>
                </a:lnTo>
                <a:lnTo>
                  <a:pt x="1574166" y="522250"/>
                </a:lnTo>
                <a:lnTo>
                  <a:pt x="1580516" y="527643"/>
                </a:lnTo>
                <a:lnTo>
                  <a:pt x="1585596" y="532720"/>
                </a:lnTo>
                <a:lnTo>
                  <a:pt x="1584009" y="536527"/>
                </a:lnTo>
                <a:lnTo>
                  <a:pt x="1581469" y="540652"/>
                </a:lnTo>
                <a:lnTo>
                  <a:pt x="1578611" y="546046"/>
                </a:lnTo>
                <a:lnTo>
                  <a:pt x="1574484" y="552074"/>
                </a:lnTo>
                <a:lnTo>
                  <a:pt x="1569721" y="558419"/>
                </a:lnTo>
                <a:lnTo>
                  <a:pt x="1563054" y="565399"/>
                </a:lnTo>
                <a:lnTo>
                  <a:pt x="1559879" y="568572"/>
                </a:lnTo>
                <a:lnTo>
                  <a:pt x="1556386" y="571745"/>
                </a:lnTo>
                <a:lnTo>
                  <a:pt x="1552259" y="575235"/>
                </a:lnTo>
                <a:lnTo>
                  <a:pt x="1548131" y="577773"/>
                </a:lnTo>
                <a:lnTo>
                  <a:pt x="1543686" y="580311"/>
                </a:lnTo>
                <a:lnTo>
                  <a:pt x="1538606" y="582850"/>
                </a:lnTo>
                <a:lnTo>
                  <a:pt x="1533844" y="584753"/>
                </a:lnTo>
                <a:lnTo>
                  <a:pt x="1528446" y="586657"/>
                </a:lnTo>
                <a:lnTo>
                  <a:pt x="1523049" y="588243"/>
                </a:lnTo>
                <a:lnTo>
                  <a:pt x="1517016" y="588878"/>
                </a:lnTo>
                <a:lnTo>
                  <a:pt x="1510984" y="589512"/>
                </a:lnTo>
                <a:lnTo>
                  <a:pt x="1503999" y="589512"/>
                </a:lnTo>
                <a:lnTo>
                  <a:pt x="1497331" y="588878"/>
                </a:lnTo>
                <a:lnTo>
                  <a:pt x="1490346" y="587926"/>
                </a:lnTo>
                <a:lnTo>
                  <a:pt x="1483043" y="586022"/>
                </a:lnTo>
                <a:lnTo>
                  <a:pt x="1475106" y="583484"/>
                </a:lnTo>
                <a:lnTo>
                  <a:pt x="1467168" y="580311"/>
                </a:lnTo>
                <a:lnTo>
                  <a:pt x="1458913" y="576187"/>
                </a:lnTo>
                <a:lnTo>
                  <a:pt x="1449388" y="571745"/>
                </a:lnTo>
                <a:lnTo>
                  <a:pt x="1439546" y="567620"/>
                </a:lnTo>
                <a:lnTo>
                  <a:pt x="1479233" y="586657"/>
                </a:lnTo>
                <a:lnTo>
                  <a:pt x="1498284" y="594906"/>
                </a:lnTo>
                <a:lnTo>
                  <a:pt x="1506856" y="598714"/>
                </a:lnTo>
                <a:lnTo>
                  <a:pt x="1515746" y="601886"/>
                </a:lnTo>
                <a:lnTo>
                  <a:pt x="1524001" y="604425"/>
                </a:lnTo>
                <a:lnTo>
                  <a:pt x="1531939" y="606646"/>
                </a:lnTo>
                <a:lnTo>
                  <a:pt x="1539559" y="607915"/>
                </a:lnTo>
                <a:lnTo>
                  <a:pt x="1546544" y="608232"/>
                </a:lnTo>
                <a:lnTo>
                  <a:pt x="1550036" y="608232"/>
                </a:lnTo>
                <a:lnTo>
                  <a:pt x="1553529" y="607915"/>
                </a:lnTo>
                <a:lnTo>
                  <a:pt x="1556704" y="607280"/>
                </a:lnTo>
                <a:lnTo>
                  <a:pt x="1559879" y="606646"/>
                </a:lnTo>
                <a:lnTo>
                  <a:pt x="1562736" y="605376"/>
                </a:lnTo>
                <a:lnTo>
                  <a:pt x="1565594" y="604107"/>
                </a:lnTo>
                <a:lnTo>
                  <a:pt x="1568451" y="602521"/>
                </a:lnTo>
                <a:lnTo>
                  <a:pt x="1570674" y="600617"/>
                </a:lnTo>
                <a:lnTo>
                  <a:pt x="1571944" y="607280"/>
                </a:lnTo>
                <a:lnTo>
                  <a:pt x="1572261" y="614260"/>
                </a:lnTo>
                <a:lnTo>
                  <a:pt x="1572896" y="626634"/>
                </a:lnTo>
                <a:lnTo>
                  <a:pt x="1572579" y="638691"/>
                </a:lnTo>
                <a:lnTo>
                  <a:pt x="1572261" y="649795"/>
                </a:lnTo>
                <a:lnTo>
                  <a:pt x="1574166" y="647574"/>
                </a:lnTo>
                <a:lnTo>
                  <a:pt x="1575119" y="647257"/>
                </a:lnTo>
                <a:lnTo>
                  <a:pt x="1576389" y="646940"/>
                </a:lnTo>
                <a:lnTo>
                  <a:pt x="1577976" y="647257"/>
                </a:lnTo>
                <a:lnTo>
                  <a:pt x="1578929" y="647892"/>
                </a:lnTo>
                <a:lnTo>
                  <a:pt x="1580516" y="649478"/>
                </a:lnTo>
                <a:lnTo>
                  <a:pt x="1582104" y="651382"/>
                </a:lnTo>
                <a:lnTo>
                  <a:pt x="1583056" y="653920"/>
                </a:lnTo>
                <a:lnTo>
                  <a:pt x="1584326" y="656775"/>
                </a:lnTo>
                <a:lnTo>
                  <a:pt x="1586549" y="663756"/>
                </a:lnTo>
                <a:lnTo>
                  <a:pt x="1588136" y="672322"/>
                </a:lnTo>
                <a:lnTo>
                  <a:pt x="1589406" y="682158"/>
                </a:lnTo>
                <a:lnTo>
                  <a:pt x="1590359" y="692945"/>
                </a:lnTo>
                <a:lnTo>
                  <a:pt x="1590676" y="704685"/>
                </a:lnTo>
                <a:lnTo>
                  <a:pt x="1590359" y="716424"/>
                </a:lnTo>
                <a:lnTo>
                  <a:pt x="1589406" y="727211"/>
                </a:lnTo>
                <a:lnTo>
                  <a:pt x="1588136" y="737047"/>
                </a:lnTo>
                <a:lnTo>
                  <a:pt x="1586549" y="745613"/>
                </a:lnTo>
                <a:lnTo>
                  <a:pt x="1584326" y="752911"/>
                </a:lnTo>
                <a:lnTo>
                  <a:pt x="1583056" y="755449"/>
                </a:lnTo>
                <a:lnTo>
                  <a:pt x="1582104" y="757987"/>
                </a:lnTo>
                <a:lnTo>
                  <a:pt x="1580516" y="759891"/>
                </a:lnTo>
                <a:lnTo>
                  <a:pt x="1578929" y="761477"/>
                </a:lnTo>
                <a:lnTo>
                  <a:pt x="1577976" y="762112"/>
                </a:lnTo>
                <a:lnTo>
                  <a:pt x="1576389" y="762429"/>
                </a:lnTo>
                <a:lnTo>
                  <a:pt x="1574801" y="762112"/>
                </a:lnTo>
                <a:lnTo>
                  <a:pt x="1573214" y="761160"/>
                </a:lnTo>
                <a:lnTo>
                  <a:pt x="1571944" y="759573"/>
                </a:lnTo>
                <a:lnTo>
                  <a:pt x="1570674" y="757670"/>
                </a:lnTo>
                <a:lnTo>
                  <a:pt x="1569086" y="755131"/>
                </a:lnTo>
                <a:lnTo>
                  <a:pt x="1568134" y="751641"/>
                </a:lnTo>
                <a:lnTo>
                  <a:pt x="1565911" y="744027"/>
                </a:lnTo>
                <a:lnTo>
                  <a:pt x="1564641" y="754180"/>
                </a:lnTo>
                <a:lnTo>
                  <a:pt x="1562736" y="764015"/>
                </a:lnTo>
                <a:lnTo>
                  <a:pt x="1560831" y="773851"/>
                </a:lnTo>
                <a:lnTo>
                  <a:pt x="1558291" y="782735"/>
                </a:lnTo>
                <a:lnTo>
                  <a:pt x="1555751" y="792253"/>
                </a:lnTo>
                <a:lnTo>
                  <a:pt x="1552576" y="800819"/>
                </a:lnTo>
                <a:lnTo>
                  <a:pt x="1549401" y="809703"/>
                </a:lnTo>
                <a:lnTo>
                  <a:pt x="1545591" y="817953"/>
                </a:lnTo>
                <a:lnTo>
                  <a:pt x="1541781" y="825567"/>
                </a:lnTo>
                <a:lnTo>
                  <a:pt x="1537336" y="833182"/>
                </a:lnTo>
                <a:lnTo>
                  <a:pt x="1532574" y="840797"/>
                </a:lnTo>
                <a:lnTo>
                  <a:pt x="1528129" y="847777"/>
                </a:lnTo>
                <a:lnTo>
                  <a:pt x="1523366" y="854757"/>
                </a:lnTo>
                <a:lnTo>
                  <a:pt x="1518286" y="861102"/>
                </a:lnTo>
                <a:lnTo>
                  <a:pt x="1513206" y="867448"/>
                </a:lnTo>
                <a:lnTo>
                  <a:pt x="1507491" y="873476"/>
                </a:lnTo>
                <a:lnTo>
                  <a:pt x="1502411" y="878553"/>
                </a:lnTo>
                <a:lnTo>
                  <a:pt x="1496696" y="883946"/>
                </a:lnTo>
                <a:lnTo>
                  <a:pt x="1490663" y="889340"/>
                </a:lnTo>
                <a:lnTo>
                  <a:pt x="1484948" y="893782"/>
                </a:lnTo>
                <a:lnTo>
                  <a:pt x="1478916" y="897907"/>
                </a:lnTo>
                <a:lnTo>
                  <a:pt x="1472883" y="901714"/>
                </a:lnTo>
                <a:lnTo>
                  <a:pt x="1466851" y="905521"/>
                </a:lnTo>
                <a:lnTo>
                  <a:pt x="1460818" y="908377"/>
                </a:lnTo>
                <a:lnTo>
                  <a:pt x="1454786" y="911232"/>
                </a:lnTo>
                <a:lnTo>
                  <a:pt x="1448753" y="914088"/>
                </a:lnTo>
                <a:lnTo>
                  <a:pt x="1442721" y="915991"/>
                </a:lnTo>
                <a:lnTo>
                  <a:pt x="1437323" y="917895"/>
                </a:lnTo>
                <a:lnTo>
                  <a:pt x="1431291" y="918847"/>
                </a:lnTo>
                <a:lnTo>
                  <a:pt x="1425576" y="920116"/>
                </a:lnTo>
                <a:lnTo>
                  <a:pt x="1419861" y="920751"/>
                </a:lnTo>
                <a:lnTo>
                  <a:pt x="1414146" y="920751"/>
                </a:lnTo>
                <a:lnTo>
                  <a:pt x="1409701" y="920751"/>
                </a:lnTo>
                <a:lnTo>
                  <a:pt x="1404938" y="920116"/>
                </a:lnTo>
                <a:lnTo>
                  <a:pt x="1399858" y="918847"/>
                </a:lnTo>
                <a:lnTo>
                  <a:pt x="1394778" y="917260"/>
                </a:lnTo>
                <a:lnTo>
                  <a:pt x="1389381" y="915357"/>
                </a:lnTo>
                <a:lnTo>
                  <a:pt x="1384301" y="913770"/>
                </a:lnTo>
                <a:lnTo>
                  <a:pt x="1378903" y="910915"/>
                </a:lnTo>
                <a:lnTo>
                  <a:pt x="1373188" y="908059"/>
                </a:lnTo>
                <a:lnTo>
                  <a:pt x="1367791" y="904569"/>
                </a:lnTo>
                <a:lnTo>
                  <a:pt x="1362076" y="900762"/>
                </a:lnTo>
                <a:lnTo>
                  <a:pt x="1356043" y="896955"/>
                </a:lnTo>
                <a:lnTo>
                  <a:pt x="1350328" y="892513"/>
                </a:lnTo>
                <a:lnTo>
                  <a:pt x="1344296" y="888071"/>
                </a:lnTo>
                <a:lnTo>
                  <a:pt x="1338581" y="883312"/>
                </a:lnTo>
                <a:lnTo>
                  <a:pt x="1333183" y="877918"/>
                </a:lnTo>
                <a:lnTo>
                  <a:pt x="1327468" y="872207"/>
                </a:lnTo>
                <a:lnTo>
                  <a:pt x="1321753" y="866813"/>
                </a:lnTo>
                <a:lnTo>
                  <a:pt x="1316038" y="860151"/>
                </a:lnTo>
                <a:lnTo>
                  <a:pt x="1310641" y="854122"/>
                </a:lnTo>
                <a:lnTo>
                  <a:pt x="1305243" y="847459"/>
                </a:lnTo>
                <a:lnTo>
                  <a:pt x="1299846" y="840797"/>
                </a:lnTo>
                <a:lnTo>
                  <a:pt x="1295083" y="833499"/>
                </a:lnTo>
                <a:lnTo>
                  <a:pt x="1290321" y="826202"/>
                </a:lnTo>
                <a:lnTo>
                  <a:pt x="1285558" y="818587"/>
                </a:lnTo>
                <a:lnTo>
                  <a:pt x="1281113" y="810655"/>
                </a:lnTo>
                <a:lnTo>
                  <a:pt x="1276668" y="802723"/>
                </a:lnTo>
                <a:lnTo>
                  <a:pt x="1272858" y="794474"/>
                </a:lnTo>
                <a:lnTo>
                  <a:pt x="1269048" y="786225"/>
                </a:lnTo>
                <a:lnTo>
                  <a:pt x="1265238" y="777658"/>
                </a:lnTo>
                <a:lnTo>
                  <a:pt x="1262381" y="768457"/>
                </a:lnTo>
                <a:lnTo>
                  <a:pt x="1259523" y="759891"/>
                </a:lnTo>
                <a:lnTo>
                  <a:pt x="1256983" y="751007"/>
                </a:lnTo>
                <a:lnTo>
                  <a:pt x="1254761" y="757035"/>
                </a:lnTo>
                <a:lnTo>
                  <a:pt x="1252538" y="761477"/>
                </a:lnTo>
                <a:lnTo>
                  <a:pt x="1251586" y="763063"/>
                </a:lnTo>
                <a:lnTo>
                  <a:pt x="1250316" y="764015"/>
                </a:lnTo>
                <a:lnTo>
                  <a:pt x="1248728" y="764967"/>
                </a:lnTo>
                <a:lnTo>
                  <a:pt x="1247776" y="765284"/>
                </a:lnTo>
                <a:lnTo>
                  <a:pt x="1246188" y="764967"/>
                </a:lnTo>
                <a:lnTo>
                  <a:pt x="1244601" y="764015"/>
                </a:lnTo>
                <a:lnTo>
                  <a:pt x="1243648" y="762429"/>
                </a:lnTo>
                <a:lnTo>
                  <a:pt x="1242061" y="760842"/>
                </a:lnTo>
                <a:lnTo>
                  <a:pt x="1240791" y="758304"/>
                </a:lnTo>
                <a:lnTo>
                  <a:pt x="1239838" y="755449"/>
                </a:lnTo>
                <a:lnTo>
                  <a:pt x="1237616" y="748151"/>
                </a:lnTo>
                <a:lnTo>
                  <a:pt x="1236028" y="739585"/>
                </a:lnTo>
                <a:lnTo>
                  <a:pt x="1234441" y="729749"/>
                </a:lnTo>
                <a:lnTo>
                  <a:pt x="1233806" y="718962"/>
                </a:lnTo>
                <a:lnTo>
                  <a:pt x="1233488" y="707223"/>
                </a:lnTo>
                <a:lnTo>
                  <a:pt x="1233806" y="695801"/>
                </a:lnTo>
                <a:lnTo>
                  <a:pt x="1234441" y="684696"/>
                </a:lnTo>
                <a:lnTo>
                  <a:pt x="1236028" y="675178"/>
                </a:lnTo>
                <a:lnTo>
                  <a:pt x="1237616" y="666294"/>
                </a:lnTo>
                <a:lnTo>
                  <a:pt x="1239838" y="659631"/>
                </a:lnTo>
                <a:lnTo>
                  <a:pt x="1240791" y="656775"/>
                </a:lnTo>
                <a:lnTo>
                  <a:pt x="1242061" y="653920"/>
                </a:lnTo>
                <a:lnTo>
                  <a:pt x="1243648" y="652016"/>
                </a:lnTo>
                <a:lnTo>
                  <a:pt x="1244601" y="651064"/>
                </a:lnTo>
                <a:lnTo>
                  <a:pt x="1246188" y="649795"/>
                </a:lnTo>
                <a:lnTo>
                  <a:pt x="1247776" y="649478"/>
                </a:lnTo>
                <a:lnTo>
                  <a:pt x="1248411" y="649795"/>
                </a:lnTo>
                <a:lnTo>
                  <a:pt x="1249363" y="650113"/>
                </a:lnTo>
                <a:lnTo>
                  <a:pt x="1249681" y="642815"/>
                </a:lnTo>
                <a:lnTo>
                  <a:pt x="1250316" y="635201"/>
                </a:lnTo>
                <a:lnTo>
                  <a:pt x="1250951" y="628220"/>
                </a:lnTo>
                <a:lnTo>
                  <a:pt x="1252221" y="622192"/>
                </a:lnTo>
                <a:lnTo>
                  <a:pt x="1251586" y="613943"/>
                </a:lnTo>
                <a:lnTo>
                  <a:pt x="1250951" y="606328"/>
                </a:lnTo>
                <a:lnTo>
                  <a:pt x="1250951" y="599031"/>
                </a:lnTo>
                <a:lnTo>
                  <a:pt x="1251586" y="592368"/>
                </a:lnTo>
                <a:lnTo>
                  <a:pt x="1251903" y="586022"/>
                </a:lnTo>
                <a:lnTo>
                  <a:pt x="1252856" y="579994"/>
                </a:lnTo>
                <a:lnTo>
                  <a:pt x="1254126" y="574283"/>
                </a:lnTo>
                <a:lnTo>
                  <a:pt x="1255713" y="569207"/>
                </a:lnTo>
                <a:lnTo>
                  <a:pt x="1257618" y="564130"/>
                </a:lnTo>
                <a:lnTo>
                  <a:pt x="1259841" y="559688"/>
                </a:lnTo>
                <a:lnTo>
                  <a:pt x="1262063" y="555564"/>
                </a:lnTo>
                <a:lnTo>
                  <a:pt x="1264603" y="551756"/>
                </a:lnTo>
                <a:lnTo>
                  <a:pt x="1267143" y="548266"/>
                </a:lnTo>
                <a:lnTo>
                  <a:pt x="1270636" y="545411"/>
                </a:lnTo>
                <a:lnTo>
                  <a:pt x="1273811" y="542873"/>
                </a:lnTo>
                <a:lnTo>
                  <a:pt x="1277303" y="540017"/>
                </a:lnTo>
                <a:lnTo>
                  <a:pt x="1261746" y="540017"/>
                </a:lnTo>
                <a:lnTo>
                  <a:pt x="1249363" y="540969"/>
                </a:lnTo>
                <a:lnTo>
                  <a:pt x="1239203" y="541286"/>
                </a:lnTo>
                <a:lnTo>
                  <a:pt x="1246188" y="537479"/>
                </a:lnTo>
                <a:lnTo>
                  <a:pt x="1253808" y="532720"/>
                </a:lnTo>
                <a:lnTo>
                  <a:pt x="1261111" y="527326"/>
                </a:lnTo>
                <a:lnTo>
                  <a:pt x="1268413" y="521615"/>
                </a:lnTo>
                <a:lnTo>
                  <a:pt x="1282701" y="511145"/>
                </a:lnTo>
                <a:lnTo>
                  <a:pt x="1289368" y="506703"/>
                </a:lnTo>
                <a:lnTo>
                  <a:pt x="1295401" y="502896"/>
                </a:lnTo>
                <a:lnTo>
                  <a:pt x="1303973" y="498771"/>
                </a:lnTo>
                <a:lnTo>
                  <a:pt x="1311911" y="494964"/>
                </a:lnTo>
                <a:lnTo>
                  <a:pt x="1320166" y="491156"/>
                </a:lnTo>
                <a:lnTo>
                  <a:pt x="1328103" y="487984"/>
                </a:lnTo>
                <a:lnTo>
                  <a:pt x="1336041" y="484811"/>
                </a:lnTo>
                <a:lnTo>
                  <a:pt x="1343978" y="482273"/>
                </a:lnTo>
                <a:lnTo>
                  <a:pt x="1359536" y="477831"/>
                </a:lnTo>
                <a:lnTo>
                  <a:pt x="1374141" y="474023"/>
                </a:lnTo>
                <a:lnTo>
                  <a:pt x="1388746" y="471485"/>
                </a:lnTo>
                <a:lnTo>
                  <a:pt x="1402716" y="469581"/>
                </a:lnTo>
                <a:lnTo>
                  <a:pt x="1416051" y="468630"/>
                </a:lnTo>
                <a:lnTo>
                  <a:pt x="1429386" y="468312"/>
                </a:lnTo>
                <a:close/>
                <a:moveTo>
                  <a:pt x="750948" y="302529"/>
                </a:moveTo>
                <a:lnTo>
                  <a:pt x="748724" y="302846"/>
                </a:lnTo>
                <a:lnTo>
                  <a:pt x="746818" y="303797"/>
                </a:lnTo>
                <a:lnTo>
                  <a:pt x="744912" y="304431"/>
                </a:lnTo>
                <a:lnTo>
                  <a:pt x="743641" y="306017"/>
                </a:lnTo>
                <a:lnTo>
                  <a:pt x="742053" y="307602"/>
                </a:lnTo>
                <a:lnTo>
                  <a:pt x="741417" y="309188"/>
                </a:lnTo>
                <a:lnTo>
                  <a:pt x="740464" y="311725"/>
                </a:lnTo>
                <a:lnTo>
                  <a:pt x="740464" y="313310"/>
                </a:lnTo>
                <a:lnTo>
                  <a:pt x="740464" y="315847"/>
                </a:lnTo>
                <a:lnTo>
                  <a:pt x="741417" y="318067"/>
                </a:lnTo>
                <a:lnTo>
                  <a:pt x="742053" y="319970"/>
                </a:lnTo>
                <a:lnTo>
                  <a:pt x="743641" y="321238"/>
                </a:lnTo>
                <a:lnTo>
                  <a:pt x="744912" y="322507"/>
                </a:lnTo>
                <a:lnTo>
                  <a:pt x="746818" y="323458"/>
                </a:lnTo>
                <a:lnTo>
                  <a:pt x="748724" y="324410"/>
                </a:lnTo>
                <a:lnTo>
                  <a:pt x="750948" y="324410"/>
                </a:lnTo>
                <a:lnTo>
                  <a:pt x="988881" y="324410"/>
                </a:lnTo>
                <a:lnTo>
                  <a:pt x="991105" y="324410"/>
                </a:lnTo>
                <a:lnTo>
                  <a:pt x="993011" y="323458"/>
                </a:lnTo>
                <a:lnTo>
                  <a:pt x="994917" y="322507"/>
                </a:lnTo>
                <a:lnTo>
                  <a:pt x="996506" y="321238"/>
                </a:lnTo>
                <a:lnTo>
                  <a:pt x="997776" y="319970"/>
                </a:lnTo>
                <a:lnTo>
                  <a:pt x="998729" y="318067"/>
                </a:lnTo>
                <a:lnTo>
                  <a:pt x="999365" y="315847"/>
                </a:lnTo>
                <a:lnTo>
                  <a:pt x="999365" y="313310"/>
                </a:lnTo>
                <a:lnTo>
                  <a:pt x="999365" y="311725"/>
                </a:lnTo>
                <a:lnTo>
                  <a:pt x="998729" y="309188"/>
                </a:lnTo>
                <a:lnTo>
                  <a:pt x="997776" y="307602"/>
                </a:lnTo>
                <a:lnTo>
                  <a:pt x="996506" y="306017"/>
                </a:lnTo>
                <a:lnTo>
                  <a:pt x="994917" y="304431"/>
                </a:lnTo>
                <a:lnTo>
                  <a:pt x="993011" y="303797"/>
                </a:lnTo>
                <a:lnTo>
                  <a:pt x="991105" y="302846"/>
                </a:lnTo>
                <a:lnTo>
                  <a:pt x="988881" y="302529"/>
                </a:lnTo>
                <a:lnTo>
                  <a:pt x="750948" y="302529"/>
                </a:lnTo>
                <a:close/>
                <a:moveTo>
                  <a:pt x="748724" y="219444"/>
                </a:moveTo>
                <a:lnTo>
                  <a:pt x="746818" y="220396"/>
                </a:lnTo>
                <a:lnTo>
                  <a:pt x="744912" y="221347"/>
                </a:lnTo>
                <a:lnTo>
                  <a:pt x="743641" y="222615"/>
                </a:lnTo>
                <a:lnTo>
                  <a:pt x="742053" y="224201"/>
                </a:lnTo>
                <a:lnTo>
                  <a:pt x="741417" y="226104"/>
                </a:lnTo>
                <a:lnTo>
                  <a:pt x="740464" y="228323"/>
                </a:lnTo>
                <a:lnTo>
                  <a:pt x="740464" y="230543"/>
                </a:lnTo>
                <a:lnTo>
                  <a:pt x="740464" y="232763"/>
                </a:lnTo>
                <a:lnTo>
                  <a:pt x="741417" y="234666"/>
                </a:lnTo>
                <a:lnTo>
                  <a:pt x="742053" y="236568"/>
                </a:lnTo>
                <a:lnTo>
                  <a:pt x="743641" y="237837"/>
                </a:lnTo>
                <a:lnTo>
                  <a:pt x="744912" y="239423"/>
                </a:lnTo>
                <a:lnTo>
                  <a:pt x="746818" y="240374"/>
                </a:lnTo>
                <a:lnTo>
                  <a:pt x="748724" y="241008"/>
                </a:lnTo>
                <a:lnTo>
                  <a:pt x="750948" y="241325"/>
                </a:lnTo>
                <a:lnTo>
                  <a:pt x="1133738" y="241325"/>
                </a:lnTo>
                <a:lnTo>
                  <a:pt x="1135644" y="241008"/>
                </a:lnTo>
                <a:lnTo>
                  <a:pt x="1137868" y="240374"/>
                </a:lnTo>
                <a:lnTo>
                  <a:pt x="1139456" y="239423"/>
                </a:lnTo>
                <a:lnTo>
                  <a:pt x="1141045" y="237837"/>
                </a:lnTo>
                <a:lnTo>
                  <a:pt x="1142316" y="236568"/>
                </a:lnTo>
                <a:lnTo>
                  <a:pt x="1143586" y="234666"/>
                </a:lnTo>
                <a:lnTo>
                  <a:pt x="1143904" y="232763"/>
                </a:lnTo>
                <a:lnTo>
                  <a:pt x="1144222" y="230543"/>
                </a:lnTo>
                <a:lnTo>
                  <a:pt x="1143904" y="228323"/>
                </a:lnTo>
                <a:lnTo>
                  <a:pt x="1143586" y="226104"/>
                </a:lnTo>
                <a:lnTo>
                  <a:pt x="1142316" y="224201"/>
                </a:lnTo>
                <a:lnTo>
                  <a:pt x="1141045" y="222615"/>
                </a:lnTo>
                <a:lnTo>
                  <a:pt x="1139456" y="221347"/>
                </a:lnTo>
                <a:lnTo>
                  <a:pt x="1137868" y="220396"/>
                </a:lnTo>
                <a:lnTo>
                  <a:pt x="1135644" y="219444"/>
                </a:lnTo>
                <a:lnTo>
                  <a:pt x="1133738" y="219444"/>
                </a:lnTo>
                <a:lnTo>
                  <a:pt x="750948" y="219444"/>
                </a:lnTo>
                <a:lnTo>
                  <a:pt x="748724" y="219444"/>
                </a:lnTo>
                <a:close/>
                <a:moveTo>
                  <a:pt x="748724" y="141751"/>
                </a:moveTo>
                <a:lnTo>
                  <a:pt x="746818" y="142702"/>
                </a:lnTo>
                <a:lnTo>
                  <a:pt x="744912" y="143336"/>
                </a:lnTo>
                <a:lnTo>
                  <a:pt x="743641" y="144922"/>
                </a:lnTo>
                <a:lnTo>
                  <a:pt x="742053" y="146191"/>
                </a:lnTo>
                <a:lnTo>
                  <a:pt x="741417" y="148093"/>
                </a:lnTo>
                <a:lnTo>
                  <a:pt x="740464" y="150630"/>
                </a:lnTo>
                <a:lnTo>
                  <a:pt x="740464" y="152216"/>
                </a:lnTo>
                <a:lnTo>
                  <a:pt x="740464" y="154753"/>
                </a:lnTo>
                <a:lnTo>
                  <a:pt x="741417" y="156972"/>
                </a:lnTo>
                <a:lnTo>
                  <a:pt x="742053" y="158875"/>
                </a:lnTo>
                <a:lnTo>
                  <a:pt x="743641" y="160144"/>
                </a:lnTo>
                <a:lnTo>
                  <a:pt x="744912" y="161729"/>
                </a:lnTo>
                <a:lnTo>
                  <a:pt x="746818" y="162363"/>
                </a:lnTo>
                <a:lnTo>
                  <a:pt x="748724" y="163315"/>
                </a:lnTo>
                <a:lnTo>
                  <a:pt x="750948" y="163315"/>
                </a:lnTo>
                <a:lnTo>
                  <a:pt x="1133738" y="163315"/>
                </a:lnTo>
                <a:lnTo>
                  <a:pt x="1135644" y="163315"/>
                </a:lnTo>
                <a:lnTo>
                  <a:pt x="1137868" y="162363"/>
                </a:lnTo>
                <a:lnTo>
                  <a:pt x="1139456" y="161729"/>
                </a:lnTo>
                <a:lnTo>
                  <a:pt x="1141045" y="160144"/>
                </a:lnTo>
                <a:lnTo>
                  <a:pt x="1142316" y="158875"/>
                </a:lnTo>
                <a:lnTo>
                  <a:pt x="1143586" y="156972"/>
                </a:lnTo>
                <a:lnTo>
                  <a:pt x="1143904" y="154753"/>
                </a:lnTo>
                <a:lnTo>
                  <a:pt x="1144222" y="152216"/>
                </a:lnTo>
                <a:lnTo>
                  <a:pt x="1143904" y="150630"/>
                </a:lnTo>
                <a:lnTo>
                  <a:pt x="1143586" y="148093"/>
                </a:lnTo>
                <a:lnTo>
                  <a:pt x="1142316" y="146191"/>
                </a:lnTo>
                <a:lnTo>
                  <a:pt x="1141045" y="144922"/>
                </a:lnTo>
                <a:lnTo>
                  <a:pt x="1139456" y="143336"/>
                </a:lnTo>
                <a:lnTo>
                  <a:pt x="1137868" y="142702"/>
                </a:lnTo>
                <a:lnTo>
                  <a:pt x="1135644" y="141751"/>
                </a:lnTo>
                <a:lnTo>
                  <a:pt x="1133738" y="141751"/>
                </a:lnTo>
                <a:lnTo>
                  <a:pt x="750948" y="141751"/>
                </a:lnTo>
                <a:lnTo>
                  <a:pt x="748724" y="141751"/>
                </a:lnTo>
                <a:close/>
                <a:moveTo>
                  <a:pt x="789068" y="0"/>
                </a:moveTo>
                <a:lnTo>
                  <a:pt x="1085770" y="0"/>
                </a:lnTo>
                <a:lnTo>
                  <a:pt x="1093712" y="317"/>
                </a:lnTo>
                <a:lnTo>
                  <a:pt x="1101336" y="635"/>
                </a:lnTo>
                <a:lnTo>
                  <a:pt x="1108960" y="1903"/>
                </a:lnTo>
                <a:lnTo>
                  <a:pt x="1116267" y="2854"/>
                </a:lnTo>
                <a:lnTo>
                  <a:pt x="1123573" y="4757"/>
                </a:lnTo>
                <a:lnTo>
                  <a:pt x="1130562" y="6660"/>
                </a:lnTo>
                <a:lnTo>
                  <a:pt x="1137868" y="8879"/>
                </a:lnTo>
                <a:lnTo>
                  <a:pt x="1144539" y="12051"/>
                </a:lnTo>
                <a:lnTo>
                  <a:pt x="1151210" y="14905"/>
                </a:lnTo>
                <a:lnTo>
                  <a:pt x="1157881" y="18393"/>
                </a:lnTo>
                <a:lnTo>
                  <a:pt x="1164235" y="21564"/>
                </a:lnTo>
                <a:lnTo>
                  <a:pt x="1170270" y="25687"/>
                </a:lnTo>
                <a:lnTo>
                  <a:pt x="1176306" y="29809"/>
                </a:lnTo>
                <a:lnTo>
                  <a:pt x="1181706" y="34566"/>
                </a:lnTo>
                <a:lnTo>
                  <a:pt x="1187424" y="39006"/>
                </a:lnTo>
                <a:lnTo>
                  <a:pt x="1192507" y="44079"/>
                </a:lnTo>
                <a:lnTo>
                  <a:pt x="1197590" y="49153"/>
                </a:lnTo>
                <a:lnTo>
                  <a:pt x="1202037" y="54861"/>
                </a:lnTo>
                <a:lnTo>
                  <a:pt x="1206802" y="60252"/>
                </a:lnTo>
                <a:lnTo>
                  <a:pt x="1210932" y="66277"/>
                </a:lnTo>
                <a:lnTo>
                  <a:pt x="1215062" y="72303"/>
                </a:lnTo>
                <a:lnTo>
                  <a:pt x="1218238" y="78645"/>
                </a:lnTo>
                <a:lnTo>
                  <a:pt x="1221733" y="84987"/>
                </a:lnTo>
                <a:lnTo>
                  <a:pt x="1224592" y="91964"/>
                </a:lnTo>
                <a:lnTo>
                  <a:pt x="1227768" y="98623"/>
                </a:lnTo>
                <a:lnTo>
                  <a:pt x="1229992" y="105917"/>
                </a:lnTo>
                <a:lnTo>
                  <a:pt x="1231898" y="112893"/>
                </a:lnTo>
                <a:lnTo>
                  <a:pt x="1233804" y="120187"/>
                </a:lnTo>
                <a:lnTo>
                  <a:pt x="1234757" y="127481"/>
                </a:lnTo>
                <a:lnTo>
                  <a:pt x="1236028" y="135092"/>
                </a:lnTo>
                <a:lnTo>
                  <a:pt x="1236345" y="143019"/>
                </a:lnTo>
                <a:lnTo>
                  <a:pt x="1236663" y="150630"/>
                </a:lnTo>
                <a:lnTo>
                  <a:pt x="1236663" y="296186"/>
                </a:lnTo>
                <a:lnTo>
                  <a:pt x="1236345" y="303797"/>
                </a:lnTo>
                <a:lnTo>
                  <a:pt x="1236028" y="311725"/>
                </a:lnTo>
                <a:lnTo>
                  <a:pt x="1234757" y="319019"/>
                </a:lnTo>
                <a:lnTo>
                  <a:pt x="1233804" y="326629"/>
                </a:lnTo>
                <a:lnTo>
                  <a:pt x="1231898" y="333606"/>
                </a:lnTo>
                <a:lnTo>
                  <a:pt x="1229992" y="340900"/>
                </a:lnTo>
                <a:lnTo>
                  <a:pt x="1227768" y="347876"/>
                </a:lnTo>
                <a:lnTo>
                  <a:pt x="1224592" y="354853"/>
                </a:lnTo>
                <a:lnTo>
                  <a:pt x="1221733" y="361512"/>
                </a:lnTo>
                <a:lnTo>
                  <a:pt x="1218238" y="367854"/>
                </a:lnTo>
                <a:lnTo>
                  <a:pt x="1215062" y="374197"/>
                </a:lnTo>
                <a:lnTo>
                  <a:pt x="1210932" y="380222"/>
                </a:lnTo>
                <a:lnTo>
                  <a:pt x="1206802" y="386247"/>
                </a:lnTo>
                <a:lnTo>
                  <a:pt x="1202037" y="391955"/>
                </a:lnTo>
                <a:lnTo>
                  <a:pt x="1197590" y="397346"/>
                </a:lnTo>
                <a:lnTo>
                  <a:pt x="1192507" y="402420"/>
                </a:lnTo>
                <a:lnTo>
                  <a:pt x="1187424" y="407811"/>
                </a:lnTo>
                <a:lnTo>
                  <a:pt x="1181706" y="412251"/>
                </a:lnTo>
                <a:lnTo>
                  <a:pt x="1176306" y="416690"/>
                </a:lnTo>
                <a:lnTo>
                  <a:pt x="1170270" y="420813"/>
                </a:lnTo>
                <a:lnTo>
                  <a:pt x="1164235" y="424935"/>
                </a:lnTo>
                <a:lnTo>
                  <a:pt x="1157881" y="428423"/>
                </a:lnTo>
                <a:lnTo>
                  <a:pt x="1151210" y="431912"/>
                </a:lnTo>
                <a:lnTo>
                  <a:pt x="1144539" y="434766"/>
                </a:lnTo>
                <a:lnTo>
                  <a:pt x="1137868" y="437303"/>
                </a:lnTo>
                <a:lnTo>
                  <a:pt x="1130562" y="440157"/>
                </a:lnTo>
                <a:lnTo>
                  <a:pt x="1123573" y="442059"/>
                </a:lnTo>
                <a:lnTo>
                  <a:pt x="1116267" y="443645"/>
                </a:lnTo>
                <a:lnTo>
                  <a:pt x="1108960" y="444914"/>
                </a:lnTo>
                <a:lnTo>
                  <a:pt x="1101336" y="446182"/>
                </a:lnTo>
                <a:lnTo>
                  <a:pt x="1093712" y="446499"/>
                </a:lnTo>
                <a:lnTo>
                  <a:pt x="1085770" y="446816"/>
                </a:lnTo>
                <a:lnTo>
                  <a:pt x="1060675" y="446816"/>
                </a:lnTo>
                <a:lnTo>
                  <a:pt x="1084500" y="523875"/>
                </a:lnTo>
                <a:lnTo>
                  <a:pt x="945996" y="446816"/>
                </a:lnTo>
                <a:lnTo>
                  <a:pt x="789068" y="446816"/>
                </a:lnTo>
                <a:lnTo>
                  <a:pt x="781444" y="446499"/>
                </a:lnTo>
                <a:lnTo>
                  <a:pt x="773502" y="446182"/>
                </a:lnTo>
                <a:lnTo>
                  <a:pt x="766196" y="444914"/>
                </a:lnTo>
                <a:lnTo>
                  <a:pt x="758889" y="443645"/>
                </a:lnTo>
                <a:lnTo>
                  <a:pt x="751583" y="442059"/>
                </a:lnTo>
                <a:lnTo>
                  <a:pt x="744277" y="440157"/>
                </a:lnTo>
                <a:lnTo>
                  <a:pt x="737288" y="437303"/>
                </a:lnTo>
                <a:lnTo>
                  <a:pt x="730299" y="434766"/>
                </a:lnTo>
                <a:lnTo>
                  <a:pt x="723946" y="431912"/>
                </a:lnTo>
                <a:lnTo>
                  <a:pt x="717275" y="428423"/>
                </a:lnTo>
                <a:lnTo>
                  <a:pt x="710921" y="424935"/>
                </a:lnTo>
                <a:lnTo>
                  <a:pt x="704886" y="420813"/>
                </a:lnTo>
                <a:lnTo>
                  <a:pt x="698850" y="416690"/>
                </a:lnTo>
                <a:lnTo>
                  <a:pt x="693132" y="412251"/>
                </a:lnTo>
                <a:lnTo>
                  <a:pt x="687731" y="407811"/>
                </a:lnTo>
                <a:lnTo>
                  <a:pt x="682649" y="402420"/>
                </a:lnTo>
                <a:lnTo>
                  <a:pt x="677566" y="397346"/>
                </a:lnTo>
                <a:lnTo>
                  <a:pt x="672801" y="391955"/>
                </a:lnTo>
                <a:lnTo>
                  <a:pt x="668354" y="386247"/>
                </a:lnTo>
                <a:lnTo>
                  <a:pt x="664224" y="380222"/>
                </a:lnTo>
                <a:lnTo>
                  <a:pt x="660094" y="374197"/>
                </a:lnTo>
                <a:lnTo>
                  <a:pt x="656600" y="367854"/>
                </a:lnTo>
                <a:lnTo>
                  <a:pt x="653106" y="361512"/>
                </a:lnTo>
                <a:lnTo>
                  <a:pt x="650247" y="354853"/>
                </a:lnTo>
                <a:lnTo>
                  <a:pt x="647705" y="347876"/>
                </a:lnTo>
                <a:lnTo>
                  <a:pt x="644846" y="340900"/>
                </a:lnTo>
                <a:lnTo>
                  <a:pt x="642940" y="333606"/>
                </a:lnTo>
                <a:lnTo>
                  <a:pt x="641669" y="326629"/>
                </a:lnTo>
                <a:lnTo>
                  <a:pt x="640081" y="319019"/>
                </a:lnTo>
                <a:lnTo>
                  <a:pt x="638810" y="311725"/>
                </a:lnTo>
                <a:lnTo>
                  <a:pt x="638493" y="303797"/>
                </a:lnTo>
                <a:lnTo>
                  <a:pt x="638175" y="296186"/>
                </a:lnTo>
                <a:lnTo>
                  <a:pt x="638175" y="150630"/>
                </a:lnTo>
                <a:lnTo>
                  <a:pt x="638493" y="143019"/>
                </a:lnTo>
                <a:lnTo>
                  <a:pt x="638810" y="135092"/>
                </a:lnTo>
                <a:lnTo>
                  <a:pt x="640081" y="127481"/>
                </a:lnTo>
                <a:lnTo>
                  <a:pt x="641669" y="120187"/>
                </a:lnTo>
                <a:lnTo>
                  <a:pt x="642940" y="112893"/>
                </a:lnTo>
                <a:lnTo>
                  <a:pt x="644846" y="105917"/>
                </a:lnTo>
                <a:lnTo>
                  <a:pt x="647705" y="98623"/>
                </a:lnTo>
                <a:lnTo>
                  <a:pt x="650247" y="91964"/>
                </a:lnTo>
                <a:lnTo>
                  <a:pt x="653106" y="84987"/>
                </a:lnTo>
                <a:lnTo>
                  <a:pt x="656600" y="78645"/>
                </a:lnTo>
                <a:lnTo>
                  <a:pt x="660094" y="72303"/>
                </a:lnTo>
                <a:lnTo>
                  <a:pt x="664224" y="66277"/>
                </a:lnTo>
                <a:lnTo>
                  <a:pt x="668354" y="60252"/>
                </a:lnTo>
                <a:lnTo>
                  <a:pt x="672801" y="54861"/>
                </a:lnTo>
                <a:lnTo>
                  <a:pt x="677566" y="49153"/>
                </a:lnTo>
                <a:lnTo>
                  <a:pt x="682649" y="44079"/>
                </a:lnTo>
                <a:lnTo>
                  <a:pt x="687731" y="39006"/>
                </a:lnTo>
                <a:lnTo>
                  <a:pt x="693132" y="34566"/>
                </a:lnTo>
                <a:lnTo>
                  <a:pt x="698850" y="29809"/>
                </a:lnTo>
                <a:lnTo>
                  <a:pt x="704886" y="25687"/>
                </a:lnTo>
                <a:lnTo>
                  <a:pt x="710921" y="21564"/>
                </a:lnTo>
                <a:lnTo>
                  <a:pt x="717275" y="18393"/>
                </a:lnTo>
                <a:lnTo>
                  <a:pt x="723946" y="14905"/>
                </a:lnTo>
                <a:lnTo>
                  <a:pt x="730299" y="12051"/>
                </a:lnTo>
                <a:lnTo>
                  <a:pt x="737288" y="8879"/>
                </a:lnTo>
                <a:lnTo>
                  <a:pt x="744277" y="6660"/>
                </a:lnTo>
                <a:lnTo>
                  <a:pt x="751583" y="4757"/>
                </a:lnTo>
                <a:lnTo>
                  <a:pt x="758889" y="2854"/>
                </a:lnTo>
                <a:lnTo>
                  <a:pt x="766196" y="1903"/>
                </a:lnTo>
                <a:lnTo>
                  <a:pt x="773502" y="635"/>
                </a:lnTo>
                <a:lnTo>
                  <a:pt x="781444" y="317"/>
                </a:lnTo>
                <a:lnTo>
                  <a:pt x="7890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1" name="KSO_Shape">
            <a:extLst>
              <a:ext uri="{FF2B5EF4-FFF2-40B4-BE49-F238E27FC236}">
                <a16:creationId xmlns:a16="http://schemas.microsoft.com/office/drawing/2014/main" id="{FD318BC2-D268-8F59-93EE-E4031E529EEF}"/>
              </a:ext>
            </a:extLst>
          </p:cNvPr>
          <p:cNvSpPr>
            <a:spLocks/>
          </p:cNvSpPr>
          <p:nvPr/>
        </p:nvSpPr>
        <p:spPr bwMode="auto">
          <a:xfrm>
            <a:off x="7028526" y="2349865"/>
            <a:ext cx="539772" cy="408428"/>
          </a:xfrm>
          <a:custGeom>
            <a:avLst/>
            <a:gdLst>
              <a:gd name="T0" fmla="*/ 354414 w 2295525"/>
              <a:gd name="T1" fmla="*/ 1437494 h 1735138"/>
              <a:gd name="T2" fmla="*/ 223983 w 2295525"/>
              <a:gd name="T3" fmla="*/ 1389407 h 1735138"/>
              <a:gd name="T4" fmla="*/ 200120 w 2295525"/>
              <a:gd name="T5" fmla="*/ 1433678 h 1735138"/>
              <a:gd name="T6" fmla="*/ 1871799 w 2295525"/>
              <a:gd name="T7" fmla="*/ 1202082 h 1735138"/>
              <a:gd name="T8" fmla="*/ 1862595 w 2295525"/>
              <a:gd name="T9" fmla="*/ 1430571 h 1735138"/>
              <a:gd name="T10" fmla="*/ 1585813 w 2295525"/>
              <a:gd name="T11" fmla="*/ 1207999 h 1735138"/>
              <a:gd name="T12" fmla="*/ 1490656 w 2295525"/>
              <a:gd name="T13" fmla="*/ 1402297 h 1735138"/>
              <a:gd name="T14" fmla="*/ 1152749 w 2295525"/>
              <a:gd name="T15" fmla="*/ 1383558 h 1735138"/>
              <a:gd name="T16" fmla="*/ 1090837 w 2295525"/>
              <a:gd name="T17" fmla="*/ 1220821 h 1735138"/>
              <a:gd name="T18" fmla="*/ 783516 w 2295525"/>
              <a:gd name="T19" fmla="*/ 1424982 h 1735138"/>
              <a:gd name="T20" fmla="*/ 1483025 w 2295525"/>
              <a:gd name="T21" fmla="*/ 1122300 h 1735138"/>
              <a:gd name="T22" fmla="*/ 1518730 w 2295525"/>
              <a:gd name="T23" fmla="*/ 1215802 h 1735138"/>
              <a:gd name="T24" fmla="*/ 1183050 w 2295525"/>
              <a:gd name="T25" fmla="*/ 1170419 h 1735138"/>
              <a:gd name="T26" fmla="*/ 1093135 w 2295525"/>
              <a:gd name="T27" fmla="*/ 1129269 h 1735138"/>
              <a:gd name="T28" fmla="*/ 556942 w 2295525"/>
              <a:gd name="T29" fmla="*/ 1349470 h 1735138"/>
              <a:gd name="T30" fmla="*/ 575056 w 2295525"/>
              <a:gd name="T31" fmla="*/ 1122300 h 1735138"/>
              <a:gd name="T32" fmla="*/ 1862842 w 2295525"/>
              <a:gd name="T33" fmla="*/ 1073163 h 1735138"/>
              <a:gd name="T34" fmla="*/ 1818708 w 2295525"/>
              <a:gd name="T35" fmla="*/ 1141187 h 1735138"/>
              <a:gd name="T36" fmla="*/ 1616812 w 2295525"/>
              <a:gd name="T37" fmla="*/ 1141187 h 1735138"/>
              <a:gd name="T38" fmla="*/ 1710350 w 2295525"/>
              <a:gd name="T39" fmla="*/ 973592 h 1735138"/>
              <a:gd name="T40" fmla="*/ 1049969 w 2295525"/>
              <a:gd name="T41" fmla="*/ 1053775 h 1735138"/>
              <a:gd name="T42" fmla="*/ 1014682 w 2295525"/>
              <a:gd name="T43" fmla="*/ 1139873 h 1735138"/>
              <a:gd name="T44" fmla="*/ 810877 w 2295525"/>
              <a:gd name="T45" fmla="*/ 1148088 h 1735138"/>
              <a:gd name="T46" fmla="*/ 894641 w 2295525"/>
              <a:gd name="T47" fmla="*/ 977206 h 1735138"/>
              <a:gd name="T48" fmla="*/ 1442943 w 2295525"/>
              <a:gd name="T49" fmla="*/ 1075103 h 1735138"/>
              <a:gd name="T50" fmla="*/ 1436373 w 2295525"/>
              <a:gd name="T51" fmla="*/ 1150050 h 1735138"/>
              <a:gd name="T52" fmla="*/ 1208721 w 2295525"/>
              <a:gd name="T53" fmla="*/ 1078390 h 1735138"/>
              <a:gd name="T54" fmla="*/ 1323368 w 2295525"/>
              <a:gd name="T55" fmla="*/ 948876 h 1735138"/>
              <a:gd name="T56" fmla="*/ 1621695 w 2295525"/>
              <a:gd name="T57" fmla="*/ 933562 h 1735138"/>
              <a:gd name="T58" fmla="*/ 1479674 w 2295525"/>
              <a:gd name="T59" fmla="*/ 1082709 h 1735138"/>
              <a:gd name="T60" fmla="*/ 1414939 w 2295525"/>
              <a:gd name="T61" fmla="*/ 921326 h 1735138"/>
              <a:gd name="T62" fmla="*/ 734217 w 2295525"/>
              <a:gd name="T63" fmla="*/ 885923 h 1735138"/>
              <a:gd name="T64" fmla="*/ 821379 w 2295525"/>
              <a:gd name="T65" fmla="*/ 995880 h 1735138"/>
              <a:gd name="T66" fmla="*/ 569798 w 2295525"/>
              <a:gd name="T67" fmla="*/ 1011399 h 1735138"/>
              <a:gd name="T68" fmla="*/ 708465 w 2295525"/>
              <a:gd name="T69" fmla="*/ 874696 h 1735138"/>
              <a:gd name="T70" fmla="*/ 1179427 w 2295525"/>
              <a:gd name="T71" fmla="*/ 987627 h 1735138"/>
              <a:gd name="T72" fmla="*/ 1053942 w 2295525"/>
              <a:gd name="T73" fmla="*/ 998854 h 1735138"/>
              <a:gd name="T74" fmla="*/ 1081279 w 2295525"/>
              <a:gd name="T75" fmla="*/ 872390 h 1735138"/>
              <a:gd name="T76" fmla="*/ 630962 w 2295525"/>
              <a:gd name="T77" fmla="*/ 582190 h 1735138"/>
              <a:gd name="T78" fmla="*/ 650134 w 2295525"/>
              <a:gd name="T79" fmla="*/ 606180 h 1735138"/>
              <a:gd name="T80" fmla="*/ 568156 w 2295525"/>
              <a:gd name="T81" fmla="*/ 576931 h 1735138"/>
              <a:gd name="T82" fmla="*/ 423066 w 2295525"/>
              <a:gd name="T83" fmla="*/ 442769 h 1735138"/>
              <a:gd name="T84" fmla="*/ 467582 w 2295525"/>
              <a:gd name="T85" fmla="*/ 701168 h 1735138"/>
              <a:gd name="T86" fmla="*/ 431639 w 2295525"/>
              <a:gd name="T87" fmla="*/ 840254 h 1735138"/>
              <a:gd name="T88" fmla="*/ 233461 w 2295525"/>
              <a:gd name="T89" fmla="*/ 1059432 h 1735138"/>
              <a:gd name="T90" fmla="*/ 24401 w 2295525"/>
              <a:gd name="T91" fmla="*/ 753902 h 1735138"/>
              <a:gd name="T92" fmla="*/ 24071 w 2295525"/>
              <a:gd name="T93" fmla="*/ 496162 h 1735138"/>
              <a:gd name="T94" fmla="*/ 271712 w 2295525"/>
              <a:gd name="T95" fmla="*/ 589107 h 1735138"/>
              <a:gd name="T96" fmla="*/ 114945 w 2295525"/>
              <a:gd name="T97" fmla="*/ 167158 h 1735138"/>
              <a:gd name="T98" fmla="*/ 805855 w 2295525"/>
              <a:gd name="T99" fmla="*/ 635663 h 1735138"/>
              <a:gd name="T100" fmla="*/ 259204 w 2295525"/>
              <a:gd name="T101" fmla="*/ 33300 h 1735138"/>
              <a:gd name="T102" fmla="*/ 328699 w 2295525"/>
              <a:gd name="T103" fmla="*/ 129902 h 1735138"/>
              <a:gd name="T104" fmla="*/ 367892 w 2295525"/>
              <a:gd name="T105" fmla="*/ 169466 h 1735138"/>
              <a:gd name="T106" fmla="*/ 336932 w 2295525"/>
              <a:gd name="T107" fmla="*/ 328712 h 1735138"/>
              <a:gd name="T108" fmla="*/ 211447 w 2295525"/>
              <a:gd name="T109" fmla="*/ 381464 h 1735138"/>
              <a:gd name="T110" fmla="*/ 106711 w 2295525"/>
              <a:gd name="T111" fmla="*/ 261452 h 1735138"/>
              <a:gd name="T112" fmla="*/ 105065 w 2295525"/>
              <a:gd name="T113" fmla="*/ 98581 h 1735138"/>
              <a:gd name="T114" fmla="*/ 1739362 w 2295525"/>
              <a:gd name="T115" fmla="*/ 11210 h 1735138"/>
              <a:gd name="T116" fmla="*/ 1780178 w 2295525"/>
              <a:gd name="T117" fmla="*/ 665335 h 1735138"/>
              <a:gd name="T118" fmla="*/ 801905 w 2295525"/>
              <a:gd name="T119" fmla="*/ 719736 h 1735138"/>
              <a:gd name="T120" fmla="*/ 728501 w 2295525"/>
              <a:gd name="T121" fmla="*/ 578954 h 1735138"/>
              <a:gd name="T122" fmla="*/ 797296 w 2295525"/>
              <a:gd name="T123" fmla="*/ 2967 h 1735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95525" h="1735138">
                <a:moveTo>
                  <a:pt x="350837" y="1671638"/>
                </a:moveTo>
                <a:lnTo>
                  <a:pt x="438244" y="1671638"/>
                </a:lnTo>
                <a:lnTo>
                  <a:pt x="442634" y="1674019"/>
                </a:lnTo>
                <a:lnTo>
                  <a:pt x="452213" y="1680766"/>
                </a:lnTo>
                <a:lnTo>
                  <a:pt x="458599" y="1685132"/>
                </a:lnTo>
                <a:lnTo>
                  <a:pt x="465384" y="1690291"/>
                </a:lnTo>
                <a:lnTo>
                  <a:pt x="472169" y="1695847"/>
                </a:lnTo>
                <a:lnTo>
                  <a:pt x="478156" y="1701404"/>
                </a:lnTo>
                <a:lnTo>
                  <a:pt x="483743" y="1706960"/>
                </a:lnTo>
                <a:lnTo>
                  <a:pt x="488533" y="1712913"/>
                </a:lnTo>
                <a:lnTo>
                  <a:pt x="490129" y="1715691"/>
                </a:lnTo>
                <a:lnTo>
                  <a:pt x="490928" y="1718072"/>
                </a:lnTo>
                <a:lnTo>
                  <a:pt x="491726" y="1720454"/>
                </a:lnTo>
                <a:lnTo>
                  <a:pt x="492125" y="1723232"/>
                </a:lnTo>
                <a:lnTo>
                  <a:pt x="491726" y="1725216"/>
                </a:lnTo>
                <a:lnTo>
                  <a:pt x="490928" y="1727201"/>
                </a:lnTo>
                <a:lnTo>
                  <a:pt x="489331" y="1729582"/>
                </a:lnTo>
                <a:lnTo>
                  <a:pt x="486537" y="1730772"/>
                </a:lnTo>
                <a:lnTo>
                  <a:pt x="483743" y="1732360"/>
                </a:lnTo>
                <a:lnTo>
                  <a:pt x="479752" y="1733551"/>
                </a:lnTo>
                <a:lnTo>
                  <a:pt x="475362" y="1734344"/>
                </a:lnTo>
                <a:lnTo>
                  <a:pt x="469774" y="1734741"/>
                </a:lnTo>
                <a:lnTo>
                  <a:pt x="462590" y="1735138"/>
                </a:lnTo>
                <a:lnTo>
                  <a:pt x="455805" y="1735138"/>
                </a:lnTo>
                <a:lnTo>
                  <a:pt x="449419" y="1734741"/>
                </a:lnTo>
                <a:lnTo>
                  <a:pt x="443432" y="1733947"/>
                </a:lnTo>
                <a:lnTo>
                  <a:pt x="437446" y="1733154"/>
                </a:lnTo>
                <a:lnTo>
                  <a:pt x="431858" y="1731566"/>
                </a:lnTo>
                <a:lnTo>
                  <a:pt x="427069" y="1730376"/>
                </a:lnTo>
                <a:lnTo>
                  <a:pt x="421481" y="1727994"/>
                </a:lnTo>
                <a:lnTo>
                  <a:pt x="416691" y="1726010"/>
                </a:lnTo>
                <a:lnTo>
                  <a:pt x="411902" y="1724026"/>
                </a:lnTo>
                <a:lnTo>
                  <a:pt x="402722" y="1718866"/>
                </a:lnTo>
                <a:lnTo>
                  <a:pt x="394341" y="1712913"/>
                </a:lnTo>
                <a:lnTo>
                  <a:pt x="385560" y="1706960"/>
                </a:lnTo>
                <a:lnTo>
                  <a:pt x="381968" y="1704579"/>
                </a:lnTo>
                <a:lnTo>
                  <a:pt x="379573" y="1703785"/>
                </a:lnTo>
                <a:lnTo>
                  <a:pt x="377578" y="1703785"/>
                </a:lnTo>
                <a:lnTo>
                  <a:pt x="376780" y="1704182"/>
                </a:lnTo>
                <a:lnTo>
                  <a:pt x="376380" y="1705372"/>
                </a:lnTo>
                <a:lnTo>
                  <a:pt x="375582" y="1706563"/>
                </a:lnTo>
                <a:lnTo>
                  <a:pt x="375183" y="1707357"/>
                </a:lnTo>
                <a:lnTo>
                  <a:pt x="373986" y="1707754"/>
                </a:lnTo>
                <a:lnTo>
                  <a:pt x="364008" y="1707357"/>
                </a:lnTo>
                <a:lnTo>
                  <a:pt x="358420" y="1706563"/>
                </a:lnTo>
                <a:lnTo>
                  <a:pt x="356425" y="1706166"/>
                </a:lnTo>
                <a:lnTo>
                  <a:pt x="355227" y="1705769"/>
                </a:lnTo>
                <a:lnTo>
                  <a:pt x="353232" y="1697435"/>
                </a:lnTo>
                <a:lnTo>
                  <a:pt x="352433" y="1690688"/>
                </a:lnTo>
                <a:lnTo>
                  <a:pt x="351635" y="1685132"/>
                </a:lnTo>
                <a:lnTo>
                  <a:pt x="351236" y="1680766"/>
                </a:lnTo>
                <a:lnTo>
                  <a:pt x="351635" y="1677988"/>
                </a:lnTo>
                <a:lnTo>
                  <a:pt x="351635" y="1676004"/>
                </a:lnTo>
                <a:lnTo>
                  <a:pt x="352433" y="1674019"/>
                </a:lnTo>
                <a:lnTo>
                  <a:pt x="350837" y="1671638"/>
                </a:lnTo>
                <a:close/>
                <a:moveTo>
                  <a:pt x="168275" y="1670050"/>
                </a:moveTo>
                <a:lnTo>
                  <a:pt x="265566" y="1670050"/>
                </a:lnTo>
                <a:lnTo>
                  <a:pt x="269899" y="1672491"/>
                </a:lnTo>
                <a:lnTo>
                  <a:pt x="281322" y="1679406"/>
                </a:lnTo>
                <a:lnTo>
                  <a:pt x="288018" y="1683881"/>
                </a:lnTo>
                <a:lnTo>
                  <a:pt x="295502" y="1689170"/>
                </a:lnTo>
                <a:lnTo>
                  <a:pt x="302986" y="1694458"/>
                </a:lnTo>
                <a:lnTo>
                  <a:pt x="309682" y="1700560"/>
                </a:lnTo>
                <a:lnTo>
                  <a:pt x="315984" y="1706255"/>
                </a:lnTo>
                <a:lnTo>
                  <a:pt x="318742" y="1709510"/>
                </a:lnTo>
                <a:lnTo>
                  <a:pt x="321105" y="1711950"/>
                </a:lnTo>
                <a:lnTo>
                  <a:pt x="322681" y="1714798"/>
                </a:lnTo>
                <a:lnTo>
                  <a:pt x="323862" y="1717646"/>
                </a:lnTo>
                <a:lnTo>
                  <a:pt x="325044" y="1720086"/>
                </a:lnTo>
                <a:lnTo>
                  <a:pt x="325438" y="1722934"/>
                </a:lnTo>
                <a:lnTo>
                  <a:pt x="325044" y="1724968"/>
                </a:lnTo>
                <a:lnTo>
                  <a:pt x="323862" y="1727002"/>
                </a:lnTo>
                <a:lnTo>
                  <a:pt x="321893" y="1728629"/>
                </a:lnTo>
                <a:lnTo>
                  <a:pt x="319529" y="1730663"/>
                </a:lnTo>
                <a:lnTo>
                  <a:pt x="315984" y="1732290"/>
                </a:lnTo>
                <a:lnTo>
                  <a:pt x="312046" y="1733104"/>
                </a:lnTo>
                <a:lnTo>
                  <a:pt x="306531" y="1734324"/>
                </a:lnTo>
                <a:lnTo>
                  <a:pt x="300229" y="1734731"/>
                </a:lnTo>
                <a:lnTo>
                  <a:pt x="292351" y="1735138"/>
                </a:lnTo>
                <a:lnTo>
                  <a:pt x="285261" y="1735138"/>
                </a:lnTo>
                <a:lnTo>
                  <a:pt x="278171" y="1734731"/>
                </a:lnTo>
                <a:lnTo>
                  <a:pt x="271475" y="1733918"/>
                </a:lnTo>
                <a:lnTo>
                  <a:pt x="264778" y="1732697"/>
                </a:lnTo>
                <a:lnTo>
                  <a:pt x="258476" y="1731477"/>
                </a:lnTo>
                <a:lnTo>
                  <a:pt x="252568" y="1729850"/>
                </a:lnTo>
                <a:lnTo>
                  <a:pt x="247053" y="1727816"/>
                </a:lnTo>
                <a:lnTo>
                  <a:pt x="241145" y="1725782"/>
                </a:lnTo>
                <a:lnTo>
                  <a:pt x="236024" y="1723748"/>
                </a:lnTo>
                <a:lnTo>
                  <a:pt x="225783" y="1718052"/>
                </a:lnTo>
                <a:lnTo>
                  <a:pt x="215936" y="1712357"/>
                </a:lnTo>
                <a:lnTo>
                  <a:pt x="206876" y="1706255"/>
                </a:lnTo>
                <a:lnTo>
                  <a:pt x="202543" y="1703814"/>
                </a:lnTo>
                <a:lnTo>
                  <a:pt x="200180" y="1703001"/>
                </a:lnTo>
                <a:lnTo>
                  <a:pt x="198211" y="1703001"/>
                </a:lnTo>
                <a:lnTo>
                  <a:pt x="197423" y="1703408"/>
                </a:lnTo>
                <a:lnTo>
                  <a:pt x="196241" y="1704628"/>
                </a:lnTo>
                <a:lnTo>
                  <a:pt x="195847" y="1705848"/>
                </a:lnTo>
                <a:lnTo>
                  <a:pt x="195060" y="1706662"/>
                </a:lnTo>
                <a:lnTo>
                  <a:pt x="193878" y="1707069"/>
                </a:lnTo>
                <a:lnTo>
                  <a:pt x="182455" y="1706662"/>
                </a:lnTo>
                <a:lnTo>
                  <a:pt x="176941" y="1705848"/>
                </a:lnTo>
                <a:lnTo>
                  <a:pt x="174183" y="1705442"/>
                </a:lnTo>
                <a:lnTo>
                  <a:pt x="173002" y="1705035"/>
                </a:lnTo>
                <a:lnTo>
                  <a:pt x="171032" y="1696492"/>
                </a:lnTo>
                <a:lnTo>
                  <a:pt x="169457" y="1689576"/>
                </a:lnTo>
                <a:lnTo>
                  <a:pt x="169063" y="1683881"/>
                </a:lnTo>
                <a:lnTo>
                  <a:pt x="168669" y="1679406"/>
                </a:lnTo>
                <a:lnTo>
                  <a:pt x="169063" y="1676152"/>
                </a:lnTo>
                <a:lnTo>
                  <a:pt x="169063" y="1674118"/>
                </a:lnTo>
                <a:lnTo>
                  <a:pt x="169457" y="1672491"/>
                </a:lnTo>
                <a:lnTo>
                  <a:pt x="168275" y="1670050"/>
                </a:lnTo>
                <a:close/>
                <a:moveTo>
                  <a:pt x="1942197" y="1444625"/>
                </a:moveTo>
                <a:lnTo>
                  <a:pt x="2238486" y="1444625"/>
                </a:lnTo>
                <a:lnTo>
                  <a:pt x="2244427" y="1445021"/>
                </a:lnTo>
                <a:lnTo>
                  <a:pt x="2249973" y="1445812"/>
                </a:lnTo>
                <a:lnTo>
                  <a:pt x="2255518" y="1447000"/>
                </a:lnTo>
                <a:lnTo>
                  <a:pt x="2260272" y="1448978"/>
                </a:lnTo>
                <a:lnTo>
                  <a:pt x="2265421" y="1451748"/>
                </a:lnTo>
                <a:lnTo>
                  <a:pt x="2270174" y="1454123"/>
                </a:lnTo>
                <a:lnTo>
                  <a:pt x="2274532" y="1457289"/>
                </a:lnTo>
                <a:lnTo>
                  <a:pt x="2278493" y="1461246"/>
                </a:lnTo>
                <a:lnTo>
                  <a:pt x="2282454" y="1465204"/>
                </a:lnTo>
                <a:lnTo>
                  <a:pt x="2285623" y="1469557"/>
                </a:lnTo>
                <a:lnTo>
                  <a:pt x="2287999" y="1474306"/>
                </a:lnTo>
                <a:lnTo>
                  <a:pt x="2290772" y="1479451"/>
                </a:lnTo>
                <a:lnTo>
                  <a:pt x="2292356" y="1484200"/>
                </a:lnTo>
                <a:lnTo>
                  <a:pt x="2293941" y="1489740"/>
                </a:lnTo>
                <a:lnTo>
                  <a:pt x="2294733" y="1495280"/>
                </a:lnTo>
                <a:lnTo>
                  <a:pt x="2295525" y="1501217"/>
                </a:lnTo>
                <a:lnTo>
                  <a:pt x="2295525" y="1665451"/>
                </a:lnTo>
                <a:lnTo>
                  <a:pt x="2294733" y="1671387"/>
                </a:lnTo>
                <a:lnTo>
                  <a:pt x="2293941" y="1676927"/>
                </a:lnTo>
                <a:lnTo>
                  <a:pt x="2292356" y="1682468"/>
                </a:lnTo>
                <a:lnTo>
                  <a:pt x="2290772" y="1688008"/>
                </a:lnTo>
                <a:lnTo>
                  <a:pt x="2287999" y="1692361"/>
                </a:lnTo>
                <a:lnTo>
                  <a:pt x="2285623" y="1697110"/>
                </a:lnTo>
                <a:lnTo>
                  <a:pt x="2282454" y="1701859"/>
                </a:lnTo>
                <a:lnTo>
                  <a:pt x="2278493" y="1705421"/>
                </a:lnTo>
                <a:lnTo>
                  <a:pt x="2274532" y="1709378"/>
                </a:lnTo>
                <a:lnTo>
                  <a:pt x="2270174" y="1712544"/>
                </a:lnTo>
                <a:lnTo>
                  <a:pt x="2265421" y="1715315"/>
                </a:lnTo>
                <a:lnTo>
                  <a:pt x="2260272" y="1717689"/>
                </a:lnTo>
                <a:lnTo>
                  <a:pt x="2255518" y="1719668"/>
                </a:lnTo>
                <a:lnTo>
                  <a:pt x="2249973" y="1720855"/>
                </a:lnTo>
                <a:lnTo>
                  <a:pt x="2244427" y="1722042"/>
                </a:lnTo>
                <a:lnTo>
                  <a:pt x="2238486" y="1722438"/>
                </a:lnTo>
                <a:lnTo>
                  <a:pt x="1942197" y="1722438"/>
                </a:lnTo>
                <a:lnTo>
                  <a:pt x="1936652" y="1722042"/>
                </a:lnTo>
                <a:lnTo>
                  <a:pt x="1931106" y="1720855"/>
                </a:lnTo>
                <a:lnTo>
                  <a:pt x="1925561" y="1719668"/>
                </a:lnTo>
                <a:lnTo>
                  <a:pt x="1920412" y="1717689"/>
                </a:lnTo>
                <a:lnTo>
                  <a:pt x="1915262" y="1715315"/>
                </a:lnTo>
                <a:lnTo>
                  <a:pt x="1910905" y="1712544"/>
                </a:lnTo>
                <a:lnTo>
                  <a:pt x="1906548" y="1709378"/>
                </a:lnTo>
                <a:lnTo>
                  <a:pt x="1902191" y="1705421"/>
                </a:lnTo>
                <a:lnTo>
                  <a:pt x="1899022" y="1701859"/>
                </a:lnTo>
                <a:lnTo>
                  <a:pt x="1895457" y="1697110"/>
                </a:lnTo>
                <a:lnTo>
                  <a:pt x="1892684" y="1692361"/>
                </a:lnTo>
                <a:lnTo>
                  <a:pt x="1890307" y="1688008"/>
                </a:lnTo>
                <a:lnTo>
                  <a:pt x="1888327" y="1682468"/>
                </a:lnTo>
                <a:lnTo>
                  <a:pt x="1887139" y="1676927"/>
                </a:lnTo>
                <a:lnTo>
                  <a:pt x="1886346" y="1671387"/>
                </a:lnTo>
                <a:lnTo>
                  <a:pt x="1885950" y="1665451"/>
                </a:lnTo>
                <a:lnTo>
                  <a:pt x="1885950" y="1501217"/>
                </a:lnTo>
                <a:lnTo>
                  <a:pt x="1886346" y="1495280"/>
                </a:lnTo>
                <a:lnTo>
                  <a:pt x="1887139" y="1489740"/>
                </a:lnTo>
                <a:lnTo>
                  <a:pt x="1888327" y="1484200"/>
                </a:lnTo>
                <a:lnTo>
                  <a:pt x="1890307" y="1479451"/>
                </a:lnTo>
                <a:lnTo>
                  <a:pt x="1892684" y="1474306"/>
                </a:lnTo>
                <a:lnTo>
                  <a:pt x="1895457" y="1469557"/>
                </a:lnTo>
                <a:lnTo>
                  <a:pt x="1899022" y="1465204"/>
                </a:lnTo>
                <a:lnTo>
                  <a:pt x="1902191" y="1461246"/>
                </a:lnTo>
                <a:lnTo>
                  <a:pt x="1906548" y="1457289"/>
                </a:lnTo>
                <a:lnTo>
                  <a:pt x="1910905" y="1454123"/>
                </a:lnTo>
                <a:lnTo>
                  <a:pt x="1915262" y="1451748"/>
                </a:lnTo>
                <a:lnTo>
                  <a:pt x="1920412" y="1448978"/>
                </a:lnTo>
                <a:lnTo>
                  <a:pt x="1925561" y="1447000"/>
                </a:lnTo>
                <a:lnTo>
                  <a:pt x="1931106" y="1445812"/>
                </a:lnTo>
                <a:lnTo>
                  <a:pt x="1936652" y="1445021"/>
                </a:lnTo>
                <a:lnTo>
                  <a:pt x="1942197" y="1444625"/>
                </a:lnTo>
                <a:close/>
                <a:moveTo>
                  <a:pt x="1445637" y="1444625"/>
                </a:moveTo>
                <a:lnTo>
                  <a:pt x="1743650" y="1444625"/>
                </a:lnTo>
                <a:lnTo>
                  <a:pt x="1749627" y="1445021"/>
                </a:lnTo>
                <a:lnTo>
                  <a:pt x="1755204" y="1445812"/>
                </a:lnTo>
                <a:lnTo>
                  <a:pt x="1760384" y="1447000"/>
                </a:lnTo>
                <a:lnTo>
                  <a:pt x="1765563" y="1448978"/>
                </a:lnTo>
                <a:lnTo>
                  <a:pt x="1770743" y="1451748"/>
                </a:lnTo>
                <a:lnTo>
                  <a:pt x="1775524" y="1454123"/>
                </a:lnTo>
                <a:lnTo>
                  <a:pt x="1779508" y="1457289"/>
                </a:lnTo>
                <a:lnTo>
                  <a:pt x="1783890" y="1461246"/>
                </a:lnTo>
                <a:lnTo>
                  <a:pt x="1787476" y="1465204"/>
                </a:lnTo>
                <a:lnTo>
                  <a:pt x="1790663" y="1469557"/>
                </a:lnTo>
                <a:lnTo>
                  <a:pt x="1793452" y="1474306"/>
                </a:lnTo>
                <a:lnTo>
                  <a:pt x="1796241" y="1479451"/>
                </a:lnTo>
                <a:lnTo>
                  <a:pt x="1797835" y="1484200"/>
                </a:lnTo>
                <a:lnTo>
                  <a:pt x="1799428" y="1489740"/>
                </a:lnTo>
                <a:lnTo>
                  <a:pt x="1800225" y="1495280"/>
                </a:lnTo>
                <a:lnTo>
                  <a:pt x="1800225" y="1501217"/>
                </a:lnTo>
                <a:lnTo>
                  <a:pt x="1800225" y="1665451"/>
                </a:lnTo>
                <a:lnTo>
                  <a:pt x="1800225" y="1671387"/>
                </a:lnTo>
                <a:lnTo>
                  <a:pt x="1799428" y="1676927"/>
                </a:lnTo>
                <a:lnTo>
                  <a:pt x="1797835" y="1682468"/>
                </a:lnTo>
                <a:lnTo>
                  <a:pt x="1796241" y="1688008"/>
                </a:lnTo>
                <a:lnTo>
                  <a:pt x="1793452" y="1692361"/>
                </a:lnTo>
                <a:lnTo>
                  <a:pt x="1790663" y="1697110"/>
                </a:lnTo>
                <a:lnTo>
                  <a:pt x="1787476" y="1701859"/>
                </a:lnTo>
                <a:lnTo>
                  <a:pt x="1783890" y="1705421"/>
                </a:lnTo>
                <a:lnTo>
                  <a:pt x="1779508" y="1709378"/>
                </a:lnTo>
                <a:lnTo>
                  <a:pt x="1775524" y="1712544"/>
                </a:lnTo>
                <a:lnTo>
                  <a:pt x="1770743" y="1715315"/>
                </a:lnTo>
                <a:lnTo>
                  <a:pt x="1765563" y="1717689"/>
                </a:lnTo>
                <a:lnTo>
                  <a:pt x="1760384" y="1719668"/>
                </a:lnTo>
                <a:lnTo>
                  <a:pt x="1755204" y="1720855"/>
                </a:lnTo>
                <a:lnTo>
                  <a:pt x="1749627" y="1722042"/>
                </a:lnTo>
                <a:lnTo>
                  <a:pt x="1743650" y="1722438"/>
                </a:lnTo>
                <a:lnTo>
                  <a:pt x="1445637" y="1722438"/>
                </a:lnTo>
                <a:lnTo>
                  <a:pt x="1439661" y="1722042"/>
                </a:lnTo>
                <a:lnTo>
                  <a:pt x="1434083" y="1720855"/>
                </a:lnTo>
                <a:lnTo>
                  <a:pt x="1428904" y="1719668"/>
                </a:lnTo>
                <a:lnTo>
                  <a:pt x="1423724" y="1717689"/>
                </a:lnTo>
                <a:lnTo>
                  <a:pt x="1418545" y="1715315"/>
                </a:lnTo>
                <a:lnTo>
                  <a:pt x="1413764" y="1712544"/>
                </a:lnTo>
                <a:lnTo>
                  <a:pt x="1409780" y="1709378"/>
                </a:lnTo>
                <a:lnTo>
                  <a:pt x="1405397" y="1705421"/>
                </a:lnTo>
                <a:lnTo>
                  <a:pt x="1401811" y="1701859"/>
                </a:lnTo>
                <a:lnTo>
                  <a:pt x="1398624" y="1697110"/>
                </a:lnTo>
                <a:lnTo>
                  <a:pt x="1395835" y="1692361"/>
                </a:lnTo>
                <a:lnTo>
                  <a:pt x="1393046" y="1688008"/>
                </a:lnTo>
                <a:lnTo>
                  <a:pt x="1391453" y="1682468"/>
                </a:lnTo>
                <a:lnTo>
                  <a:pt x="1389859" y="1676927"/>
                </a:lnTo>
                <a:lnTo>
                  <a:pt x="1389062" y="1671387"/>
                </a:lnTo>
                <a:lnTo>
                  <a:pt x="1389062" y="1665451"/>
                </a:lnTo>
                <a:lnTo>
                  <a:pt x="1389062" y="1501217"/>
                </a:lnTo>
                <a:lnTo>
                  <a:pt x="1389062" y="1495280"/>
                </a:lnTo>
                <a:lnTo>
                  <a:pt x="1389859" y="1489740"/>
                </a:lnTo>
                <a:lnTo>
                  <a:pt x="1391453" y="1484200"/>
                </a:lnTo>
                <a:lnTo>
                  <a:pt x="1393046" y="1479451"/>
                </a:lnTo>
                <a:lnTo>
                  <a:pt x="1395835" y="1474306"/>
                </a:lnTo>
                <a:lnTo>
                  <a:pt x="1398624" y="1469557"/>
                </a:lnTo>
                <a:lnTo>
                  <a:pt x="1401811" y="1465204"/>
                </a:lnTo>
                <a:lnTo>
                  <a:pt x="1405397" y="1461246"/>
                </a:lnTo>
                <a:lnTo>
                  <a:pt x="1409780" y="1457289"/>
                </a:lnTo>
                <a:lnTo>
                  <a:pt x="1413764" y="1454123"/>
                </a:lnTo>
                <a:lnTo>
                  <a:pt x="1418545" y="1451748"/>
                </a:lnTo>
                <a:lnTo>
                  <a:pt x="1423724" y="1448978"/>
                </a:lnTo>
                <a:lnTo>
                  <a:pt x="1428904" y="1447000"/>
                </a:lnTo>
                <a:lnTo>
                  <a:pt x="1434083" y="1445812"/>
                </a:lnTo>
                <a:lnTo>
                  <a:pt x="1439661" y="1445021"/>
                </a:lnTo>
                <a:lnTo>
                  <a:pt x="1445637" y="1444625"/>
                </a:lnTo>
                <a:close/>
                <a:moveTo>
                  <a:pt x="971098" y="1444625"/>
                </a:moveTo>
                <a:lnTo>
                  <a:pt x="1267674" y="1444625"/>
                </a:lnTo>
                <a:lnTo>
                  <a:pt x="1273224" y="1445021"/>
                </a:lnTo>
                <a:lnTo>
                  <a:pt x="1278775" y="1445812"/>
                </a:lnTo>
                <a:lnTo>
                  <a:pt x="1284326" y="1447000"/>
                </a:lnTo>
                <a:lnTo>
                  <a:pt x="1289481" y="1448978"/>
                </a:lnTo>
                <a:lnTo>
                  <a:pt x="1294635" y="1451748"/>
                </a:lnTo>
                <a:lnTo>
                  <a:pt x="1298996" y="1454123"/>
                </a:lnTo>
                <a:lnTo>
                  <a:pt x="1303358" y="1457289"/>
                </a:lnTo>
                <a:lnTo>
                  <a:pt x="1307719" y="1461246"/>
                </a:lnTo>
                <a:lnTo>
                  <a:pt x="1311288" y="1465204"/>
                </a:lnTo>
                <a:lnTo>
                  <a:pt x="1314459" y="1469557"/>
                </a:lnTo>
                <a:lnTo>
                  <a:pt x="1317235" y="1474306"/>
                </a:lnTo>
                <a:lnTo>
                  <a:pt x="1319614" y="1479451"/>
                </a:lnTo>
                <a:lnTo>
                  <a:pt x="1321596" y="1484200"/>
                </a:lnTo>
                <a:lnTo>
                  <a:pt x="1323182" y="1489740"/>
                </a:lnTo>
                <a:lnTo>
                  <a:pt x="1323975" y="1495280"/>
                </a:lnTo>
                <a:lnTo>
                  <a:pt x="1323975" y="1501217"/>
                </a:lnTo>
                <a:lnTo>
                  <a:pt x="1323975" y="1665451"/>
                </a:lnTo>
                <a:lnTo>
                  <a:pt x="1323975" y="1671387"/>
                </a:lnTo>
                <a:lnTo>
                  <a:pt x="1323182" y="1676927"/>
                </a:lnTo>
                <a:lnTo>
                  <a:pt x="1321596" y="1682468"/>
                </a:lnTo>
                <a:lnTo>
                  <a:pt x="1319614" y="1688008"/>
                </a:lnTo>
                <a:lnTo>
                  <a:pt x="1317235" y="1692361"/>
                </a:lnTo>
                <a:lnTo>
                  <a:pt x="1314459" y="1697110"/>
                </a:lnTo>
                <a:lnTo>
                  <a:pt x="1311288" y="1701859"/>
                </a:lnTo>
                <a:lnTo>
                  <a:pt x="1307719" y="1705421"/>
                </a:lnTo>
                <a:lnTo>
                  <a:pt x="1303358" y="1709378"/>
                </a:lnTo>
                <a:lnTo>
                  <a:pt x="1298996" y="1712544"/>
                </a:lnTo>
                <a:lnTo>
                  <a:pt x="1294635" y="1715315"/>
                </a:lnTo>
                <a:lnTo>
                  <a:pt x="1289481" y="1717689"/>
                </a:lnTo>
                <a:lnTo>
                  <a:pt x="1284326" y="1719668"/>
                </a:lnTo>
                <a:lnTo>
                  <a:pt x="1278775" y="1720855"/>
                </a:lnTo>
                <a:lnTo>
                  <a:pt x="1273224" y="1722042"/>
                </a:lnTo>
                <a:lnTo>
                  <a:pt x="1267674" y="1722438"/>
                </a:lnTo>
                <a:lnTo>
                  <a:pt x="971098" y="1722438"/>
                </a:lnTo>
                <a:lnTo>
                  <a:pt x="965151" y="1722042"/>
                </a:lnTo>
                <a:lnTo>
                  <a:pt x="959600" y="1720855"/>
                </a:lnTo>
                <a:lnTo>
                  <a:pt x="954049" y="1719668"/>
                </a:lnTo>
                <a:lnTo>
                  <a:pt x="949291" y="1717689"/>
                </a:lnTo>
                <a:lnTo>
                  <a:pt x="944137" y="1715315"/>
                </a:lnTo>
                <a:lnTo>
                  <a:pt x="939379" y="1712544"/>
                </a:lnTo>
                <a:lnTo>
                  <a:pt x="935414" y="1709378"/>
                </a:lnTo>
                <a:lnTo>
                  <a:pt x="931053" y="1705421"/>
                </a:lnTo>
                <a:lnTo>
                  <a:pt x="927088" y="1701859"/>
                </a:lnTo>
                <a:lnTo>
                  <a:pt x="924312" y="1697110"/>
                </a:lnTo>
                <a:lnTo>
                  <a:pt x="921140" y="1692361"/>
                </a:lnTo>
                <a:lnTo>
                  <a:pt x="918762" y="1688008"/>
                </a:lnTo>
                <a:lnTo>
                  <a:pt x="917176" y="1682468"/>
                </a:lnTo>
                <a:lnTo>
                  <a:pt x="915590" y="1676927"/>
                </a:lnTo>
                <a:lnTo>
                  <a:pt x="914400" y="1671387"/>
                </a:lnTo>
                <a:lnTo>
                  <a:pt x="914400" y="1665451"/>
                </a:lnTo>
                <a:lnTo>
                  <a:pt x="914400" y="1501217"/>
                </a:lnTo>
                <a:lnTo>
                  <a:pt x="914400" y="1495280"/>
                </a:lnTo>
                <a:lnTo>
                  <a:pt x="915590" y="1489740"/>
                </a:lnTo>
                <a:lnTo>
                  <a:pt x="917176" y="1484200"/>
                </a:lnTo>
                <a:lnTo>
                  <a:pt x="918762" y="1479451"/>
                </a:lnTo>
                <a:lnTo>
                  <a:pt x="921140" y="1474306"/>
                </a:lnTo>
                <a:lnTo>
                  <a:pt x="924312" y="1469557"/>
                </a:lnTo>
                <a:lnTo>
                  <a:pt x="927088" y="1465204"/>
                </a:lnTo>
                <a:lnTo>
                  <a:pt x="931053" y="1461246"/>
                </a:lnTo>
                <a:lnTo>
                  <a:pt x="935414" y="1457289"/>
                </a:lnTo>
                <a:lnTo>
                  <a:pt x="939379" y="1454123"/>
                </a:lnTo>
                <a:lnTo>
                  <a:pt x="944137" y="1451748"/>
                </a:lnTo>
                <a:lnTo>
                  <a:pt x="949291" y="1448978"/>
                </a:lnTo>
                <a:lnTo>
                  <a:pt x="954049" y="1447000"/>
                </a:lnTo>
                <a:lnTo>
                  <a:pt x="959600" y="1445812"/>
                </a:lnTo>
                <a:lnTo>
                  <a:pt x="965151" y="1445021"/>
                </a:lnTo>
                <a:lnTo>
                  <a:pt x="971098" y="1444625"/>
                </a:lnTo>
                <a:close/>
                <a:moveTo>
                  <a:pt x="1787045" y="1350963"/>
                </a:moveTo>
                <a:lnTo>
                  <a:pt x="1913358" y="1350963"/>
                </a:lnTo>
                <a:lnTo>
                  <a:pt x="1913358" y="1366815"/>
                </a:lnTo>
                <a:lnTo>
                  <a:pt x="1914148" y="1381479"/>
                </a:lnTo>
                <a:lnTo>
                  <a:pt x="1915332" y="1395746"/>
                </a:lnTo>
                <a:lnTo>
                  <a:pt x="1917700" y="1409617"/>
                </a:lnTo>
                <a:lnTo>
                  <a:pt x="1910200" y="1412391"/>
                </a:lnTo>
                <a:lnTo>
                  <a:pt x="1903095" y="1414769"/>
                </a:lnTo>
                <a:lnTo>
                  <a:pt x="1896385" y="1418732"/>
                </a:lnTo>
                <a:lnTo>
                  <a:pt x="1890069" y="1422299"/>
                </a:lnTo>
                <a:lnTo>
                  <a:pt x="1883753" y="1427055"/>
                </a:lnTo>
                <a:lnTo>
                  <a:pt x="1877833" y="1431810"/>
                </a:lnTo>
                <a:lnTo>
                  <a:pt x="1872306" y="1437359"/>
                </a:lnTo>
                <a:lnTo>
                  <a:pt x="1867570" y="1442907"/>
                </a:lnTo>
                <a:lnTo>
                  <a:pt x="1863228" y="1448852"/>
                </a:lnTo>
                <a:lnTo>
                  <a:pt x="1859280" y="1455589"/>
                </a:lnTo>
                <a:lnTo>
                  <a:pt x="1856122" y="1462326"/>
                </a:lnTo>
                <a:lnTo>
                  <a:pt x="1852965" y="1469460"/>
                </a:lnTo>
                <a:lnTo>
                  <a:pt x="1850596" y="1476990"/>
                </a:lnTo>
                <a:lnTo>
                  <a:pt x="1849017" y="1484916"/>
                </a:lnTo>
                <a:lnTo>
                  <a:pt x="1847833" y="1492842"/>
                </a:lnTo>
                <a:lnTo>
                  <a:pt x="1847438" y="1500768"/>
                </a:lnTo>
                <a:lnTo>
                  <a:pt x="1847438" y="1628776"/>
                </a:lnTo>
                <a:lnTo>
                  <a:pt x="1837570" y="1628776"/>
                </a:lnTo>
                <a:lnTo>
                  <a:pt x="1837570" y="1500768"/>
                </a:lnTo>
                <a:lnTo>
                  <a:pt x="1837175" y="1492842"/>
                </a:lnTo>
                <a:lnTo>
                  <a:pt x="1836386" y="1485312"/>
                </a:lnTo>
                <a:lnTo>
                  <a:pt x="1834412" y="1478178"/>
                </a:lnTo>
                <a:lnTo>
                  <a:pt x="1832439" y="1470252"/>
                </a:lnTo>
                <a:lnTo>
                  <a:pt x="1830070" y="1463515"/>
                </a:lnTo>
                <a:lnTo>
                  <a:pt x="1826518" y="1456778"/>
                </a:lnTo>
                <a:lnTo>
                  <a:pt x="1822965" y="1450833"/>
                </a:lnTo>
                <a:lnTo>
                  <a:pt x="1818623" y="1444888"/>
                </a:lnTo>
                <a:lnTo>
                  <a:pt x="1813886" y="1438944"/>
                </a:lnTo>
                <a:lnTo>
                  <a:pt x="1809150" y="1433792"/>
                </a:lnTo>
                <a:lnTo>
                  <a:pt x="1803623" y="1428640"/>
                </a:lnTo>
                <a:lnTo>
                  <a:pt x="1798097" y="1424280"/>
                </a:lnTo>
                <a:lnTo>
                  <a:pt x="1791781" y="1420317"/>
                </a:lnTo>
                <a:lnTo>
                  <a:pt x="1785466" y="1416354"/>
                </a:lnTo>
                <a:lnTo>
                  <a:pt x="1778755" y="1413580"/>
                </a:lnTo>
                <a:lnTo>
                  <a:pt x="1771650" y="1411202"/>
                </a:lnTo>
                <a:lnTo>
                  <a:pt x="1774808" y="1406446"/>
                </a:lnTo>
                <a:lnTo>
                  <a:pt x="1777571" y="1401294"/>
                </a:lnTo>
                <a:lnTo>
                  <a:pt x="1779940" y="1394953"/>
                </a:lnTo>
                <a:lnTo>
                  <a:pt x="1782308" y="1388216"/>
                </a:lnTo>
                <a:lnTo>
                  <a:pt x="1784282" y="1380290"/>
                </a:lnTo>
                <a:lnTo>
                  <a:pt x="1785466" y="1371571"/>
                </a:lnTo>
                <a:lnTo>
                  <a:pt x="1786650" y="1361663"/>
                </a:lnTo>
                <a:lnTo>
                  <a:pt x="1787045" y="1350963"/>
                </a:lnTo>
                <a:close/>
                <a:moveTo>
                  <a:pt x="1316831" y="1350963"/>
                </a:moveTo>
                <a:lnTo>
                  <a:pt x="1412875" y="1350963"/>
                </a:lnTo>
                <a:lnTo>
                  <a:pt x="1413272" y="1360950"/>
                </a:lnTo>
                <a:lnTo>
                  <a:pt x="1414066" y="1370138"/>
                </a:lnTo>
                <a:lnTo>
                  <a:pt x="1415653" y="1378527"/>
                </a:lnTo>
                <a:lnTo>
                  <a:pt x="1416844" y="1386116"/>
                </a:lnTo>
                <a:lnTo>
                  <a:pt x="1418828" y="1392907"/>
                </a:lnTo>
                <a:lnTo>
                  <a:pt x="1420813" y="1398900"/>
                </a:lnTo>
                <a:lnTo>
                  <a:pt x="1423194" y="1404492"/>
                </a:lnTo>
                <a:lnTo>
                  <a:pt x="1425575" y="1408886"/>
                </a:lnTo>
                <a:lnTo>
                  <a:pt x="1419622" y="1410884"/>
                </a:lnTo>
                <a:lnTo>
                  <a:pt x="1413272" y="1412881"/>
                </a:lnTo>
                <a:lnTo>
                  <a:pt x="1407716" y="1414878"/>
                </a:lnTo>
                <a:lnTo>
                  <a:pt x="1402556" y="1418074"/>
                </a:lnTo>
                <a:lnTo>
                  <a:pt x="1397000" y="1420870"/>
                </a:lnTo>
                <a:lnTo>
                  <a:pt x="1391841" y="1424466"/>
                </a:lnTo>
                <a:lnTo>
                  <a:pt x="1386681" y="1427661"/>
                </a:lnTo>
                <a:lnTo>
                  <a:pt x="1382316" y="1432056"/>
                </a:lnTo>
                <a:lnTo>
                  <a:pt x="1377950" y="1436050"/>
                </a:lnTo>
                <a:lnTo>
                  <a:pt x="1374378" y="1440844"/>
                </a:lnTo>
                <a:lnTo>
                  <a:pt x="1370410" y="1445638"/>
                </a:lnTo>
                <a:lnTo>
                  <a:pt x="1366441" y="1450431"/>
                </a:lnTo>
                <a:lnTo>
                  <a:pt x="1363663" y="1456024"/>
                </a:lnTo>
                <a:lnTo>
                  <a:pt x="1360885" y="1461616"/>
                </a:lnTo>
                <a:lnTo>
                  <a:pt x="1358106" y="1467209"/>
                </a:lnTo>
                <a:lnTo>
                  <a:pt x="1356519" y="1473201"/>
                </a:lnTo>
                <a:lnTo>
                  <a:pt x="1352947" y="1464413"/>
                </a:lnTo>
                <a:lnTo>
                  <a:pt x="1348978" y="1456423"/>
                </a:lnTo>
                <a:lnTo>
                  <a:pt x="1344216" y="1448833"/>
                </a:lnTo>
                <a:lnTo>
                  <a:pt x="1339056" y="1441643"/>
                </a:lnTo>
                <a:lnTo>
                  <a:pt x="1332706" y="1434852"/>
                </a:lnTo>
                <a:lnTo>
                  <a:pt x="1325960" y="1428860"/>
                </a:lnTo>
                <a:lnTo>
                  <a:pt x="1318816" y="1423267"/>
                </a:lnTo>
                <a:lnTo>
                  <a:pt x="1311275" y="1418873"/>
                </a:lnTo>
                <a:lnTo>
                  <a:pt x="1314053" y="1401696"/>
                </a:lnTo>
                <a:lnTo>
                  <a:pt x="1316038" y="1384918"/>
                </a:lnTo>
                <a:lnTo>
                  <a:pt x="1316435" y="1376130"/>
                </a:lnTo>
                <a:lnTo>
                  <a:pt x="1316831" y="1367741"/>
                </a:lnTo>
                <a:lnTo>
                  <a:pt x="1317228" y="1359352"/>
                </a:lnTo>
                <a:lnTo>
                  <a:pt x="1316831" y="1350963"/>
                </a:lnTo>
                <a:close/>
                <a:moveTo>
                  <a:pt x="692943" y="1350963"/>
                </a:moveTo>
                <a:lnTo>
                  <a:pt x="941785" y="1350963"/>
                </a:lnTo>
                <a:lnTo>
                  <a:pt x="941785" y="1366815"/>
                </a:lnTo>
                <a:lnTo>
                  <a:pt x="942578" y="1381479"/>
                </a:lnTo>
                <a:lnTo>
                  <a:pt x="944166" y="1395746"/>
                </a:lnTo>
                <a:lnTo>
                  <a:pt x="946150" y="1409617"/>
                </a:lnTo>
                <a:lnTo>
                  <a:pt x="938610" y="1412391"/>
                </a:lnTo>
                <a:lnTo>
                  <a:pt x="931466" y="1414769"/>
                </a:lnTo>
                <a:lnTo>
                  <a:pt x="924719" y="1418732"/>
                </a:lnTo>
                <a:lnTo>
                  <a:pt x="917972" y="1422299"/>
                </a:lnTo>
                <a:lnTo>
                  <a:pt x="912019" y="1427055"/>
                </a:lnTo>
                <a:lnTo>
                  <a:pt x="906066" y="1431810"/>
                </a:lnTo>
                <a:lnTo>
                  <a:pt x="900906" y="1437359"/>
                </a:lnTo>
                <a:lnTo>
                  <a:pt x="896144" y="1442907"/>
                </a:lnTo>
                <a:lnTo>
                  <a:pt x="891381" y="1448852"/>
                </a:lnTo>
                <a:lnTo>
                  <a:pt x="887809" y="1455589"/>
                </a:lnTo>
                <a:lnTo>
                  <a:pt x="883841" y="1462326"/>
                </a:lnTo>
                <a:lnTo>
                  <a:pt x="881459" y="1469460"/>
                </a:lnTo>
                <a:lnTo>
                  <a:pt x="878681" y="1476990"/>
                </a:lnTo>
                <a:lnTo>
                  <a:pt x="877094" y="1484916"/>
                </a:lnTo>
                <a:lnTo>
                  <a:pt x="876300" y="1492842"/>
                </a:lnTo>
                <a:lnTo>
                  <a:pt x="875903" y="1500768"/>
                </a:lnTo>
                <a:lnTo>
                  <a:pt x="875903" y="1628776"/>
                </a:lnTo>
                <a:lnTo>
                  <a:pt x="692943" y="1628776"/>
                </a:lnTo>
                <a:lnTo>
                  <a:pt x="686990" y="1628776"/>
                </a:lnTo>
                <a:lnTo>
                  <a:pt x="681434" y="1627983"/>
                </a:lnTo>
                <a:lnTo>
                  <a:pt x="675878" y="1626002"/>
                </a:lnTo>
                <a:lnTo>
                  <a:pt x="671115" y="1624417"/>
                </a:lnTo>
                <a:lnTo>
                  <a:pt x="665956" y="1622039"/>
                </a:lnTo>
                <a:lnTo>
                  <a:pt x="661193" y="1618868"/>
                </a:lnTo>
                <a:lnTo>
                  <a:pt x="657224" y="1616094"/>
                </a:lnTo>
                <a:lnTo>
                  <a:pt x="652859" y="1612131"/>
                </a:lnTo>
                <a:lnTo>
                  <a:pt x="648890" y="1608168"/>
                </a:lnTo>
                <a:lnTo>
                  <a:pt x="646112" y="1603809"/>
                </a:lnTo>
                <a:lnTo>
                  <a:pt x="643334" y="1599053"/>
                </a:lnTo>
                <a:lnTo>
                  <a:pt x="640556" y="1594297"/>
                </a:lnTo>
                <a:lnTo>
                  <a:pt x="638968" y="1589145"/>
                </a:lnTo>
                <a:lnTo>
                  <a:pt x="637381" y="1583597"/>
                </a:lnTo>
                <a:lnTo>
                  <a:pt x="636587" y="1578048"/>
                </a:lnTo>
                <a:lnTo>
                  <a:pt x="636587" y="1572104"/>
                </a:lnTo>
                <a:lnTo>
                  <a:pt x="636587" y="1407635"/>
                </a:lnTo>
                <a:lnTo>
                  <a:pt x="636587" y="1401691"/>
                </a:lnTo>
                <a:lnTo>
                  <a:pt x="637381" y="1396142"/>
                </a:lnTo>
                <a:lnTo>
                  <a:pt x="638968" y="1390990"/>
                </a:lnTo>
                <a:lnTo>
                  <a:pt x="640556" y="1385442"/>
                </a:lnTo>
                <a:lnTo>
                  <a:pt x="643334" y="1380686"/>
                </a:lnTo>
                <a:lnTo>
                  <a:pt x="646112" y="1375534"/>
                </a:lnTo>
                <a:lnTo>
                  <a:pt x="648890" y="1371571"/>
                </a:lnTo>
                <a:lnTo>
                  <a:pt x="652859" y="1367608"/>
                </a:lnTo>
                <a:lnTo>
                  <a:pt x="657224" y="1364041"/>
                </a:lnTo>
                <a:lnTo>
                  <a:pt x="661193" y="1360474"/>
                </a:lnTo>
                <a:lnTo>
                  <a:pt x="665956" y="1357700"/>
                </a:lnTo>
                <a:lnTo>
                  <a:pt x="671115" y="1355322"/>
                </a:lnTo>
                <a:lnTo>
                  <a:pt x="675878" y="1353341"/>
                </a:lnTo>
                <a:lnTo>
                  <a:pt x="681434" y="1352152"/>
                </a:lnTo>
                <a:lnTo>
                  <a:pt x="686990" y="1351359"/>
                </a:lnTo>
                <a:lnTo>
                  <a:pt x="692943" y="1350963"/>
                </a:lnTo>
                <a:close/>
                <a:moveTo>
                  <a:pt x="2082006" y="1166813"/>
                </a:moveTo>
                <a:lnTo>
                  <a:pt x="2083990" y="1169978"/>
                </a:lnTo>
                <a:lnTo>
                  <a:pt x="2086768" y="1172747"/>
                </a:lnTo>
                <a:lnTo>
                  <a:pt x="2089547" y="1175120"/>
                </a:lnTo>
                <a:lnTo>
                  <a:pt x="2093515" y="1176702"/>
                </a:lnTo>
                <a:lnTo>
                  <a:pt x="2096293" y="1177494"/>
                </a:lnTo>
                <a:lnTo>
                  <a:pt x="2100262" y="1177494"/>
                </a:lnTo>
                <a:lnTo>
                  <a:pt x="2107803" y="1177098"/>
                </a:lnTo>
                <a:lnTo>
                  <a:pt x="2116137" y="1176702"/>
                </a:lnTo>
                <a:lnTo>
                  <a:pt x="2125662" y="1177098"/>
                </a:lnTo>
                <a:lnTo>
                  <a:pt x="2135584" y="1177889"/>
                </a:lnTo>
                <a:lnTo>
                  <a:pt x="2144315" y="1179076"/>
                </a:lnTo>
                <a:lnTo>
                  <a:pt x="2152650" y="1180658"/>
                </a:lnTo>
                <a:lnTo>
                  <a:pt x="2161381" y="1183427"/>
                </a:lnTo>
                <a:lnTo>
                  <a:pt x="2169318" y="1186196"/>
                </a:lnTo>
                <a:lnTo>
                  <a:pt x="2176462" y="1189756"/>
                </a:lnTo>
                <a:lnTo>
                  <a:pt x="2183606" y="1193317"/>
                </a:lnTo>
                <a:lnTo>
                  <a:pt x="2190353" y="1197668"/>
                </a:lnTo>
                <a:lnTo>
                  <a:pt x="2196703" y="1202810"/>
                </a:lnTo>
                <a:lnTo>
                  <a:pt x="2202656" y="1208348"/>
                </a:lnTo>
                <a:lnTo>
                  <a:pt x="2207815" y="1213886"/>
                </a:lnTo>
                <a:lnTo>
                  <a:pt x="2212975" y="1220611"/>
                </a:lnTo>
                <a:lnTo>
                  <a:pt x="2217737" y="1227731"/>
                </a:lnTo>
                <a:lnTo>
                  <a:pt x="2222500" y="1234852"/>
                </a:lnTo>
                <a:lnTo>
                  <a:pt x="2226072" y="1243554"/>
                </a:lnTo>
                <a:lnTo>
                  <a:pt x="2231628" y="1256213"/>
                </a:lnTo>
                <a:lnTo>
                  <a:pt x="2236787" y="1268476"/>
                </a:lnTo>
                <a:lnTo>
                  <a:pt x="2240756" y="1280343"/>
                </a:lnTo>
                <a:lnTo>
                  <a:pt x="2244725" y="1291814"/>
                </a:lnTo>
                <a:lnTo>
                  <a:pt x="2247503" y="1302890"/>
                </a:lnTo>
                <a:lnTo>
                  <a:pt x="2250281" y="1313175"/>
                </a:lnTo>
                <a:lnTo>
                  <a:pt x="2252265" y="1323460"/>
                </a:lnTo>
                <a:lnTo>
                  <a:pt x="2253853" y="1333350"/>
                </a:lnTo>
                <a:lnTo>
                  <a:pt x="2254647" y="1342843"/>
                </a:lnTo>
                <a:lnTo>
                  <a:pt x="2255043" y="1352337"/>
                </a:lnTo>
                <a:lnTo>
                  <a:pt x="2255837" y="1361831"/>
                </a:lnTo>
                <a:lnTo>
                  <a:pt x="2255043" y="1371325"/>
                </a:lnTo>
                <a:lnTo>
                  <a:pt x="2254647" y="1380027"/>
                </a:lnTo>
                <a:lnTo>
                  <a:pt x="2253853" y="1389126"/>
                </a:lnTo>
                <a:lnTo>
                  <a:pt x="2252662" y="1398619"/>
                </a:lnTo>
                <a:lnTo>
                  <a:pt x="2251075" y="1408113"/>
                </a:lnTo>
                <a:lnTo>
                  <a:pt x="2245122" y="1407322"/>
                </a:lnTo>
                <a:lnTo>
                  <a:pt x="2239168" y="1406926"/>
                </a:lnTo>
                <a:lnTo>
                  <a:pt x="2220118" y="1406926"/>
                </a:lnTo>
                <a:lnTo>
                  <a:pt x="2219722" y="1396246"/>
                </a:lnTo>
                <a:lnTo>
                  <a:pt x="2219325" y="1385961"/>
                </a:lnTo>
                <a:lnTo>
                  <a:pt x="2218928" y="1382401"/>
                </a:lnTo>
                <a:lnTo>
                  <a:pt x="2218134" y="1379632"/>
                </a:lnTo>
                <a:lnTo>
                  <a:pt x="2216547" y="1377258"/>
                </a:lnTo>
                <a:lnTo>
                  <a:pt x="2214165" y="1374489"/>
                </a:lnTo>
                <a:lnTo>
                  <a:pt x="2212181" y="1372907"/>
                </a:lnTo>
                <a:lnTo>
                  <a:pt x="2209403" y="1371325"/>
                </a:lnTo>
                <a:lnTo>
                  <a:pt x="2206228" y="1370534"/>
                </a:lnTo>
                <a:lnTo>
                  <a:pt x="2203053" y="1369742"/>
                </a:lnTo>
                <a:lnTo>
                  <a:pt x="2199878" y="1369742"/>
                </a:lnTo>
                <a:lnTo>
                  <a:pt x="2196703" y="1370929"/>
                </a:lnTo>
                <a:lnTo>
                  <a:pt x="2193925" y="1372116"/>
                </a:lnTo>
                <a:lnTo>
                  <a:pt x="2191543" y="1373698"/>
                </a:lnTo>
                <a:lnTo>
                  <a:pt x="2189559" y="1376072"/>
                </a:lnTo>
                <a:lnTo>
                  <a:pt x="2187178" y="1378841"/>
                </a:lnTo>
                <a:lnTo>
                  <a:pt x="2185987" y="1381214"/>
                </a:lnTo>
                <a:lnTo>
                  <a:pt x="2185590" y="1384774"/>
                </a:lnTo>
                <a:lnTo>
                  <a:pt x="2184003" y="1395455"/>
                </a:lnTo>
                <a:lnTo>
                  <a:pt x="2182018" y="1406926"/>
                </a:lnTo>
                <a:lnTo>
                  <a:pt x="2013743" y="1406926"/>
                </a:lnTo>
                <a:lnTo>
                  <a:pt x="2010965" y="1399015"/>
                </a:lnTo>
                <a:lnTo>
                  <a:pt x="2009775" y="1395850"/>
                </a:lnTo>
                <a:lnTo>
                  <a:pt x="2008584" y="1393477"/>
                </a:lnTo>
                <a:lnTo>
                  <a:pt x="2006600" y="1391499"/>
                </a:lnTo>
                <a:lnTo>
                  <a:pt x="2003822" y="1389126"/>
                </a:lnTo>
                <a:lnTo>
                  <a:pt x="2001440" y="1387939"/>
                </a:lnTo>
                <a:lnTo>
                  <a:pt x="1998662" y="1387148"/>
                </a:lnTo>
                <a:lnTo>
                  <a:pt x="1995090" y="1386752"/>
                </a:lnTo>
                <a:lnTo>
                  <a:pt x="1992312" y="1386752"/>
                </a:lnTo>
                <a:lnTo>
                  <a:pt x="1988740" y="1387543"/>
                </a:lnTo>
                <a:lnTo>
                  <a:pt x="1986359" y="1388730"/>
                </a:lnTo>
                <a:lnTo>
                  <a:pt x="1983581" y="1390708"/>
                </a:lnTo>
                <a:lnTo>
                  <a:pt x="1981597" y="1393081"/>
                </a:lnTo>
                <a:lnTo>
                  <a:pt x="1980009" y="1395455"/>
                </a:lnTo>
                <a:lnTo>
                  <a:pt x="1978818" y="1398224"/>
                </a:lnTo>
                <a:lnTo>
                  <a:pt x="1978025" y="1400993"/>
                </a:lnTo>
                <a:lnTo>
                  <a:pt x="1978025" y="1404553"/>
                </a:lnTo>
                <a:lnTo>
                  <a:pt x="1978025" y="1406926"/>
                </a:lnTo>
                <a:lnTo>
                  <a:pt x="1952625" y="1406926"/>
                </a:lnTo>
                <a:lnTo>
                  <a:pt x="1949847" y="1390708"/>
                </a:lnTo>
                <a:lnTo>
                  <a:pt x="1949053" y="1382005"/>
                </a:lnTo>
                <a:lnTo>
                  <a:pt x="1948259" y="1373698"/>
                </a:lnTo>
                <a:lnTo>
                  <a:pt x="1947862" y="1364996"/>
                </a:lnTo>
                <a:lnTo>
                  <a:pt x="1947862" y="1355897"/>
                </a:lnTo>
                <a:lnTo>
                  <a:pt x="1948259" y="1346404"/>
                </a:lnTo>
                <a:lnTo>
                  <a:pt x="1949053" y="1337305"/>
                </a:lnTo>
                <a:lnTo>
                  <a:pt x="1950243" y="1327020"/>
                </a:lnTo>
                <a:lnTo>
                  <a:pt x="1952228" y="1316736"/>
                </a:lnTo>
                <a:lnTo>
                  <a:pt x="1954609" y="1305659"/>
                </a:lnTo>
                <a:lnTo>
                  <a:pt x="1958181" y="1294188"/>
                </a:lnTo>
                <a:lnTo>
                  <a:pt x="1961356" y="1282716"/>
                </a:lnTo>
                <a:lnTo>
                  <a:pt x="1966118" y="1270453"/>
                </a:lnTo>
                <a:lnTo>
                  <a:pt x="1971675" y="1257399"/>
                </a:lnTo>
                <a:lnTo>
                  <a:pt x="1977231" y="1243554"/>
                </a:lnTo>
                <a:lnTo>
                  <a:pt x="1980803" y="1237225"/>
                </a:lnTo>
                <a:lnTo>
                  <a:pt x="1984772" y="1230896"/>
                </a:lnTo>
                <a:lnTo>
                  <a:pt x="1988740" y="1224567"/>
                </a:lnTo>
                <a:lnTo>
                  <a:pt x="1993106" y="1218238"/>
                </a:lnTo>
                <a:lnTo>
                  <a:pt x="1994693" y="1215864"/>
                </a:lnTo>
                <a:lnTo>
                  <a:pt x="1996281" y="1213491"/>
                </a:lnTo>
                <a:lnTo>
                  <a:pt x="2001440" y="1208744"/>
                </a:lnTo>
                <a:lnTo>
                  <a:pt x="2006600" y="1203601"/>
                </a:lnTo>
                <a:lnTo>
                  <a:pt x="2011362" y="1198855"/>
                </a:lnTo>
                <a:lnTo>
                  <a:pt x="2016522" y="1194899"/>
                </a:lnTo>
                <a:lnTo>
                  <a:pt x="2022078" y="1190943"/>
                </a:lnTo>
                <a:lnTo>
                  <a:pt x="2027634" y="1186987"/>
                </a:lnTo>
                <a:lnTo>
                  <a:pt x="2033190" y="1184218"/>
                </a:lnTo>
                <a:lnTo>
                  <a:pt x="2038350" y="1181449"/>
                </a:lnTo>
                <a:lnTo>
                  <a:pt x="2043906" y="1178285"/>
                </a:lnTo>
                <a:lnTo>
                  <a:pt x="2049859" y="1176307"/>
                </a:lnTo>
                <a:lnTo>
                  <a:pt x="2060972" y="1171956"/>
                </a:lnTo>
                <a:lnTo>
                  <a:pt x="2071290" y="1169187"/>
                </a:lnTo>
                <a:lnTo>
                  <a:pt x="2082006" y="1166813"/>
                </a:lnTo>
                <a:close/>
                <a:moveTo>
                  <a:pt x="1110232" y="1166813"/>
                </a:moveTo>
                <a:lnTo>
                  <a:pt x="1112219" y="1169978"/>
                </a:lnTo>
                <a:lnTo>
                  <a:pt x="1115000" y="1172747"/>
                </a:lnTo>
                <a:lnTo>
                  <a:pt x="1118179" y="1175120"/>
                </a:lnTo>
                <a:lnTo>
                  <a:pt x="1121359" y="1176702"/>
                </a:lnTo>
                <a:lnTo>
                  <a:pt x="1124935" y="1177494"/>
                </a:lnTo>
                <a:lnTo>
                  <a:pt x="1128114" y="1177494"/>
                </a:lnTo>
                <a:lnTo>
                  <a:pt x="1136062" y="1177098"/>
                </a:lnTo>
                <a:lnTo>
                  <a:pt x="1144407" y="1176702"/>
                </a:lnTo>
                <a:lnTo>
                  <a:pt x="1154342" y="1177098"/>
                </a:lnTo>
                <a:lnTo>
                  <a:pt x="1163879" y="1177889"/>
                </a:lnTo>
                <a:lnTo>
                  <a:pt x="1173019" y="1179076"/>
                </a:lnTo>
                <a:lnTo>
                  <a:pt x="1181364" y="1180658"/>
                </a:lnTo>
                <a:lnTo>
                  <a:pt x="1189709" y="1183427"/>
                </a:lnTo>
                <a:lnTo>
                  <a:pt x="1197259" y="1186196"/>
                </a:lnTo>
                <a:lnTo>
                  <a:pt x="1204810" y="1189756"/>
                </a:lnTo>
                <a:lnTo>
                  <a:pt x="1211963" y="1193317"/>
                </a:lnTo>
                <a:lnTo>
                  <a:pt x="1218718" y="1197668"/>
                </a:lnTo>
                <a:lnTo>
                  <a:pt x="1225077" y="1202810"/>
                </a:lnTo>
                <a:lnTo>
                  <a:pt x="1231037" y="1208348"/>
                </a:lnTo>
                <a:lnTo>
                  <a:pt x="1236601" y="1213886"/>
                </a:lnTo>
                <a:lnTo>
                  <a:pt x="1241767" y="1220611"/>
                </a:lnTo>
                <a:lnTo>
                  <a:pt x="1246138" y="1227731"/>
                </a:lnTo>
                <a:lnTo>
                  <a:pt x="1250907" y="1234852"/>
                </a:lnTo>
                <a:lnTo>
                  <a:pt x="1254881" y="1243554"/>
                </a:lnTo>
                <a:lnTo>
                  <a:pt x="1260444" y="1256213"/>
                </a:lnTo>
                <a:lnTo>
                  <a:pt x="1265213" y="1268476"/>
                </a:lnTo>
                <a:lnTo>
                  <a:pt x="1269584" y="1280343"/>
                </a:lnTo>
                <a:lnTo>
                  <a:pt x="1273160" y="1291814"/>
                </a:lnTo>
                <a:lnTo>
                  <a:pt x="1276339" y="1302890"/>
                </a:lnTo>
                <a:lnTo>
                  <a:pt x="1278724" y="1313175"/>
                </a:lnTo>
                <a:lnTo>
                  <a:pt x="1281108" y="1323460"/>
                </a:lnTo>
                <a:lnTo>
                  <a:pt x="1282300" y="1333350"/>
                </a:lnTo>
                <a:lnTo>
                  <a:pt x="1283492" y="1342843"/>
                </a:lnTo>
                <a:lnTo>
                  <a:pt x="1283890" y="1352337"/>
                </a:lnTo>
                <a:lnTo>
                  <a:pt x="1284287" y="1361831"/>
                </a:lnTo>
                <a:lnTo>
                  <a:pt x="1283890" y="1371325"/>
                </a:lnTo>
                <a:lnTo>
                  <a:pt x="1283492" y="1380027"/>
                </a:lnTo>
                <a:lnTo>
                  <a:pt x="1282300" y="1389126"/>
                </a:lnTo>
                <a:lnTo>
                  <a:pt x="1281506" y="1398619"/>
                </a:lnTo>
                <a:lnTo>
                  <a:pt x="1279519" y="1408113"/>
                </a:lnTo>
                <a:lnTo>
                  <a:pt x="1273558" y="1407322"/>
                </a:lnTo>
                <a:lnTo>
                  <a:pt x="1267994" y="1406926"/>
                </a:lnTo>
                <a:lnTo>
                  <a:pt x="1248920" y="1406926"/>
                </a:lnTo>
                <a:lnTo>
                  <a:pt x="1248125" y="1385961"/>
                </a:lnTo>
                <a:lnTo>
                  <a:pt x="1247728" y="1382401"/>
                </a:lnTo>
                <a:lnTo>
                  <a:pt x="1246138" y="1379632"/>
                </a:lnTo>
                <a:lnTo>
                  <a:pt x="1244946" y="1377258"/>
                </a:lnTo>
                <a:lnTo>
                  <a:pt x="1242959" y="1374489"/>
                </a:lnTo>
                <a:lnTo>
                  <a:pt x="1240575" y="1372907"/>
                </a:lnTo>
                <a:lnTo>
                  <a:pt x="1237793" y="1371325"/>
                </a:lnTo>
                <a:lnTo>
                  <a:pt x="1235011" y="1370534"/>
                </a:lnTo>
                <a:lnTo>
                  <a:pt x="1231435" y="1369742"/>
                </a:lnTo>
                <a:lnTo>
                  <a:pt x="1228653" y="1369742"/>
                </a:lnTo>
                <a:lnTo>
                  <a:pt x="1225077" y="1370929"/>
                </a:lnTo>
                <a:lnTo>
                  <a:pt x="1222692" y="1372116"/>
                </a:lnTo>
                <a:lnTo>
                  <a:pt x="1220308" y="1373698"/>
                </a:lnTo>
                <a:lnTo>
                  <a:pt x="1217526" y="1376072"/>
                </a:lnTo>
                <a:lnTo>
                  <a:pt x="1215937" y="1378841"/>
                </a:lnTo>
                <a:lnTo>
                  <a:pt x="1214745" y="1381214"/>
                </a:lnTo>
                <a:lnTo>
                  <a:pt x="1214347" y="1384774"/>
                </a:lnTo>
                <a:lnTo>
                  <a:pt x="1211963" y="1395455"/>
                </a:lnTo>
                <a:lnTo>
                  <a:pt x="1209976" y="1406926"/>
                </a:lnTo>
                <a:lnTo>
                  <a:pt x="1041881" y="1406926"/>
                </a:lnTo>
                <a:lnTo>
                  <a:pt x="1039497" y="1399015"/>
                </a:lnTo>
                <a:lnTo>
                  <a:pt x="1038305" y="1395850"/>
                </a:lnTo>
                <a:lnTo>
                  <a:pt x="1036715" y="1393477"/>
                </a:lnTo>
                <a:lnTo>
                  <a:pt x="1034728" y="1391499"/>
                </a:lnTo>
                <a:lnTo>
                  <a:pt x="1032344" y="1389126"/>
                </a:lnTo>
                <a:lnTo>
                  <a:pt x="1029960" y="1387939"/>
                </a:lnTo>
                <a:lnTo>
                  <a:pt x="1026780" y="1387148"/>
                </a:lnTo>
                <a:lnTo>
                  <a:pt x="1023601" y="1386752"/>
                </a:lnTo>
                <a:lnTo>
                  <a:pt x="1020422" y="1386752"/>
                </a:lnTo>
                <a:lnTo>
                  <a:pt x="1017243" y="1387543"/>
                </a:lnTo>
                <a:lnTo>
                  <a:pt x="1014461" y="1388730"/>
                </a:lnTo>
                <a:lnTo>
                  <a:pt x="1012077" y="1390708"/>
                </a:lnTo>
                <a:lnTo>
                  <a:pt x="1010090" y="1393081"/>
                </a:lnTo>
                <a:lnTo>
                  <a:pt x="1008103" y="1395455"/>
                </a:lnTo>
                <a:lnTo>
                  <a:pt x="1006911" y="1398224"/>
                </a:lnTo>
                <a:lnTo>
                  <a:pt x="1006116" y="1400993"/>
                </a:lnTo>
                <a:lnTo>
                  <a:pt x="1006116" y="1404553"/>
                </a:lnTo>
                <a:lnTo>
                  <a:pt x="1006116" y="1406926"/>
                </a:lnTo>
                <a:lnTo>
                  <a:pt x="980684" y="1406926"/>
                </a:lnTo>
                <a:lnTo>
                  <a:pt x="978299" y="1390708"/>
                </a:lnTo>
                <a:lnTo>
                  <a:pt x="977107" y="1382005"/>
                </a:lnTo>
                <a:lnTo>
                  <a:pt x="976710" y="1373698"/>
                </a:lnTo>
                <a:lnTo>
                  <a:pt x="976312" y="1364996"/>
                </a:lnTo>
                <a:lnTo>
                  <a:pt x="976312" y="1355897"/>
                </a:lnTo>
                <a:lnTo>
                  <a:pt x="976710" y="1346404"/>
                </a:lnTo>
                <a:lnTo>
                  <a:pt x="977504" y="1337305"/>
                </a:lnTo>
                <a:lnTo>
                  <a:pt x="978697" y="1327020"/>
                </a:lnTo>
                <a:lnTo>
                  <a:pt x="980286" y="1316736"/>
                </a:lnTo>
                <a:lnTo>
                  <a:pt x="983068" y="1305659"/>
                </a:lnTo>
                <a:lnTo>
                  <a:pt x="985850" y="1294188"/>
                </a:lnTo>
                <a:lnTo>
                  <a:pt x="989823" y="1282716"/>
                </a:lnTo>
                <a:lnTo>
                  <a:pt x="994195" y="1270453"/>
                </a:lnTo>
                <a:lnTo>
                  <a:pt x="999758" y="1257399"/>
                </a:lnTo>
                <a:lnTo>
                  <a:pt x="1005719" y="1243554"/>
                </a:lnTo>
                <a:lnTo>
                  <a:pt x="1008898" y="1237225"/>
                </a:lnTo>
                <a:lnTo>
                  <a:pt x="1012872" y="1230500"/>
                </a:lnTo>
                <a:lnTo>
                  <a:pt x="1016846" y="1224567"/>
                </a:lnTo>
                <a:lnTo>
                  <a:pt x="1021217" y="1218238"/>
                </a:lnTo>
                <a:lnTo>
                  <a:pt x="1023204" y="1215864"/>
                </a:lnTo>
                <a:lnTo>
                  <a:pt x="1024793" y="1213491"/>
                </a:lnTo>
                <a:lnTo>
                  <a:pt x="1029960" y="1208744"/>
                </a:lnTo>
                <a:lnTo>
                  <a:pt x="1034331" y="1203601"/>
                </a:lnTo>
                <a:lnTo>
                  <a:pt x="1039894" y="1198855"/>
                </a:lnTo>
                <a:lnTo>
                  <a:pt x="1045060" y="1194899"/>
                </a:lnTo>
                <a:lnTo>
                  <a:pt x="1050624" y="1190943"/>
                </a:lnTo>
                <a:lnTo>
                  <a:pt x="1055790" y="1186987"/>
                </a:lnTo>
                <a:lnTo>
                  <a:pt x="1061353" y="1184218"/>
                </a:lnTo>
                <a:lnTo>
                  <a:pt x="1066917" y="1181449"/>
                </a:lnTo>
                <a:lnTo>
                  <a:pt x="1072480" y="1178285"/>
                </a:lnTo>
                <a:lnTo>
                  <a:pt x="1078043" y="1176307"/>
                </a:lnTo>
                <a:lnTo>
                  <a:pt x="1089170" y="1171956"/>
                </a:lnTo>
                <a:lnTo>
                  <a:pt x="1099900" y="1169187"/>
                </a:lnTo>
                <a:lnTo>
                  <a:pt x="1110232" y="1166813"/>
                </a:lnTo>
                <a:close/>
                <a:moveTo>
                  <a:pt x="1601784" y="1141413"/>
                </a:moveTo>
                <a:lnTo>
                  <a:pt x="1608513" y="1141413"/>
                </a:lnTo>
                <a:lnTo>
                  <a:pt x="1616826" y="1141413"/>
                </a:lnTo>
                <a:lnTo>
                  <a:pt x="1628701" y="1141809"/>
                </a:lnTo>
                <a:lnTo>
                  <a:pt x="1639785" y="1142996"/>
                </a:lnTo>
                <a:lnTo>
                  <a:pt x="1644139" y="1143392"/>
                </a:lnTo>
                <a:lnTo>
                  <a:pt x="1656410" y="1145766"/>
                </a:lnTo>
                <a:lnTo>
                  <a:pt x="1668285" y="1149327"/>
                </a:lnTo>
                <a:lnTo>
                  <a:pt x="1673431" y="1150910"/>
                </a:lnTo>
                <a:lnTo>
                  <a:pt x="1682140" y="1154075"/>
                </a:lnTo>
                <a:lnTo>
                  <a:pt x="1690453" y="1157241"/>
                </a:lnTo>
                <a:lnTo>
                  <a:pt x="1694807" y="1158823"/>
                </a:lnTo>
                <a:lnTo>
                  <a:pt x="1703516" y="1163572"/>
                </a:lnTo>
                <a:lnTo>
                  <a:pt x="1711828" y="1167924"/>
                </a:lnTo>
                <a:lnTo>
                  <a:pt x="1714995" y="1169903"/>
                </a:lnTo>
                <a:lnTo>
                  <a:pt x="1726079" y="1177421"/>
                </a:lnTo>
                <a:lnTo>
                  <a:pt x="1729245" y="1179399"/>
                </a:lnTo>
                <a:lnTo>
                  <a:pt x="1739142" y="1186918"/>
                </a:lnTo>
                <a:lnTo>
                  <a:pt x="1740329" y="1188105"/>
                </a:lnTo>
                <a:lnTo>
                  <a:pt x="1745475" y="1192853"/>
                </a:lnTo>
                <a:lnTo>
                  <a:pt x="1747058" y="1194436"/>
                </a:lnTo>
                <a:lnTo>
                  <a:pt x="1748642" y="1196018"/>
                </a:lnTo>
                <a:lnTo>
                  <a:pt x="1743100" y="1240732"/>
                </a:lnTo>
                <a:lnTo>
                  <a:pt x="1739142" y="1274761"/>
                </a:lnTo>
                <a:lnTo>
                  <a:pt x="1736766" y="1296128"/>
                </a:lnTo>
                <a:lnTo>
                  <a:pt x="1738746" y="1294150"/>
                </a:lnTo>
                <a:lnTo>
                  <a:pt x="1739537" y="1293358"/>
                </a:lnTo>
                <a:lnTo>
                  <a:pt x="1740725" y="1293358"/>
                </a:lnTo>
                <a:lnTo>
                  <a:pt x="1741912" y="1293754"/>
                </a:lnTo>
                <a:lnTo>
                  <a:pt x="1743100" y="1294150"/>
                </a:lnTo>
                <a:lnTo>
                  <a:pt x="1744288" y="1295733"/>
                </a:lnTo>
                <a:lnTo>
                  <a:pt x="1745079" y="1297315"/>
                </a:lnTo>
                <a:lnTo>
                  <a:pt x="1747454" y="1301668"/>
                </a:lnTo>
                <a:lnTo>
                  <a:pt x="1749038" y="1307603"/>
                </a:lnTo>
                <a:lnTo>
                  <a:pt x="1750621" y="1315121"/>
                </a:lnTo>
                <a:lnTo>
                  <a:pt x="1751809" y="1323827"/>
                </a:lnTo>
                <a:lnTo>
                  <a:pt x="1752204" y="1332928"/>
                </a:lnTo>
                <a:lnTo>
                  <a:pt x="1752600" y="1343216"/>
                </a:lnTo>
                <a:lnTo>
                  <a:pt x="1752204" y="1352712"/>
                </a:lnTo>
                <a:lnTo>
                  <a:pt x="1751809" y="1361813"/>
                </a:lnTo>
                <a:lnTo>
                  <a:pt x="1750621" y="1370518"/>
                </a:lnTo>
                <a:lnTo>
                  <a:pt x="1749038" y="1378036"/>
                </a:lnTo>
                <a:lnTo>
                  <a:pt x="1747454" y="1383972"/>
                </a:lnTo>
                <a:lnTo>
                  <a:pt x="1745079" y="1388324"/>
                </a:lnTo>
                <a:lnTo>
                  <a:pt x="1744288" y="1390303"/>
                </a:lnTo>
                <a:lnTo>
                  <a:pt x="1743100" y="1391490"/>
                </a:lnTo>
                <a:lnTo>
                  <a:pt x="1741912" y="1391886"/>
                </a:lnTo>
                <a:lnTo>
                  <a:pt x="1740725" y="1392281"/>
                </a:lnTo>
                <a:lnTo>
                  <a:pt x="1739142" y="1391886"/>
                </a:lnTo>
                <a:lnTo>
                  <a:pt x="1737954" y="1391094"/>
                </a:lnTo>
                <a:lnTo>
                  <a:pt x="1736766" y="1389511"/>
                </a:lnTo>
                <a:lnTo>
                  <a:pt x="1735975" y="1387929"/>
                </a:lnTo>
                <a:lnTo>
                  <a:pt x="1733996" y="1382785"/>
                </a:lnTo>
                <a:lnTo>
                  <a:pt x="1731620" y="1376849"/>
                </a:lnTo>
                <a:lnTo>
                  <a:pt x="1730829" y="1384367"/>
                </a:lnTo>
                <a:lnTo>
                  <a:pt x="1729641" y="1391886"/>
                </a:lnTo>
                <a:lnTo>
                  <a:pt x="1725683" y="1406526"/>
                </a:lnTo>
                <a:lnTo>
                  <a:pt x="1475905" y="1406526"/>
                </a:lnTo>
                <a:lnTo>
                  <a:pt x="1471551" y="1394260"/>
                </a:lnTo>
                <a:lnTo>
                  <a:pt x="1469968" y="1388324"/>
                </a:lnTo>
                <a:lnTo>
                  <a:pt x="1467592" y="1381993"/>
                </a:lnTo>
                <a:lnTo>
                  <a:pt x="1466009" y="1387137"/>
                </a:lnTo>
                <a:lnTo>
                  <a:pt x="1464426" y="1391490"/>
                </a:lnTo>
                <a:lnTo>
                  <a:pt x="1463238" y="1392677"/>
                </a:lnTo>
                <a:lnTo>
                  <a:pt x="1462051" y="1393864"/>
                </a:lnTo>
                <a:lnTo>
                  <a:pt x="1460863" y="1394260"/>
                </a:lnTo>
                <a:lnTo>
                  <a:pt x="1459676" y="1394655"/>
                </a:lnTo>
                <a:lnTo>
                  <a:pt x="1458884" y="1394260"/>
                </a:lnTo>
                <a:lnTo>
                  <a:pt x="1457696" y="1393468"/>
                </a:lnTo>
                <a:lnTo>
                  <a:pt x="1456509" y="1392281"/>
                </a:lnTo>
                <a:lnTo>
                  <a:pt x="1454925" y="1391094"/>
                </a:lnTo>
                <a:lnTo>
                  <a:pt x="1452946" y="1386346"/>
                </a:lnTo>
                <a:lnTo>
                  <a:pt x="1451363" y="1380015"/>
                </a:lnTo>
                <a:lnTo>
                  <a:pt x="1450175" y="1372892"/>
                </a:lnTo>
                <a:lnTo>
                  <a:pt x="1448592" y="1364583"/>
                </a:lnTo>
                <a:lnTo>
                  <a:pt x="1447800" y="1355086"/>
                </a:lnTo>
                <a:lnTo>
                  <a:pt x="1447800" y="1345194"/>
                </a:lnTo>
                <a:lnTo>
                  <a:pt x="1447800" y="1334906"/>
                </a:lnTo>
                <a:lnTo>
                  <a:pt x="1448592" y="1325805"/>
                </a:lnTo>
                <a:lnTo>
                  <a:pt x="1450175" y="1317496"/>
                </a:lnTo>
                <a:lnTo>
                  <a:pt x="1451363" y="1310373"/>
                </a:lnTo>
                <a:lnTo>
                  <a:pt x="1452946" y="1304438"/>
                </a:lnTo>
                <a:lnTo>
                  <a:pt x="1454925" y="1299689"/>
                </a:lnTo>
                <a:lnTo>
                  <a:pt x="1456509" y="1298107"/>
                </a:lnTo>
                <a:lnTo>
                  <a:pt x="1457696" y="1296920"/>
                </a:lnTo>
                <a:lnTo>
                  <a:pt x="1458884" y="1296128"/>
                </a:lnTo>
                <a:lnTo>
                  <a:pt x="1459676" y="1296128"/>
                </a:lnTo>
                <a:lnTo>
                  <a:pt x="1460467" y="1296128"/>
                </a:lnTo>
                <a:lnTo>
                  <a:pt x="1461259" y="1296524"/>
                </a:lnTo>
                <a:lnTo>
                  <a:pt x="1462051" y="1283466"/>
                </a:lnTo>
                <a:lnTo>
                  <a:pt x="1462446" y="1277531"/>
                </a:lnTo>
                <a:lnTo>
                  <a:pt x="1464030" y="1271991"/>
                </a:lnTo>
                <a:lnTo>
                  <a:pt x="1462051" y="1258142"/>
                </a:lnTo>
                <a:lnTo>
                  <a:pt x="1460071" y="1245480"/>
                </a:lnTo>
                <a:lnTo>
                  <a:pt x="1456905" y="1223717"/>
                </a:lnTo>
                <a:lnTo>
                  <a:pt x="1453738" y="1208681"/>
                </a:lnTo>
                <a:lnTo>
                  <a:pt x="1452550" y="1203537"/>
                </a:lnTo>
                <a:lnTo>
                  <a:pt x="1458488" y="1199975"/>
                </a:lnTo>
                <a:lnTo>
                  <a:pt x="1465217" y="1196018"/>
                </a:lnTo>
                <a:lnTo>
                  <a:pt x="1471551" y="1191270"/>
                </a:lnTo>
                <a:lnTo>
                  <a:pt x="1477884" y="1186522"/>
                </a:lnTo>
                <a:lnTo>
                  <a:pt x="1489760" y="1177421"/>
                </a:lnTo>
                <a:lnTo>
                  <a:pt x="1495302" y="1173464"/>
                </a:lnTo>
                <a:lnTo>
                  <a:pt x="1500843" y="1170299"/>
                </a:lnTo>
                <a:lnTo>
                  <a:pt x="1515490" y="1163176"/>
                </a:lnTo>
                <a:lnTo>
                  <a:pt x="1530136" y="1157241"/>
                </a:lnTo>
                <a:lnTo>
                  <a:pt x="1539636" y="1154075"/>
                </a:lnTo>
                <a:lnTo>
                  <a:pt x="1548741" y="1150910"/>
                </a:lnTo>
                <a:lnTo>
                  <a:pt x="1558241" y="1148536"/>
                </a:lnTo>
                <a:lnTo>
                  <a:pt x="1568533" y="1145766"/>
                </a:lnTo>
                <a:lnTo>
                  <a:pt x="1576450" y="1144183"/>
                </a:lnTo>
                <a:lnTo>
                  <a:pt x="1583971" y="1142996"/>
                </a:lnTo>
                <a:lnTo>
                  <a:pt x="1594658" y="1142204"/>
                </a:lnTo>
                <a:lnTo>
                  <a:pt x="1601784" y="1141413"/>
                </a:lnTo>
                <a:close/>
                <a:moveTo>
                  <a:pt x="1832358" y="1052513"/>
                </a:moveTo>
                <a:lnTo>
                  <a:pt x="1843104" y="1052513"/>
                </a:lnTo>
                <a:lnTo>
                  <a:pt x="1847083" y="1052911"/>
                </a:lnTo>
                <a:lnTo>
                  <a:pt x="1839522" y="1055300"/>
                </a:lnTo>
                <a:lnTo>
                  <a:pt x="1831960" y="1058882"/>
                </a:lnTo>
                <a:lnTo>
                  <a:pt x="1825194" y="1062067"/>
                </a:lnTo>
                <a:lnTo>
                  <a:pt x="1818428" y="1065650"/>
                </a:lnTo>
                <a:lnTo>
                  <a:pt x="1820418" y="1066446"/>
                </a:lnTo>
                <a:lnTo>
                  <a:pt x="1828776" y="1066048"/>
                </a:lnTo>
                <a:lnTo>
                  <a:pt x="1837532" y="1065650"/>
                </a:lnTo>
                <a:lnTo>
                  <a:pt x="1846685" y="1066048"/>
                </a:lnTo>
                <a:lnTo>
                  <a:pt x="1856237" y="1066446"/>
                </a:lnTo>
                <a:lnTo>
                  <a:pt x="1865789" y="1067640"/>
                </a:lnTo>
                <a:lnTo>
                  <a:pt x="1876137" y="1069631"/>
                </a:lnTo>
                <a:lnTo>
                  <a:pt x="1885688" y="1072417"/>
                </a:lnTo>
                <a:lnTo>
                  <a:pt x="1895638" y="1075602"/>
                </a:lnTo>
                <a:lnTo>
                  <a:pt x="1905588" y="1079981"/>
                </a:lnTo>
                <a:lnTo>
                  <a:pt x="1910761" y="1082369"/>
                </a:lnTo>
                <a:lnTo>
                  <a:pt x="1915139" y="1085156"/>
                </a:lnTo>
                <a:lnTo>
                  <a:pt x="1919915" y="1088340"/>
                </a:lnTo>
                <a:lnTo>
                  <a:pt x="1924691" y="1091525"/>
                </a:lnTo>
                <a:lnTo>
                  <a:pt x="1929069" y="1095506"/>
                </a:lnTo>
                <a:lnTo>
                  <a:pt x="1933845" y="1099487"/>
                </a:lnTo>
                <a:lnTo>
                  <a:pt x="1938223" y="1103468"/>
                </a:lnTo>
                <a:lnTo>
                  <a:pt x="1942202" y="1108245"/>
                </a:lnTo>
                <a:lnTo>
                  <a:pt x="1946580" y="1112623"/>
                </a:lnTo>
                <a:lnTo>
                  <a:pt x="1950162" y="1118197"/>
                </a:lnTo>
                <a:lnTo>
                  <a:pt x="1954142" y="1123770"/>
                </a:lnTo>
                <a:lnTo>
                  <a:pt x="1957724" y="1129741"/>
                </a:lnTo>
                <a:lnTo>
                  <a:pt x="1960908" y="1136110"/>
                </a:lnTo>
                <a:lnTo>
                  <a:pt x="1964490" y="1142878"/>
                </a:lnTo>
                <a:lnTo>
                  <a:pt x="1968868" y="1152830"/>
                </a:lnTo>
                <a:lnTo>
                  <a:pt x="1972847" y="1163180"/>
                </a:lnTo>
                <a:lnTo>
                  <a:pt x="1979613" y="1182288"/>
                </a:lnTo>
                <a:lnTo>
                  <a:pt x="1975633" y="1185871"/>
                </a:lnTo>
                <a:lnTo>
                  <a:pt x="1972051" y="1190249"/>
                </a:lnTo>
                <a:lnTo>
                  <a:pt x="1967674" y="1192638"/>
                </a:lnTo>
                <a:lnTo>
                  <a:pt x="1965684" y="1193832"/>
                </a:lnTo>
                <a:lnTo>
                  <a:pt x="1963694" y="1195823"/>
                </a:lnTo>
                <a:lnTo>
                  <a:pt x="1962102" y="1197415"/>
                </a:lnTo>
                <a:lnTo>
                  <a:pt x="1961306" y="1199007"/>
                </a:lnTo>
                <a:lnTo>
                  <a:pt x="1960112" y="1201396"/>
                </a:lnTo>
                <a:lnTo>
                  <a:pt x="1959316" y="1202988"/>
                </a:lnTo>
                <a:lnTo>
                  <a:pt x="1958918" y="1205377"/>
                </a:lnTo>
                <a:lnTo>
                  <a:pt x="1958918" y="1207367"/>
                </a:lnTo>
                <a:lnTo>
                  <a:pt x="1952152" y="1218115"/>
                </a:lnTo>
                <a:lnTo>
                  <a:pt x="1946580" y="1229262"/>
                </a:lnTo>
                <a:lnTo>
                  <a:pt x="1941008" y="1240806"/>
                </a:lnTo>
                <a:lnTo>
                  <a:pt x="1936233" y="1252350"/>
                </a:lnTo>
                <a:lnTo>
                  <a:pt x="1932253" y="1263895"/>
                </a:lnTo>
                <a:lnTo>
                  <a:pt x="1928273" y="1274245"/>
                </a:lnTo>
                <a:lnTo>
                  <a:pt x="1925089" y="1284993"/>
                </a:lnTo>
                <a:lnTo>
                  <a:pt x="1921905" y="1294945"/>
                </a:lnTo>
                <a:lnTo>
                  <a:pt x="1919915" y="1304897"/>
                </a:lnTo>
                <a:lnTo>
                  <a:pt x="1917925" y="1314451"/>
                </a:lnTo>
                <a:lnTo>
                  <a:pt x="1784997" y="1314451"/>
                </a:lnTo>
                <a:lnTo>
                  <a:pt x="1783007" y="1303305"/>
                </a:lnTo>
                <a:lnTo>
                  <a:pt x="1780222" y="1293353"/>
                </a:lnTo>
                <a:lnTo>
                  <a:pt x="1778630" y="1288974"/>
                </a:lnTo>
                <a:lnTo>
                  <a:pt x="1777038" y="1284993"/>
                </a:lnTo>
                <a:lnTo>
                  <a:pt x="1775446" y="1281410"/>
                </a:lnTo>
                <a:lnTo>
                  <a:pt x="1773058" y="1278226"/>
                </a:lnTo>
                <a:lnTo>
                  <a:pt x="1782609" y="1200202"/>
                </a:lnTo>
                <a:lnTo>
                  <a:pt x="1783007" y="1196619"/>
                </a:lnTo>
                <a:lnTo>
                  <a:pt x="1783007" y="1192638"/>
                </a:lnTo>
                <a:lnTo>
                  <a:pt x="1782211" y="1189453"/>
                </a:lnTo>
                <a:lnTo>
                  <a:pt x="1781416" y="1185472"/>
                </a:lnTo>
                <a:lnTo>
                  <a:pt x="1779824" y="1182288"/>
                </a:lnTo>
                <a:lnTo>
                  <a:pt x="1778232" y="1178705"/>
                </a:lnTo>
                <a:lnTo>
                  <a:pt x="1776242" y="1175919"/>
                </a:lnTo>
                <a:lnTo>
                  <a:pt x="1774252" y="1172734"/>
                </a:lnTo>
                <a:lnTo>
                  <a:pt x="1767884" y="1166763"/>
                </a:lnTo>
                <a:lnTo>
                  <a:pt x="1761516" y="1161588"/>
                </a:lnTo>
                <a:lnTo>
                  <a:pt x="1752362" y="1154422"/>
                </a:lnTo>
                <a:lnTo>
                  <a:pt x="1741219" y="1146460"/>
                </a:lnTo>
                <a:lnTo>
                  <a:pt x="1734851" y="1142480"/>
                </a:lnTo>
                <a:lnTo>
                  <a:pt x="1728085" y="1138101"/>
                </a:lnTo>
                <a:lnTo>
                  <a:pt x="1720921" y="1134518"/>
                </a:lnTo>
                <a:lnTo>
                  <a:pt x="1712564" y="1130139"/>
                </a:lnTo>
                <a:lnTo>
                  <a:pt x="1704206" y="1126158"/>
                </a:lnTo>
                <a:lnTo>
                  <a:pt x="1695450" y="1122576"/>
                </a:lnTo>
                <a:lnTo>
                  <a:pt x="1698236" y="1118197"/>
                </a:lnTo>
                <a:lnTo>
                  <a:pt x="1701420" y="1114216"/>
                </a:lnTo>
                <a:lnTo>
                  <a:pt x="1697440" y="1114614"/>
                </a:lnTo>
                <a:lnTo>
                  <a:pt x="1701420" y="1111827"/>
                </a:lnTo>
                <a:lnTo>
                  <a:pt x="1705002" y="1109041"/>
                </a:lnTo>
                <a:lnTo>
                  <a:pt x="1710176" y="1103069"/>
                </a:lnTo>
                <a:lnTo>
                  <a:pt x="1715748" y="1097894"/>
                </a:lnTo>
                <a:lnTo>
                  <a:pt x="1721319" y="1093117"/>
                </a:lnTo>
                <a:lnTo>
                  <a:pt x="1726891" y="1088340"/>
                </a:lnTo>
                <a:lnTo>
                  <a:pt x="1732463" y="1083962"/>
                </a:lnTo>
                <a:lnTo>
                  <a:pt x="1738035" y="1080379"/>
                </a:lnTo>
                <a:lnTo>
                  <a:pt x="1744005" y="1076398"/>
                </a:lnTo>
                <a:lnTo>
                  <a:pt x="1749975" y="1073611"/>
                </a:lnTo>
                <a:lnTo>
                  <a:pt x="1755944" y="1070427"/>
                </a:lnTo>
                <a:lnTo>
                  <a:pt x="1761914" y="1067640"/>
                </a:lnTo>
                <a:lnTo>
                  <a:pt x="1773456" y="1063261"/>
                </a:lnTo>
                <a:lnTo>
                  <a:pt x="1784997" y="1059679"/>
                </a:lnTo>
                <a:lnTo>
                  <a:pt x="1796539" y="1056892"/>
                </a:lnTo>
                <a:lnTo>
                  <a:pt x="1806489" y="1054902"/>
                </a:lnTo>
                <a:lnTo>
                  <a:pt x="1816438" y="1053707"/>
                </a:lnTo>
                <a:lnTo>
                  <a:pt x="1824796" y="1052911"/>
                </a:lnTo>
                <a:lnTo>
                  <a:pt x="1832358" y="1052513"/>
                </a:lnTo>
                <a:close/>
                <a:moveTo>
                  <a:pt x="861259" y="1052513"/>
                </a:moveTo>
                <a:lnTo>
                  <a:pt x="871603" y="1052513"/>
                </a:lnTo>
                <a:lnTo>
                  <a:pt x="875581" y="1052911"/>
                </a:lnTo>
                <a:lnTo>
                  <a:pt x="868022" y="1055295"/>
                </a:lnTo>
                <a:lnTo>
                  <a:pt x="860861" y="1058873"/>
                </a:lnTo>
                <a:lnTo>
                  <a:pt x="854098" y="1062053"/>
                </a:lnTo>
                <a:lnTo>
                  <a:pt x="847335" y="1065630"/>
                </a:lnTo>
                <a:lnTo>
                  <a:pt x="849324" y="1066425"/>
                </a:lnTo>
                <a:lnTo>
                  <a:pt x="857281" y="1066027"/>
                </a:lnTo>
                <a:lnTo>
                  <a:pt x="866033" y="1065630"/>
                </a:lnTo>
                <a:lnTo>
                  <a:pt x="875183" y="1066027"/>
                </a:lnTo>
                <a:lnTo>
                  <a:pt x="884732" y="1066425"/>
                </a:lnTo>
                <a:lnTo>
                  <a:pt x="894678" y="1067617"/>
                </a:lnTo>
                <a:lnTo>
                  <a:pt x="904624" y="1069605"/>
                </a:lnTo>
                <a:lnTo>
                  <a:pt x="914172" y="1072387"/>
                </a:lnTo>
                <a:lnTo>
                  <a:pt x="924516" y="1075567"/>
                </a:lnTo>
                <a:lnTo>
                  <a:pt x="934064" y="1079939"/>
                </a:lnTo>
                <a:lnTo>
                  <a:pt x="939236" y="1082324"/>
                </a:lnTo>
                <a:lnTo>
                  <a:pt x="944010" y="1085106"/>
                </a:lnTo>
                <a:lnTo>
                  <a:pt x="948784" y="1088286"/>
                </a:lnTo>
                <a:lnTo>
                  <a:pt x="953160" y="1091466"/>
                </a:lnTo>
                <a:lnTo>
                  <a:pt x="957934" y="1095441"/>
                </a:lnTo>
                <a:lnTo>
                  <a:pt x="962708" y="1099415"/>
                </a:lnTo>
                <a:lnTo>
                  <a:pt x="966687" y="1103390"/>
                </a:lnTo>
                <a:lnTo>
                  <a:pt x="971063" y="1108160"/>
                </a:lnTo>
                <a:lnTo>
                  <a:pt x="974644" y="1112532"/>
                </a:lnTo>
                <a:lnTo>
                  <a:pt x="979020" y="1118097"/>
                </a:lnTo>
                <a:lnTo>
                  <a:pt x="982998" y="1123662"/>
                </a:lnTo>
                <a:lnTo>
                  <a:pt x="986181" y="1129624"/>
                </a:lnTo>
                <a:lnTo>
                  <a:pt x="989762" y="1135983"/>
                </a:lnTo>
                <a:lnTo>
                  <a:pt x="992944" y="1142741"/>
                </a:lnTo>
                <a:lnTo>
                  <a:pt x="997321" y="1152678"/>
                </a:lnTo>
                <a:lnTo>
                  <a:pt x="1001299" y="1163012"/>
                </a:lnTo>
                <a:lnTo>
                  <a:pt x="1008062" y="1182091"/>
                </a:lnTo>
                <a:lnTo>
                  <a:pt x="1004482" y="1185668"/>
                </a:lnTo>
                <a:lnTo>
                  <a:pt x="1000105" y="1190040"/>
                </a:lnTo>
                <a:lnTo>
                  <a:pt x="996525" y="1192425"/>
                </a:lnTo>
                <a:lnTo>
                  <a:pt x="994138" y="1193618"/>
                </a:lnTo>
                <a:lnTo>
                  <a:pt x="992546" y="1195605"/>
                </a:lnTo>
                <a:lnTo>
                  <a:pt x="990955" y="1197195"/>
                </a:lnTo>
                <a:lnTo>
                  <a:pt x="989762" y="1198785"/>
                </a:lnTo>
                <a:lnTo>
                  <a:pt x="988568" y="1201170"/>
                </a:lnTo>
                <a:lnTo>
                  <a:pt x="987772" y="1202760"/>
                </a:lnTo>
                <a:lnTo>
                  <a:pt x="987375" y="1205145"/>
                </a:lnTo>
                <a:lnTo>
                  <a:pt x="987375" y="1207132"/>
                </a:lnTo>
                <a:lnTo>
                  <a:pt x="980611" y="1217864"/>
                </a:lnTo>
                <a:lnTo>
                  <a:pt x="975041" y="1228993"/>
                </a:lnTo>
                <a:lnTo>
                  <a:pt x="969870" y="1240520"/>
                </a:lnTo>
                <a:lnTo>
                  <a:pt x="965095" y="1252047"/>
                </a:lnTo>
                <a:lnTo>
                  <a:pt x="960321" y="1263574"/>
                </a:lnTo>
                <a:lnTo>
                  <a:pt x="956741" y="1273908"/>
                </a:lnTo>
                <a:lnTo>
                  <a:pt x="953558" y="1284640"/>
                </a:lnTo>
                <a:lnTo>
                  <a:pt x="950773" y="1294577"/>
                </a:lnTo>
                <a:lnTo>
                  <a:pt x="948784" y="1304514"/>
                </a:lnTo>
                <a:lnTo>
                  <a:pt x="946397" y="1314054"/>
                </a:lnTo>
                <a:lnTo>
                  <a:pt x="746283" y="1314054"/>
                </a:lnTo>
                <a:lnTo>
                  <a:pt x="745487" y="1310874"/>
                </a:lnTo>
                <a:lnTo>
                  <a:pt x="745487" y="1314054"/>
                </a:lnTo>
                <a:lnTo>
                  <a:pt x="692972" y="1314054"/>
                </a:lnTo>
                <a:lnTo>
                  <a:pt x="688994" y="1314054"/>
                </a:lnTo>
                <a:lnTo>
                  <a:pt x="685811" y="1314451"/>
                </a:lnTo>
                <a:lnTo>
                  <a:pt x="683026" y="1296565"/>
                </a:lnTo>
                <a:lnTo>
                  <a:pt x="681833" y="1287423"/>
                </a:lnTo>
                <a:lnTo>
                  <a:pt x="681435" y="1278281"/>
                </a:lnTo>
                <a:lnTo>
                  <a:pt x="681037" y="1268344"/>
                </a:lnTo>
                <a:lnTo>
                  <a:pt x="681435" y="1258804"/>
                </a:lnTo>
                <a:lnTo>
                  <a:pt x="681833" y="1249265"/>
                </a:lnTo>
                <a:lnTo>
                  <a:pt x="682628" y="1238930"/>
                </a:lnTo>
                <a:lnTo>
                  <a:pt x="684617" y="1228596"/>
                </a:lnTo>
                <a:lnTo>
                  <a:pt x="686607" y="1217466"/>
                </a:lnTo>
                <a:lnTo>
                  <a:pt x="688994" y="1205940"/>
                </a:lnTo>
                <a:lnTo>
                  <a:pt x="692176" y="1194810"/>
                </a:lnTo>
                <a:lnTo>
                  <a:pt x="696155" y="1182488"/>
                </a:lnTo>
                <a:lnTo>
                  <a:pt x="700929" y="1169769"/>
                </a:lnTo>
                <a:lnTo>
                  <a:pt x="706499" y="1156255"/>
                </a:lnTo>
                <a:lnTo>
                  <a:pt x="712466" y="1142741"/>
                </a:lnTo>
                <a:lnTo>
                  <a:pt x="716445" y="1134791"/>
                </a:lnTo>
                <a:lnTo>
                  <a:pt x="720821" y="1127636"/>
                </a:lnTo>
                <a:lnTo>
                  <a:pt x="725595" y="1120482"/>
                </a:lnTo>
                <a:lnTo>
                  <a:pt x="729971" y="1114122"/>
                </a:lnTo>
                <a:lnTo>
                  <a:pt x="726391" y="1114520"/>
                </a:lnTo>
                <a:lnTo>
                  <a:pt x="729971" y="1111737"/>
                </a:lnTo>
                <a:lnTo>
                  <a:pt x="733950" y="1108955"/>
                </a:lnTo>
                <a:lnTo>
                  <a:pt x="739122" y="1102993"/>
                </a:lnTo>
                <a:lnTo>
                  <a:pt x="744294" y="1097826"/>
                </a:lnTo>
                <a:lnTo>
                  <a:pt x="749863" y="1093056"/>
                </a:lnTo>
                <a:lnTo>
                  <a:pt x="755433" y="1088286"/>
                </a:lnTo>
                <a:lnTo>
                  <a:pt x="761401" y="1083914"/>
                </a:lnTo>
                <a:lnTo>
                  <a:pt x="766970" y="1080337"/>
                </a:lnTo>
                <a:lnTo>
                  <a:pt x="772938" y="1076362"/>
                </a:lnTo>
                <a:lnTo>
                  <a:pt x="778508" y="1073579"/>
                </a:lnTo>
                <a:lnTo>
                  <a:pt x="784475" y="1070400"/>
                </a:lnTo>
                <a:lnTo>
                  <a:pt x="790443" y="1067617"/>
                </a:lnTo>
                <a:lnTo>
                  <a:pt x="802378" y="1063245"/>
                </a:lnTo>
                <a:lnTo>
                  <a:pt x="813916" y="1059668"/>
                </a:lnTo>
                <a:lnTo>
                  <a:pt x="824658" y="1056885"/>
                </a:lnTo>
                <a:lnTo>
                  <a:pt x="835399" y="1054898"/>
                </a:lnTo>
                <a:lnTo>
                  <a:pt x="844947" y="1053705"/>
                </a:lnTo>
                <a:lnTo>
                  <a:pt x="853700" y="1052911"/>
                </a:lnTo>
                <a:lnTo>
                  <a:pt x="861259" y="1052513"/>
                </a:lnTo>
                <a:close/>
                <a:moveTo>
                  <a:pt x="1326357" y="1047750"/>
                </a:moveTo>
                <a:lnTo>
                  <a:pt x="1337469" y="1047750"/>
                </a:lnTo>
                <a:lnTo>
                  <a:pt x="1348582" y="1048148"/>
                </a:lnTo>
                <a:lnTo>
                  <a:pt x="1358901" y="1048942"/>
                </a:lnTo>
                <a:lnTo>
                  <a:pt x="1368822" y="1050532"/>
                </a:lnTo>
                <a:lnTo>
                  <a:pt x="1378347" y="1052520"/>
                </a:lnTo>
                <a:lnTo>
                  <a:pt x="1387476" y="1054904"/>
                </a:lnTo>
                <a:lnTo>
                  <a:pt x="1396604" y="1057289"/>
                </a:lnTo>
                <a:lnTo>
                  <a:pt x="1404541" y="1060469"/>
                </a:lnTo>
                <a:lnTo>
                  <a:pt x="1412479" y="1063251"/>
                </a:lnTo>
                <a:lnTo>
                  <a:pt x="1419623" y="1066828"/>
                </a:lnTo>
                <a:lnTo>
                  <a:pt x="1426766" y="1070008"/>
                </a:lnTo>
                <a:lnTo>
                  <a:pt x="1433116" y="1073983"/>
                </a:lnTo>
                <a:lnTo>
                  <a:pt x="1444626" y="1081137"/>
                </a:lnTo>
                <a:lnTo>
                  <a:pt x="1454151" y="1087894"/>
                </a:lnTo>
                <a:lnTo>
                  <a:pt x="1461691" y="1093856"/>
                </a:lnTo>
                <a:lnTo>
                  <a:pt x="1466851" y="1098228"/>
                </a:lnTo>
                <a:lnTo>
                  <a:pt x="1471613" y="1102600"/>
                </a:lnTo>
                <a:lnTo>
                  <a:pt x="1465660" y="1153079"/>
                </a:lnTo>
                <a:lnTo>
                  <a:pt x="1458913" y="1157848"/>
                </a:lnTo>
                <a:lnTo>
                  <a:pt x="1447404" y="1166195"/>
                </a:lnTo>
                <a:lnTo>
                  <a:pt x="1441848" y="1170170"/>
                </a:lnTo>
                <a:lnTo>
                  <a:pt x="1437482" y="1172555"/>
                </a:lnTo>
                <a:lnTo>
                  <a:pt x="1434704" y="1174542"/>
                </a:lnTo>
                <a:lnTo>
                  <a:pt x="1432323" y="1175734"/>
                </a:lnTo>
                <a:lnTo>
                  <a:pt x="1427560" y="1179311"/>
                </a:lnTo>
                <a:lnTo>
                  <a:pt x="1424385" y="1184081"/>
                </a:lnTo>
                <a:lnTo>
                  <a:pt x="1421210" y="1188851"/>
                </a:lnTo>
                <a:lnTo>
                  <a:pt x="1419226" y="1194018"/>
                </a:lnTo>
                <a:lnTo>
                  <a:pt x="1418035" y="1199582"/>
                </a:lnTo>
                <a:lnTo>
                  <a:pt x="1418035" y="1205544"/>
                </a:lnTo>
                <a:lnTo>
                  <a:pt x="1418432" y="1208724"/>
                </a:lnTo>
                <a:lnTo>
                  <a:pt x="1418829" y="1211506"/>
                </a:lnTo>
                <a:lnTo>
                  <a:pt x="1419623" y="1216673"/>
                </a:lnTo>
                <a:lnTo>
                  <a:pt x="1422401" y="1229392"/>
                </a:lnTo>
                <a:lnTo>
                  <a:pt x="1425576" y="1248073"/>
                </a:lnTo>
                <a:lnTo>
                  <a:pt x="1427163" y="1259202"/>
                </a:lnTo>
                <a:lnTo>
                  <a:pt x="1429148" y="1271524"/>
                </a:lnTo>
                <a:lnTo>
                  <a:pt x="1427560" y="1279076"/>
                </a:lnTo>
                <a:lnTo>
                  <a:pt x="1425973" y="1282255"/>
                </a:lnTo>
                <a:lnTo>
                  <a:pt x="1423988" y="1285832"/>
                </a:lnTo>
                <a:lnTo>
                  <a:pt x="1422401" y="1289807"/>
                </a:lnTo>
                <a:lnTo>
                  <a:pt x="1420416" y="1293782"/>
                </a:lnTo>
                <a:lnTo>
                  <a:pt x="1418035" y="1303718"/>
                </a:lnTo>
                <a:lnTo>
                  <a:pt x="1416051" y="1314450"/>
                </a:lnTo>
                <a:lnTo>
                  <a:pt x="1312863" y="1314450"/>
                </a:lnTo>
                <a:lnTo>
                  <a:pt x="1310879" y="1304911"/>
                </a:lnTo>
                <a:lnTo>
                  <a:pt x="1308894" y="1294974"/>
                </a:lnTo>
                <a:lnTo>
                  <a:pt x="1305719" y="1285038"/>
                </a:lnTo>
                <a:lnTo>
                  <a:pt x="1302544" y="1274306"/>
                </a:lnTo>
                <a:lnTo>
                  <a:pt x="1298972" y="1263972"/>
                </a:lnTo>
                <a:lnTo>
                  <a:pt x="1295004" y="1252843"/>
                </a:lnTo>
                <a:lnTo>
                  <a:pt x="1290241" y="1240919"/>
                </a:lnTo>
                <a:lnTo>
                  <a:pt x="1285082" y="1229392"/>
                </a:lnTo>
                <a:lnTo>
                  <a:pt x="1280319" y="1219456"/>
                </a:lnTo>
                <a:lnTo>
                  <a:pt x="1275160" y="1210711"/>
                </a:lnTo>
                <a:lnTo>
                  <a:pt x="1270000" y="1202365"/>
                </a:lnTo>
                <a:lnTo>
                  <a:pt x="1264047" y="1194813"/>
                </a:lnTo>
                <a:lnTo>
                  <a:pt x="1258094" y="1188056"/>
                </a:lnTo>
                <a:lnTo>
                  <a:pt x="1251744" y="1181696"/>
                </a:lnTo>
                <a:lnTo>
                  <a:pt x="1244997" y="1175734"/>
                </a:lnTo>
                <a:lnTo>
                  <a:pt x="1238250" y="1170567"/>
                </a:lnTo>
                <a:lnTo>
                  <a:pt x="1231503" y="1165400"/>
                </a:lnTo>
                <a:lnTo>
                  <a:pt x="1224757" y="1161823"/>
                </a:lnTo>
                <a:lnTo>
                  <a:pt x="1217613" y="1157848"/>
                </a:lnTo>
                <a:lnTo>
                  <a:pt x="1210469" y="1154669"/>
                </a:lnTo>
                <a:lnTo>
                  <a:pt x="1202928" y="1151886"/>
                </a:lnTo>
                <a:lnTo>
                  <a:pt x="1195785" y="1149501"/>
                </a:lnTo>
                <a:lnTo>
                  <a:pt x="1188641" y="1147912"/>
                </a:lnTo>
                <a:lnTo>
                  <a:pt x="1181497" y="1145924"/>
                </a:lnTo>
                <a:lnTo>
                  <a:pt x="1179116" y="1131218"/>
                </a:lnTo>
                <a:lnTo>
                  <a:pt x="1176735" y="1120486"/>
                </a:lnTo>
                <a:lnTo>
                  <a:pt x="1174750" y="1110152"/>
                </a:lnTo>
                <a:lnTo>
                  <a:pt x="1180703" y="1106973"/>
                </a:lnTo>
                <a:lnTo>
                  <a:pt x="1187053" y="1102998"/>
                </a:lnTo>
                <a:lnTo>
                  <a:pt x="1193800" y="1098228"/>
                </a:lnTo>
                <a:lnTo>
                  <a:pt x="1200150" y="1093856"/>
                </a:lnTo>
                <a:lnTo>
                  <a:pt x="1212453" y="1084317"/>
                </a:lnTo>
                <a:lnTo>
                  <a:pt x="1217613" y="1080342"/>
                </a:lnTo>
                <a:lnTo>
                  <a:pt x="1223169" y="1077163"/>
                </a:lnTo>
                <a:lnTo>
                  <a:pt x="1237060" y="1070406"/>
                </a:lnTo>
                <a:lnTo>
                  <a:pt x="1250950" y="1064444"/>
                </a:lnTo>
                <a:lnTo>
                  <a:pt x="1264444" y="1059674"/>
                </a:lnTo>
                <a:lnTo>
                  <a:pt x="1277541" y="1055699"/>
                </a:lnTo>
                <a:lnTo>
                  <a:pt x="1290241" y="1052520"/>
                </a:lnTo>
                <a:lnTo>
                  <a:pt x="1302941" y="1050135"/>
                </a:lnTo>
                <a:lnTo>
                  <a:pt x="1314847" y="1048545"/>
                </a:lnTo>
                <a:lnTo>
                  <a:pt x="1326357" y="1047750"/>
                </a:lnTo>
                <a:close/>
                <a:moveTo>
                  <a:pt x="525022" y="1035050"/>
                </a:moveTo>
                <a:lnTo>
                  <a:pt x="554037" y="1036676"/>
                </a:lnTo>
                <a:lnTo>
                  <a:pt x="512762" y="1068388"/>
                </a:lnTo>
                <a:lnTo>
                  <a:pt x="525022" y="1035050"/>
                </a:lnTo>
                <a:close/>
                <a:moveTo>
                  <a:pt x="174832" y="915044"/>
                </a:moveTo>
                <a:lnTo>
                  <a:pt x="50860" y="916631"/>
                </a:lnTo>
                <a:lnTo>
                  <a:pt x="57218" y="934484"/>
                </a:lnTo>
                <a:lnTo>
                  <a:pt x="174832" y="915044"/>
                </a:lnTo>
                <a:close/>
                <a:moveTo>
                  <a:pt x="403703" y="711119"/>
                </a:moveTo>
                <a:lnTo>
                  <a:pt x="403703" y="723418"/>
                </a:lnTo>
                <a:lnTo>
                  <a:pt x="512179" y="715086"/>
                </a:lnTo>
                <a:lnTo>
                  <a:pt x="403703" y="711119"/>
                </a:lnTo>
                <a:close/>
                <a:moveTo>
                  <a:pt x="773852" y="677863"/>
                </a:moveTo>
                <a:lnTo>
                  <a:pt x="777038" y="678259"/>
                </a:lnTo>
                <a:lnTo>
                  <a:pt x="778632" y="678259"/>
                </a:lnTo>
                <a:lnTo>
                  <a:pt x="779428" y="679050"/>
                </a:lnTo>
                <a:lnTo>
                  <a:pt x="780225" y="679446"/>
                </a:lnTo>
                <a:lnTo>
                  <a:pt x="780623" y="680632"/>
                </a:lnTo>
                <a:lnTo>
                  <a:pt x="780623" y="681423"/>
                </a:lnTo>
                <a:lnTo>
                  <a:pt x="780225" y="682215"/>
                </a:lnTo>
                <a:lnTo>
                  <a:pt x="779428" y="684588"/>
                </a:lnTo>
                <a:lnTo>
                  <a:pt x="777038" y="687357"/>
                </a:lnTo>
                <a:lnTo>
                  <a:pt x="774648" y="689731"/>
                </a:lnTo>
                <a:lnTo>
                  <a:pt x="771860" y="692500"/>
                </a:lnTo>
                <a:lnTo>
                  <a:pt x="767877" y="695665"/>
                </a:lnTo>
                <a:lnTo>
                  <a:pt x="763894" y="698038"/>
                </a:lnTo>
                <a:lnTo>
                  <a:pt x="760309" y="700808"/>
                </a:lnTo>
                <a:lnTo>
                  <a:pt x="755927" y="702785"/>
                </a:lnTo>
                <a:lnTo>
                  <a:pt x="752342" y="704368"/>
                </a:lnTo>
                <a:lnTo>
                  <a:pt x="748758" y="705555"/>
                </a:lnTo>
                <a:lnTo>
                  <a:pt x="745969" y="705950"/>
                </a:lnTo>
                <a:lnTo>
                  <a:pt x="742783" y="706346"/>
                </a:lnTo>
                <a:lnTo>
                  <a:pt x="740791" y="706741"/>
                </a:lnTo>
                <a:lnTo>
                  <a:pt x="738800" y="707928"/>
                </a:lnTo>
                <a:lnTo>
                  <a:pt x="737605" y="708719"/>
                </a:lnTo>
                <a:lnTo>
                  <a:pt x="736011" y="709906"/>
                </a:lnTo>
                <a:lnTo>
                  <a:pt x="735215" y="711093"/>
                </a:lnTo>
                <a:lnTo>
                  <a:pt x="734816" y="712280"/>
                </a:lnTo>
                <a:lnTo>
                  <a:pt x="734816" y="713467"/>
                </a:lnTo>
                <a:lnTo>
                  <a:pt x="735215" y="715049"/>
                </a:lnTo>
                <a:lnTo>
                  <a:pt x="736011" y="716236"/>
                </a:lnTo>
                <a:lnTo>
                  <a:pt x="738003" y="717027"/>
                </a:lnTo>
                <a:lnTo>
                  <a:pt x="739596" y="717818"/>
                </a:lnTo>
                <a:lnTo>
                  <a:pt x="741986" y="718609"/>
                </a:lnTo>
                <a:lnTo>
                  <a:pt x="745173" y="719005"/>
                </a:lnTo>
                <a:lnTo>
                  <a:pt x="748359" y="719400"/>
                </a:lnTo>
                <a:lnTo>
                  <a:pt x="752342" y="719005"/>
                </a:lnTo>
                <a:lnTo>
                  <a:pt x="760707" y="719005"/>
                </a:lnTo>
                <a:lnTo>
                  <a:pt x="763894" y="719400"/>
                </a:lnTo>
                <a:lnTo>
                  <a:pt x="767877" y="719796"/>
                </a:lnTo>
                <a:lnTo>
                  <a:pt x="770665" y="720983"/>
                </a:lnTo>
                <a:lnTo>
                  <a:pt x="773852" y="722169"/>
                </a:lnTo>
                <a:lnTo>
                  <a:pt x="776640" y="723356"/>
                </a:lnTo>
                <a:lnTo>
                  <a:pt x="779428" y="724939"/>
                </a:lnTo>
                <a:lnTo>
                  <a:pt x="781420" y="726917"/>
                </a:lnTo>
                <a:lnTo>
                  <a:pt x="783411" y="729686"/>
                </a:lnTo>
                <a:lnTo>
                  <a:pt x="785403" y="732455"/>
                </a:lnTo>
                <a:lnTo>
                  <a:pt x="786598" y="736015"/>
                </a:lnTo>
                <a:lnTo>
                  <a:pt x="787793" y="739180"/>
                </a:lnTo>
                <a:lnTo>
                  <a:pt x="788191" y="743531"/>
                </a:lnTo>
                <a:lnTo>
                  <a:pt x="788988" y="747883"/>
                </a:lnTo>
                <a:lnTo>
                  <a:pt x="788988" y="752630"/>
                </a:lnTo>
                <a:lnTo>
                  <a:pt x="788590" y="756982"/>
                </a:lnTo>
                <a:lnTo>
                  <a:pt x="787793" y="760542"/>
                </a:lnTo>
                <a:lnTo>
                  <a:pt x="786200" y="764102"/>
                </a:lnTo>
                <a:lnTo>
                  <a:pt x="783810" y="767267"/>
                </a:lnTo>
                <a:lnTo>
                  <a:pt x="781420" y="770827"/>
                </a:lnTo>
                <a:lnTo>
                  <a:pt x="778632" y="773596"/>
                </a:lnTo>
                <a:lnTo>
                  <a:pt x="775445" y="776761"/>
                </a:lnTo>
                <a:lnTo>
                  <a:pt x="771860" y="779135"/>
                </a:lnTo>
                <a:lnTo>
                  <a:pt x="767479" y="781113"/>
                </a:lnTo>
                <a:lnTo>
                  <a:pt x="763097" y="783486"/>
                </a:lnTo>
                <a:lnTo>
                  <a:pt x="753936" y="787442"/>
                </a:lnTo>
                <a:lnTo>
                  <a:pt x="744376" y="790607"/>
                </a:lnTo>
                <a:lnTo>
                  <a:pt x="734020" y="792980"/>
                </a:lnTo>
                <a:lnTo>
                  <a:pt x="724062" y="795354"/>
                </a:lnTo>
                <a:lnTo>
                  <a:pt x="714104" y="796936"/>
                </a:lnTo>
                <a:lnTo>
                  <a:pt x="704942" y="798123"/>
                </a:lnTo>
                <a:lnTo>
                  <a:pt x="696179" y="798914"/>
                </a:lnTo>
                <a:lnTo>
                  <a:pt x="684230" y="799705"/>
                </a:lnTo>
                <a:lnTo>
                  <a:pt x="679450" y="800101"/>
                </a:lnTo>
                <a:lnTo>
                  <a:pt x="682636" y="698830"/>
                </a:lnTo>
                <a:lnTo>
                  <a:pt x="683433" y="697247"/>
                </a:lnTo>
                <a:lnTo>
                  <a:pt x="683831" y="695665"/>
                </a:lnTo>
                <a:lnTo>
                  <a:pt x="684628" y="694478"/>
                </a:lnTo>
                <a:lnTo>
                  <a:pt x="685425" y="692896"/>
                </a:lnTo>
                <a:lnTo>
                  <a:pt x="688213" y="690522"/>
                </a:lnTo>
                <a:lnTo>
                  <a:pt x="692196" y="688940"/>
                </a:lnTo>
                <a:lnTo>
                  <a:pt x="696976" y="687357"/>
                </a:lnTo>
                <a:lnTo>
                  <a:pt x="701756" y="685775"/>
                </a:lnTo>
                <a:lnTo>
                  <a:pt x="707731" y="684588"/>
                </a:lnTo>
                <a:lnTo>
                  <a:pt x="714104" y="683797"/>
                </a:lnTo>
                <a:lnTo>
                  <a:pt x="727647" y="682610"/>
                </a:lnTo>
                <a:lnTo>
                  <a:pt x="741588" y="681819"/>
                </a:lnTo>
                <a:lnTo>
                  <a:pt x="755529" y="680632"/>
                </a:lnTo>
                <a:lnTo>
                  <a:pt x="762300" y="679446"/>
                </a:lnTo>
                <a:lnTo>
                  <a:pt x="768275" y="678654"/>
                </a:lnTo>
                <a:lnTo>
                  <a:pt x="773852" y="677863"/>
                </a:lnTo>
                <a:close/>
                <a:moveTo>
                  <a:pt x="425557" y="466725"/>
                </a:moveTo>
                <a:lnTo>
                  <a:pt x="429928" y="467122"/>
                </a:lnTo>
                <a:lnTo>
                  <a:pt x="434299" y="467519"/>
                </a:lnTo>
                <a:lnTo>
                  <a:pt x="438272" y="467915"/>
                </a:lnTo>
                <a:lnTo>
                  <a:pt x="442643" y="468709"/>
                </a:lnTo>
                <a:lnTo>
                  <a:pt x="446219" y="470296"/>
                </a:lnTo>
                <a:lnTo>
                  <a:pt x="453769" y="473073"/>
                </a:lnTo>
                <a:lnTo>
                  <a:pt x="461716" y="477040"/>
                </a:lnTo>
                <a:lnTo>
                  <a:pt x="468471" y="481801"/>
                </a:lnTo>
                <a:lnTo>
                  <a:pt x="475225" y="487356"/>
                </a:lnTo>
                <a:lnTo>
                  <a:pt x="481980" y="493307"/>
                </a:lnTo>
                <a:lnTo>
                  <a:pt x="487543" y="500052"/>
                </a:lnTo>
                <a:lnTo>
                  <a:pt x="493503" y="507590"/>
                </a:lnTo>
                <a:lnTo>
                  <a:pt x="499066" y="515524"/>
                </a:lnTo>
                <a:lnTo>
                  <a:pt x="504629" y="524253"/>
                </a:lnTo>
                <a:lnTo>
                  <a:pt x="509795" y="532981"/>
                </a:lnTo>
                <a:lnTo>
                  <a:pt x="514165" y="542106"/>
                </a:lnTo>
                <a:lnTo>
                  <a:pt x="518933" y="552025"/>
                </a:lnTo>
                <a:lnTo>
                  <a:pt x="523304" y="561943"/>
                </a:lnTo>
                <a:lnTo>
                  <a:pt x="526880" y="572259"/>
                </a:lnTo>
                <a:lnTo>
                  <a:pt x="530854" y="582177"/>
                </a:lnTo>
                <a:lnTo>
                  <a:pt x="534033" y="592889"/>
                </a:lnTo>
                <a:lnTo>
                  <a:pt x="540390" y="613520"/>
                </a:lnTo>
                <a:lnTo>
                  <a:pt x="545953" y="634150"/>
                </a:lnTo>
                <a:lnTo>
                  <a:pt x="550721" y="653988"/>
                </a:lnTo>
                <a:lnTo>
                  <a:pt x="554297" y="673031"/>
                </a:lnTo>
                <a:lnTo>
                  <a:pt x="557873" y="690091"/>
                </a:lnTo>
                <a:lnTo>
                  <a:pt x="559860" y="705167"/>
                </a:lnTo>
                <a:lnTo>
                  <a:pt x="592045" y="701597"/>
                </a:lnTo>
                <a:lnTo>
                  <a:pt x="621449" y="697629"/>
                </a:lnTo>
                <a:lnTo>
                  <a:pt x="647673" y="694455"/>
                </a:lnTo>
                <a:lnTo>
                  <a:pt x="669925" y="690488"/>
                </a:lnTo>
                <a:lnTo>
                  <a:pt x="669527" y="696042"/>
                </a:lnTo>
                <a:lnTo>
                  <a:pt x="669130" y="702390"/>
                </a:lnTo>
                <a:lnTo>
                  <a:pt x="668733" y="716276"/>
                </a:lnTo>
                <a:lnTo>
                  <a:pt x="668733" y="750396"/>
                </a:lnTo>
                <a:lnTo>
                  <a:pt x="669130" y="768646"/>
                </a:lnTo>
                <a:lnTo>
                  <a:pt x="668733" y="786103"/>
                </a:lnTo>
                <a:lnTo>
                  <a:pt x="667938" y="803559"/>
                </a:lnTo>
                <a:lnTo>
                  <a:pt x="667143" y="811494"/>
                </a:lnTo>
                <a:lnTo>
                  <a:pt x="666349" y="819032"/>
                </a:lnTo>
                <a:lnTo>
                  <a:pt x="645289" y="825380"/>
                </a:lnTo>
                <a:lnTo>
                  <a:pt x="620654" y="831331"/>
                </a:lnTo>
                <a:lnTo>
                  <a:pt x="593237" y="837679"/>
                </a:lnTo>
                <a:lnTo>
                  <a:pt x="563436" y="844027"/>
                </a:lnTo>
                <a:lnTo>
                  <a:pt x="561052" y="872593"/>
                </a:lnTo>
                <a:lnTo>
                  <a:pt x="558668" y="896000"/>
                </a:lnTo>
                <a:lnTo>
                  <a:pt x="557873" y="905125"/>
                </a:lnTo>
                <a:lnTo>
                  <a:pt x="557079" y="916631"/>
                </a:lnTo>
                <a:lnTo>
                  <a:pt x="556681" y="928930"/>
                </a:lnTo>
                <a:lnTo>
                  <a:pt x="556284" y="942022"/>
                </a:lnTo>
                <a:lnTo>
                  <a:pt x="556284" y="955908"/>
                </a:lnTo>
                <a:lnTo>
                  <a:pt x="556284" y="970588"/>
                </a:lnTo>
                <a:lnTo>
                  <a:pt x="557079" y="984474"/>
                </a:lnTo>
                <a:lnTo>
                  <a:pt x="558271" y="997566"/>
                </a:lnTo>
                <a:lnTo>
                  <a:pt x="558668" y="1004311"/>
                </a:lnTo>
                <a:lnTo>
                  <a:pt x="558668" y="1009469"/>
                </a:lnTo>
                <a:lnTo>
                  <a:pt x="558271" y="1014626"/>
                </a:lnTo>
                <a:lnTo>
                  <a:pt x="557079" y="1018991"/>
                </a:lnTo>
                <a:lnTo>
                  <a:pt x="555489" y="1022164"/>
                </a:lnTo>
                <a:lnTo>
                  <a:pt x="553900" y="1024942"/>
                </a:lnTo>
                <a:lnTo>
                  <a:pt x="552310" y="1026925"/>
                </a:lnTo>
                <a:lnTo>
                  <a:pt x="549926" y="1028512"/>
                </a:lnTo>
                <a:lnTo>
                  <a:pt x="547145" y="1029306"/>
                </a:lnTo>
                <a:lnTo>
                  <a:pt x="544761" y="1030099"/>
                </a:lnTo>
                <a:lnTo>
                  <a:pt x="541582" y="1030496"/>
                </a:lnTo>
                <a:lnTo>
                  <a:pt x="538801" y="1030496"/>
                </a:lnTo>
                <a:lnTo>
                  <a:pt x="532046" y="1030099"/>
                </a:lnTo>
                <a:lnTo>
                  <a:pt x="525688" y="1028909"/>
                </a:lnTo>
                <a:lnTo>
                  <a:pt x="524894" y="1028512"/>
                </a:lnTo>
                <a:lnTo>
                  <a:pt x="524099" y="1027719"/>
                </a:lnTo>
                <a:lnTo>
                  <a:pt x="522510" y="1023751"/>
                </a:lnTo>
                <a:lnTo>
                  <a:pt x="520920" y="1018594"/>
                </a:lnTo>
                <a:lnTo>
                  <a:pt x="520125" y="1011452"/>
                </a:lnTo>
                <a:lnTo>
                  <a:pt x="519331" y="1002327"/>
                </a:lnTo>
                <a:lnTo>
                  <a:pt x="518536" y="992409"/>
                </a:lnTo>
                <a:lnTo>
                  <a:pt x="517741" y="968207"/>
                </a:lnTo>
                <a:lnTo>
                  <a:pt x="517344" y="941229"/>
                </a:lnTo>
                <a:lnTo>
                  <a:pt x="516947" y="911870"/>
                </a:lnTo>
                <a:lnTo>
                  <a:pt x="516549" y="853152"/>
                </a:lnTo>
                <a:lnTo>
                  <a:pt x="513768" y="853549"/>
                </a:lnTo>
                <a:lnTo>
                  <a:pt x="513768" y="976142"/>
                </a:lnTo>
                <a:lnTo>
                  <a:pt x="508602" y="1036050"/>
                </a:lnTo>
                <a:lnTo>
                  <a:pt x="504232" y="1082469"/>
                </a:lnTo>
                <a:lnTo>
                  <a:pt x="500258" y="1124127"/>
                </a:lnTo>
                <a:lnTo>
                  <a:pt x="499861" y="1128095"/>
                </a:lnTo>
                <a:lnTo>
                  <a:pt x="497874" y="1134443"/>
                </a:lnTo>
                <a:lnTo>
                  <a:pt x="495490" y="1141187"/>
                </a:lnTo>
                <a:lnTo>
                  <a:pt x="492311" y="1147535"/>
                </a:lnTo>
                <a:lnTo>
                  <a:pt x="489530" y="1153883"/>
                </a:lnTo>
                <a:lnTo>
                  <a:pt x="485954" y="1160231"/>
                </a:lnTo>
                <a:lnTo>
                  <a:pt x="482378" y="1166579"/>
                </a:lnTo>
                <a:lnTo>
                  <a:pt x="474828" y="1178481"/>
                </a:lnTo>
                <a:lnTo>
                  <a:pt x="438670" y="1654175"/>
                </a:lnTo>
                <a:lnTo>
                  <a:pt x="342512" y="1654175"/>
                </a:lnTo>
                <a:lnTo>
                  <a:pt x="294433" y="1276080"/>
                </a:lnTo>
                <a:lnTo>
                  <a:pt x="288473" y="1276873"/>
                </a:lnTo>
                <a:lnTo>
                  <a:pt x="282115" y="1277270"/>
                </a:lnTo>
                <a:lnTo>
                  <a:pt x="281718" y="1276873"/>
                </a:lnTo>
                <a:lnTo>
                  <a:pt x="281321" y="1276873"/>
                </a:lnTo>
                <a:lnTo>
                  <a:pt x="282115" y="1275683"/>
                </a:lnTo>
                <a:lnTo>
                  <a:pt x="282115" y="1275286"/>
                </a:lnTo>
                <a:lnTo>
                  <a:pt x="281321" y="1275286"/>
                </a:lnTo>
                <a:lnTo>
                  <a:pt x="281321" y="1276873"/>
                </a:lnTo>
                <a:lnTo>
                  <a:pt x="282910" y="1650208"/>
                </a:lnTo>
                <a:lnTo>
                  <a:pt x="170859" y="1653778"/>
                </a:lnTo>
                <a:lnTo>
                  <a:pt x="119998" y="1254655"/>
                </a:lnTo>
                <a:lnTo>
                  <a:pt x="116422" y="1253069"/>
                </a:lnTo>
                <a:lnTo>
                  <a:pt x="112846" y="1251482"/>
                </a:lnTo>
                <a:lnTo>
                  <a:pt x="109667" y="1249498"/>
                </a:lnTo>
                <a:lnTo>
                  <a:pt x="106489" y="1246721"/>
                </a:lnTo>
                <a:lnTo>
                  <a:pt x="103707" y="1243943"/>
                </a:lnTo>
                <a:lnTo>
                  <a:pt x="100528" y="1240373"/>
                </a:lnTo>
                <a:lnTo>
                  <a:pt x="98144" y="1236802"/>
                </a:lnTo>
                <a:lnTo>
                  <a:pt x="96158" y="1232438"/>
                </a:lnTo>
                <a:lnTo>
                  <a:pt x="91389" y="1223710"/>
                </a:lnTo>
                <a:lnTo>
                  <a:pt x="87416" y="1214188"/>
                </a:lnTo>
                <a:lnTo>
                  <a:pt x="84237" y="1203872"/>
                </a:lnTo>
                <a:lnTo>
                  <a:pt x="81853" y="1193557"/>
                </a:lnTo>
                <a:lnTo>
                  <a:pt x="79072" y="1182845"/>
                </a:lnTo>
                <a:lnTo>
                  <a:pt x="77085" y="1172133"/>
                </a:lnTo>
                <a:lnTo>
                  <a:pt x="73906" y="1153486"/>
                </a:lnTo>
                <a:lnTo>
                  <a:pt x="71522" y="1137616"/>
                </a:lnTo>
                <a:lnTo>
                  <a:pt x="70330" y="1132062"/>
                </a:lnTo>
                <a:lnTo>
                  <a:pt x="69535" y="1128491"/>
                </a:lnTo>
                <a:lnTo>
                  <a:pt x="69138" y="1124127"/>
                </a:lnTo>
                <a:lnTo>
                  <a:pt x="63178" y="1061839"/>
                </a:lnTo>
                <a:lnTo>
                  <a:pt x="56820" y="994392"/>
                </a:lnTo>
                <a:lnTo>
                  <a:pt x="50065" y="909490"/>
                </a:lnTo>
                <a:lnTo>
                  <a:pt x="42119" y="909490"/>
                </a:lnTo>
                <a:lnTo>
                  <a:pt x="35364" y="908299"/>
                </a:lnTo>
                <a:lnTo>
                  <a:pt x="29403" y="907506"/>
                </a:lnTo>
                <a:lnTo>
                  <a:pt x="24238" y="906316"/>
                </a:lnTo>
                <a:lnTo>
                  <a:pt x="20662" y="905125"/>
                </a:lnTo>
                <a:lnTo>
                  <a:pt x="17880" y="903935"/>
                </a:lnTo>
                <a:lnTo>
                  <a:pt x="17086" y="902745"/>
                </a:lnTo>
                <a:lnTo>
                  <a:pt x="16688" y="901555"/>
                </a:lnTo>
                <a:lnTo>
                  <a:pt x="16291" y="900761"/>
                </a:lnTo>
                <a:lnTo>
                  <a:pt x="16291" y="899571"/>
                </a:lnTo>
                <a:lnTo>
                  <a:pt x="14702" y="894413"/>
                </a:lnTo>
                <a:lnTo>
                  <a:pt x="12318" y="887669"/>
                </a:lnTo>
                <a:lnTo>
                  <a:pt x="10331" y="879734"/>
                </a:lnTo>
                <a:lnTo>
                  <a:pt x="8344" y="870212"/>
                </a:lnTo>
                <a:lnTo>
                  <a:pt x="6755" y="859103"/>
                </a:lnTo>
                <a:lnTo>
                  <a:pt x="4768" y="847201"/>
                </a:lnTo>
                <a:lnTo>
                  <a:pt x="3179" y="834109"/>
                </a:lnTo>
                <a:lnTo>
                  <a:pt x="1987" y="819826"/>
                </a:lnTo>
                <a:lnTo>
                  <a:pt x="795" y="805146"/>
                </a:lnTo>
                <a:lnTo>
                  <a:pt x="397" y="789277"/>
                </a:lnTo>
                <a:lnTo>
                  <a:pt x="0" y="773010"/>
                </a:lnTo>
                <a:lnTo>
                  <a:pt x="0" y="756347"/>
                </a:lnTo>
                <a:lnTo>
                  <a:pt x="795" y="738494"/>
                </a:lnTo>
                <a:lnTo>
                  <a:pt x="1987" y="721434"/>
                </a:lnTo>
                <a:lnTo>
                  <a:pt x="3576" y="703184"/>
                </a:lnTo>
                <a:lnTo>
                  <a:pt x="5563" y="684934"/>
                </a:lnTo>
                <a:lnTo>
                  <a:pt x="9139" y="667477"/>
                </a:lnTo>
                <a:lnTo>
                  <a:pt x="12715" y="649227"/>
                </a:lnTo>
                <a:lnTo>
                  <a:pt x="17483" y="631770"/>
                </a:lnTo>
                <a:lnTo>
                  <a:pt x="22649" y="614313"/>
                </a:lnTo>
                <a:lnTo>
                  <a:pt x="25430" y="605982"/>
                </a:lnTo>
                <a:lnTo>
                  <a:pt x="29006" y="597253"/>
                </a:lnTo>
                <a:lnTo>
                  <a:pt x="32185" y="588922"/>
                </a:lnTo>
                <a:lnTo>
                  <a:pt x="36158" y="580987"/>
                </a:lnTo>
                <a:lnTo>
                  <a:pt x="40132" y="573052"/>
                </a:lnTo>
                <a:lnTo>
                  <a:pt x="44503" y="565117"/>
                </a:lnTo>
                <a:lnTo>
                  <a:pt x="48873" y="557579"/>
                </a:lnTo>
                <a:lnTo>
                  <a:pt x="53244" y="549644"/>
                </a:lnTo>
                <a:lnTo>
                  <a:pt x="58410" y="542503"/>
                </a:lnTo>
                <a:lnTo>
                  <a:pt x="63973" y="535362"/>
                </a:lnTo>
                <a:lnTo>
                  <a:pt x="69535" y="528617"/>
                </a:lnTo>
                <a:lnTo>
                  <a:pt x="75496" y="522269"/>
                </a:lnTo>
                <a:lnTo>
                  <a:pt x="81456" y="515921"/>
                </a:lnTo>
                <a:lnTo>
                  <a:pt x="87416" y="509970"/>
                </a:lnTo>
                <a:lnTo>
                  <a:pt x="94171" y="504416"/>
                </a:lnTo>
                <a:lnTo>
                  <a:pt x="101720" y="498861"/>
                </a:lnTo>
                <a:lnTo>
                  <a:pt x="108873" y="493704"/>
                </a:lnTo>
                <a:lnTo>
                  <a:pt x="116422" y="488943"/>
                </a:lnTo>
                <a:lnTo>
                  <a:pt x="124369" y="484579"/>
                </a:lnTo>
                <a:lnTo>
                  <a:pt x="132713" y="480611"/>
                </a:lnTo>
                <a:lnTo>
                  <a:pt x="141455" y="477040"/>
                </a:lnTo>
                <a:lnTo>
                  <a:pt x="150594" y="473470"/>
                </a:lnTo>
                <a:lnTo>
                  <a:pt x="159733" y="470693"/>
                </a:lnTo>
                <a:lnTo>
                  <a:pt x="169667" y="467915"/>
                </a:lnTo>
                <a:lnTo>
                  <a:pt x="172845" y="467915"/>
                </a:lnTo>
                <a:lnTo>
                  <a:pt x="179998" y="468312"/>
                </a:lnTo>
                <a:lnTo>
                  <a:pt x="200262" y="469502"/>
                </a:lnTo>
                <a:lnTo>
                  <a:pt x="231652" y="471883"/>
                </a:lnTo>
                <a:lnTo>
                  <a:pt x="312711" y="730162"/>
                </a:lnTo>
                <a:lnTo>
                  <a:pt x="329400" y="728575"/>
                </a:lnTo>
                <a:lnTo>
                  <a:pt x="327413" y="709135"/>
                </a:lnTo>
                <a:lnTo>
                  <a:pt x="322247" y="527427"/>
                </a:lnTo>
                <a:lnTo>
                  <a:pt x="315492" y="509970"/>
                </a:lnTo>
                <a:lnTo>
                  <a:pt x="329002" y="486959"/>
                </a:lnTo>
                <a:lnTo>
                  <a:pt x="359598" y="486562"/>
                </a:lnTo>
                <a:lnTo>
                  <a:pt x="371916" y="509970"/>
                </a:lnTo>
                <a:lnTo>
                  <a:pt x="366353" y="530601"/>
                </a:lnTo>
                <a:lnTo>
                  <a:pt x="393372" y="722624"/>
                </a:lnTo>
                <a:lnTo>
                  <a:pt x="402114" y="721831"/>
                </a:lnTo>
                <a:lnTo>
                  <a:pt x="397346" y="476247"/>
                </a:lnTo>
                <a:lnTo>
                  <a:pt x="403703" y="473073"/>
                </a:lnTo>
                <a:lnTo>
                  <a:pt x="408869" y="470693"/>
                </a:lnTo>
                <a:lnTo>
                  <a:pt x="411253" y="468709"/>
                </a:lnTo>
                <a:lnTo>
                  <a:pt x="412047" y="467915"/>
                </a:lnTo>
                <a:lnTo>
                  <a:pt x="416816" y="467122"/>
                </a:lnTo>
                <a:lnTo>
                  <a:pt x="421584" y="467122"/>
                </a:lnTo>
                <a:lnTo>
                  <a:pt x="425557" y="466725"/>
                </a:lnTo>
                <a:close/>
                <a:moveTo>
                  <a:pt x="2003425" y="196850"/>
                </a:moveTo>
                <a:lnTo>
                  <a:pt x="2003425" y="720725"/>
                </a:lnTo>
                <a:lnTo>
                  <a:pt x="1071562" y="720328"/>
                </a:lnTo>
                <a:lnTo>
                  <a:pt x="1251744" y="585391"/>
                </a:lnTo>
                <a:lnTo>
                  <a:pt x="1404144" y="665163"/>
                </a:lnTo>
                <a:lnTo>
                  <a:pt x="1657350" y="399256"/>
                </a:lnTo>
                <a:lnTo>
                  <a:pt x="1796653" y="458788"/>
                </a:lnTo>
                <a:lnTo>
                  <a:pt x="2003425" y="196850"/>
                </a:lnTo>
                <a:close/>
                <a:moveTo>
                  <a:pt x="140097" y="182563"/>
                </a:moveTo>
                <a:lnTo>
                  <a:pt x="138509" y="201216"/>
                </a:lnTo>
                <a:lnTo>
                  <a:pt x="137319" y="215107"/>
                </a:lnTo>
                <a:lnTo>
                  <a:pt x="137716" y="215504"/>
                </a:lnTo>
                <a:lnTo>
                  <a:pt x="138509" y="201216"/>
                </a:lnTo>
                <a:lnTo>
                  <a:pt x="139303" y="194469"/>
                </a:lnTo>
                <a:lnTo>
                  <a:pt x="140097" y="188516"/>
                </a:lnTo>
                <a:lnTo>
                  <a:pt x="140097" y="182563"/>
                </a:lnTo>
                <a:close/>
                <a:moveTo>
                  <a:pt x="164306" y="111125"/>
                </a:moveTo>
                <a:lnTo>
                  <a:pt x="162719" y="111522"/>
                </a:lnTo>
                <a:lnTo>
                  <a:pt x="161131" y="111919"/>
                </a:lnTo>
                <a:lnTo>
                  <a:pt x="159544" y="112713"/>
                </a:lnTo>
                <a:lnTo>
                  <a:pt x="158353" y="113507"/>
                </a:lnTo>
                <a:lnTo>
                  <a:pt x="155972" y="117078"/>
                </a:lnTo>
                <a:lnTo>
                  <a:pt x="153591" y="120650"/>
                </a:lnTo>
                <a:lnTo>
                  <a:pt x="158353" y="115491"/>
                </a:lnTo>
                <a:lnTo>
                  <a:pt x="161131" y="113110"/>
                </a:lnTo>
                <a:lnTo>
                  <a:pt x="164306" y="111125"/>
                </a:lnTo>
                <a:close/>
                <a:moveTo>
                  <a:pt x="988111" y="91679"/>
                </a:moveTo>
                <a:lnTo>
                  <a:pt x="984541" y="92075"/>
                </a:lnTo>
                <a:lnTo>
                  <a:pt x="980971" y="93266"/>
                </a:lnTo>
                <a:lnTo>
                  <a:pt x="977798" y="94853"/>
                </a:lnTo>
                <a:lnTo>
                  <a:pt x="975022" y="97632"/>
                </a:lnTo>
                <a:lnTo>
                  <a:pt x="972642" y="100013"/>
                </a:lnTo>
                <a:lnTo>
                  <a:pt x="971055" y="103188"/>
                </a:lnTo>
                <a:lnTo>
                  <a:pt x="970262" y="106760"/>
                </a:lnTo>
                <a:lnTo>
                  <a:pt x="969865" y="110332"/>
                </a:lnTo>
                <a:lnTo>
                  <a:pt x="969865" y="578644"/>
                </a:lnTo>
                <a:lnTo>
                  <a:pt x="1457734" y="287338"/>
                </a:lnTo>
                <a:lnTo>
                  <a:pt x="1494622" y="333375"/>
                </a:lnTo>
                <a:lnTo>
                  <a:pt x="969865" y="642938"/>
                </a:lnTo>
                <a:lnTo>
                  <a:pt x="969865" y="758032"/>
                </a:lnTo>
                <a:lnTo>
                  <a:pt x="970262" y="762001"/>
                </a:lnTo>
                <a:lnTo>
                  <a:pt x="971055" y="765176"/>
                </a:lnTo>
                <a:lnTo>
                  <a:pt x="972642" y="768747"/>
                </a:lnTo>
                <a:lnTo>
                  <a:pt x="975022" y="771129"/>
                </a:lnTo>
                <a:lnTo>
                  <a:pt x="977798" y="773510"/>
                </a:lnTo>
                <a:lnTo>
                  <a:pt x="980971" y="775494"/>
                </a:lnTo>
                <a:lnTo>
                  <a:pt x="984541" y="776685"/>
                </a:lnTo>
                <a:lnTo>
                  <a:pt x="988111" y="776685"/>
                </a:lnTo>
                <a:lnTo>
                  <a:pt x="2043178" y="776685"/>
                </a:lnTo>
                <a:lnTo>
                  <a:pt x="2047144" y="776685"/>
                </a:lnTo>
                <a:lnTo>
                  <a:pt x="2050714" y="775494"/>
                </a:lnTo>
                <a:lnTo>
                  <a:pt x="2053887" y="773510"/>
                </a:lnTo>
                <a:lnTo>
                  <a:pt x="2056663" y="771129"/>
                </a:lnTo>
                <a:lnTo>
                  <a:pt x="2059043" y="768747"/>
                </a:lnTo>
                <a:lnTo>
                  <a:pt x="2060630" y="765176"/>
                </a:lnTo>
                <a:lnTo>
                  <a:pt x="2061820" y="762001"/>
                </a:lnTo>
                <a:lnTo>
                  <a:pt x="2062216" y="758032"/>
                </a:lnTo>
                <a:lnTo>
                  <a:pt x="2062216" y="110332"/>
                </a:lnTo>
                <a:lnTo>
                  <a:pt x="2061820" y="106760"/>
                </a:lnTo>
                <a:lnTo>
                  <a:pt x="2060630" y="103188"/>
                </a:lnTo>
                <a:lnTo>
                  <a:pt x="2059043" y="100013"/>
                </a:lnTo>
                <a:lnTo>
                  <a:pt x="2056663" y="97632"/>
                </a:lnTo>
                <a:lnTo>
                  <a:pt x="2053887" y="94853"/>
                </a:lnTo>
                <a:lnTo>
                  <a:pt x="2050714" y="93266"/>
                </a:lnTo>
                <a:lnTo>
                  <a:pt x="2047144" y="92075"/>
                </a:lnTo>
                <a:lnTo>
                  <a:pt x="2043178" y="91679"/>
                </a:lnTo>
                <a:lnTo>
                  <a:pt x="988111" y="91679"/>
                </a:lnTo>
                <a:close/>
                <a:moveTo>
                  <a:pt x="273050" y="38100"/>
                </a:moveTo>
                <a:lnTo>
                  <a:pt x="286544" y="38497"/>
                </a:lnTo>
                <a:lnTo>
                  <a:pt x="299641" y="38894"/>
                </a:lnTo>
                <a:lnTo>
                  <a:pt x="312341" y="40085"/>
                </a:lnTo>
                <a:lnTo>
                  <a:pt x="323850" y="42466"/>
                </a:lnTo>
                <a:lnTo>
                  <a:pt x="335756" y="44847"/>
                </a:lnTo>
                <a:lnTo>
                  <a:pt x="347266" y="47229"/>
                </a:lnTo>
                <a:lnTo>
                  <a:pt x="357981" y="50800"/>
                </a:lnTo>
                <a:lnTo>
                  <a:pt x="368697" y="53975"/>
                </a:lnTo>
                <a:lnTo>
                  <a:pt x="378222" y="57944"/>
                </a:lnTo>
                <a:lnTo>
                  <a:pt x="387747" y="61516"/>
                </a:lnTo>
                <a:lnTo>
                  <a:pt x="396478" y="65881"/>
                </a:lnTo>
                <a:lnTo>
                  <a:pt x="404813" y="70247"/>
                </a:lnTo>
                <a:lnTo>
                  <a:pt x="412750" y="74216"/>
                </a:lnTo>
                <a:lnTo>
                  <a:pt x="419894" y="78582"/>
                </a:lnTo>
                <a:lnTo>
                  <a:pt x="432197" y="86519"/>
                </a:lnTo>
                <a:lnTo>
                  <a:pt x="442516" y="93266"/>
                </a:lnTo>
                <a:lnTo>
                  <a:pt x="449660" y="99219"/>
                </a:lnTo>
                <a:lnTo>
                  <a:pt x="455613" y="104378"/>
                </a:lnTo>
                <a:lnTo>
                  <a:pt x="454025" y="107553"/>
                </a:lnTo>
                <a:lnTo>
                  <a:pt x="451644" y="111522"/>
                </a:lnTo>
                <a:lnTo>
                  <a:pt x="448866" y="116285"/>
                </a:lnTo>
                <a:lnTo>
                  <a:pt x="444897" y="122238"/>
                </a:lnTo>
                <a:lnTo>
                  <a:pt x="440532" y="128588"/>
                </a:lnTo>
                <a:lnTo>
                  <a:pt x="434578" y="134938"/>
                </a:lnTo>
                <a:lnTo>
                  <a:pt x="427832" y="141288"/>
                </a:lnTo>
                <a:lnTo>
                  <a:pt x="423863" y="144066"/>
                </a:lnTo>
                <a:lnTo>
                  <a:pt x="420291" y="146844"/>
                </a:lnTo>
                <a:lnTo>
                  <a:pt x="415925" y="149225"/>
                </a:lnTo>
                <a:lnTo>
                  <a:pt x="411163" y="151607"/>
                </a:lnTo>
                <a:lnTo>
                  <a:pt x="406797" y="153591"/>
                </a:lnTo>
                <a:lnTo>
                  <a:pt x="401638" y="155179"/>
                </a:lnTo>
                <a:lnTo>
                  <a:pt x="396082" y="156369"/>
                </a:lnTo>
                <a:lnTo>
                  <a:pt x="390525" y="157560"/>
                </a:lnTo>
                <a:lnTo>
                  <a:pt x="384572" y="157957"/>
                </a:lnTo>
                <a:lnTo>
                  <a:pt x="379016" y="157957"/>
                </a:lnTo>
                <a:lnTo>
                  <a:pt x="372666" y="157560"/>
                </a:lnTo>
                <a:lnTo>
                  <a:pt x="365919" y="155973"/>
                </a:lnTo>
                <a:lnTo>
                  <a:pt x="358775" y="154385"/>
                </a:lnTo>
                <a:lnTo>
                  <a:pt x="351235" y="152003"/>
                </a:lnTo>
                <a:lnTo>
                  <a:pt x="343694" y="148828"/>
                </a:lnTo>
                <a:lnTo>
                  <a:pt x="335756" y="145257"/>
                </a:lnTo>
                <a:lnTo>
                  <a:pt x="327025" y="140891"/>
                </a:lnTo>
                <a:lnTo>
                  <a:pt x="317103" y="136525"/>
                </a:lnTo>
                <a:lnTo>
                  <a:pt x="355203" y="155179"/>
                </a:lnTo>
                <a:lnTo>
                  <a:pt x="373063" y="163116"/>
                </a:lnTo>
                <a:lnTo>
                  <a:pt x="381397" y="166688"/>
                </a:lnTo>
                <a:lnTo>
                  <a:pt x="389335" y="169466"/>
                </a:lnTo>
                <a:lnTo>
                  <a:pt x="397272" y="172244"/>
                </a:lnTo>
                <a:lnTo>
                  <a:pt x="404813" y="173832"/>
                </a:lnTo>
                <a:lnTo>
                  <a:pt x="411957" y="175023"/>
                </a:lnTo>
                <a:lnTo>
                  <a:pt x="418703" y="175419"/>
                </a:lnTo>
                <a:lnTo>
                  <a:pt x="425053" y="175023"/>
                </a:lnTo>
                <a:lnTo>
                  <a:pt x="428228" y="174625"/>
                </a:lnTo>
                <a:lnTo>
                  <a:pt x="431007" y="173832"/>
                </a:lnTo>
                <a:lnTo>
                  <a:pt x="434182" y="173038"/>
                </a:lnTo>
                <a:lnTo>
                  <a:pt x="436563" y="171847"/>
                </a:lnTo>
                <a:lnTo>
                  <a:pt x="438944" y="169863"/>
                </a:lnTo>
                <a:lnTo>
                  <a:pt x="441722" y="168276"/>
                </a:lnTo>
                <a:lnTo>
                  <a:pt x="442913" y="180976"/>
                </a:lnTo>
                <a:lnTo>
                  <a:pt x="443310" y="192882"/>
                </a:lnTo>
                <a:lnTo>
                  <a:pt x="443310" y="203994"/>
                </a:lnTo>
                <a:lnTo>
                  <a:pt x="442913" y="215107"/>
                </a:lnTo>
                <a:lnTo>
                  <a:pt x="444500" y="213122"/>
                </a:lnTo>
                <a:lnTo>
                  <a:pt x="445691" y="212328"/>
                </a:lnTo>
                <a:lnTo>
                  <a:pt x="446882" y="212328"/>
                </a:lnTo>
                <a:lnTo>
                  <a:pt x="447675" y="212726"/>
                </a:lnTo>
                <a:lnTo>
                  <a:pt x="448072" y="213519"/>
                </a:lnTo>
                <a:lnTo>
                  <a:pt x="448866" y="216297"/>
                </a:lnTo>
                <a:lnTo>
                  <a:pt x="448866" y="221457"/>
                </a:lnTo>
                <a:lnTo>
                  <a:pt x="448866" y="228204"/>
                </a:lnTo>
                <a:lnTo>
                  <a:pt x="447675" y="244079"/>
                </a:lnTo>
                <a:lnTo>
                  <a:pt x="445294" y="262335"/>
                </a:lnTo>
                <a:lnTo>
                  <a:pt x="443310" y="279797"/>
                </a:lnTo>
                <a:lnTo>
                  <a:pt x="440928" y="294482"/>
                </a:lnTo>
                <a:lnTo>
                  <a:pt x="439738" y="300038"/>
                </a:lnTo>
                <a:lnTo>
                  <a:pt x="438547" y="303213"/>
                </a:lnTo>
                <a:lnTo>
                  <a:pt x="437753" y="304800"/>
                </a:lnTo>
                <a:lnTo>
                  <a:pt x="437357" y="304800"/>
                </a:lnTo>
                <a:lnTo>
                  <a:pt x="436960" y="304007"/>
                </a:lnTo>
                <a:lnTo>
                  <a:pt x="435769" y="313929"/>
                </a:lnTo>
                <a:lnTo>
                  <a:pt x="434182" y="323057"/>
                </a:lnTo>
                <a:lnTo>
                  <a:pt x="432197" y="332185"/>
                </a:lnTo>
                <a:lnTo>
                  <a:pt x="429816" y="341313"/>
                </a:lnTo>
                <a:lnTo>
                  <a:pt x="427435" y="349647"/>
                </a:lnTo>
                <a:lnTo>
                  <a:pt x="424260" y="357982"/>
                </a:lnTo>
                <a:lnTo>
                  <a:pt x="421482" y="365919"/>
                </a:lnTo>
                <a:lnTo>
                  <a:pt x="417513" y="373460"/>
                </a:lnTo>
                <a:lnTo>
                  <a:pt x="413941" y="381397"/>
                </a:lnTo>
                <a:lnTo>
                  <a:pt x="409972" y="388938"/>
                </a:lnTo>
                <a:lnTo>
                  <a:pt x="406003" y="395685"/>
                </a:lnTo>
                <a:lnTo>
                  <a:pt x="401241" y="402432"/>
                </a:lnTo>
                <a:lnTo>
                  <a:pt x="396875" y="408782"/>
                </a:lnTo>
                <a:lnTo>
                  <a:pt x="391716" y="415132"/>
                </a:lnTo>
                <a:lnTo>
                  <a:pt x="386953" y="420688"/>
                </a:lnTo>
                <a:lnTo>
                  <a:pt x="381794" y="426244"/>
                </a:lnTo>
                <a:lnTo>
                  <a:pt x="376635" y="431801"/>
                </a:lnTo>
                <a:lnTo>
                  <a:pt x="371078" y="436563"/>
                </a:lnTo>
                <a:lnTo>
                  <a:pt x="365919" y="440929"/>
                </a:lnTo>
                <a:lnTo>
                  <a:pt x="360363" y="445691"/>
                </a:lnTo>
                <a:lnTo>
                  <a:pt x="354806" y="449660"/>
                </a:lnTo>
                <a:lnTo>
                  <a:pt x="349250" y="453232"/>
                </a:lnTo>
                <a:lnTo>
                  <a:pt x="343297" y="456804"/>
                </a:lnTo>
                <a:lnTo>
                  <a:pt x="337741" y="459582"/>
                </a:lnTo>
                <a:lnTo>
                  <a:pt x="332185" y="462757"/>
                </a:lnTo>
                <a:lnTo>
                  <a:pt x="326628" y="464741"/>
                </a:lnTo>
                <a:lnTo>
                  <a:pt x="320675" y="466726"/>
                </a:lnTo>
                <a:lnTo>
                  <a:pt x="315119" y="468313"/>
                </a:lnTo>
                <a:lnTo>
                  <a:pt x="309563" y="469901"/>
                </a:lnTo>
                <a:lnTo>
                  <a:pt x="304403" y="470694"/>
                </a:lnTo>
                <a:lnTo>
                  <a:pt x="298847" y="471091"/>
                </a:lnTo>
                <a:lnTo>
                  <a:pt x="293688" y="471488"/>
                </a:lnTo>
                <a:lnTo>
                  <a:pt x="288925" y="471091"/>
                </a:lnTo>
                <a:lnTo>
                  <a:pt x="284956" y="470694"/>
                </a:lnTo>
                <a:lnTo>
                  <a:pt x="280194" y="469901"/>
                </a:lnTo>
                <a:lnTo>
                  <a:pt x="275034" y="467916"/>
                </a:lnTo>
                <a:lnTo>
                  <a:pt x="270669" y="466329"/>
                </a:lnTo>
                <a:lnTo>
                  <a:pt x="265509" y="464344"/>
                </a:lnTo>
                <a:lnTo>
                  <a:pt x="259953" y="462360"/>
                </a:lnTo>
                <a:lnTo>
                  <a:pt x="254794" y="459185"/>
                </a:lnTo>
                <a:lnTo>
                  <a:pt x="244078" y="452438"/>
                </a:lnTo>
                <a:lnTo>
                  <a:pt x="232966" y="444898"/>
                </a:lnTo>
                <a:lnTo>
                  <a:pt x="221853" y="435769"/>
                </a:lnTo>
                <a:lnTo>
                  <a:pt x="211534" y="425450"/>
                </a:lnTo>
                <a:lnTo>
                  <a:pt x="200819" y="413941"/>
                </a:lnTo>
                <a:lnTo>
                  <a:pt x="190500" y="402035"/>
                </a:lnTo>
                <a:lnTo>
                  <a:pt x="185737" y="395685"/>
                </a:lnTo>
                <a:lnTo>
                  <a:pt x="180578" y="388938"/>
                </a:lnTo>
                <a:lnTo>
                  <a:pt x="176609" y="381794"/>
                </a:lnTo>
                <a:lnTo>
                  <a:pt x="171847" y="374651"/>
                </a:lnTo>
                <a:lnTo>
                  <a:pt x="167481" y="367507"/>
                </a:lnTo>
                <a:lnTo>
                  <a:pt x="163512" y="359569"/>
                </a:lnTo>
                <a:lnTo>
                  <a:pt x="159544" y="351632"/>
                </a:lnTo>
                <a:lnTo>
                  <a:pt x="156369" y="343694"/>
                </a:lnTo>
                <a:lnTo>
                  <a:pt x="152797" y="335757"/>
                </a:lnTo>
                <a:lnTo>
                  <a:pt x="150019" y="327422"/>
                </a:lnTo>
                <a:lnTo>
                  <a:pt x="147241" y="318691"/>
                </a:lnTo>
                <a:lnTo>
                  <a:pt x="144859" y="310357"/>
                </a:lnTo>
                <a:lnTo>
                  <a:pt x="142875" y="316310"/>
                </a:lnTo>
                <a:lnTo>
                  <a:pt x="140494" y="320676"/>
                </a:lnTo>
                <a:lnTo>
                  <a:pt x="139700" y="322263"/>
                </a:lnTo>
                <a:lnTo>
                  <a:pt x="138509" y="323057"/>
                </a:lnTo>
                <a:lnTo>
                  <a:pt x="137319" y="323851"/>
                </a:lnTo>
                <a:lnTo>
                  <a:pt x="136128" y="324247"/>
                </a:lnTo>
                <a:lnTo>
                  <a:pt x="134541" y="323851"/>
                </a:lnTo>
                <a:lnTo>
                  <a:pt x="133350" y="323057"/>
                </a:lnTo>
                <a:lnTo>
                  <a:pt x="132159" y="321866"/>
                </a:lnTo>
                <a:lnTo>
                  <a:pt x="130969" y="319485"/>
                </a:lnTo>
                <a:lnTo>
                  <a:pt x="128587" y="314722"/>
                </a:lnTo>
                <a:lnTo>
                  <a:pt x="126603" y="308372"/>
                </a:lnTo>
                <a:lnTo>
                  <a:pt x="125016" y="300038"/>
                </a:lnTo>
                <a:lnTo>
                  <a:pt x="123825" y="290513"/>
                </a:lnTo>
                <a:lnTo>
                  <a:pt x="123031" y="280591"/>
                </a:lnTo>
                <a:lnTo>
                  <a:pt x="122634" y="269478"/>
                </a:lnTo>
                <a:lnTo>
                  <a:pt x="123031" y="259557"/>
                </a:lnTo>
                <a:lnTo>
                  <a:pt x="123428" y="250032"/>
                </a:lnTo>
                <a:lnTo>
                  <a:pt x="124619" y="241300"/>
                </a:lnTo>
                <a:lnTo>
                  <a:pt x="125809" y="233760"/>
                </a:lnTo>
                <a:lnTo>
                  <a:pt x="127397" y="227013"/>
                </a:lnTo>
                <a:lnTo>
                  <a:pt x="129778" y="221854"/>
                </a:lnTo>
                <a:lnTo>
                  <a:pt x="131762" y="217488"/>
                </a:lnTo>
                <a:lnTo>
                  <a:pt x="132953" y="216297"/>
                </a:lnTo>
                <a:lnTo>
                  <a:pt x="134144" y="215504"/>
                </a:lnTo>
                <a:lnTo>
                  <a:pt x="130572" y="211138"/>
                </a:lnTo>
                <a:lnTo>
                  <a:pt x="127000" y="207169"/>
                </a:lnTo>
                <a:lnTo>
                  <a:pt x="124619" y="202407"/>
                </a:lnTo>
                <a:lnTo>
                  <a:pt x="122634" y="197247"/>
                </a:lnTo>
                <a:lnTo>
                  <a:pt x="120253" y="192485"/>
                </a:lnTo>
                <a:lnTo>
                  <a:pt x="119062" y="186928"/>
                </a:lnTo>
                <a:lnTo>
                  <a:pt x="118269" y="181372"/>
                </a:lnTo>
                <a:lnTo>
                  <a:pt x="117475" y="175816"/>
                </a:lnTo>
                <a:lnTo>
                  <a:pt x="117475" y="170260"/>
                </a:lnTo>
                <a:lnTo>
                  <a:pt x="117475" y="164704"/>
                </a:lnTo>
                <a:lnTo>
                  <a:pt x="117872" y="158751"/>
                </a:lnTo>
                <a:lnTo>
                  <a:pt x="118269" y="152797"/>
                </a:lnTo>
                <a:lnTo>
                  <a:pt x="120253" y="140891"/>
                </a:lnTo>
                <a:lnTo>
                  <a:pt x="123428" y="129381"/>
                </a:lnTo>
                <a:lnTo>
                  <a:pt x="126603" y="118666"/>
                </a:lnTo>
                <a:lnTo>
                  <a:pt x="130969" y="107951"/>
                </a:lnTo>
                <a:lnTo>
                  <a:pt x="135334" y="98426"/>
                </a:lnTo>
                <a:lnTo>
                  <a:pt x="139700" y="90091"/>
                </a:lnTo>
                <a:lnTo>
                  <a:pt x="144066" y="82154"/>
                </a:lnTo>
                <a:lnTo>
                  <a:pt x="148034" y="76597"/>
                </a:lnTo>
                <a:lnTo>
                  <a:pt x="152003" y="72231"/>
                </a:lnTo>
                <a:lnTo>
                  <a:pt x="153194" y="70644"/>
                </a:lnTo>
                <a:lnTo>
                  <a:pt x="154781" y="69850"/>
                </a:lnTo>
                <a:lnTo>
                  <a:pt x="170656" y="61913"/>
                </a:lnTo>
                <a:lnTo>
                  <a:pt x="186134" y="55960"/>
                </a:lnTo>
                <a:lnTo>
                  <a:pt x="201216" y="50403"/>
                </a:lnTo>
                <a:lnTo>
                  <a:pt x="216297" y="46038"/>
                </a:lnTo>
                <a:lnTo>
                  <a:pt x="230981" y="42863"/>
                </a:lnTo>
                <a:lnTo>
                  <a:pt x="245269" y="40482"/>
                </a:lnTo>
                <a:lnTo>
                  <a:pt x="259556" y="38894"/>
                </a:lnTo>
                <a:lnTo>
                  <a:pt x="273050" y="38100"/>
                </a:lnTo>
                <a:close/>
                <a:moveTo>
                  <a:pt x="982954" y="0"/>
                </a:moveTo>
                <a:lnTo>
                  <a:pt x="988111" y="0"/>
                </a:lnTo>
                <a:lnTo>
                  <a:pt x="2043178" y="0"/>
                </a:lnTo>
                <a:lnTo>
                  <a:pt x="2049127" y="0"/>
                </a:lnTo>
                <a:lnTo>
                  <a:pt x="2054680" y="397"/>
                </a:lnTo>
                <a:lnTo>
                  <a:pt x="2060233" y="1191"/>
                </a:lnTo>
                <a:lnTo>
                  <a:pt x="2065786" y="1985"/>
                </a:lnTo>
                <a:lnTo>
                  <a:pt x="2070942" y="3572"/>
                </a:lnTo>
                <a:lnTo>
                  <a:pt x="2076099" y="5160"/>
                </a:lnTo>
                <a:lnTo>
                  <a:pt x="2081255" y="6747"/>
                </a:lnTo>
                <a:lnTo>
                  <a:pt x="2086411" y="8732"/>
                </a:lnTo>
                <a:lnTo>
                  <a:pt x="2091171" y="11113"/>
                </a:lnTo>
                <a:lnTo>
                  <a:pt x="2095931" y="13494"/>
                </a:lnTo>
                <a:lnTo>
                  <a:pt x="2100691" y="16272"/>
                </a:lnTo>
                <a:lnTo>
                  <a:pt x="2105054" y="19050"/>
                </a:lnTo>
                <a:lnTo>
                  <a:pt x="2109417" y="21828"/>
                </a:lnTo>
                <a:lnTo>
                  <a:pt x="2113780" y="25401"/>
                </a:lnTo>
                <a:lnTo>
                  <a:pt x="2121713" y="32544"/>
                </a:lnTo>
                <a:lnTo>
                  <a:pt x="2128852" y="40085"/>
                </a:lnTo>
                <a:lnTo>
                  <a:pt x="2131629" y="44451"/>
                </a:lnTo>
                <a:lnTo>
                  <a:pt x="2135198" y="48816"/>
                </a:lnTo>
                <a:lnTo>
                  <a:pt x="2137578" y="53182"/>
                </a:lnTo>
                <a:lnTo>
                  <a:pt x="2140751" y="57944"/>
                </a:lnTo>
                <a:lnTo>
                  <a:pt x="2143131" y="62707"/>
                </a:lnTo>
                <a:lnTo>
                  <a:pt x="2145114" y="67469"/>
                </a:lnTo>
                <a:lnTo>
                  <a:pt x="2147494" y="72628"/>
                </a:lnTo>
                <a:lnTo>
                  <a:pt x="2149081" y="77788"/>
                </a:lnTo>
                <a:lnTo>
                  <a:pt x="2150271" y="82947"/>
                </a:lnTo>
                <a:lnTo>
                  <a:pt x="2151461" y="88107"/>
                </a:lnTo>
                <a:lnTo>
                  <a:pt x="2152254" y="93663"/>
                </a:lnTo>
                <a:lnTo>
                  <a:pt x="2153444" y="99219"/>
                </a:lnTo>
                <a:lnTo>
                  <a:pt x="2153841" y="105172"/>
                </a:lnTo>
                <a:lnTo>
                  <a:pt x="2154237" y="110332"/>
                </a:lnTo>
                <a:lnTo>
                  <a:pt x="2154237" y="758032"/>
                </a:lnTo>
                <a:lnTo>
                  <a:pt x="2153841" y="763588"/>
                </a:lnTo>
                <a:lnTo>
                  <a:pt x="2153444" y="769144"/>
                </a:lnTo>
                <a:lnTo>
                  <a:pt x="2152254" y="775097"/>
                </a:lnTo>
                <a:lnTo>
                  <a:pt x="2151461" y="779860"/>
                </a:lnTo>
                <a:lnTo>
                  <a:pt x="2150271" y="785416"/>
                </a:lnTo>
                <a:lnTo>
                  <a:pt x="2149081" y="790972"/>
                </a:lnTo>
                <a:lnTo>
                  <a:pt x="2147494" y="796132"/>
                </a:lnTo>
                <a:lnTo>
                  <a:pt x="2145114" y="800894"/>
                </a:lnTo>
                <a:lnTo>
                  <a:pt x="2143131" y="805657"/>
                </a:lnTo>
                <a:lnTo>
                  <a:pt x="2140751" y="810816"/>
                </a:lnTo>
                <a:lnTo>
                  <a:pt x="2137578" y="815579"/>
                </a:lnTo>
                <a:lnTo>
                  <a:pt x="2135198" y="819547"/>
                </a:lnTo>
                <a:lnTo>
                  <a:pt x="2131629" y="824310"/>
                </a:lnTo>
                <a:lnTo>
                  <a:pt x="2128852" y="827882"/>
                </a:lnTo>
                <a:lnTo>
                  <a:pt x="2124886" y="832247"/>
                </a:lnTo>
                <a:lnTo>
                  <a:pt x="2121713" y="836216"/>
                </a:lnTo>
                <a:lnTo>
                  <a:pt x="2117350" y="839788"/>
                </a:lnTo>
                <a:lnTo>
                  <a:pt x="2113780" y="843360"/>
                </a:lnTo>
                <a:lnTo>
                  <a:pt x="2109417" y="846535"/>
                </a:lnTo>
                <a:lnTo>
                  <a:pt x="2105054" y="849710"/>
                </a:lnTo>
                <a:lnTo>
                  <a:pt x="2100691" y="852488"/>
                </a:lnTo>
                <a:lnTo>
                  <a:pt x="2095931" y="854869"/>
                </a:lnTo>
                <a:lnTo>
                  <a:pt x="2091171" y="857647"/>
                </a:lnTo>
                <a:lnTo>
                  <a:pt x="2086411" y="859632"/>
                </a:lnTo>
                <a:lnTo>
                  <a:pt x="2081255" y="861616"/>
                </a:lnTo>
                <a:lnTo>
                  <a:pt x="2076099" y="863601"/>
                </a:lnTo>
                <a:lnTo>
                  <a:pt x="2070942" y="865188"/>
                </a:lnTo>
                <a:lnTo>
                  <a:pt x="2065786" y="866379"/>
                </a:lnTo>
                <a:lnTo>
                  <a:pt x="2060233" y="867172"/>
                </a:lnTo>
                <a:lnTo>
                  <a:pt x="2054680" y="867966"/>
                </a:lnTo>
                <a:lnTo>
                  <a:pt x="2049127" y="868363"/>
                </a:lnTo>
                <a:lnTo>
                  <a:pt x="2043178" y="868363"/>
                </a:lnTo>
                <a:lnTo>
                  <a:pt x="988111" y="868363"/>
                </a:lnTo>
                <a:lnTo>
                  <a:pt x="982954" y="868363"/>
                </a:lnTo>
                <a:lnTo>
                  <a:pt x="977401" y="867966"/>
                </a:lnTo>
                <a:lnTo>
                  <a:pt x="971452" y="867172"/>
                </a:lnTo>
                <a:lnTo>
                  <a:pt x="966295" y="866379"/>
                </a:lnTo>
                <a:lnTo>
                  <a:pt x="960742" y="865188"/>
                </a:lnTo>
                <a:lnTo>
                  <a:pt x="955586" y="863601"/>
                </a:lnTo>
                <a:lnTo>
                  <a:pt x="950430" y="861616"/>
                </a:lnTo>
                <a:lnTo>
                  <a:pt x="945273" y="859632"/>
                </a:lnTo>
                <a:lnTo>
                  <a:pt x="940514" y="857647"/>
                </a:lnTo>
                <a:lnTo>
                  <a:pt x="935754" y="854869"/>
                </a:lnTo>
                <a:lnTo>
                  <a:pt x="930994" y="852488"/>
                </a:lnTo>
                <a:lnTo>
                  <a:pt x="926631" y="849710"/>
                </a:lnTo>
                <a:lnTo>
                  <a:pt x="922268" y="846535"/>
                </a:lnTo>
                <a:lnTo>
                  <a:pt x="918302" y="843360"/>
                </a:lnTo>
                <a:lnTo>
                  <a:pt x="913939" y="839788"/>
                </a:lnTo>
                <a:lnTo>
                  <a:pt x="910369" y="836216"/>
                </a:lnTo>
                <a:lnTo>
                  <a:pt x="906402" y="832247"/>
                </a:lnTo>
                <a:lnTo>
                  <a:pt x="903229" y="827882"/>
                </a:lnTo>
                <a:lnTo>
                  <a:pt x="899659" y="824310"/>
                </a:lnTo>
                <a:lnTo>
                  <a:pt x="896883" y="819547"/>
                </a:lnTo>
                <a:lnTo>
                  <a:pt x="893710" y="815579"/>
                </a:lnTo>
                <a:lnTo>
                  <a:pt x="891330" y="810816"/>
                </a:lnTo>
                <a:lnTo>
                  <a:pt x="888950" y="805657"/>
                </a:lnTo>
                <a:lnTo>
                  <a:pt x="886570" y="800894"/>
                </a:lnTo>
                <a:lnTo>
                  <a:pt x="884587" y="796132"/>
                </a:lnTo>
                <a:lnTo>
                  <a:pt x="883001" y="790972"/>
                </a:lnTo>
                <a:lnTo>
                  <a:pt x="881414" y="785416"/>
                </a:lnTo>
                <a:lnTo>
                  <a:pt x="879827" y="779860"/>
                </a:lnTo>
                <a:lnTo>
                  <a:pt x="879034" y="775097"/>
                </a:lnTo>
                <a:lnTo>
                  <a:pt x="878241" y="769144"/>
                </a:lnTo>
                <a:lnTo>
                  <a:pt x="877844" y="763588"/>
                </a:lnTo>
                <a:lnTo>
                  <a:pt x="877844" y="758032"/>
                </a:lnTo>
                <a:lnTo>
                  <a:pt x="877844" y="696913"/>
                </a:lnTo>
                <a:lnTo>
                  <a:pt x="833420" y="723504"/>
                </a:lnTo>
                <a:lnTo>
                  <a:pt x="804862" y="676672"/>
                </a:lnTo>
                <a:lnTo>
                  <a:pt x="877844" y="633413"/>
                </a:lnTo>
                <a:lnTo>
                  <a:pt x="877844" y="110332"/>
                </a:lnTo>
                <a:lnTo>
                  <a:pt x="877844" y="105172"/>
                </a:lnTo>
                <a:lnTo>
                  <a:pt x="878241" y="99219"/>
                </a:lnTo>
                <a:lnTo>
                  <a:pt x="879034" y="93663"/>
                </a:lnTo>
                <a:lnTo>
                  <a:pt x="879827" y="88107"/>
                </a:lnTo>
                <a:lnTo>
                  <a:pt x="881414" y="82947"/>
                </a:lnTo>
                <a:lnTo>
                  <a:pt x="883001" y="77788"/>
                </a:lnTo>
                <a:lnTo>
                  <a:pt x="884587" y="72628"/>
                </a:lnTo>
                <a:lnTo>
                  <a:pt x="886570" y="67469"/>
                </a:lnTo>
                <a:lnTo>
                  <a:pt x="888950" y="62707"/>
                </a:lnTo>
                <a:lnTo>
                  <a:pt x="891330" y="57944"/>
                </a:lnTo>
                <a:lnTo>
                  <a:pt x="893710" y="53182"/>
                </a:lnTo>
                <a:lnTo>
                  <a:pt x="896883" y="48816"/>
                </a:lnTo>
                <a:lnTo>
                  <a:pt x="899659" y="44451"/>
                </a:lnTo>
                <a:lnTo>
                  <a:pt x="903229" y="40085"/>
                </a:lnTo>
                <a:lnTo>
                  <a:pt x="910369" y="32544"/>
                </a:lnTo>
                <a:lnTo>
                  <a:pt x="918302" y="25401"/>
                </a:lnTo>
                <a:lnTo>
                  <a:pt x="922268" y="21828"/>
                </a:lnTo>
                <a:lnTo>
                  <a:pt x="926631" y="19050"/>
                </a:lnTo>
                <a:lnTo>
                  <a:pt x="930994" y="16272"/>
                </a:lnTo>
                <a:lnTo>
                  <a:pt x="935754" y="13494"/>
                </a:lnTo>
                <a:lnTo>
                  <a:pt x="940514" y="11113"/>
                </a:lnTo>
                <a:lnTo>
                  <a:pt x="945273" y="8732"/>
                </a:lnTo>
                <a:lnTo>
                  <a:pt x="950430" y="6747"/>
                </a:lnTo>
                <a:lnTo>
                  <a:pt x="955586" y="5160"/>
                </a:lnTo>
                <a:lnTo>
                  <a:pt x="960742" y="3572"/>
                </a:lnTo>
                <a:lnTo>
                  <a:pt x="966295" y="1985"/>
                </a:lnTo>
                <a:lnTo>
                  <a:pt x="971452" y="1191"/>
                </a:lnTo>
                <a:lnTo>
                  <a:pt x="977401" y="397"/>
                </a:lnTo>
                <a:lnTo>
                  <a:pt x="982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2" name="KSO_Shape">
            <a:extLst>
              <a:ext uri="{FF2B5EF4-FFF2-40B4-BE49-F238E27FC236}">
                <a16:creationId xmlns:a16="http://schemas.microsoft.com/office/drawing/2014/main" id="{985EF33E-EC17-0B5A-E966-75C4C3824872}"/>
              </a:ext>
            </a:extLst>
          </p:cNvPr>
          <p:cNvSpPr>
            <a:spLocks/>
          </p:cNvSpPr>
          <p:nvPr/>
        </p:nvSpPr>
        <p:spPr bwMode="auto">
          <a:xfrm>
            <a:off x="9388889" y="2354272"/>
            <a:ext cx="664252" cy="463922"/>
          </a:xfrm>
          <a:custGeom>
            <a:avLst/>
            <a:gdLst>
              <a:gd name="T0" fmla="*/ 1391139 w 4254"/>
              <a:gd name="T1" fmla="*/ 144776 h 2969"/>
              <a:gd name="T2" fmla="*/ 1364476 w 4254"/>
              <a:gd name="T3" fmla="*/ 0 h 2969"/>
              <a:gd name="T4" fmla="*/ 501944 w 4254"/>
              <a:gd name="T5" fmla="*/ 622705 h 2969"/>
              <a:gd name="T6" fmla="*/ 0 w 4254"/>
              <a:gd name="T7" fmla="*/ 1256840 h 2969"/>
              <a:gd name="T8" fmla="*/ 717366 w 4254"/>
              <a:gd name="T9" fmla="*/ 622705 h 2969"/>
              <a:gd name="T10" fmla="*/ 1335697 w 4254"/>
              <a:gd name="T11" fmla="*/ 496979 h 2969"/>
              <a:gd name="T12" fmla="*/ 1495252 w 4254"/>
              <a:gd name="T13" fmla="*/ 496979 h 2969"/>
              <a:gd name="T14" fmla="*/ 422378 w 4254"/>
              <a:gd name="T15" fmla="*/ 679853 h 2969"/>
              <a:gd name="T16" fmla="*/ 2116 w 4254"/>
              <a:gd name="T17" fmla="*/ 710756 h 2969"/>
              <a:gd name="T18" fmla="*/ 33435 w 4254"/>
              <a:gd name="T19" fmla="*/ 380566 h 2969"/>
              <a:gd name="T20" fmla="*/ 360587 w 4254"/>
              <a:gd name="T21" fmla="*/ 648951 h 2969"/>
              <a:gd name="T22" fmla="*/ 360587 w 4254"/>
              <a:gd name="T23" fmla="*/ 546084 h 2969"/>
              <a:gd name="T24" fmla="*/ 86761 w 4254"/>
              <a:gd name="T25" fmla="*/ 442794 h 2969"/>
              <a:gd name="T26" fmla="*/ 64330 w 4254"/>
              <a:gd name="T27" fmla="*/ 442794 h 2969"/>
              <a:gd name="T28" fmla="*/ 155747 w 4254"/>
              <a:gd name="T29" fmla="*/ 442794 h 2969"/>
              <a:gd name="T30" fmla="*/ 188335 w 4254"/>
              <a:gd name="T31" fmla="*/ 442794 h 2969"/>
              <a:gd name="T32" fmla="*/ 64330 w 4254"/>
              <a:gd name="T33" fmla="*/ 581643 h 2969"/>
              <a:gd name="T34" fmla="*/ 391483 w 4254"/>
              <a:gd name="T35" fmla="*/ 761131 h 2969"/>
              <a:gd name="T36" fmla="*/ 422378 w 4254"/>
              <a:gd name="T37" fmla="*/ 1091321 h 2969"/>
              <a:gd name="T38" fmla="*/ 2116 w 4254"/>
              <a:gd name="T39" fmla="*/ 1060419 h 2969"/>
              <a:gd name="T40" fmla="*/ 391483 w 4254"/>
              <a:gd name="T41" fmla="*/ 761131 h 2969"/>
              <a:gd name="T42" fmla="*/ 325883 w 4254"/>
              <a:gd name="T43" fmla="*/ 1029093 h 2969"/>
              <a:gd name="T44" fmla="*/ 325883 w 4254"/>
              <a:gd name="T45" fmla="*/ 822936 h 2969"/>
              <a:gd name="T46" fmla="*/ 155323 w 4254"/>
              <a:gd name="T47" fmla="*/ 1029093 h 2969"/>
              <a:gd name="T48" fmla="*/ 86761 w 4254"/>
              <a:gd name="T49" fmla="*/ 822936 h 2969"/>
              <a:gd name="T50" fmla="*/ 224309 w 4254"/>
              <a:gd name="T51" fmla="*/ 1029093 h 2969"/>
              <a:gd name="T52" fmla="*/ 224732 w 4254"/>
              <a:gd name="T53" fmla="*/ 822936 h 2969"/>
              <a:gd name="T54" fmla="*/ 86761 w 4254"/>
              <a:gd name="T55" fmla="*/ 1029093 h 2969"/>
              <a:gd name="T56" fmla="*/ 1288295 w 4254"/>
              <a:gd name="T57" fmla="*/ 761131 h 2969"/>
              <a:gd name="T58" fmla="*/ 1257400 w 4254"/>
              <a:gd name="T59" fmla="*/ 1091321 h 2969"/>
              <a:gd name="T60" fmla="*/ 868033 w 4254"/>
              <a:gd name="T61" fmla="*/ 792034 h 2969"/>
              <a:gd name="T62" fmla="*/ 1159212 w 4254"/>
              <a:gd name="T63" fmla="*/ 822936 h 2969"/>
              <a:gd name="T64" fmla="*/ 1123238 w 4254"/>
              <a:gd name="T65" fmla="*/ 822936 h 2969"/>
              <a:gd name="T66" fmla="*/ 1226505 w 4254"/>
              <a:gd name="T67" fmla="*/ 822936 h 2969"/>
              <a:gd name="T68" fmla="*/ 985267 w 4254"/>
              <a:gd name="T69" fmla="*/ 1029093 h 2969"/>
              <a:gd name="T70" fmla="*/ 1053829 w 4254"/>
              <a:gd name="T71" fmla="*/ 1029093 h 2969"/>
              <a:gd name="T72" fmla="*/ 1053829 w 4254"/>
              <a:gd name="T73" fmla="*/ 1029093 h 2969"/>
              <a:gd name="T74" fmla="*/ 1159212 w 4254"/>
              <a:gd name="T75" fmla="*/ 1029093 h 2969"/>
              <a:gd name="T76" fmla="*/ 930247 w 4254"/>
              <a:gd name="T77" fmla="*/ 1029093 h 2969"/>
              <a:gd name="T78" fmla="*/ 1799551 w 4254"/>
              <a:gd name="T79" fmla="*/ 792034 h 2969"/>
              <a:gd name="T80" fmla="*/ 1410184 w 4254"/>
              <a:gd name="T81" fmla="*/ 1091321 h 2969"/>
              <a:gd name="T82" fmla="*/ 1379289 w 4254"/>
              <a:gd name="T83" fmla="*/ 761131 h 2969"/>
              <a:gd name="T84" fmla="*/ 1737337 w 4254"/>
              <a:gd name="T85" fmla="*/ 1024013 h 2969"/>
              <a:gd name="T86" fmla="*/ 1670467 w 4254"/>
              <a:gd name="T87" fmla="*/ 822936 h 2969"/>
              <a:gd name="T88" fmla="*/ 1737337 w 4254"/>
              <a:gd name="T89" fmla="*/ 926650 h 2969"/>
              <a:gd name="T90" fmla="*/ 1441079 w 4254"/>
              <a:gd name="T91" fmla="*/ 864421 h 2969"/>
              <a:gd name="T92" fmla="*/ 1496099 w 4254"/>
              <a:gd name="T93" fmla="*/ 822936 h 2969"/>
              <a:gd name="T94" fmla="*/ 1634070 w 4254"/>
              <a:gd name="T95" fmla="*/ 1029093 h 2969"/>
              <a:gd name="T96" fmla="*/ 1634070 w 4254"/>
              <a:gd name="T97" fmla="*/ 1029093 h 2969"/>
              <a:gd name="T98" fmla="*/ 1441079 w 4254"/>
              <a:gd name="T99" fmla="*/ 962209 h 2969"/>
              <a:gd name="T100" fmla="*/ 1087687 w 4254"/>
              <a:gd name="T101" fmla="*/ 251876 h 2969"/>
              <a:gd name="T102" fmla="*/ 963259 w 4254"/>
              <a:gd name="T103" fmla="*/ 325111 h 2969"/>
              <a:gd name="T104" fmla="*/ 838408 w 4254"/>
              <a:gd name="T105" fmla="*/ 368713 h 2969"/>
              <a:gd name="T106" fmla="*/ 770692 w 4254"/>
              <a:gd name="T107" fmla="*/ 356013 h 2969"/>
              <a:gd name="T108" fmla="*/ 877768 w 4254"/>
              <a:gd name="T109" fmla="*/ 316221 h 2969"/>
              <a:gd name="T110" fmla="*/ 1001772 w 4254"/>
              <a:gd name="T111" fmla="*/ 248066 h 2969"/>
              <a:gd name="T112" fmla="*/ 1156249 w 4254"/>
              <a:gd name="T113" fmla="*/ 184145 h 2969"/>
              <a:gd name="T114" fmla="*/ 1184605 w 4254"/>
              <a:gd name="T115" fmla="*/ 159592 h 2969"/>
              <a:gd name="T116" fmla="*/ 1325116 w 4254"/>
              <a:gd name="T117" fmla="*/ 97364 h 296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254" h="2969">
                <a:moveTo>
                  <a:pt x="3533" y="1174"/>
                </a:moveTo>
                <a:cubicBezTo>
                  <a:pt x="3237" y="1174"/>
                  <a:pt x="3237" y="1174"/>
                  <a:pt x="3237" y="1174"/>
                </a:cubicBezTo>
                <a:cubicBezTo>
                  <a:pt x="3237" y="374"/>
                  <a:pt x="3237" y="374"/>
                  <a:pt x="3237" y="374"/>
                </a:cubicBezTo>
                <a:cubicBezTo>
                  <a:pt x="3287" y="342"/>
                  <a:pt x="3287" y="342"/>
                  <a:pt x="3287" y="342"/>
                </a:cubicBezTo>
                <a:cubicBezTo>
                  <a:pt x="3348" y="303"/>
                  <a:pt x="3348" y="303"/>
                  <a:pt x="3348" y="303"/>
                </a:cubicBezTo>
                <a:cubicBezTo>
                  <a:pt x="3321" y="237"/>
                  <a:pt x="3321" y="237"/>
                  <a:pt x="3321" y="237"/>
                </a:cubicBezTo>
                <a:cubicBezTo>
                  <a:pt x="3258" y="82"/>
                  <a:pt x="3258" y="82"/>
                  <a:pt x="3258" y="82"/>
                </a:cubicBezTo>
                <a:cubicBezTo>
                  <a:pt x="3224" y="0"/>
                  <a:pt x="3224" y="0"/>
                  <a:pt x="3224" y="0"/>
                </a:cubicBezTo>
                <a:cubicBezTo>
                  <a:pt x="3143" y="36"/>
                  <a:pt x="3143" y="36"/>
                  <a:pt x="3143" y="36"/>
                </a:cubicBezTo>
                <a:cubicBezTo>
                  <a:pt x="1402" y="807"/>
                  <a:pt x="1402" y="807"/>
                  <a:pt x="1402" y="807"/>
                </a:cubicBezTo>
                <a:cubicBezTo>
                  <a:pt x="1186" y="807"/>
                  <a:pt x="1186" y="807"/>
                  <a:pt x="1186" y="807"/>
                </a:cubicBezTo>
                <a:cubicBezTo>
                  <a:pt x="1186" y="1471"/>
                  <a:pt x="1186" y="1471"/>
                  <a:pt x="1186" y="1471"/>
                </a:cubicBezTo>
                <a:cubicBezTo>
                  <a:pt x="1301" y="1471"/>
                  <a:pt x="1301" y="1471"/>
                  <a:pt x="1301" y="1471"/>
                </a:cubicBezTo>
                <a:cubicBezTo>
                  <a:pt x="1301" y="2697"/>
                  <a:pt x="1301" y="2697"/>
                  <a:pt x="1301" y="2697"/>
                </a:cubicBezTo>
                <a:cubicBezTo>
                  <a:pt x="0" y="2697"/>
                  <a:pt x="0" y="2697"/>
                  <a:pt x="0" y="2697"/>
                </a:cubicBezTo>
                <a:cubicBezTo>
                  <a:pt x="0" y="2969"/>
                  <a:pt x="0" y="2969"/>
                  <a:pt x="0" y="2969"/>
                </a:cubicBezTo>
                <a:cubicBezTo>
                  <a:pt x="4254" y="2969"/>
                  <a:pt x="4254" y="2969"/>
                  <a:pt x="4254" y="2969"/>
                </a:cubicBezTo>
                <a:cubicBezTo>
                  <a:pt x="4254" y="2697"/>
                  <a:pt x="4254" y="2697"/>
                  <a:pt x="4254" y="2697"/>
                </a:cubicBezTo>
                <a:cubicBezTo>
                  <a:pt x="1695" y="2697"/>
                  <a:pt x="1695" y="2697"/>
                  <a:pt x="1695" y="2697"/>
                </a:cubicBezTo>
                <a:cubicBezTo>
                  <a:pt x="1695" y="1471"/>
                  <a:pt x="1695" y="1471"/>
                  <a:pt x="1695" y="1471"/>
                </a:cubicBezTo>
                <a:cubicBezTo>
                  <a:pt x="1821" y="1471"/>
                  <a:pt x="1821" y="1471"/>
                  <a:pt x="1821" y="1471"/>
                </a:cubicBezTo>
                <a:cubicBezTo>
                  <a:pt x="1821" y="1278"/>
                  <a:pt x="1821" y="1278"/>
                  <a:pt x="1821" y="1278"/>
                </a:cubicBezTo>
                <a:cubicBezTo>
                  <a:pt x="3156" y="426"/>
                  <a:pt x="3156" y="426"/>
                  <a:pt x="3156" y="426"/>
                </a:cubicBezTo>
                <a:cubicBezTo>
                  <a:pt x="3156" y="1174"/>
                  <a:pt x="3156" y="1174"/>
                  <a:pt x="3156" y="1174"/>
                </a:cubicBezTo>
                <a:cubicBezTo>
                  <a:pt x="2855" y="1174"/>
                  <a:pt x="2855" y="1174"/>
                  <a:pt x="2855" y="1174"/>
                </a:cubicBezTo>
                <a:cubicBezTo>
                  <a:pt x="2855" y="1662"/>
                  <a:pt x="2855" y="1662"/>
                  <a:pt x="2855" y="1662"/>
                </a:cubicBezTo>
                <a:cubicBezTo>
                  <a:pt x="3533" y="1662"/>
                  <a:pt x="3533" y="1662"/>
                  <a:pt x="3533" y="1662"/>
                </a:cubicBezTo>
                <a:cubicBezTo>
                  <a:pt x="3533" y="1174"/>
                  <a:pt x="3533" y="1174"/>
                  <a:pt x="3533" y="1174"/>
                </a:cubicBezTo>
                <a:close/>
                <a:moveTo>
                  <a:pt x="925" y="899"/>
                </a:moveTo>
                <a:cubicBezTo>
                  <a:pt x="998" y="899"/>
                  <a:pt x="998" y="899"/>
                  <a:pt x="998" y="899"/>
                </a:cubicBezTo>
                <a:cubicBezTo>
                  <a:pt x="998" y="972"/>
                  <a:pt x="998" y="972"/>
                  <a:pt x="998" y="972"/>
                </a:cubicBezTo>
                <a:cubicBezTo>
                  <a:pt x="998" y="1606"/>
                  <a:pt x="998" y="1606"/>
                  <a:pt x="998" y="1606"/>
                </a:cubicBezTo>
                <a:cubicBezTo>
                  <a:pt x="998" y="1679"/>
                  <a:pt x="998" y="1679"/>
                  <a:pt x="998" y="1679"/>
                </a:cubicBezTo>
                <a:cubicBezTo>
                  <a:pt x="925" y="1679"/>
                  <a:pt x="925" y="1679"/>
                  <a:pt x="925" y="1679"/>
                </a:cubicBezTo>
                <a:cubicBezTo>
                  <a:pt x="79" y="1679"/>
                  <a:pt x="79" y="1679"/>
                  <a:pt x="79" y="1679"/>
                </a:cubicBezTo>
                <a:cubicBezTo>
                  <a:pt x="5" y="1679"/>
                  <a:pt x="5" y="1679"/>
                  <a:pt x="5" y="1679"/>
                </a:cubicBezTo>
                <a:cubicBezTo>
                  <a:pt x="5" y="1606"/>
                  <a:pt x="5" y="1606"/>
                  <a:pt x="5" y="1606"/>
                </a:cubicBezTo>
                <a:cubicBezTo>
                  <a:pt x="5" y="972"/>
                  <a:pt x="5" y="972"/>
                  <a:pt x="5" y="972"/>
                </a:cubicBezTo>
                <a:cubicBezTo>
                  <a:pt x="5" y="899"/>
                  <a:pt x="5" y="899"/>
                  <a:pt x="5" y="899"/>
                </a:cubicBezTo>
                <a:cubicBezTo>
                  <a:pt x="79" y="899"/>
                  <a:pt x="79" y="899"/>
                  <a:pt x="79" y="899"/>
                </a:cubicBezTo>
                <a:cubicBezTo>
                  <a:pt x="925" y="899"/>
                  <a:pt x="925" y="899"/>
                  <a:pt x="925" y="899"/>
                </a:cubicBezTo>
                <a:close/>
                <a:moveTo>
                  <a:pt x="693" y="1046"/>
                </a:moveTo>
                <a:cubicBezTo>
                  <a:pt x="852" y="1521"/>
                  <a:pt x="852" y="1521"/>
                  <a:pt x="852" y="1521"/>
                </a:cubicBezTo>
                <a:cubicBezTo>
                  <a:pt x="852" y="1533"/>
                  <a:pt x="852" y="1533"/>
                  <a:pt x="852" y="1533"/>
                </a:cubicBezTo>
                <a:cubicBezTo>
                  <a:pt x="770" y="1533"/>
                  <a:pt x="770" y="1533"/>
                  <a:pt x="770" y="1533"/>
                </a:cubicBezTo>
                <a:cubicBezTo>
                  <a:pt x="608" y="1046"/>
                  <a:pt x="608" y="1046"/>
                  <a:pt x="608" y="1046"/>
                </a:cubicBezTo>
                <a:cubicBezTo>
                  <a:pt x="693" y="1046"/>
                  <a:pt x="693" y="1046"/>
                  <a:pt x="693" y="1046"/>
                </a:cubicBezTo>
                <a:close/>
                <a:moveTo>
                  <a:pt x="852" y="1290"/>
                </a:moveTo>
                <a:cubicBezTo>
                  <a:pt x="770" y="1046"/>
                  <a:pt x="770" y="1046"/>
                  <a:pt x="770" y="1046"/>
                </a:cubicBezTo>
                <a:cubicBezTo>
                  <a:pt x="852" y="1046"/>
                  <a:pt x="852" y="1046"/>
                  <a:pt x="852" y="1046"/>
                </a:cubicBezTo>
                <a:cubicBezTo>
                  <a:pt x="852" y="1290"/>
                  <a:pt x="852" y="1290"/>
                  <a:pt x="852" y="1290"/>
                </a:cubicBezTo>
                <a:close/>
                <a:moveTo>
                  <a:pt x="205" y="1046"/>
                </a:moveTo>
                <a:cubicBezTo>
                  <a:pt x="367" y="1533"/>
                  <a:pt x="367" y="1533"/>
                  <a:pt x="367" y="1533"/>
                </a:cubicBezTo>
                <a:cubicBezTo>
                  <a:pt x="281" y="1533"/>
                  <a:pt x="281" y="1533"/>
                  <a:pt x="281" y="1533"/>
                </a:cubicBezTo>
                <a:cubicBezTo>
                  <a:pt x="152" y="1143"/>
                  <a:pt x="152" y="1143"/>
                  <a:pt x="152" y="1143"/>
                </a:cubicBezTo>
                <a:cubicBezTo>
                  <a:pt x="152" y="1046"/>
                  <a:pt x="152" y="1046"/>
                  <a:pt x="152" y="1046"/>
                </a:cubicBezTo>
                <a:cubicBezTo>
                  <a:pt x="205" y="1046"/>
                  <a:pt x="205" y="1046"/>
                  <a:pt x="205" y="1046"/>
                </a:cubicBezTo>
                <a:close/>
                <a:moveTo>
                  <a:pt x="444" y="1533"/>
                </a:moveTo>
                <a:cubicBezTo>
                  <a:pt x="282" y="1046"/>
                  <a:pt x="282" y="1046"/>
                  <a:pt x="282" y="1046"/>
                </a:cubicBezTo>
                <a:cubicBezTo>
                  <a:pt x="368" y="1046"/>
                  <a:pt x="368" y="1046"/>
                  <a:pt x="368" y="1046"/>
                </a:cubicBezTo>
                <a:cubicBezTo>
                  <a:pt x="530" y="1533"/>
                  <a:pt x="530" y="1533"/>
                  <a:pt x="530" y="1533"/>
                </a:cubicBezTo>
                <a:cubicBezTo>
                  <a:pt x="444" y="1533"/>
                  <a:pt x="444" y="1533"/>
                  <a:pt x="444" y="1533"/>
                </a:cubicBezTo>
                <a:close/>
                <a:moveTo>
                  <a:pt x="607" y="1533"/>
                </a:moveTo>
                <a:cubicBezTo>
                  <a:pt x="445" y="1046"/>
                  <a:pt x="445" y="1046"/>
                  <a:pt x="445" y="1046"/>
                </a:cubicBezTo>
                <a:cubicBezTo>
                  <a:pt x="531" y="1046"/>
                  <a:pt x="531" y="1046"/>
                  <a:pt x="531" y="1046"/>
                </a:cubicBezTo>
                <a:cubicBezTo>
                  <a:pt x="693" y="1533"/>
                  <a:pt x="693" y="1533"/>
                  <a:pt x="693" y="1533"/>
                </a:cubicBezTo>
                <a:cubicBezTo>
                  <a:pt x="607" y="1533"/>
                  <a:pt x="607" y="1533"/>
                  <a:pt x="607" y="1533"/>
                </a:cubicBezTo>
                <a:close/>
                <a:moveTo>
                  <a:pt x="152" y="1374"/>
                </a:moveTo>
                <a:cubicBezTo>
                  <a:pt x="205" y="1533"/>
                  <a:pt x="205" y="1533"/>
                  <a:pt x="205" y="1533"/>
                </a:cubicBezTo>
                <a:cubicBezTo>
                  <a:pt x="152" y="1533"/>
                  <a:pt x="152" y="1533"/>
                  <a:pt x="152" y="1533"/>
                </a:cubicBezTo>
                <a:cubicBezTo>
                  <a:pt x="152" y="1374"/>
                  <a:pt x="152" y="1374"/>
                  <a:pt x="152" y="1374"/>
                </a:cubicBezTo>
                <a:close/>
                <a:moveTo>
                  <a:pt x="925" y="1798"/>
                </a:moveTo>
                <a:cubicBezTo>
                  <a:pt x="998" y="1798"/>
                  <a:pt x="998" y="1798"/>
                  <a:pt x="998" y="1798"/>
                </a:cubicBezTo>
                <a:cubicBezTo>
                  <a:pt x="998" y="1871"/>
                  <a:pt x="998" y="1871"/>
                  <a:pt x="998" y="1871"/>
                </a:cubicBezTo>
                <a:cubicBezTo>
                  <a:pt x="998" y="2505"/>
                  <a:pt x="998" y="2505"/>
                  <a:pt x="998" y="2505"/>
                </a:cubicBezTo>
                <a:cubicBezTo>
                  <a:pt x="998" y="2578"/>
                  <a:pt x="998" y="2578"/>
                  <a:pt x="998" y="2578"/>
                </a:cubicBezTo>
                <a:cubicBezTo>
                  <a:pt x="925" y="2578"/>
                  <a:pt x="925" y="2578"/>
                  <a:pt x="925" y="2578"/>
                </a:cubicBezTo>
                <a:cubicBezTo>
                  <a:pt x="79" y="2578"/>
                  <a:pt x="79" y="2578"/>
                  <a:pt x="79" y="2578"/>
                </a:cubicBezTo>
                <a:cubicBezTo>
                  <a:pt x="5" y="2578"/>
                  <a:pt x="5" y="2578"/>
                  <a:pt x="5" y="2578"/>
                </a:cubicBezTo>
                <a:cubicBezTo>
                  <a:pt x="5" y="2505"/>
                  <a:pt x="5" y="2505"/>
                  <a:pt x="5" y="2505"/>
                </a:cubicBezTo>
                <a:cubicBezTo>
                  <a:pt x="5" y="1871"/>
                  <a:pt x="5" y="1871"/>
                  <a:pt x="5" y="1871"/>
                </a:cubicBezTo>
                <a:cubicBezTo>
                  <a:pt x="5" y="1798"/>
                  <a:pt x="5" y="1798"/>
                  <a:pt x="5" y="1798"/>
                </a:cubicBezTo>
                <a:cubicBezTo>
                  <a:pt x="79" y="1798"/>
                  <a:pt x="79" y="1798"/>
                  <a:pt x="79" y="1798"/>
                </a:cubicBezTo>
                <a:cubicBezTo>
                  <a:pt x="925" y="1798"/>
                  <a:pt x="925" y="1798"/>
                  <a:pt x="925" y="1798"/>
                </a:cubicBezTo>
                <a:close/>
                <a:moveTo>
                  <a:pt x="693" y="1944"/>
                </a:moveTo>
                <a:cubicBezTo>
                  <a:pt x="852" y="2419"/>
                  <a:pt x="852" y="2419"/>
                  <a:pt x="852" y="2419"/>
                </a:cubicBezTo>
                <a:cubicBezTo>
                  <a:pt x="852" y="2431"/>
                  <a:pt x="852" y="2431"/>
                  <a:pt x="852" y="2431"/>
                </a:cubicBezTo>
                <a:cubicBezTo>
                  <a:pt x="770" y="2431"/>
                  <a:pt x="770" y="2431"/>
                  <a:pt x="770" y="2431"/>
                </a:cubicBezTo>
                <a:cubicBezTo>
                  <a:pt x="608" y="1944"/>
                  <a:pt x="608" y="1944"/>
                  <a:pt x="608" y="1944"/>
                </a:cubicBezTo>
                <a:cubicBezTo>
                  <a:pt x="693" y="1944"/>
                  <a:pt x="693" y="1944"/>
                  <a:pt x="693" y="1944"/>
                </a:cubicBezTo>
                <a:close/>
                <a:moveTo>
                  <a:pt x="852" y="2189"/>
                </a:moveTo>
                <a:cubicBezTo>
                  <a:pt x="770" y="1944"/>
                  <a:pt x="770" y="1944"/>
                  <a:pt x="770" y="1944"/>
                </a:cubicBezTo>
                <a:cubicBezTo>
                  <a:pt x="852" y="1944"/>
                  <a:pt x="852" y="1944"/>
                  <a:pt x="852" y="1944"/>
                </a:cubicBezTo>
                <a:cubicBezTo>
                  <a:pt x="852" y="2189"/>
                  <a:pt x="852" y="2189"/>
                  <a:pt x="852" y="2189"/>
                </a:cubicBezTo>
                <a:close/>
                <a:moveTo>
                  <a:pt x="205" y="1944"/>
                </a:moveTo>
                <a:cubicBezTo>
                  <a:pt x="367" y="2431"/>
                  <a:pt x="367" y="2431"/>
                  <a:pt x="367" y="2431"/>
                </a:cubicBezTo>
                <a:cubicBezTo>
                  <a:pt x="281" y="2431"/>
                  <a:pt x="281" y="2431"/>
                  <a:pt x="281" y="2431"/>
                </a:cubicBezTo>
                <a:cubicBezTo>
                  <a:pt x="152" y="2042"/>
                  <a:pt x="152" y="2042"/>
                  <a:pt x="152" y="2042"/>
                </a:cubicBezTo>
                <a:cubicBezTo>
                  <a:pt x="152" y="1944"/>
                  <a:pt x="152" y="1944"/>
                  <a:pt x="152" y="1944"/>
                </a:cubicBezTo>
                <a:cubicBezTo>
                  <a:pt x="205" y="1944"/>
                  <a:pt x="205" y="1944"/>
                  <a:pt x="205" y="1944"/>
                </a:cubicBezTo>
                <a:close/>
                <a:moveTo>
                  <a:pt x="444" y="2431"/>
                </a:moveTo>
                <a:cubicBezTo>
                  <a:pt x="282" y="1944"/>
                  <a:pt x="282" y="1944"/>
                  <a:pt x="282" y="1944"/>
                </a:cubicBezTo>
                <a:cubicBezTo>
                  <a:pt x="368" y="1944"/>
                  <a:pt x="368" y="1944"/>
                  <a:pt x="368" y="1944"/>
                </a:cubicBezTo>
                <a:cubicBezTo>
                  <a:pt x="530" y="2431"/>
                  <a:pt x="530" y="2431"/>
                  <a:pt x="530" y="2431"/>
                </a:cubicBezTo>
                <a:cubicBezTo>
                  <a:pt x="444" y="2431"/>
                  <a:pt x="444" y="2431"/>
                  <a:pt x="444" y="2431"/>
                </a:cubicBezTo>
                <a:close/>
                <a:moveTo>
                  <a:pt x="607" y="2431"/>
                </a:moveTo>
                <a:cubicBezTo>
                  <a:pt x="445" y="1944"/>
                  <a:pt x="445" y="1944"/>
                  <a:pt x="445" y="1944"/>
                </a:cubicBezTo>
                <a:cubicBezTo>
                  <a:pt x="531" y="1944"/>
                  <a:pt x="531" y="1944"/>
                  <a:pt x="531" y="1944"/>
                </a:cubicBezTo>
                <a:cubicBezTo>
                  <a:pt x="693" y="2431"/>
                  <a:pt x="693" y="2431"/>
                  <a:pt x="693" y="2431"/>
                </a:cubicBezTo>
                <a:cubicBezTo>
                  <a:pt x="607" y="2431"/>
                  <a:pt x="607" y="2431"/>
                  <a:pt x="607" y="2431"/>
                </a:cubicBezTo>
                <a:close/>
                <a:moveTo>
                  <a:pt x="152" y="2273"/>
                </a:moveTo>
                <a:cubicBezTo>
                  <a:pt x="205" y="2431"/>
                  <a:pt x="205" y="2431"/>
                  <a:pt x="205" y="2431"/>
                </a:cubicBezTo>
                <a:cubicBezTo>
                  <a:pt x="152" y="2431"/>
                  <a:pt x="152" y="2431"/>
                  <a:pt x="152" y="2431"/>
                </a:cubicBezTo>
                <a:cubicBezTo>
                  <a:pt x="152" y="2273"/>
                  <a:pt x="152" y="2273"/>
                  <a:pt x="152" y="2273"/>
                </a:cubicBezTo>
                <a:close/>
                <a:moveTo>
                  <a:pt x="2971" y="1798"/>
                </a:moveTo>
                <a:cubicBezTo>
                  <a:pt x="3044" y="1798"/>
                  <a:pt x="3044" y="1798"/>
                  <a:pt x="3044" y="1798"/>
                </a:cubicBezTo>
                <a:cubicBezTo>
                  <a:pt x="3044" y="1871"/>
                  <a:pt x="3044" y="1871"/>
                  <a:pt x="3044" y="1871"/>
                </a:cubicBezTo>
                <a:cubicBezTo>
                  <a:pt x="3044" y="2505"/>
                  <a:pt x="3044" y="2505"/>
                  <a:pt x="3044" y="2505"/>
                </a:cubicBezTo>
                <a:cubicBezTo>
                  <a:pt x="3044" y="2578"/>
                  <a:pt x="3044" y="2578"/>
                  <a:pt x="3044" y="2578"/>
                </a:cubicBezTo>
                <a:cubicBezTo>
                  <a:pt x="2971" y="2578"/>
                  <a:pt x="2971" y="2578"/>
                  <a:pt x="2971" y="2578"/>
                </a:cubicBezTo>
                <a:cubicBezTo>
                  <a:pt x="2124" y="2578"/>
                  <a:pt x="2124" y="2578"/>
                  <a:pt x="2124" y="2578"/>
                </a:cubicBezTo>
                <a:cubicBezTo>
                  <a:pt x="2051" y="2578"/>
                  <a:pt x="2051" y="2578"/>
                  <a:pt x="2051" y="2578"/>
                </a:cubicBezTo>
                <a:cubicBezTo>
                  <a:pt x="2051" y="2505"/>
                  <a:pt x="2051" y="2505"/>
                  <a:pt x="2051" y="2505"/>
                </a:cubicBezTo>
                <a:cubicBezTo>
                  <a:pt x="2051" y="1871"/>
                  <a:pt x="2051" y="1871"/>
                  <a:pt x="2051" y="1871"/>
                </a:cubicBezTo>
                <a:cubicBezTo>
                  <a:pt x="2051" y="1798"/>
                  <a:pt x="2051" y="1798"/>
                  <a:pt x="2051" y="1798"/>
                </a:cubicBezTo>
                <a:cubicBezTo>
                  <a:pt x="2124" y="1798"/>
                  <a:pt x="2124" y="1798"/>
                  <a:pt x="2124" y="1798"/>
                </a:cubicBezTo>
                <a:cubicBezTo>
                  <a:pt x="2971" y="1798"/>
                  <a:pt x="2971" y="1798"/>
                  <a:pt x="2971" y="1798"/>
                </a:cubicBezTo>
                <a:close/>
                <a:moveTo>
                  <a:pt x="2739" y="1944"/>
                </a:moveTo>
                <a:cubicBezTo>
                  <a:pt x="2898" y="2419"/>
                  <a:pt x="2898" y="2419"/>
                  <a:pt x="2898" y="2419"/>
                </a:cubicBezTo>
                <a:cubicBezTo>
                  <a:pt x="2898" y="2431"/>
                  <a:pt x="2898" y="2431"/>
                  <a:pt x="2898" y="2431"/>
                </a:cubicBezTo>
                <a:cubicBezTo>
                  <a:pt x="2816" y="2431"/>
                  <a:pt x="2816" y="2431"/>
                  <a:pt x="2816" y="2431"/>
                </a:cubicBezTo>
                <a:cubicBezTo>
                  <a:pt x="2654" y="1944"/>
                  <a:pt x="2654" y="1944"/>
                  <a:pt x="2654" y="1944"/>
                </a:cubicBezTo>
                <a:cubicBezTo>
                  <a:pt x="2739" y="1944"/>
                  <a:pt x="2739" y="1944"/>
                  <a:pt x="2739" y="1944"/>
                </a:cubicBezTo>
                <a:close/>
                <a:moveTo>
                  <a:pt x="2898" y="2189"/>
                </a:moveTo>
                <a:cubicBezTo>
                  <a:pt x="2816" y="1944"/>
                  <a:pt x="2816" y="1944"/>
                  <a:pt x="2816" y="1944"/>
                </a:cubicBezTo>
                <a:cubicBezTo>
                  <a:pt x="2898" y="1944"/>
                  <a:pt x="2898" y="1944"/>
                  <a:pt x="2898" y="1944"/>
                </a:cubicBezTo>
                <a:cubicBezTo>
                  <a:pt x="2898" y="2189"/>
                  <a:pt x="2898" y="2189"/>
                  <a:pt x="2898" y="2189"/>
                </a:cubicBezTo>
                <a:close/>
                <a:moveTo>
                  <a:pt x="2251" y="1944"/>
                </a:moveTo>
                <a:cubicBezTo>
                  <a:pt x="2414" y="2431"/>
                  <a:pt x="2414" y="2431"/>
                  <a:pt x="2414" y="2431"/>
                </a:cubicBezTo>
                <a:cubicBezTo>
                  <a:pt x="2328" y="2431"/>
                  <a:pt x="2328" y="2431"/>
                  <a:pt x="2328" y="2431"/>
                </a:cubicBezTo>
                <a:cubicBezTo>
                  <a:pt x="2198" y="2042"/>
                  <a:pt x="2198" y="2042"/>
                  <a:pt x="2198" y="2042"/>
                </a:cubicBezTo>
                <a:cubicBezTo>
                  <a:pt x="2198" y="1944"/>
                  <a:pt x="2198" y="1944"/>
                  <a:pt x="2198" y="1944"/>
                </a:cubicBezTo>
                <a:cubicBezTo>
                  <a:pt x="2251" y="1944"/>
                  <a:pt x="2251" y="1944"/>
                  <a:pt x="2251" y="1944"/>
                </a:cubicBezTo>
                <a:close/>
                <a:moveTo>
                  <a:pt x="2490" y="2431"/>
                </a:moveTo>
                <a:cubicBezTo>
                  <a:pt x="2328" y="1944"/>
                  <a:pt x="2328" y="1944"/>
                  <a:pt x="2328" y="1944"/>
                </a:cubicBezTo>
                <a:cubicBezTo>
                  <a:pt x="2414" y="1944"/>
                  <a:pt x="2414" y="1944"/>
                  <a:pt x="2414" y="1944"/>
                </a:cubicBezTo>
                <a:cubicBezTo>
                  <a:pt x="2576" y="2431"/>
                  <a:pt x="2576" y="2431"/>
                  <a:pt x="2576" y="2431"/>
                </a:cubicBezTo>
                <a:cubicBezTo>
                  <a:pt x="2490" y="2431"/>
                  <a:pt x="2490" y="2431"/>
                  <a:pt x="2490" y="2431"/>
                </a:cubicBezTo>
                <a:close/>
                <a:moveTo>
                  <a:pt x="2653" y="2431"/>
                </a:moveTo>
                <a:cubicBezTo>
                  <a:pt x="2491" y="1944"/>
                  <a:pt x="2491" y="1944"/>
                  <a:pt x="2491" y="1944"/>
                </a:cubicBezTo>
                <a:cubicBezTo>
                  <a:pt x="2577" y="1944"/>
                  <a:pt x="2577" y="1944"/>
                  <a:pt x="2577" y="1944"/>
                </a:cubicBezTo>
                <a:cubicBezTo>
                  <a:pt x="2739" y="2431"/>
                  <a:pt x="2739" y="2431"/>
                  <a:pt x="2739" y="2431"/>
                </a:cubicBezTo>
                <a:cubicBezTo>
                  <a:pt x="2653" y="2431"/>
                  <a:pt x="2653" y="2431"/>
                  <a:pt x="2653" y="2431"/>
                </a:cubicBezTo>
                <a:close/>
                <a:moveTo>
                  <a:pt x="2198" y="2273"/>
                </a:moveTo>
                <a:cubicBezTo>
                  <a:pt x="2251" y="2431"/>
                  <a:pt x="2251" y="2431"/>
                  <a:pt x="2251" y="2431"/>
                </a:cubicBezTo>
                <a:cubicBezTo>
                  <a:pt x="2198" y="2431"/>
                  <a:pt x="2198" y="2431"/>
                  <a:pt x="2198" y="2431"/>
                </a:cubicBezTo>
                <a:cubicBezTo>
                  <a:pt x="2198" y="2273"/>
                  <a:pt x="2198" y="2273"/>
                  <a:pt x="2198" y="2273"/>
                </a:cubicBezTo>
                <a:close/>
                <a:moveTo>
                  <a:pt x="4179" y="1798"/>
                </a:moveTo>
                <a:cubicBezTo>
                  <a:pt x="4252" y="1798"/>
                  <a:pt x="4252" y="1798"/>
                  <a:pt x="4252" y="1798"/>
                </a:cubicBezTo>
                <a:cubicBezTo>
                  <a:pt x="4252" y="1871"/>
                  <a:pt x="4252" y="1871"/>
                  <a:pt x="4252" y="1871"/>
                </a:cubicBezTo>
                <a:cubicBezTo>
                  <a:pt x="4252" y="2505"/>
                  <a:pt x="4252" y="2505"/>
                  <a:pt x="4252" y="2505"/>
                </a:cubicBezTo>
                <a:cubicBezTo>
                  <a:pt x="4252" y="2578"/>
                  <a:pt x="4252" y="2578"/>
                  <a:pt x="4252" y="2578"/>
                </a:cubicBezTo>
                <a:cubicBezTo>
                  <a:pt x="4179" y="2578"/>
                  <a:pt x="4179" y="2578"/>
                  <a:pt x="4179" y="2578"/>
                </a:cubicBezTo>
                <a:cubicBezTo>
                  <a:pt x="3332" y="2578"/>
                  <a:pt x="3332" y="2578"/>
                  <a:pt x="3332" y="2578"/>
                </a:cubicBezTo>
                <a:cubicBezTo>
                  <a:pt x="3259" y="2578"/>
                  <a:pt x="3259" y="2578"/>
                  <a:pt x="3259" y="2578"/>
                </a:cubicBezTo>
                <a:cubicBezTo>
                  <a:pt x="3259" y="2505"/>
                  <a:pt x="3259" y="2505"/>
                  <a:pt x="3259" y="2505"/>
                </a:cubicBezTo>
                <a:cubicBezTo>
                  <a:pt x="3259" y="1871"/>
                  <a:pt x="3259" y="1871"/>
                  <a:pt x="3259" y="1871"/>
                </a:cubicBezTo>
                <a:cubicBezTo>
                  <a:pt x="3259" y="1798"/>
                  <a:pt x="3259" y="1798"/>
                  <a:pt x="3259" y="1798"/>
                </a:cubicBezTo>
                <a:cubicBezTo>
                  <a:pt x="3332" y="1798"/>
                  <a:pt x="3332" y="1798"/>
                  <a:pt x="3332" y="1798"/>
                </a:cubicBezTo>
                <a:cubicBezTo>
                  <a:pt x="4179" y="1798"/>
                  <a:pt x="4179" y="1798"/>
                  <a:pt x="4179" y="1798"/>
                </a:cubicBezTo>
                <a:close/>
                <a:moveTo>
                  <a:pt x="3947" y="1944"/>
                </a:moveTo>
                <a:cubicBezTo>
                  <a:pt x="4105" y="2419"/>
                  <a:pt x="4105" y="2419"/>
                  <a:pt x="4105" y="2419"/>
                </a:cubicBezTo>
                <a:cubicBezTo>
                  <a:pt x="4105" y="2431"/>
                  <a:pt x="4105" y="2431"/>
                  <a:pt x="4105" y="2431"/>
                </a:cubicBezTo>
                <a:cubicBezTo>
                  <a:pt x="4023" y="2431"/>
                  <a:pt x="4023" y="2431"/>
                  <a:pt x="4023" y="2431"/>
                </a:cubicBezTo>
                <a:cubicBezTo>
                  <a:pt x="3861" y="1944"/>
                  <a:pt x="3861" y="1944"/>
                  <a:pt x="3861" y="1944"/>
                </a:cubicBezTo>
                <a:cubicBezTo>
                  <a:pt x="3947" y="1944"/>
                  <a:pt x="3947" y="1944"/>
                  <a:pt x="3947" y="1944"/>
                </a:cubicBezTo>
                <a:close/>
                <a:moveTo>
                  <a:pt x="4105" y="2189"/>
                </a:moveTo>
                <a:cubicBezTo>
                  <a:pt x="4024" y="1944"/>
                  <a:pt x="4024" y="1944"/>
                  <a:pt x="4024" y="1944"/>
                </a:cubicBezTo>
                <a:cubicBezTo>
                  <a:pt x="4105" y="1944"/>
                  <a:pt x="4105" y="1944"/>
                  <a:pt x="4105" y="1944"/>
                </a:cubicBezTo>
                <a:cubicBezTo>
                  <a:pt x="4105" y="2189"/>
                  <a:pt x="4105" y="2189"/>
                  <a:pt x="4105" y="2189"/>
                </a:cubicBezTo>
                <a:close/>
                <a:moveTo>
                  <a:pt x="3458" y="1944"/>
                </a:moveTo>
                <a:cubicBezTo>
                  <a:pt x="3621" y="2431"/>
                  <a:pt x="3621" y="2431"/>
                  <a:pt x="3621" y="2431"/>
                </a:cubicBezTo>
                <a:cubicBezTo>
                  <a:pt x="3535" y="2431"/>
                  <a:pt x="3535" y="2431"/>
                  <a:pt x="3535" y="2431"/>
                </a:cubicBezTo>
                <a:cubicBezTo>
                  <a:pt x="3405" y="2042"/>
                  <a:pt x="3405" y="2042"/>
                  <a:pt x="3405" y="2042"/>
                </a:cubicBezTo>
                <a:cubicBezTo>
                  <a:pt x="3405" y="1944"/>
                  <a:pt x="3405" y="1944"/>
                  <a:pt x="3405" y="1944"/>
                </a:cubicBezTo>
                <a:cubicBezTo>
                  <a:pt x="3458" y="1944"/>
                  <a:pt x="3458" y="1944"/>
                  <a:pt x="3458" y="1944"/>
                </a:cubicBezTo>
                <a:close/>
                <a:moveTo>
                  <a:pt x="3698" y="2431"/>
                </a:moveTo>
                <a:cubicBezTo>
                  <a:pt x="3535" y="1944"/>
                  <a:pt x="3535" y="1944"/>
                  <a:pt x="3535" y="1944"/>
                </a:cubicBezTo>
                <a:cubicBezTo>
                  <a:pt x="3621" y="1944"/>
                  <a:pt x="3621" y="1944"/>
                  <a:pt x="3621" y="1944"/>
                </a:cubicBezTo>
                <a:cubicBezTo>
                  <a:pt x="3784" y="2431"/>
                  <a:pt x="3784" y="2431"/>
                  <a:pt x="3784" y="2431"/>
                </a:cubicBezTo>
                <a:cubicBezTo>
                  <a:pt x="3698" y="2431"/>
                  <a:pt x="3698" y="2431"/>
                  <a:pt x="3698" y="2431"/>
                </a:cubicBezTo>
                <a:close/>
                <a:moveTo>
                  <a:pt x="3861" y="2431"/>
                </a:moveTo>
                <a:cubicBezTo>
                  <a:pt x="3698" y="1944"/>
                  <a:pt x="3698" y="1944"/>
                  <a:pt x="3698" y="1944"/>
                </a:cubicBezTo>
                <a:cubicBezTo>
                  <a:pt x="3784" y="1944"/>
                  <a:pt x="3784" y="1944"/>
                  <a:pt x="3784" y="1944"/>
                </a:cubicBezTo>
                <a:cubicBezTo>
                  <a:pt x="3947" y="2431"/>
                  <a:pt x="3947" y="2431"/>
                  <a:pt x="3947" y="2431"/>
                </a:cubicBezTo>
                <a:cubicBezTo>
                  <a:pt x="3861" y="2431"/>
                  <a:pt x="3861" y="2431"/>
                  <a:pt x="3861" y="2431"/>
                </a:cubicBezTo>
                <a:close/>
                <a:moveTo>
                  <a:pt x="3405" y="2273"/>
                </a:moveTo>
                <a:cubicBezTo>
                  <a:pt x="3458" y="2431"/>
                  <a:pt x="3458" y="2431"/>
                  <a:pt x="3458" y="2431"/>
                </a:cubicBezTo>
                <a:cubicBezTo>
                  <a:pt x="3405" y="2431"/>
                  <a:pt x="3405" y="2431"/>
                  <a:pt x="3405" y="2431"/>
                </a:cubicBezTo>
                <a:cubicBezTo>
                  <a:pt x="3405" y="2273"/>
                  <a:pt x="3405" y="2273"/>
                  <a:pt x="3405" y="2273"/>
                </a:cubicBezTo>
                <a:close/>
                <a:moveTo>
                  <a:pt x="2449" y="532"/>
                </a:moveTo>
                <a:cubicBezTo>
                  <a:pt x="2639" y="448"/>
                  <a:pt x="2639" y="448"/>
                  <a:pt x="2639" y="448"/>
                </a:cubicBezTo>
                <a:cubicBezTo>
                  <a:pt x="2604" y="574"/>
                  <a:pt x="2604" y="574"/>
                  <a:pt x="2604" y="574"/>
                </a:cubicBezTo>
                <a:cubicBezTo>
                  <a:pt x="2570" y="595"/>
                  <a:pt x="2570" y="595"/>
                  <a:pt x="2570" y="595"/>
                </a:cubicBezTo>
                <a:cubicBezTo>
                  <a:pt x="2449" y="532"/>
                  <a:pt x="2449" y="532"/>
                  <a:pt x="2449" y="532"/>
                </a:cubicBezTo>
                <a:close/>
                <a:moveTo>
                  <a:pt x="2123" y="676"/>
                </a:moveTo>
                <a:cubicBezTo>
                  <a:pt x="2280" y="607"/>
                  <a:pt x="2280" y="607"/>
                  <a:pt x="2280" y="607"/>
                </a:cubicBezTo>
                <a:cubicBezTo>
                  <a:pt x="2276" y="768"/>
                  <a:pt x="2276" y="768"/>
                  <a:pt x="2276" y="768"/>
                </a:cubicBezTo>
                <a:cubicBezTo>
                  <a:pt x="2123" y="676"/>
                  <a:pt x="2123" y="676"/>
                  <a:pt x="2123" y="676"/>
                </a:cubicBezTo>
                <a:close/>
                <a:moveTo>
                  <a:pt x="1886" y="782"/>
                </a:moveTo>
                <a:cubicBezTo>
                  <a:pt x="1988" y="737"/>
                  <a:pt x="1988" y="737"/>
                  <a:pt x="1988" y="737"/>
                </a:cubicBezTo>
                <a:cubicBezTo>
                  <a:pt x="1981" y="871"/>
                  <a:pt x="1981" y="871"/>
                  <a:pt x="1981" y="871"/>
                </a:cubicBezTo>
                <a:cubicBezTo>
                  <a:pt x="1886" y="782"/>
                  <a:pt x="1886" y="782"/>
                  <a:pt x="1886" y="782"/>
                </a:cubicBezTo>
                <a:close/>
                <a:moveTo>
                  <a:pt x="1970" y="978"/>
                </a:moveTo>
                <a:cubicBezTo>
                  <a:pt x="1821" y="1073"/>
                  <a:pt x="1821" y="1073"/>
                  <a:pt x="1821" y="1073"/>
                </a:cubicBezTo>
                <a:cubicBezTo>
                  <a:pt x="1821" y="841"/>
                  <a:pt x="1821" y="841"/>
                  <a:pt x="1821" y="841"/>
                </a:cubicBezTo>
                <a:cubicBezTo>
                  <a:pt x="1970" y="978"/>
                  <a:pt x="1970" y="978"/>
                  <a:pt x="1970" y="978"/>
                </a:cubicBezTo>
                <a:close/>
                <a:moveTo>
                  <a:pt x="2207" y="827"/>
                </a:moveTo>
                <a:cubicBezTo>
                  <a:pt x="2065" y="917"/>
                  <a:pt x="2065" y="917"/>
                  <a:pt x="2065" y="917"/>
                </a:cubicBezTo>
                <a:cubicBezTo>
                  <a:pt x="2074" y="747"/>
                  <a:pt x="2074" y="747"/>
                  <a:pt x="2074" y="747"/>
                </a:cubicBezTo>
                <a:cubicBezTo>
                  <a:pt x="2207" y="827"/>
                  <a:pt x="2207" y="827"/>
                  <a:pt x="2207" y="827"/>
                </a:cubicBezTo>
                <a:close/>
                <a:moveTo>
                  <a:pt x="2486" y="649"/>
                </a:moveTo>
                <a:cubicBezTo>
                  <a:pt x="2363" y="727"/>
                  <a:pt x="2363" y="727"/>
                  <a:pt x="2363" y="727"/>
                </a:cubicBezTo>
                <a:cubicBezTo>
                  <a:pt x="2367" y="586"/>
                  <a:pt x="2367" y="586"/>
                  <a:pt x="2367" y="586"/>
                </a:cubicBezTo>
                <a:cubicBezTo>
                  <a:pt x="2486" y="649"/>
                  <a:pt x="2486" y="649"/>
                  <a:pt x="2486" y="649"/>
                </a:cubicBezTo>
                <a:close/>
                <a:moveTo>
                  <a:pt x="2774" y="465"/>
                </a:moveTo>
                <a:cubicBezTo>
                  <a:pt x="2713" y="504"/>
                  <a:pt x="2713" y="504"/>
                  <a:pt x="2713" y="504"/>
                </a:cubicBezTo>
                <a:cubicBezTo>
                  <a:pt x="2732" y="435"/>
                  <a:pt x="2732" y="435"/>
                  <a:pt x="2732" y="435"/>
                </a:cubicBezTo>
                <a:cubicBezTo>
                  <a:pt x="2774" y="465"/>
                  <a:pt x="2774" y="465"/>
                  <a:pt x="2774" y="465"/>
                </a:cubicBezTo>
                <a:close/>
                <a:moveTo>
                  <a:pt x="2938" y="360"/>
                </a:moveTo>
                <a:cubicBezTo>
                  <a:pt x="2851" y="416"/>
                  <a:pt x="2851" y="416"/>
                  <a:pt x="2851" y="416"/>
                </a:cubicBezTo>
                <a:cubicBezTo>
                  <a:pt x="2833" y="403"/>
                  <a:pt x="2815" y="389"/>
                  <a:pt x="2799" y="377"/>
                </a:cubicBezTo>
                <a:cubicBezTo>
                  <a:pt x="2931" y="318"/>
                  <a:pt x="2931" y="318"/>
                  <a:pt x="2931" y="318"/>
                </a:cubicBezTo>
                <a:cubicBezTo>
                  <a:pt x="2933" y="332"/>
                  <a:pt x="2936" y="345"/>
                  <a:pt x="2938" y="360"/>
                </a:cubicBezTo>
                <a:close/>
                <a:moveTo>
                  <a:pt x="2996" y="290"/>
                </a:moveTo>
                <a:cubicBezTo>
                  <a:pt x="3131" y="230"/>
                  <a:pt x="3131" y="230"/>
                  <a:pt x="3131" y="230"/>
                </a:cubicBezTo>
                <a:cubicBezTo>
                  <a:pt x="3134" y="235"/>
                  <a:pt x="3134" y="235"/>
                  <a:pt x="3134" y="235"/>
                </a:cubicBezTo>
                <a:cubicBezTo>
                  <a:pt x="2988" y="328"/>
                  <a:pt x="2988" y="328"/>
                  <a:pt x="2988" y="328"/>
                </a:cubicBezTo>
                <a:cubicBezTo>
                  <a:pt x="2991" y="313"/>
                  <a:pt x="2994" y="300"/>
                  <a:pt x="2996" y="2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5614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AF7A1EB-509E-C7F6-130E-32DE445704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4562478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50AF90EA-2B03-DA2A-6010-1C2D2F590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0"/>
            <a:ext cx="12194021" cy="4591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397A6D5-9A67-243A-1785-8C07A92DBB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888"/>
            <a:ext cx="12192000" cy="7685899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0CFC0C31-AEC7-7FA4-2414-C568A123E76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02114">
            <a:off x="-36637" y="3588887"/>
            <a:ext cx="4269897" cy="4242701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53DCA03-9B88-C555-0DE4-ADD32D8AC3C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950"/>
            <a:ext cx="12192000" cy="4591051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BBD15770-3811-6CE9-391F-BA50D4B1FE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2537" y="0"/>
            <a:ext cx="6038850" cy="2295524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BAD9515C-E74F-A8A6-5390-05A79BDDB01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61640">
            <a:off x="11275758" y="1147762"/>
            <a:ext cx="1877557" cy="18655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4194180" y="2844225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F8FE2A-3986-1CE5-504E-E7E2AE2E68C3}"/>
              </a:ext>
            </a:extLst>
          </p:cNvPr>
          <p:cNvSpPr txBox="1"/>
          <p:nvPr/>
        </p:nvSpPr>
        <p:spPr>
          <a:xfrm>
            <a:off x="4217801" y="3408352"/>
            <a:ext cx="4347007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005355-7BF4-9442-AF54-E49169CC4663}"/>
              </a:ext>
            </a:extLst>
          </p:cNvPr>
          <p:cNvSpPr txBox="1"/>
          <p:nvPr/>
        </p:nvSpPr>
        <p:spPr>
          <a:xfrm>
            <a:off x="916142" y="1969131"/>
            <a:ext cx="32544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F0CE9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76200" dist="254000" dir="15000000" sy="30000" kx="-1800000" algn="bl" rotWithShape="0">
                    <a:prstClr val="black">
                      <a:alpha val="28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19900" dirty="0">
              <a:gradFill>
                <a:gsLst>
                  <a:gs pos="0">
                    <a:srgbClr val="F0CE90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76200" dist="254000" dir="15000000" sy="30000" kx="-1800000" algn="bl" rotWithShape="0">
                  <a:prstClr val="black">
                    <a:alpha val="28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979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CA34E8-E851-2CB3-8ECA-C8EE9ECEFB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5218D7-DC58-F5CA-7101-EAC744F4555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BFD58473-D466-2A65-4A4F-B13C5C43B0B7}"/>
              </a:ext>
            </a:extLst>
          </p:cNvPr>
          <p:cNvGrpSpPr/>
          <p:nvPr/>
        </p:nvGrpSpPr>
        <p:grpSpPr>
          <a:xfrm>
            <a:off x="1050566" y="2343912"/>
            <a:ext cx="10090868" cy="2170176"/>
            <a:chOff x="1050566" y="2772576"/>
            <a:chExt cx="10090868" cy="2170176"/>
          </a:xfrm>
          <a:gradFill flip="none" rotWithShape="1">
            <a:gsLst>
              <a:gs pos="0">
                <a:srgbClr val="7D0303"/>
              </a:gs>
              <a:gs pos="100000">
                <a:srgbClr val="E00101"/>
              </a:gs>
            </a:gsLst>
            <a:lin ang="16200000" scaled="1"/>
            <a:tileRect/>
          </a:gradFill>
          <a:effectLst/>
        </p:grpSpPr>
        <p:sp>
          <p:nvSpPr>
            <p:cNvPr id="6" name="Block Arc 49">
              <a:extLst>
                <a:ext uri="{FF2B5EF4-FFF2-40B4-BE49-F238E27FC236}">
                  <a16:creationId xmlns:a16="http://schemas.microsoft.com/office/drawing/2014/main" id="{77CDDD13-D030-5DA9-4FA0-537BC5578B09}"/>
                </a:ext>
              </a:extLst>
            </p:cNvPr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" name="Block Arc 50">
              <a:extLst>
                <a:ext uri="{FF2B5EF4-FFF2-40B4-BE49-F238E27FC236}">
                  <a16:creationId xmlns:a16="http://schemas.microsoft.com/office/drawing/2014/main" id="{199A0BC1-6972-A9B4-7746-EBD40BF62B0D}"/>
                </a:ext>
              </a:extLst>
            </p:cNvPr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Block Arc 51">
              <a:extLst>
                <a:ext uri="{FF2B5EF4-FFF2-40B4-BE49-F238E27FC236}">
                  <a16:creationId xmlns:a16="http://schemas.microsoft.com/office/drawing/2014/main" id="{849BD0CC-D55C-F44D-4D7D-5C523499D559}"/>
                </a:ext>
              </a:extLst>
            </p:cNvPr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" name="Block Arc 52">
              <a:extLst>
                <a:ext uri="{FF2B5EF4-FFF2-40B4-BE49-F238E27FC236}">
                  <a16:creationId xmlns:a16="http://schemas.microsoft.com/office/drawing/2014/main" id="{44E844E5-F8C5-8020-09DD-A43FF2EBC812}"/>
                </a:ext>
              </a:extLst>
            </p:cNvPr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Block Arc 53">
              <a:extLst>
                <a:ext uri="{FF2B5EF4-FFF2-40B4-BE49-F238E27FC236}">
                  <a16:creationId xmlns:a16="http://schemas.microsoft.com/office/drawing/2014/main" id="{EC6E6BE0-385A-FB77-1107-F2273CC32DED}"/>
                </a:ext>
              </a:extLst>
            </p:cNvPr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27" name="Oval 55">
            <a:extLst>
              <a:ext uri="{FF2B5EF4-FFF2-40B4-BE49-F238E27FC236}">
                <a16:creationId xmlns:a16="http://schemas.microsoft.com/office/drawing/2014/main" id="{85885DC1-B878-DEB1-A97A-7A9FE031260B}"/>
              </a:ext>
            </a:extLst>
          </p:cNvPr>
          <p:cNvSpPr/>
          <p:nvPr/>
        </p:nvSpPr>
        <p:spPr>
          <a:xfrm>
            <a:off x="1520087" y="2813433"/>
            <a:ext cx="1217066" cy="1217066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2DE9FBCD-9B63-7493-9BDD-2FBCBF1BDE4A}"/>
              </a:ext>
            </a:extLst>
          </p:cNvPr>
          <p:cNvSpPr/>
          <p:nvPr/>
        </p:nvSpPr>
        <p:spPr>
          <a:xfrm>
            <a:off x="2023768" y="3170000"/>
            <a:ext cx="83024" cy="83024"/>
          </a:xfrm>
          <a:custGeom>
            <a:avLst/>
            <a:gdLst>
              <a:gd name="connsiteX0" fmla="*/ 83025 w 83024"/>
              <a:gd name="connsiteY0" fmla="*/ 41512 h 83024"/>
              <a:gd name="connsiteX1" fmla="*/ 41512 w 83024"/>
              <a:gd name="connsiteY1" fmla="*/ 83025 h 83024"/>
              <a:gd name="connsiteX2" fmla="*/ 0 w 83024"/>
              <a:gd name="connsiteY2" fmla="*/ 41512 h 83024"/>
              <a:gd name="connsiteX3" fmla="*/ 41512 w 83024"/>
              <a:gd name="connsiteY3" fmla="*/ 0 h 83024"/>
              <a:gd name="connsiteX4" fmla="*/ 83025 w 83024"/>
              <a:gd name="connsiteY4" fmla="*/ 41512 h 83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24" h="83024">
                <a:moveTo>
                  <a:pt x="83025" y="41512"/>
                </a:moveTo>
                <a:cubicBezTo>
                  <a:pt x="83025" y="64439"/>
                  <a:pt x="64439" y="83025"/>
                  <a:pt x="41512" y="83025"/>
                </a:cubicBezTo>
                <a:cubicBezTo>
                  <a:pt x="18586" y="83025"/>
                  <a:pt x="0" y="64439"/>
                  <a:pt x="0" y="41512"/>
                </a:cubicBezTo>
                <a:cubicBezTo>
                  <a:pt x="0" y="18586"/>
                  <a:pt x="18586" y="0"/>
                  <a:pt x="41512" y="0"/>
                </a:cubicBezTo>
                <a:cubicBezTo>
                  <a:pt x="64439" y="0"/>
                  <a:pt x="83025" y="18586"/>
                  <a:pt x="83025" y="41512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8984DDA5-D00B-4BC9-42DB-8169C3CBC249}"/>
              </a:ext>
            </a:extLst>
          </p:cNvPr>
          <p:cNvSpPr/>
          <p:nvPr/>
        </p:nvSpPr>
        <p:spPr>
          <a:xfrm>
            <a:off x="2023768" y="3086975"/>
            <a:ext cx="41512" cy="41512"/>
          </a:xfrm>
          <a:custGeom>
            <a:avLst/>
            <a:gdLst>
              <a:gd name="connsiteX0" fmla="*/ 41512 w 41512"/>
              <a:gd name="connsiteY0" fmla="*/ 20756 h 41512"/>
              <a:gd name="connsiteX1" fmla="*/ 20756 w 41512"/>
              <a:gd name="connsiteY1" fmla="*/ 41512 h 41512"/>
              <a:gd name="connsiteX2" fmla="*/ 0 w 41512"/>
              <a:gd name="connsiteY2" fmla="*/ 20756 h 41512"/>
              <a:gd name="connsiteX3" fmla="*/ 20756 w 41512"/>
              <a:gd name="connsiteY3" fmla="*/ 0 h 41512"/>
              <a:gd name="connsiteX4" fmla="*/ 41512 w 41512"/>
              <a:gd name="connsiteY4" fmla="*/ 20756 h 4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12" h="41512">
                <a:moveTo>
                  <a:pt x="41512" y="20756"/>
                </a:moveTo>
                <a:cubicBezTo>
                  <a:pt x="41512" y="32219"/>
                  <a:pt x="32219" y="41512"/>
                  <a:pt x="20756" y="41512"/>
                </a:cubicBezTo>
                <a:cubicBezTo>
                  <a:pt x="9293" y="41512"/>
                  <a:pt x="0" y="32219"/>
                  <a:pt x="0" y="20756"/>
                </a:cubicBezTo>
                <a:cubicBezTo>
                  <a:pt x="0" y="9293"/>
                  <a:pt x="9293" y="0"/>
                  <a:pt x="20756" y="0"/>
                </a:cubicBezTo>
                <a:cubicBezTo>
                  <a:pt x="32219" y="0"/>
                  <a:pt x="41512" y="9293"/>
                  <a:pt x="41512" y="20756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3192914-34E1-D5FF-BF3C-854366868ED2}"/>
              </a:ext>
            </a:extLst>
          </p:cNvPr>
          <p:cNvSpPr/>
          <p:nvPr/>
        </p:nvSpPr>
        <p:spPr>
          <a:xfrm>
            <a:off x="2141386" y="3211512"/>
            <a:ext cx="41512" cy="41512"/>
          </a:xfrm>
          <a:custGeom>
            <a:avLst/>
            <a:gdLst>
              <a:gd name="connsiteX0" fmla="*/ 41512 w 41512"/>
              <a:gd name="connsiteY0" fmla="*/ 20756 h 41512"/>
              <a:gd name="connsiteX1" fmla="*/ 20756 w 41512"/>
              <a:gd name="connsiteY1" fmla="*/ 41512 h 41512"/>
              <a:gd name="connsiteX2" fmla="*/ 0 w 41512"/>
              <a:gd name="connsiteY2" fmla="*/ 20756 h 41512"/>
              <a:gd name="connsiteX3" fmla="*/ 20756 w 41512"/>
              <a:gd name="connsiteY3" fmla="*/ 0 h 41512"/>
              <a:gd name="connsiteX4" fmla="*/ 41512 w 41512"/>
              <a:gd name="connsiteY4" fmla="*/ 20756 h 4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12" h="41512">
                <a:moveTo>
                  <a:pt x="41512" y="20756"/>
                </a:moveTo>
                <a:cubicBezTo>
                  <a:pt x="41512" y="32219"/>
                  <a:pt x="32219" y="41512"/>
                  <a:pt x="20756" y="41512"/>
                </a:cubicBezTo>
                <a:cubicBezTo>
                  <a:pt x="9293" y="41512"/>
                  <a:pt x="0" y="32219"/>
                  <a:pt x="0" y="20756"/>
                </a:cubicBezTo>
                <a:cubicBezTo>
                  <a:pt x="0" y="9293"/>
                  <a:pt x="9293" y="0"/>
                  <a:pt x="20756" y="0"/>
                </a:cubicBezTo>
                <a:cubicBezTo>
                  <a:pt x="32219" y="0"/>
                  <a:pt x="41512" y="9293"/>
                  <a:pt x="41512" y="20756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8211533-D657-FCA1-B8D8-5692A4E3C87B}"/>
              </a:ext>
            </a:extLst>
          </p:cNvPr>
          <p:cNvSpPr/>
          <p:nvPr/>
        </p:nvSpPr>
        <p:spPr>
          <a:xfrm>
            <a:off x="2148304" y="3114650"/>
            <a:ext cx="55349" cy="55349"/>
          </a:xfrm>
          <a:custGeom>
            <a:avLst/>
            <a:gdLst>
              <a:gd name="connsiteX0" fmla="*/ 55350 w 55349"/>
              <a:gd name="connsiteY0" fmla="*/ 27675 h 55349"/>
              <a:gd name="connsiteX1" fmla="*/ 27675 w 55349"/>
              <a:gd name="connsiteY1" fmla="*/ 55350 h 55349"/>
              <a:gd name="connsiteX2" fmla="*/ 0 w 55349"/>
              <a:gd name="connsiteY2" fmla="*/ 27675 h 55349"/>
              <a:gd name="connsiteX3" fmla="*/ 27675 w 55349"/>
              <a:gd name="connsiteY3" fmla="*/ 0 h 55349"/>
              <a:gd name="connsiteX4" fmla="*/ 55350 w 55349"/>
              <a:gd name="connsiteY4" fmla="*/ 27675 h 5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49" h="55349">
                <a:moveTo>
                  <a:pt x="55350" y="27675"/>
                </a:moveTo>
                <a:cubicBezTo>
                  <a:pt x="55350" y="42959"/>
                  <a:pt x="42959" y="55350"/>
                  <a:pt x="27675" y="55350"/>
                </a:cubicBezTo>
                <a:cubicBezTo>
                  <a:pt x="12390" y="55350"/>
                  <a:pt x="0" y="42959"/>
                  <a:pt x="0" y="27675"/>
                </a:cubicBezTo>
                <a:cubicBezTo>
                  <a:pt x="0" y="12390"/>
                  <a:pt x="12390" y="0"/>
                  <a:pt x="27675" y="0"/>
                </a:cubicBezTo>
                <a:cubicBezTo>
                  <a:pt x="42959" y="0"/>
                  <a:pt x="55350" y="12390"/>
                  <a:pt x="55350" y="27675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519A8BC-C65A-B61F-31F1-8B607E516752}"/>
              </a:ext>
            </a:extLst>
          </p:cNvPr>
          <p:cNvSpPr/>
          <p:nvPr/>
        </p:nvSpPr>
        <p:spPr>
          <a:xfrm>
            <a:off x="1927245" y="3273780"/>
            <a:ext cx="387031" cy="422041"/>
          </a:xfrm>
          <a:custGeom>
            <a:avLst/>
            <a:gdLst>
              <a:gd name="connsiteX0" fmla="*/ 386417 w 387031"/>
              <a:gd name="connsiteY0" fmla="*/ 10378 h 422041"/>
              <a:gd name="connsiteX1" fmla="*/ 373271 w 387031"/>
              <a:gd name="connsiteY1" fmla="*/ 0 h 422041"/>
              <a:gd name="connsiteX2" fmla="*/ 13498 w 387031"/>
              <a:gd name="connsiteY2" fmla="*/ 0 h 422041"/>
              <a:gd name="connsiteX3" fmla="*/ 353 w 387031"/>
              <a:gd name="connsiteY3" fmla="*/ 10378 h 422041"/>
              <a:gd name="connsiteX4" fmla="*/ 7271 w 387031"/>
              <a:gd name="connsiteY4" fmla="*/ 25599 h 422041"/>
              <a:gd name="connsiteX5" fmla="*/ 28027 w 387031"/>
              <a:gd name="connsiteY5" fmla="*/ 62268 h 422041"/>
              <a:gd name="connsiteX6" fmla="*/ 28027 w 387031"/>
              <a:gd name="connsiteY6" fmla="*/ 380529 h 422041"/>
              <a:gd name="connsiteX7" fmla="*/ 69540 w 387031"/>
              <a:gd name="connsiteY7" fmla="*/ 422041 h 422041"/>
              <a:gd name="connsiteX8" fmla="*/ 318613 w 387031"/>
              <a:gd name="connsiteY8" fmla="*/ 422041 h 422041"/>
              <a:gd name="connsiteX9" fmla="*/ 360125 w 387031"/>
              <a:gd name="connsiteY9" fmla="*/ 380529 h 422041"/>
              <a:gd name="connsiteX10" fmla="*/ 360125 w 387031"/>
              <a:gd name="connsiteY10" fmla="*/ 62268 h 422041"/>
              <a:gd name="connsiteX11" fmla="*/ 380190 w 387031"/>
              <a:gd name="connsiteY11" fmla="*/ 26291 h 422041"/>
              <a:gd name="connsiteX12" fmla="*/ 386417 w 387031"/>
              <a:gd name="connsiteY12" fmla="*/ 10378 h 422041"/>
              <a:gd name="connsiteX13" fmla="*/ 290247 w 387031"/>
              <a:gd name="connsiteY13" fmla="*/ 366692 h 422041"/>
              <a:gd name="connsiteX14" fmla="*/ 207222 w 387031"/>
              <a:gd name="connsiteY14" fmla="*/ 366692 h 422041"/>
              <a:gd name="connsiteX15" fmla="*/ 207222 w 387031"/>
              <a:gd name="connsiteY15" fmla="*/ 339017 h 422041"/>
              <a:gd name="connsiteX16" fmla="*/ 290247 w 387031"/>
              <a:gd name="connsiteY16" fmla="*/ 339017 h 422041"/>
              <a:gd name="connsiteX17" fmla="*/ 290247 w 387031"/>
              <a:gd name="connsiteY17" fmla="*/ 366692 h 422041"/>
              <a:gd name="connsiteX18" fmla="*/ 290247 w 387031"/>
              <a:gd name="connsiteY18" fmla="*/ 311342 h 422041"/>
              <a:gd name="connsiteX19" fmla="*/ 207222 w 387031"/>
              <a:gd name="connsiteY19" fmla="*/ 311342 h 422041"/>
              <a:gd name="connsiteX20" fmla="*/ 207222 w 387031"/>
              <a:gd name="connsiteY20" fmla="*/ 283667 h 422041"/>
              <a:gd name="connsiteX21" fmla="*/ 290247 w 387031"/>
              <a:gd name="connsiteY21" fmla="*/ 283667 h 422041"/>
              <a:gd name="connsiteX22" fmla="*/ 290247 w 387031"/>
              <a:gd name="connsiteY22" fmla="*/ 311342 h 422041"/>
              <a:gd name="connsiteX23" fmla="*/ 290247 w 387031"/>
              <a:gd name="connsiteY23" fmla="*/ 255992 h 422041"/>
              <a:gd name="connsiteX24" fmla="*/ 207222 w 387031"/>
              <a:gd name="connsiteY24" fmla="*/ 255992 h 422041"/>
              <a:gd name="connsiteX25" fmla="*/ 207222 w 387031"/>
              <a:gd name="connsiteY25" fmla="*/ 228317 h 422041"/>
              <a:gd name="connsiteX26" fmla="*/ 290247 w 387031"/>
              <a:gd name="connsiteY26" fmla="*/ 228317 h 422041"/>
              <a:gd name="connsiteX27" fmla="*/ 290247 w 387031"/>
              <a:gd name="connsiteY27" fmla="*/ 255992 h 422041"/>
              <a:gd name="connsiteX28" fmla="*/ 290247 w 387031"/>
              <a:gd name="connsiteY28" fmla="*/ 200643 h 422041"/>
              <a:gd name="connsiteX29" fmla="*/ 207222 w 387031"/>
              <a:gd name="connsiteY29" fmla="*/ 200643 h 422041"/>
              <a:gd name="connsiteX30" fmla="*/ 207222 w 387031"/>
              <a:gd name="connsiteY30" fmla="*/ 172968 h 422041"/>
              <a:gd name="connsiteX31" fmla="*/ 290247 w 387031"/>
              <a:gd name="connsiteY31" fmla="*/ 172968 h 422041"/>
              <a:gd name="connsiteX32" fmla="*/ 290247 w 387031"/>
              <a:gd name="connsiteY32" fmla="*/ 200643 h 422041"/>
              <a:gd name="connsiteX33" fmla="*/ 290247 w 387031"/>
              <a:gd name="connsiteY33" fmla="*/ 145293 h 422041"/>
              <a:gd name="connsiteX34" fmla="*/ 207222 w 387031"/>
              <a:gd name="connsiteY34" fmla="*/ 145293 h 422041"/>
              <a:gd name="connsiteX35" fmla="*/ 207222 w 387031"/>
              <a:gd name="connsiteY35" fmla="*/ 117618 h 422041"/>
              <a:gd name="connsiteX36" fmla="*/ 290247 w 387031"/>
              <a:gd name="connsiteY36" fmla="*/ 117618 h 422041"/>
              <a:gd name="connsiteX37" fmla="*/ 290247 w 387031"/>
              <a:gd name="connsiteY37" fmla="*/ 145293 h 422041"/>
              <a:gd name="connsiteX38" fmla="*/ 331759 w 387031"/>
              <a:gd name="connsiteY38" fmla="*/ 62268 h 422041"/>
              <a:gd name="connsiteX39" fmla="*/ 331759 w 387031"/>
              <a:gd name="connsiteY39" fmla="*/ 75414 h 422041"/>
              <a:gd name="connsiteX40" fmla="*/ 241816 w 387031"/>
              <a:gd name="connsiteY40" fmla="*/ 55350 h 422041"/>
              <a:gd name="connsiteX41" fmla="*/ 158099 w 387031"/>
              <a:gd name="connsiteY41" fmla="*/ 67803 h 422041"/>
              <a:gd name="connsiteX42" fmla="*/ 55010 w 387031"/>
              <a:gd name="connsiteY42" fmla="*/ 83025 h 422041"/>
              <a:gd name="connsiteX43" fmla="*/ 55010 w 387031"/>
              <a:gd name="connsiteY43" fmla="*/ 62268 h 422041"/>
              <a:gd name="connsiteX44" fmla="*/ 46016 w 387031"/>
              <a:gd name="connsiteY44" fmla="*/ 27675 h 422041"/>
              <a:gd name="connsiteX45" fmla="*/ 340753 w 387031"/>
              <a:gd name="connsiteY45" fmla="*/ 27675 h 422041"/>
              <a:gd name="connsiteX46" fmla="*/ 331759 w 387031"/>
              <a:gd name="connsiteY46" fmla="*/ 62268 h 42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387031" h="422041">
                <a:moveTo>
                  <a:pt x="386417" y="10378"/>
                </a:moveTo>
                <a:cubicBezTo>
                  <a:pt x="385033" y="4151"/>
                  <a:pt x="379498" y="0"/>
                  <a:pt x="373271" y="0"/>
                </a:cubicBezTo>
                <a:lnTo>
                  <a:pt x="13498" y="0"/>
                </a:lnTo>
                <a:cubicBezTo>
                  <a:pt x="7271" y="0"/>
                  <a:pt x="1736" y="4151"/>
                  <a:pt x="353" y="10378"/>
                </a:cubicBezTo>
                <a:cubicBezTo>
                  <a:pt x="-1031" y="16605"/>
                  <a:pt x="1736" y="22832"/>
                  <a:pt x="7271" y="25599"/>
                </a:cubicBezTo>
                <a:cubicBezTo>
                  <a:pt x="7271" y="25599"/>
                  <a:pt x="28027" y="37361"/>
                  <a:pt x="28027" y="62268"/>
                </a:cubicBezTo>
                <a:lnTo>
                  <a:pt x="28027" y="380529"/>
                </a:lnTo>
                <a:cubicBezTo>
                  <a:pt x="28027" y="403361"/>
                  <a:pt x="46708" y="422041"/>
                  <a:pt x="69540" y="422041"/>
                </a:cubicBezTo>
                <a:lnTo>
                  <a:pt x="318613" y="422041"/>
                </a:lnTo>
                <a:cubicBezTo>
                  <a:pt x="341445" y="422041"/>
                  <a:pt x="360125" y="403361"/>
                  <a:pt x="360125" y="380529"/>
                </a:cubicBezTo>
                <a:lnTo>
                  <a:pt x="360125" y="62268"/>
                </a:lnTo>
                <a:cubicBezTo>
                  <a:pt x="360125" y="37361"/>
                  <a:pt x="379498" y="26291"/>
                  <a:pt x="380190" y="26291"/>
                </a:cubicBezTo>
                <a:cubicBezTo>
                  <a:pt x="385033" y="22832"/>
                  <a:pt x="388492" y="16605"/>
                  <a:pt x="386417" y="10378"/>
                </a:cubicBezTo>
                <a:close/>
                <a:moveTo>
                  <a:pt x="290247" y="366692"/>
                </a:moveTo>
                <a:lnTo>
                  <a:pt x="207222" y="366692"/>
                </a:lnTo>
                <a:lnTo>
                  <a:pt x="207222" y="339017"/>
                </a:lnTo>
                <a:lnTo>
                  <a:pt x="290247" y="339017"/>
                </a:lnTo>
                <a:lnTo>
                  <a:pt x="290247" y="366692"/>
                </a:lnTo>
                <a:close/>
                <a:moveTo>
                  <a:pt x="290247" y="311342"/>
                </a:moveTo>
                <a:lnTo>
                  <a:pt x="207222" y="311342"/>
                </a:lnTo>
                <a:lnTo>
                  <a:pt x="207222" y="283667"/>
                </a:lnTo>
                <a:lnTo>
                  <a:pt x="290247" y="283667"/>
                </a:lnTo>
                <a:lnTo>
                  <a:pt x="290247" y="311342"/>
                </a:lnTo>
                <a:close/>
                <a:moveTo>
                  <a:pt x="290247" y="255992"/>
                </a:moveTo>
                <a:lnTo>
                  <a:pt x="207222" y="255992"/>
                </a:lnTo>
                <a:lnTo>
                  <a:pt x="207222" y="228317"/>
                </a:lnTo>
                <a:lnTo>
                  <a:pt x="290247" y="228317"/>
                </a:lnTo>
                <a:lnTo>
                  <a:pt x="290247" y="255992"/>
                </a:lnTo>
                <a:close/>
                <a:moveTo>
                  <a:pt x="290247" y="200643"/>
                </a:moveTo>
                <a:lnTo>
                  <a:pt x="207222" y="200643"/>
                </a:lnTo>
                <a:lnTo>
                  <a:pt x="207222" y="172968"/>
                </a:lnTo>
                <a:lnTo>
                  <a:pt x="290247" y="172968"/>
                </a:lnTo>
                <a:lnTo>
                  <a:pt x="290247" y="200643"/>
                </a:lnTo>
                <a:close/>
                <a:moveTo>
                  <a:pt x="290247" y="145293"/>
                </a:moveTo>
                <a:lnTo>
                  <a:pt x="207222" y="145293"/>
                </a:lnTo>
                <a:lnTo>
                  <a:pt x="207222" y="117618"/>
                </a:lnTo>
                <a:lnTo>
                  <a:pt x="290247" y="117618"/>
                </a:lnTo>
                <a:lnTo>
                  <a:pt x="290247" y="145293"/>
                </a:lnTo>
                <a:close/>
                <a:moveTo>
                  <a:pt x="331759" y="62268"/>
                </a:moveTo>
                <a:lnTo>
                  <a:pt x="331759" y="75414"/>
                </a:lnTo>
                <a:cubicBezTo>
                  <a:pt x="310311" y="67111"/>
                  <a:pt x="275717" y="55350"/>
                  <a:pt x="241816" y="55350"/>
                </a:cubicBezTo>
                <a:cubicBezTo>
                  <a:pt x="204455" y="55350"/>
                  <a:pt x="181623" y="61577"/>
                  <a:pt x="158099" y="67803"/>
                </a:cubicBezTo>
                <a:cubicBezTo>
                  <a:pt x="132500" y="74722"/>
                  <a:pt x="105517" y="81641"/>
                  <a:pt x="55010" y="83025"/>
                </a:cubicBezTo>
                <a:lnTo>
                  <a:pt x="55010" y="62268"/>
                </a:lnTo>
                <a:cubicBezTo>
                  <a:pt x="55010" y="48431"/>
                  <a:pt x="50859" y="36669"/>
                  <a:pt x="46016" y="27675"/>
                </a:cubicBezTo>
                <a:lnTo>
                  <a:pt x="340753" y="27675"/>
                </a:lnTo>
                <a:cubicBezTo>
                  <a:pt x="335910" y="36669"/>
                  <a:pt x="331759" y="48431"/>
                  <a:pt x="331759" y="62268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Oval 57">
            <a:extLst>
              <a:ext uri="{FF2B5EF4-FFF2-40B4-BE49-F238E27FC236}">
                <a16:creationId xmlns:a16="http://schemas.microsoft.com/office/drawing/2014/main" id="{57C4BCDB-F2D9-76F3-FCA9-F04EB4D75CE7}"/>
              </a:ext>
            </a:extLst>
          </p:cNvPr>
          <p:cNvSpPr/>
          <p:nvPr/>
        </p:nvSpPr>
        <p:spPr>
          <a:xfrm>
            <a:off x="5487467" y="2813433"/>
            <a:ext cx="1217066" cy="1217066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D91BC5E-68DA-543F-BD26-02F95AEE4789}"/>
              </a:ext>
            </a:extLst>
          </p:cNvPr>
          <p:cNvSpPr/>
          <p:nvPr/>
        </p:nvSpPr>
        <p:spPr>
          <a:xfrm>
            <a:off x="6085635" y="3078301"/>
            <a:ext cx="41512" cy="41512"/>
          </a:xfrm>
          <a:custGeom>
            <a:avLst/>
            <a:gdLst>
              <a:gd name="connsiteX0" fmla="*/ 41512 w 41512"/>
              <a:gd name="connsiteY0" fmla="*/ 20756 h 41512"/>
              <a:gd name="connsiteX1" fmla="*/ 20756 w 41512"/>
              <a:gd name="connsiteY1" fmla="*/ 41512 h 41512"/>
              <a:gd name="connsiteX2" fmla="*/ 0 w 41512"/>
              <a:gd name="connsiteY2" fmla="*/ 20756 h 41512"/>
              <a:gd name="connsiteX3" fmla="*/ 20756 w 41512"/>
              <a:gd name="connsiteY3" fmla="*/ 0 h 41512"/>
              <a:gd name="connsiteX4" fmla="*/ 41512 w 41512"/>
              <a:gd name="connsiteY4" fmla="*/ 20756 h 4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12" h="41512">
                <a:moveTo>
                  <a:pt x="41512" y="20756"/>
                </a:moveTo>
                <a:cubicBezTo>
                  <a:pt x="41512" y="32219"/>
                  <a:pt x="32219" y="41512"/>
                  <a:pt x="20756" y="41512"/>
                </a:cubicBezTo>
                <a:cubicBezTo>
                  <a:pt x="9293" y="41512"/>
                  <a:pt x="0" y="32219"/>
                  <a:pt x="0" y="20756"/>
                </a:cubicBezTo>
                <a:cubicBezTo>
                  <a:pt x="0" y="9293"/>
                  <a:pt x="9293" y="0"/>
                  <a:pt x="20756" y="0"/>
                </a:cubicBezTo>
                <a:cubicBezTo>
                  <a:pt x="32219" y="0"/>
                  <a:pt x="41512" y="9293"/>
                  <a:pt x="41512" y="20756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ACC5C06A-F86A-8060-7408-AE0177B84EFB}"/>
              </a:ext>
            </a:extLst>
          </p:cNvPr>
          <p:cNvSpPr/>
          <p:nvPr/>
        </p:nvSpPr>
        <p:spPr>
          <a:xfrm>
            <a:off x="6120228" y="3140570"/>
            <a:ext cx="41512" cy="41512"/>
          </a:xfrm>
          <a:custGeom>
            <a:avLst/>
            <a:gdLst>
              <a:gd name="connsiteX0" fmla="*/ 41512 w 41512"/>
              <a:gd name="connsiteY0" fmla="*/ 20756 h 41512"/>
              <a:gd name="connsiteX1" fmla="*/ 20756 w 41512"/>
              <a:gd name="connsiteY1" fmla="*/ 41512 h 41512"/>
              <a:gd name="connsiteX2" fmla="*/ 0 w 41512"/>
              <a:gd name="connsiteY2" fmla="*/ 20756 h 41512"/>
              <a:gd name="connsiteX3" fmla="*/ 20756 w 41512"/>
              <a:gd name="connsiteY3" fmla="*/ 0 h 41512"/>
              <a:gd name="connsiteX4" fmla="*/ 41512 w 41512"/>
              <a:gd name="connsiteY4" fmla="*/ 20756 h 4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12" h="41512">
                <a:moveTo>
                  <a:pt x="41512" y="20756"/>
                </a:moveTo>
                <a:cubicBezTo>
                  <a:pt x="41512" y="32219"/>
                  <a:pt x="32219" y="41512"/>
                  <a:pt x="20756" y="41512"/>
                </a:cubicBezTo>
                <a:cubicBezTo>
                  <a:pt x="9293" y="41512"/>
                  <a:pt x="0" y="32219"/>
                  <a:pt x="0" y="20756"/>
                </a:cubicBezTo>
                <a:cubicBezTo>
                  <a:pt x="0" y="9293"/>
                  <a:pt x="9293" y="0"/>
                  <a:pt x="20756" y="0"/>
                </a:cubicBezTo>
                <a:cubicBezTo>
                  <a:pt x="32219" y="0"/>
                  <a:pt x="41512" y="9293"/>
                  <a:pt x="41512" y="20756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1ADF3620-B28D-BF1B-67A2-0EAFC75D3645}"/>
              </a:ext>
            </a:extLst>
          </p:cNvPr>
          <p:cNvSpPr/>
          <p:nvPr/>
        </p:nvSpPr>
        <p:spPr>
          <a:xfrm>
            <a:off x="6044123" y="3126732"/>
            <a:ext cx="41512" cy="41512"/>
          </a:xfrm>
          <a:custGeom>
            <a:avLst/>
            <a:gdLst>
              <a:gd name="connsiteX0" fmla="*/ 41512 w 41512"/>
              <a:gd name="connsiteY0" fmla="*/ 20756 h 41512"/>
              <a:gd name="connsiteX1" fmla="*/ 20756 w 41512"/>
              <a:gd name="connsiteY1" fmla="*/ 41512 h 41512"/>
              <a:gd name="connsiteX2" fmla="*/ 0 w 41512"/>
              <a:gd name="connsiteY2" fmla="*/ 20756 h 41512"/>
              <a:gd name="connsiteX3" fmla="*/ 20756 w 41512"/>
              <a:gd name="connsiteY3" fmla="*/ 0 h 41512"/>
              <a:gd name="connsiteX4" fmla="*/ 41512 w 41512"/>
              <a:gd name="connsiteY4" fmla="*/ 20756 h 4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512" h="41512">
                <a:moveTo>
                  <a:pt x="41512" y="20756"/>
                </a:moveTo>
                <a:cubicBezTo>
                  <a:pt x="41512" y="32219"/>
                  <a:pt x="32219" y="41512"/>
                  <a:pt x="20756" y="41512"/>
                </a:cubicBezTo>
                <a:cubicBezTo>
                  <a:pt x="9293" y="41512"/>
                  <a:pt x="0" y="32219"/>
                  <a:pt x="0" y="20756"/>
                </a:cubicBezTo>
                <a:cubicBezTo>
                  <a:pt x="0" y="9293"/>
                  <a:pt x="9293" y="0"/>
                  <a:pt x="20756" y="0"/>
                </a:cubicBezTo>
                <a:cubicBezTo>
                  <a:pt x="32219" y="0"/>
                  <a:pt x="41512" y="9293"/>
                  <a:pt x="41512" y="20756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24C0EEA-1E90-E7A4-1C0B-519BB2C93796}"/>
              </a:ext>
            </a:extLst>
          </p:cNvPr>
          <p:cNvSpPr/>
          <p:nvPr/>
        </p:nvSpPr>
        <p:spPr>
          <a:xfrm>
            <a:off x="6051041" y="3195919"/>
            <a:ext cx="55349" cy="55349"/>
          </a:xfrm>
          <a:custGeom>
            <a:avLst/>
            <a:gdLst>
              <a:gd name="connsiteX0" fmla="*/ 55350 w 55349"/>
              <a:gd name="connsiteY0" fmla="*/ 27675 h 55349"/>
              <a:gd name="connsiteX1" fmla="*/ 27675 w 55349"/>
              <a:gd name="connsiteY1" fmla="*/ 55350 h 55349"/>
              <a:gd name="connsiteX2" fmla="*/ 0 w 55349"/>
              <a:gd name="connsiteY2" fmla="*/ 27675 h 55349"/>
              <a:gd name="connsiteX3" fmla="*/ 27675 w 55349"/>
              <a:gd name="connsiteY3" fmla="*/ 0 h 55349"/>
              <a:gd name="connsiteX4" fmla="*/ 55350 w 55349"/>
              <a:gd name="connsiteY4" fmla="*/ 27675 h 5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49" h="55349">
                <a:moveTo>
                  <a:pt x="55350" y="27675"/>
                </a:moveTo>
                <a:cubicBezTo>
                  <a:pt x="55350" y="42959"/>
                  <a:pt x="42959" y="55350"/>
                  <a:pt x="27675" y="55350"/>
                </a:cubicBezTo>
                <a:cubicBezTo>
                  <a:pt x="12390" y="55350"/>
                  <a:pt x="0" y="42959"/>
                  <a:pt x="0" y="27675"/>
                </a:cubicBezTo>
                <a:cubicBezTo>
                  <a:pt x="0" y="12390"/>
                  <a:pt x="12390" y="0"/>
                  <a:pt x="27675" y="0"/>
                </a:cubicBezTo>
                <a:cubicBezTo>
                  <a:pt x="42959" y="0"/>
                  <a:pt x="55350" y="12390"/>
                  <a:pt x="55350" y="27675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AE8A214A-4853-9C93-3F70-7556979576C0}"/>
              </a:ext>
            </a:extLst>
          </p:cNvPr>
          <p:cNvSpPr/>
          <p:nvPr/>
        </p:nvSpPr>
        <p:spPr>
          <a:xfrm>
            <a:off x="5954272" y="3265106"/>
            <a:ext cx="276562" cy="422041"/>
          </a:xfrm>
          <a:custGeom>
            <a:avLst/>
            <a:gdLst>
              <a:gd name="connsiteX0" fmla="*/ 273196 w 276562"/>
              <a:gd name="connsiteY0" fmla="*/ 363924 h 422041"/>
              <a:gd name="connsiteX1" fmla="*/ 193631 w 276562"/>
              <a:gd name="connsiteY1" fmla="*/ 184038 h 422041"/>
              <a:gd name="connsiteX2" fmla="*/ 193631 w 276562"/>
              <a:gd name="connsiteY2" fmla="*/ 62268 h 422041"/>
              <a:gd name="connsiteX3" fmla="*/ 214387 w 276562"/>
              <a:gd name="connsiteY3" fmla="*/ 26291 h 422041"/>
              <a:gd name="connsiteX4" fmla="*/ 220614 w 276562"/>
              <a:gd name="connsiteY4" fmla="*/ 7611 h 422041"/>
              <a:gd name="connsiteX5" fmla="*/ 207469 w 276562"/>
              <a:gd name="connsiteY5" fmla="*/ 0 h 422041"/>
              <a:gd name="connsiteX6" fmla="*/ 207469 w 276562"/>
              <a:gd name="connsiteY6" fmla="*/ 0 h 422041"/>
              <a:gd name="connsiteX7" fmla="*/ 69094 w 276562"/>
              <a:gd name="connsiteY7" fmla="*/ 0 h 422041"/>
              <a:gd name="connsiteX8" fmla="*/ 69094 w 276562"/>
              <a:gd name="connsiteY8" fmla="*/ 0 h 422041"/>
              <a:gd name="connsiteX9" fmla="*/ 55949 w 276562"/>
              <a:gd name="connsiteY9" fmla="*/ 7611 h 422041"/>
              <a:gd name="connsiteX10" fmla="*/ 62176 w 276562"/>
              <a:gd name="connsiteY10" fmla="*/ 26291 h 422041"/>
              <a:gd name="connsiteX11" fmla="*/ 82932 w 276562"/>
              <a:gd name="connsiteY11" fmla="*/ 62268 h 422041"/>
              <a:gd name="connsiteX12" fmla="*/ 82932 w 276562"/>
              <a:gd name="connsiteY12" fmla="*/ 184038 h 422041"/>
              <a:gd name="connsiteX13" fmla="*/ 3367 w 276562"/>
              <a:gd name="connsiteY13" fmla="*/ 363924 h 422041"/>
              <a:gd name="connsiteX14" fmla="*/ 6826 w 276562"/>
              <a:gd name="connsiteY14" fmla="*/ 403361 h 422041"/>
              <a:gd name="connsiteX15" fmla="*/ 41420 w 276562"/>
              <a:gd name="connsiteY15" fmla="*/ 422041 h 422041"/>
              <a:gd name="connsiteX16" fmla="*/ 235143 w 276562"/>
              <a:gd name="connsiteY16" fmla="*/ 422041 h 422041"/>
              <a:gd name="connsiteX17" fmla="*/ 269737 w 276562"/>
              <a:gd name="connsiteY17" fmla="*/ 403361 h 422041"/>
              <a:gd name="connsiteX18" fmla="*/ 273196 w 276562"/>
              <a:gd name="connsiteY18" fmla="*/ 363924 h 422041"/>
              <a:gd name="connsiteX19" fmla="*/ 165956 w 276562"/>
              <a:gd name="connsiteY19" fmla="*/ 62268 h 422041"/>
              <a:gd name="connsiteX20" fmla="*/ 165956 w 276562"/>
              <a:gd name="connsiteY20" fmla="*/ 89943 h 422041"/>
              <a:gd name="connsiteX21" fmla="*/ 110607 w 276562"/>
              <a:gd name="connsiteY21" fmla="*/ 89943 h 422041"/>
              <a:gd name="connsiteX22" fmla="*/ 110607 w 276562"/>
              <a:gd name="connsiteY22" fmla="*/ 62268 h 422041"/>
              <a:gd name="connsiteX23" fmla="*/ 101612 w 276562"/>
              <a:gd name="connsiteY23" fmla="*/ 27675 h 422041"/>
              <a:gd name="connsiteX24" fmla="*/ 175642 w 276562"/>
              <a:gd name="connsiteY24" fmla="*/ 27675 h 422041"/>
              <a:gd name="connsiteX25" fmla="*/ 165956 w 276562"/>
              <a:gd name="connsiteY25" fmla="*/ 62268 h 42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6562" h="422041">
                <a:moveTo>
                  <a:pt x="273196" y="363924"/>
                </a:moveTo>
                <a:lnTo>
                  <a:pt x="193631" y="184038"/>
                </a:lnTo>
                <a:lnTo>
                  <a:pt x="193631" y="62268"/>
                </a:lnTo>
                <a:cubicBezTo>
                  <a:pt x="193631" y="37361"/>
                  <a:pt x="213695" y="26983"/>
                  <a:pt x="214387" y="26291"/>
                </a:cubicBezTo>
                <a:cubicBezTo>
                  <a:pt x="221306" y="22832"/>
                  <a:pt x="224073" y="14529"/>
                  <a:pt x="220614" y="7611"/>
                </a:cubicBezTo>
                <a:cubicBezTo>
                  <a:pt x="217847" y="2767"/>
                  <a:pt x="213004" y="0"/>
                  <a:pt x="207469" y="0"/>
                </a:cubicBezTo>
                <a:lnTo>
                  <a:pt x="207469" y="0"/>
                </a:lnTo>
                <a:lnTo>
                  <a:pt x="69094" y="0"/>
                </a:lnTo>
                <a:lnTo>
                  <a:pt x="69094" y="0"/>
                </a:lnTo>
                <a:cubicBezTo>
                  <a:pt x="63559" y="0"/>
                  <a:pt x="58716" y="2767"/>
                  <a:pt x="55949" y="7611"/>
                </a:cubicBezTo>
                <a:cubicBezTo>
                  <a:pt x="52489" y="14529"/>
                  <a:pt x="55257" y="22832"/>
                  <a:pt x="62176" y="26291"/>
                </a:cubicBezTo>
                <a:cubicBezTo>
                  <a:pt x="62176" y="26291"/>
                  <a:pt x="82932" y="37361"/>
                  <a:pt x="82932" y="62268"/>
                </a:cubicBezTo>
                <a:lnTo>
                  <a:pt x="82932" y="184038"/>
                </a:lnTo>
                <a:lnTo>
                  <a:pt x="3367" y="363924"/>
                </a:lnTo>
                <a:cubicBezTo>
                  <a:pt x="-2168" y="377070"/>
                  <a:pt x="-785" y="391599"/>
                  <a:pt x="6826" y="403361"/>
                </a:cubicBezTo>
                <a:cubicBezTo>
                  <a:pt x="14437" y="415123"/>
                  <a:pt x="27582" y="422041"/>
                  <a:pt x="41420" y="422041"/>
                </a:cubicBezTo>
                <a:lnTo>
                  <a:pt x="235143" y="422041"/>
                </a:lnTo>
                <a:cubicBezTo>
                  <a:pt x="248981" y="422041"/>
                  <a:pt x="262126" y="415123"/>
                  <a:pt x="269737" y="403361"/>
                </a:cubicBezTo>
                <a:cubicBezTo>
                  <a:pt x="277347" y="391599"/>
                  <a:pt x="278731" y="377070"/>
                  <a:pt x="273196" y="363924"/>
                </a:cubicBezTo>
                <a:close/>
                <a:moveTo>
                  <a:pt x="165956" y="62268"/>
                </a:moveTo>
                <a:lnTo>
                  <a:pt x="165956" y="89943"/>
                </a:lnTo>
                <a:lnTo>
                  <a:pt x="110607" y="89943"/>
                </a:lnTo>
                <a:lnTo>
                  <a:pt x="110607" y="62268"/>
                </a:lnTo>
                <a:cubicBezTo>
                  <a:pt x="110607" y="47739"/>
                  <a:pt x="106455" y="36669"/>
                  <a:pt x="101612" y="27675"/>
                </a:cubicBezTo>
                <a:lnTo>
                  <a:pt x="175642" y="27675"/>
                </a:lnTo>
                <a:cubicBezTo>
                  <a:pt x="170108" y="36669"/>
                  <a:pt x="165956" y="47739"/>
                  <a:pt x="165956" y="62268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Oval 56">
            <a:extLst>
              <a:ext uri="{FF2B5EF4-FFF2-40B4-BE49-F238E27FC236}">
                <a16:creationId xmlns:a16="http://schemas.microsoft.com/office/drawing/2014/main" id="{74B4728B-4546-E740-57C3-9010F7AC2E96}"/>
              </a:ext>
            </a:extLst>
          </p:cNvPr>
          <p:cNvSpPr/>
          <p:nvPr/>
        </p:nvSpPr>
        <p:spPr>
          <a:xfrm>
            <a:off x="3503777" y="2813433"/>
            <a:ext cx="1217066" cy="1217066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B833FFDB-5279-2B02-E83D-197C41A63620}"/>
              </a:ext>
            </a:extLst>
          </p:cNvPr>
          <p:cNvSpPr/>
          <p:nvPr/>
        </p:nvSpPr>
        <p:spPr>
          <a:xfrm rot="1350026">
            <a:off x="3937621" y="3499457"/>
            <a:ext cx="124539" cy="27675"/>
          </a:xfrm>
          <a:custGeom>
            <a:avLst/>
            <a:gdLst>
              <a:gd name="connsiteX0" fmla="*/ 0 w 124539"/>
              <a:gd name="connsiteY0" fmla="*/ 0 h 27675"/>
              <a:gd name="connsiteX1" fmla="*/ 124540 w 124539"/>
              <a:gd name="connsiteY1" fmla="*/ 0 h 27675"/>
              <a:gd name="connsiteX2" fmla="*/ 124540 w 124539"/>
              <a:gd name="connsiteY2" fmla="*/ 27676 h 27675"/>
              <a:gd name="connsiteX3" fmla="*/ 0 w 124539"/>
              <a:gd name="connsiteY3" fmla="*/ 27676 h 2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539" h="27675">
                <a:moveTo>
                  <a:pt x="0" y="0"/>
                </a:moveTo>
                <a:lnTo>
                  <a:pt x="124540" y="0"/>
                </a:lnTo>
                <a:lnTo>
                  <a:pt x="124540" y="27676"/>
                </a:lnTo>
                <a:lnTo>
                  <a:pt x="0" y="27676"/>
                </a:ln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2B4E416-F17A-5C3F-852C-244C42CC926B}"/>
              </a:ext>
            </a:extLst>
          </p:cNvPr>
          <p:cNvSpPr/>
          <p:nvPr/>
        </p:nvSpPr>
        <p:spPr>
          <a:xfrm>
            <a:off x="4100927" y="3336049"/>
            <a:ext cx="55349" cy="55349"/>
          </a:xfrm>
          <a:custGeom>
            <a:avLst/>
            <a:gdLst>
              <a:gd name="connsiteX0" fmla="*/ 55350 w 55349"/>
              <a:gd name="connsiteY0" fmla="*/ 27675 h 55349"/>
              <a:gd name="connsiteX1" fmla="*/ 27675 w 55349"/>
              <a:gd name="connsiteY1" fmla="*/ 55350 h 55349"/>
              <a:gd name="connsiteX2" fmla="*/ 0 w 55349"/>
              <a:gd name="connsiteY2" fmla="*/ 27675 h 55349"/>
              <a:gd name="connsiteX3" fmla="*/ 27675 w 55349"/>
              <a:gd name="connsiteY3" fmla="*/ 0 h 55349"/>
              <a:gd name="connsiteX4" fmla="*/ 55350 w 55349"/>
              <a:gd name="connsiteY4" fmla="*/ 27675 h 5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49" h="55349">
                <a:moveTo>
                  <a:pt x="55350" y="27675"/>
                </a:moveTo>
                <a:cubicBezTo>
                  <a:pt x="55350" y="42959"/>
                  <a:pt x="42959" y="55350"/>
                  <a:pt x="27675" y="55350"/>
                </a:cubicBezTo>
                <a:cubicBezTo>
                  <a:pt x="12390" y="55350"/>
                  <a:pt x="0" y="42959"/>
                  <a:pt x="0" y="27675"/>
                </a:cubicBezTo>
                <a:cubicBezTo>
                  <a:pt x="0" y="12390"/>
                  <a:pt x="12390" y="0"/>
                  <a:pt x="27675" y="0"/>
                </a:cubicBezTo>
                <a:cubicBezTo>
                  <a:pt x="42959" y="0"/>
                  <a:pt x="55350" y="12390"/>
                  <a:pt x="55350" y="27675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4C47D52-D469-32CD-D8D0-CAB22863BA8C}"/>
              </a:ext>
            </a:extLst>
          </p:cNvPr>
          <p:cNvSpPr/>
          <p:nvPr/>
        </p:nvSpPr>
        <p:spPr>
          <a:xfrm>
            <a:off x="4100927" y="3336049"/>
            <a:ext cx="55349" cy="55349"/>
          </a:xfrm>
          <a:custGeom>
            <a:avLst/>
            <a:gdLst>
              <a:gd name="connsiteX0" fmla="*/ 55350 w 55349"/>
              <a:gd name="connsiteY0" fmla="*/ 27675 h 55349"/>
              <a:gd name="connsiteX1" fmla="*/ 27675 w 55349"/>
              <a:gd name="connsiteY1" fmla="*/ 55350 h 55349"/>
              <a:gd name="connsiteX2" fmla="*/ 0 w 55349"/>
              <a:gd name="connsiteY2" fmla="*/ 27675 h 55349"/>
              <a:gd name="connsiteX3" fmla="*/ 27675 w 55349"/>
              <a:gd name="connsiteY3" fmla="*/ 0 h 55349"/>
              <a:gd name="connsiteX4" fmla="*/ 55350 w 55349"/>
              <a:gd name="connsiteY4" fmla="*/ 27675 h 5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49" h="55349">
                <a:moveTo>
                  <a:pt x="55350" y="27675"/>
                </a:moveTo>
                <a:cubicBezTo>
                  <a:pt x="55350" y="42959"/>
                  <a:pt x="42959" y="55350"/>
                  <a:pt x="27675" y="55350"/>
                </a:cubicBezTo>
                <a:cubicBezTo>
                  <a:pt x="12390" y="55350"/>
                  <a:pt x="0" y="42959"/>
                  <a:pt x="0" y="27675"/>
                </a:cubicBezTo>
                <a:cubicBezTo>
                  <a:pt x="0" y="12390"/>
                  <a:pt x="12390" y="0"/>
                  <a:pt x="27675" y="0"/>
                </a:cubicBezTo>
                <a:cubicBezTo>
                  <a:pt x="42959" y="0"/>
                  <a:pt x="55350" y="12390"/>
                  <a:pt x="55350" y="27675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3C11C0D-7672-F94C-B00B-46EC43E3FC94}"/>
              </a:ext>
            </a:extLst>
          </p:cNvPr>
          <p:cNvSpPr/>
          <p:nvPr/>
        </p:nvSpPr>
        <p:spPr>
          <a:xfrm>
            <a:off x="3886447" y="3095278"/>
            <a:ext cx="387447" cy="586706"/>
          </a:xfrm>
          <a:custGeom>
            <a:avLst/>
            <a:gdLst>
              <a:gd name="connsiteX0" fmla="*/ 255992 w 387447"/>
              <a:gd name="connsiteY0" fmla="*/ 531357 h 586706"/>
              <a:gd name="connsiteX1" fmla="*/ 339017 w 387447"/>
              <a:gd name="connsiteY1" fmla="*/ 365308 h 586706"/>
              <a:gd name="connsiteX2" fmla="*/ 250457 w 387447"/>
              <a:gd name="connsiteY2" fmla="*/ 195799 h 586706"/>
              <a:gd name="connsiteX3" fmla="*/ 306499 w 387447"/>
              <a:gd name="connsiteY3" fmla="*/ 60885 h 586706"/>
              <a:gd name="connsiteX4" fmla="*/ 287126 w 387447"/>
              <a:gd name="connsiteY4" fmla="*/ 53274 h 586706"/>
              <a:gd name="connsiteX5" fmla="*/ 302348 w 387447"/>
              <a:gd name="connsiteY5" fmla="*/ 15913 h 586706"/>
              <a:gd name="connsiteX6" fmla="*/ 264295 w 387447"/>
              <a:gd name="connsiteY6" fmla="*/ 0 h 586706"/>
              <a:gd name="connsiteX7" fmla="*/ 249074 w 387447"/>
              <a:gd name="connsiteY7" fmla="*/ 37361 h 586706"/>
              <a:gd name="connsiteX8" fmla="*/ 229701 w 387447"/>
              <a:gd name="connsiteY8" fmla="*/ 29750 h 586706"/>
              <a:gd name="connsiteX9" fmla="*/ 112775 w 387447"/>
              <a:gd name="connsiteY9" fmla="*/ 311342 h 586706"/>
              <a:gd name="connsiteX10" fmla="*/ 112775 w 387447"/>
              <a:gd name="connsiteY10" fmla="*/ 311342 h 586706"/>
              <a:gd name="connsiteX11" fmla="*/ 118310 w 387447"/>
              <a:gd name="connsiteY11" fmla="*/ 352162 h 586706"/>
              <a:gd name="connsiteX12" fmla="*/ 110699 w 387447"/>
              <a:gd name="connsiteY12" fmla="*/ 370151 h 586706"/>
              <a:gd name="connsiteX13" fmla="*/ 148752 w 387447"/>
              <a:gd name="connsiteY13" fmla="*/ 386064 h 586706"/>
              <a:gd name="connsiteX14" fmla="*/ 156363 w 387447"/>
              <a:gd name="connsiteY14" fmla="*/ 368075 h 586706"/>
              <a:gd name="connsiteX15" fmla="*/ 189573 w 387447"/>
              <a:gd name="connsiteY15" fmla="*/ 343168 h 586706"/>
              <a:gd name="connsiteX16" fmla="*/ 189573 w 387447"/>
              <a:gd name="connsiteY16" fmla="*/ 343168 h 586706"/>
              <a:gd name="connsiteX17" fmla="*/ 197183 w 387447"/>
              <a:gd name="connsiteY17" fmla="*/ 323796 h 586706"/>
              <a:gd name="connsiteX18" fmla="*/ 291970 w 387447"/>
              <a:gd name="connsiteY18" fmla="*/ 323796 h 586706"/>
              <a:gd name="connsiteX19" fmla="*/ 297504 w 387447"/>
              <a:gd name="connsiteY19" fmla="*/ 365308 h 586706"/>
              <a:gd name="connsiteX20" fmla="*/ 131455 w 387447"/>
              <a:gd name="connsiteY20" fmla="*/ 531357 h 586706"/>
              <a:gd name="connsiteX21" fmla="*/ 0 w 387447"/>
              <a:gd name="connsiteY21" fmla="*/ 531357 h 586706"/>
              <a:gd name="connsiteX22" fmla="*/ 0 w 387447"/>
              <a:gd name="connsiteY22" fmla="*/ 572869 h 586706"/>
              <a:gd name="connsiteX23" fmla="*/ 0 w 387447"/>
              <a:gd name="connsiteY23" fmla="*/ 586706 h 586706"/>
              <a:gd name="connsiteX24" fmla="*/ 387448 w 387447"/>
              <a:gd name="connsiteY24" fmla="*/ 586706 h 586706"/>
              <a:gd name="connsiteX25" fmla="*/ 387448 w 387447"/>
              <a:gd name="connsiteY25" fmla="*/ 572869 h 586706"/>
              <a:gd name="connsiteX26" fmla="*/ 387448 w 387447"/>
              <a:gd name="connsiteY26" fmla="*/ 531357 h 586706"/>
              <a:gd name="connsiteX27" fmla="*/ 255992 w 387447"/>
              <a:gd name="connsiteY27" fmla="*/ 531357 h 586706"/>
              <a:gd name="connsiteX28" fmla="*/ 242155 w 387447"/>
              <a:gd name="connsiteY28" fmla="*/ 309958 h 586706"/>
              <a:gd name="connsiteX29" fmla="*/ 200643 w 387447"/>
              <a:gd name="connsiteY29" fmla="*/ 268446 h 586706"/>
              <a:gd name="connsiteX30" fmla="*/ 242155 w 387447"/>
              <a:gd name="connsiteY30" fmla="*/ 226934 h 586706"/>
              <a:gd name="connsiteX31" fmla="*/ 283667 w 387447"/>
              <a:gd name="connsiteY31" fmla="*/ 268446 h 586706"/>
              <a:gd name="connsiteX32" fmla="*/ 242155 w 387447"/>
              <a:gd name="connsiteY32" fmla="*/ 309958 h 58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7447" h="586706">
                <a:moveTo>
                  <a:pt x="255992" y="531357"/>
                </a:moveTo>
                <a:cubicBezTo>
                  <a:pt x="306499" y="493304"/>
                  <a:pt x="339017" y="433111"/>
                  <a:pt x="339017" y="365308"/>
                </a:cubicBezTo>
                <a:cubicBezTo>
                  <a:pt x="339017" y="295429"/>
                  <a:pt x="303731" y="233160"/>
                  <a:pt x="250457" y="195799"/>
                </a:cubicBezTo>
                <a:lnTo>
                  <a:pt x="306499" y="60885"/>
                </a:lnTo>
                <a:lnTo>
                  <a:pt x="287126" y="53274"/>
                </a:lnTo>
                <a:lnTo>
                  <a:pt x="302348" y="15913"/>
                </a:lnTo>
                <a:lnTo>
                  <a:pt x="264295" y="0"/>
                </a:lnTo>
                <a:lnTo>
                  <a:pt x="249074" y="37361"/>
                </a:lnTo>
                <a:lnTo>
                  <a:pt x="229701" y="29750"/>
                </a:lnTo>
                <a:lnTo>
                  <a:pt x="112775" y="311342"/>
                </a:lnTo>
                <a:lnTo>
                  <a:pt x="112775" y="311342"/>
                </a:lnTo>
                <a:cubicBezTo>
                  <a:pt x="107240" y="325179"/>
                  <a:pt x="109316" y="341092"/>
                  <a:pt x="118310" y="352162"/>
                </a:cubicBezTo>
                <a:lnTo>
                  <a:pt x="110699" y="370151"/>
                </a:lnTo>
                <a:lnTo>
                  <a:pt x="148752" y="386064"/>
                </a:lnTo>
                <a:lnTo>
                  <a:pt x="156363" y="368075"/>
                </a:lnTo>
                <a:cubicBezTo>
                  <a:pt x="170892" y="366000"/>
                  <a:pt x="183346" y="357005"/>
                  <a:pt x="189573" y="343168"/>
                </a:cubicBezTo>
                <a:lnTo>
                  <a:pt x="189573" y="343168"/>
                </a:lnTo>
                <a:lnTo>
                  <a:pt x="197183" y="323796"/>
                </a:lnTo>
                <a:lnTo>
                  <a:pt x="291970" y="323796"/>
                </a:lnTo>
                <a:cubicBezTo>
                  <a:pt x="295429" y="336941"/>
                  <a:pt x="297504" y="350779"/>
                  <a:pt x="297504" y="365308"/>
                </a:cubicBezTo>
                <a:cubicBezTo>
                  <a:pt x="297504" y="456635"/>
                  <a:pt x="222782" y="531357"/>
                  <a:pt x="131455" y="531357"/>
                </a:cubicBezTo>
                <a:lnTo>
                  <a:pt x="0" y="531357"/>
                </a:lnTo>
                <a:lnTo>
                  <a:pt x="0" y="572869"/>
                </a:lnTo>
                <a:lnTo>
                  <a:pt x="0" y="586706"/>
                </a:lnTo>
                <a:lnTo>
                  <a:pt x="387448" y="586706"/>
                </a:lnTo>
                <a:lnTo>
                  <a:pt x="387448" y="572869"/>
                </a:lnTo>
                <a:lnTo>
                  <a:pt x="387448" y="531357"/>
                </a:lnTo>
                <a:lnTo>
                  <a:pt x="255992" y="531357"/>
                </a:lnTo>
                <a:close/>
                <a:moveTo>
                  <a:pt x="242155" y="309958"/>
                </a:moveTo>
                <a:cubicBezTo>
                  <a:pt x="219323" y="309958"/>
                  <a:pt x="200643" y="291278"/>
                  <a:pt x="200643" y="268446"/>
                </a:cubicBezTo>
                <a:cubicBezTo>
                  <a:pt x="200643" y="245614"/>
                  <a:pt x="219323" y="226934"/>
                  <a:pt x="242155" y="226934"/>
                </a:cubicBezTo>
                <a:cubicBezTo>
                  <a:pt x="264987" y="226934"/>
                  <a:pt x="283667" y="245614"/>
                  <a:pt x="283667" y="268446"/>
                </a:cubicBezTo>
                <a:cubicBezTo>
                  <a:pt x="283667" y="291278"/>
                  <a:pt x="264987" y="309958"/>
                  <a:pt x="242155" y="309958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Oval 59">
            <a:extLst>
              <a:ext uri="{FF2B5EF4-FFF2-40B4-BE49-F238E27FC236}">
                <a16:creationId xmlns:a16="http://schemas.microsoft.com/office/drawing/2014/main" id="{289EC582-F822-9449-EE97-B40AB2F3E334}"/>
              </a:ext>
            </a:extLst>
          </p:cNvPr>
          <p:cNvSpPr/>
          <p:nvPr/>
        </p:nvSpPr>
        <p:spPr>
          <a:xfrm>
            <a:off x="9454847" y="2813433"/>
            <a:ext cx="1217066" cy="1217066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ADAB5405-0BC5-14C8-1FFB-19DEA7CB3467}"/>
              </a:ext>
            </a:extLst>
          </p:cNvPr>
          <p:cNvSpPr/>
          <p:nvPr/>
        </p:nvSpPr>
        <p:spPr>
          <a:xfrm>
            <a:off x="9871731" y="3078301"/>
            <a:ext cx="442903" cy="607462"/>
          </a:xfrm>
          <a:custGeom>
            <a:avLst/>
            <a:gdLst>
              <a:gd name="connsiteX0" fmla="*/ 419966 w 442903"/>
              <a:gd name="connsiteY0" fmla="*/ 149444 h 607462"/>
              <a:gd name="connsiteX1" fmla="*/ 266370 w 442903"/>
              <a:gd name="connsiteY1" fmla="*/ 0 h 607462"/>
              <a:gd name="connsiteX2" fmla="*/ 255992 w 442903"/>
              <a:gd name="connsiteY2" fmla="*/ 25599 h 607462"/>
              <a:gd name="connsiteX3" fmla="*/ 394366 w 442903"/>
              <a:gd name="connsiteY3" fmla="*/ 160514 h 607462"/>
              <a:gd name="connsiteX4" fmla="*/ 397134 w 442903"/>
              <a:gd name="connsiteY4" fmla="*/ 353546 h 607462"/>
              <a:gd name="connsiteX5" fmla="*/ 262219 w 442903"/>
              <a:gd name="connsiteY5" fmla="*/ 491920 h 607462"/>
              <a:gd name="connsiteX6" fmla="*/ 69187 w 442903"/>
              <a:gd name="connsiteY6" fmla="*/ 494688 h 607462"/>
              <a:gd name="connsiteX7" fmla="*/ 58809 w 442903"/>
              <a:gd name="connsiteY7" fmla="*/ 520287 h 607462"/>
              <a:gd name="connsiteX8" fmla="*/ 138374 w 442903"/>
              <a:gd name="connsiteY8" fmla="*/ 538967 h 607462"/>
              <a:gd name="connsiteX9" fmla="*/ 138374 w 442903"/>
              <a:gd name="connsiteY9" fmla="*/ 565950 h 607462"/>
              <a:gd name="connsiteX10" fmla="*/ 0 w 442903"/>
              <a:gd name="connsiteY10" fmla="*/ 565950 h 607462"/>
              <a:gd name="connsiteX11" fmla="*/ 0 w 442903"/>
              <a:gd name="connsiteY11" fmla="*/ 607463 h 607462"/>
              <a:gd name="connsiteX12" fmla="*/ 332098 w 442903"/>
              <a:gd name="connsiteY12" fmla="*/ 607463 h 607462"/>
              <a:gd name="connsiteX13" fmla="*/ 332098 w 442903"/>
              <a:gd name="connsiteY13" fmla="*/ 565950 h 607462"/>
              <a:gd name="connsiteX14" fmla="*/ 193724 w 442903"/>
              <a:gd name="connsiteY14" fmla="*/ 565950 h 607462"/>
              <a:gd name="connsiteX15" fmla="*/ 193724 w 442903"/>
              <a:gd name="connsiteY15" fmla="*/ 538276 h 607462"/>
              <a:gd name="connsiteX16" fmla="*/ 273289 w 442903"/>
              <a:gd name="connsiteY16" fmla="*/ 517519 h 607462"/>
              <a:gd name="connsiteX17" fmla="*/ 422733 w 442903"/>
              <a:gd name="connsiteY17" fmla="*/ 363924 h 607462"/>
              <a:gd name="connsiteX18" fmla="*/ 419966 w 442903"/>
              <a:gd name="connsiteY18" fmla="*/ 149444 h 60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42903" h="607462">
                <a:moveTo>
                  <a:pt x="419966" y="149444"/>
                </a:moveTo>
                <a:cubicBezTo>
                  <a:pt x="390215" y="80949"/>
                  <a:pt x="336249" y="27675"/>
                  <a:pt x="266370" y="0"/>
                </a:cubicBezTo>
                <a:lnTo>
                  <a:pt x="255992" y="25599"/>
                </a:lnTo>
                <a:cubicBezTo>
                  <a:pt x="318261" y="50507"/>
                  <a:pt x="367383" y="98246"/>
                  <a:pt x="394366" y="160514"/>
                </a:cubicBezTo>
                <a:cubicBezTo>
                  <a:pt x="420657" y="222782"/>
                  <a:pt x="422041" y="291278"/>
                  <a:pt x="397134" y="353546"/>
                </a:cubicBezTo>
                <a:cubicBezTo>
                  <a:pt x="372227" y="415814"/>
                  <a:pt x="324487" y="464937"/>
                  <a:pt x="262219" y="491920"/>
                </a:cubicBezTo>
                <a:cubicBezTo>
                  <a:pt x="199951" y="518211"/>
                  <a:pt x="131455" y="519595"/>
                  <a:pt x="69187" y="494688"/>
                </a:cubicBezTo>
                <a:lnTo>
                  <a:pt x="58809" y="520287"/>
                </a:lnTo>
                <a:cubicBezTo>
                  <a:pt x="84408" y="530665"/>
                  <a:pt x="111391" y="536892"/>
                  <a:pt x="138374" y="538967"/>
                </a:cubicBezTo>
                <a:lnTo>
                  <a:pt x="138374" y="565950"/>
                </a:lnTo>
                <a:lnTo>
                  <a:pt x="0" y="565950"/>
                </a:lnTo>
                <a:lnTo>
                  <a:pt x="0" y="607463"/>
                </a:lnTo>
                <a:lnTo>
                  <a:pt x="332098" y="607463"/>
                </a:lnTo>
                <a:lnTo>
                  <a:pt x="332098" y="565950"/>
                </a:lnTo>
                <a:lnTo>
                  <a:pt x="193724" y="565950"/>
                </a:lnTo>
                <a:lnTo>
                  <a:pt x="193724" y="538276"/>
                </a:lnTo>
                <a:cubicBezTo>
                  <a:pt x="220707" y="535508"/>
                  <a:pt x="246998" y="527897"/>
                  <a:pt x="273289" y="517519"/>
                </a:cubicBezTo>
                <a:cubicBezTo>
                  <a:pt x="342476" y="487769"/>
                  <a:pt x="395058" y="433803"/>
                  <a:pt x="422733" y="363924"/>
                </a:cubicBezTo>
                <a:cubicBezTo>
                  <a:pt x="450408" y="294045"/>
                  <a:pt x="449716" y="218631"/>
                  <a:pt x="419966" y="149444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D02D868-E286-8F0B-11D7-CDDEF09B6479}"/>
              </a:ext>
            </a:extLst>
          </p:cNvPr>
          <p:cNvSpPr/>
          <p:nvPr/>
        </p:nvSpPr>
        <p:spPr>
          <a:xfrm>
            <a:off x="9810847" y="3113587"/>
            <a:ext cx="449716" cy="449716"/>
          </a:xfrm>
          <a:custGeom>
            <a:avLst/>
            <a:gdLst>
              <a:gd name="connsiteX0" fmla="*/ 449716 w 449716"/>
              <a:gd name="connsiteY0" fmla="*/ 224858 h 449716"/>
              <a:gd name="connsiteX1" fmla="*/ 224858 w 449716"/>
              <a:gd name="connsiteY1" fmla="*/ 449716 h 449716"/>
              <a:gd name="connsiteX2" fmla="*/ 0 w 449716"/>
              <a:gd name="connsiteY2" fmla="*/ 224858 h 449716"/>
              <a:gd name="connsiteX3" fmla="*/ 224858 w 449716"/>
              <a:gd name="connsiteY3" fmla="*/ 0 h 449716"/>
              <a:gd name="connsiteX4" fmla="*/ 449716 w 449716"/>
              <a:gd name="connsiteY4" fmla="*/ 224858 h 449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716" h="449716">
                <a:moveTo>
                  <a:pt x="449716" y="224858"/>
                </a:moveTo>
                <a:cubicBezTo>
                  <a:pt x="449716" y="349044"/>
                  <a:pt x="349044" y="449716"/>
                  <a:pt x="224858" y="449716"/>
                </a:cubicBezTo>
                <a:cubicBezTo>
                  <a:pt x="100672" y="449716"/>
                  <a:pt x="0" y="349044"/>
                  <a:pt x="0" y="224858"/>
                </a:cubicBezTo>
                <a:cubicBezTo>
                  <a:pt x="0" y="100672"/>
                  <a:pt x="100672" y="0"/>
                  <a:pt x="224858" y="0"/>
                </a:cubicBezTo>
                <a:cubicBezTo>
                  <a:pt x="349044" y="0"/>
                  <a:pt x="449716" y="100672"/>
                  <a:pt x="449716" y="224858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Oval 58">
            <a:extLst>
              <a:ext uri="{FF2B5EF4-FFF2-40B4-BE49-F238E27FC236}">
                <a16:creationId xmlns:a16="http://schemas.microsoft.com/office/drawing/2014/main" id="{48447432-4731-27C5-A2F2-1314005D00F1}"/>
              </a:ext>
            </a:extLst>
          </p:cNvPr>
          <p:cNvSpPr/>
          <p:nvPr/>
        </p:nvSpPr>
        <p:spPr>
          <a:xfrm>
            <a:off x="7471157" y="2813433"/>
            <a:ext cx="1217066" cy="1217066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684553F8-EB3D-4343-C404-D16215B230F4}"/>
              </a:ext>
            </a:extLst>
          </p:cNvPr>
          <p:cNvSpPr/>
          <p:nvPr/>
        </p:nvSpPr>
        <p:spPr>
          <a:xfrm>
            <a:off x="7816780" y="3128488"/>
            <a:ext cx="525821" cy="525821"/>
          </a:xfrm>
          <a:custGeom>
            <a:avLst/>
            <a:gdLst>
              <a:gd name="connsiteX0" fmla="*/ 262911 w 525821"/>
              <a:gd name="connsiteY0" fmla="*/ 484310 h 525821"/>
              <a:gd name="connsiteX1" fmla="*/ 41512 w 525821"/>
              <a:gd name="connsiteY1" fmla="*/ 262911 h 525821"/>
              <a:gd name="connsiteX2" fmla="*/ 262911 w 525821"/>
              <a:gd name="connsiteY2" fmla="*/ 41512 h 525821"/>
              <a:gd name="connsiteX3" fmla="*/ 484310 w 525821"/>
              <a:gd name="connsiteY3" fmla="*/ 262911 h 525821"/>
              <a:gd name="connsiteX4" fmla="*/ 262911 w 525821"/>
              <a:gd name="connsiteY4" fmla="*/ 484310 h 525821"/>
              <a:gd name="connsiteX5" fmla="*/ 262911 w 525821"/>
              <a:gd name="connsiteY5" fmla="*/ 0 h 525821"/>
              <a:gd name="connsiteX6" fmla="*/ 0 w 525821"/>
              <a:gd name="connsiteY6" fmla="*/ 262911 h 525821"/>
              <a:gd name="connsiteX7" fmla="*/ 262911 w 525821"/>
              <a:gd name="connsiteY7" fmla="*/ 525822 h 525821"/>
              <a:gd name="connsiteX8" fmla="*/ 525822 w 525821"/>
              <a:gd name="connsiteY8" fmla="*/ 262911 h 525821"/>
              <a:gd name="connsiteX9" fmla="*/ 262911 w 525821"/>
              <a:gd name="connsiteY9" fmla="*/ 0 h 525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5821" h="525821">
                <a:moveTo>
                  <a:pt x="262911" y="484310"/>
                </a:moveTo>
                <a:cubicBezTo>
                  <a:pt x="141142" y="484310"/>
                  <a:pt x="41512" y="384680"/>
                  <a:pt x="41512" y="262911"/>
                </a:cubicBezTo>
                <a:cubicBezTo>
                  <a:pt x="41512" y="141142"/>
                  <a:pt x="141142" y="41512"/>
                  <a:pt x="262911" y="41512"/>
                </a:cubicBezTo>
                <a:cubicBezTo>
                  <a:pt x="384680" y="41512"/>
                  <a:pt x="484310" y="141142"/>
                  <a:pt x="484310" y="262911"/>
                </a:cubicBezTo>
                <a:cubicBezTo>
                  <a:pt x="484310" y="384680"/>
                  <a:pt x="384680" y="484310"/>
                  <a:pt x="262911" y="484310"/>
                </a:cubicBezTo>
                <a:close/>
                <a:moveTo>
                  <a:pt x="262911" y="0"/>
                </a:moveTo>
                <a:cubicBezTo>
                  <a:pt x="117618" y="0"/>
                  <a:pt x="0" y="117618"/>
                  <a:pt x="0" y="262911"/>
                </a:cubicBezTo>
                <a:cubicBezTo>
                  <a:pt x="0" y="408204"/>
                  <a:pt x="117618" y="525822"/>
                  <a:pt x="262911" y="525822"/>
                </a:cubicBezTo>
                <a:cubicBezTo>
                  <a:pt x="408204" y="525822"/>
                  <a:pt x="525822" y="408204"/>
                  <a:pt x="525822" y="262911"/>
                </a:cubicBezTo>
                <a:cubicBezTo>
                  <a:pt x="525822" y="117618"/>
                  <a:pt x="408204" y="0"/>
                  <a:pt x="262911" y="0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AA8879E0-24ED-CB8F-0801-1BC1646B79E2}"/>
              </a:ext>
            </a:extLst>
          </p:cNvPr>
          <p:cNvSpPr/>
          <p:nvPr/>
        </p:nvSpPr>
        <p:spPr>
          <a:xfrm>
            <a:off x="8065853" y="3253024"/>
            <a:ext cx="121077" cy="245614"/>
          </a:xfrm>
          <a:custGeom>
            <a:avLst/>
            <a:gdLst>
              <a:gd name="connsiteX0" fmla="*/ 27675 w 121077"/>
              <a:gd name="connsiteY0" fmla="*/ 0 h 245614"/>
              <a:gd name="connsiteX1" fmla="*/ 0 w 121077"/>
              <a:gd name="connsiteY1" fmla="*/ 0 h 245614"/>
              <a:gd name="connsiteX2" fmla="*/ 0 w 121077"/>
              <a:gd name="connsiteY2" fmla="*/ 138374 h 245614"/>
              <a:gd name="connsiteX3" fmla="*/ 4151 w 121077"/>
              <a:gd name="connsiteY3" fmla="*/ 148060 h 245614"/>
              <a:gd name="connsiteX4" fmla="*/ 101705 w 121077"/>
              <a:gd name="connsiteY4" fmla="*/ 245614 h 245614"/>
              <a:gd name="connsiteX5" fmla="*/ 121077 w 121077"/>
              <a:gd name="connsiteY5" fmla="*/ 226242 h 245614"/>
              <a:gd name="connsiteX6" fmla="*/ 27675 w 121077"/>
              <a:gd name="connsiteY6" fmla="*/ 132839 h 245614"/>
              <a:gd name="connsiteX7" fmla="*/ 27675 w 121077"/>
              <a:gd name="connsiteY7" fmla="*/ 0 h 24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077" h="245614">
                <a:moveTo>
                  <a:pt x="27675" y="0"/>
                </a:moveTo>
                <a:lnTo>
                  <a:pt x="0" y="0"/>
                </a:lnTo>
                <a:lnTo>
                  <a:pt x="0" y="138374"/>
                </a:lnTo>
                <a:cubicBezTo>
                  <a:pt x="0" y="142525"/>
                  <a:pt x="1384" y="145985"/>
                  <a:pt x="4151" y="148060"/>
                </a:cubicBezTo>
                <a:lnTo>
                  <a:pt x="101705" y="245614"/>
                </a:lnTo>
                <a:lnTo>
                  <a:pt x="121077" y="226242"/>
                </a:lnTo>
                <a:lnTo>
                  <a:pt x="27675" y="132839"/>
                </a:lnTo>
                <a:lnTo>
                  <a:pt x="27675" y="0"/>
                </a:ln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E3AAAAF3-E4A1-2E83-B81C-829D26BF9741}"/>
              </a:ext>
            </a:extLst>
          </p:cNvPr>
          <p:cNvSpPr/>
          <p:nvPr/>
        </p:nvSpPr>
        <p:spPr>
          <a:xfrm>
            <a:off x="8065853" y="3197675"/>
            <a:ext cx="27674" cy="27674"/>
          </a:xfrm>
          <a:custGeom>
            <a:avLst/>
            <a:gdLst>
              <a:gd name="connsiteX0" fmla="*/ 27675 w 27674"/>
              <a:gd name="connsiteY0" fmla="*/ 13837 h 27674"/>
              <a:gd name="connsiteX1" fmla="*/ 13837 w 27674"/>
              <a:gd name="connsiteY1" fmla="*/ 27675 h 27674"/>
              <a:gd name="connsiteX2" fmla="*/ 0 w 27674"/>
              <a:gd name="connsiteY2" fmla="*/ 13837 h 27674"/>
              <a:gd name="connsiteX3" fmla="*/ 13837 w 27674"/>
              <a:gd name="connsiteY3" fmla="*/ 0 h 27674"/>
              <a:gd name="connsiteX4" fmla="*/ 27675 w 27674"/>
              <a:gd name="connsiteY4" fmla="*/ 13837 h 2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74" h="27674">
                <a:moveTo>
                  <a:pt x="27675" y="13837"/>
                </a:moveTo>
                <a:cubicBezTo>
                  <a:pt x="27675" y="21480"/>
                  <a:pt x="21480" y="27675"/>
                  <a:pt x="13837" y="27675"/>
                </a:cubicBezTo>
                <a:cubicBezTo>
                  <a:pt x="6195" y="27675"/>
                  <a:pt x="0" y="21480"/>
                  <a:pt x="0" y="13837"/>
                </a:cubicBezTo>
                <a:cubicBezTo>
                  <a:pt x="0" y="6195"/>
                  <a:pt x="6195" y="0"/>
                  <a:pt x="13837" y="0"/>
                </a:cubicBezTo>
                <a:cubicBezTo>
                  <a:pt x="21480" y="0"/>
                  <a:pt x="27675" y="6195"/>
                  <a:pt x="27675" y="13837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BA3F3382-BDB5-9B73-F460-C8ACB5617DA0}"/>
              </a:ext>
            </a:extLst>
          </p:cNvPr>
          <p:cNvSpPr/>
          <p:nvPr/>
        </p:nvSpPr>
        <p:spPr>
          <a:xfrm>
            <a:off x="8065853" y="3557448"/>
            <a:ext cx="27674" cy="27674"/>
          </a:xfrm>
          <a:custGeom>
            <a:avLst/>
            <a:gdLst>
              <a:gd name="connsiteX0" fmla="*/ 27675 w 27674"/>
              <a:gd name="connsiteY0" fmla="*/ 13837 h 27674"/>
              <a:gd name="connsiteX1" fmla="*/ 13837 w 27674"/>
              <a:gd name="connsiteY1" fmla="*/ 27675 h 27674"/>
              <a:gd name="connsiteX2" fmla="*/ 0 w 27674"/>
              <a:gd name="connsiteY2" fmla="*/ 13837 h 27674"/>
              <a:gd name="connsiteX3" fmla="*/ 13837 w 27674"/>
              <a:gd name="connsiteY3" fmla="*/ 0 h 27674"/>
              <a:gd name="connsiteX4" fmla="*/ 27675 w 27674"/>
              <a:gd name="connsiteY4" fmla="*/ 13837 h 2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74" h="27674">
                <a:moveTo>
                  <a:pt x="27675" y="13837"/>
                </a:moveTo>
                <a:cubicBezTo>
                  <a:pt x="27675" y="21480"/>
                  <a:pt x="21480" y="27675"/>
                  <a:pt x="13837" y="27675"/>
                </a:cubicBezTo>
                <a:cubicBezTo>
                  <a:pt x="6195" y="27675"/>
                  <a:pt x="0" y="21480"/>
                  <a:pt x="0" y="13837"/>
                </a:cubicBezTo>
                <a:cubicBezTo>
                  <a:pt x="0" y="6195"/>
                  <a:pt x="6195" y="0"/>
                  <a:pt x="13837" y="0"/>
                </a:cubicBezTo>
                <a:cubicBezTo>
                  <a:pt x="21480" y="0"/>
                  <a:pt x="27675" y="6195"/>
                  <a:pt x="27675" y="13837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ACACBE7-3FA9-564C-5208-2CC5414C4223}"/>
              </a:ext>
            </a:extLst>
          </p:cNvPr>
          <p:cNvSpPr/>
          <p:nvPr/>
        </p:nvSpPr>
        <p:spPr>
          <a:xfrm>
            <a:off x="7885967" y="3377561"/>
            <a:ext cx="27674" cy="27674"/>
          </a:xfrm>
          <a:custGeom>
            <a:avLst/>
            <a:gdLst>
              <a:gd name="connsiteX0" fmla="*/ 27675 w 27674"/>
              <a:gd name="connsiteY0" fmla="*/ 13837 h 27674"/>
              <a:gd name="connsiteX1" fmla="*/ 13837 w 27674"/>
              <a:gd name="connsiteY1" fmla="*/ 27675 h 27674"/>
              <a:gd name="connsiteX2" fmla="*/ 0 w 27674"/>
              <a:gd name="connsiteY2" fmla="*/ 13837 h 27674"/>
              <a:gd name="connsiteX3" fmla="*/ 13837 w 27674"/>
              <a:gd name="connsiteY3" fmla="*/ 0 h 27674"/>
              <a:gd name="connsiteX4" fmla="*/ 27675 w 27674"/>
              <a:gd name="connsiteY4" fmla="*/ 13837 h 2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74" h="27674">
                <a:moveTo>
                  <a:pt x="27675" y="13837"/>
                </a:moveTo>
                <a:cubicBezTo>
                  <a:pt x="27675" y="21480"/>
                  <a:pt x="21480" y="27675"/>
                  <a:pt x="13837" y="27675"/>
                </a:cubicBezTo>
                <a:cubicBezTo>
                  <a:pt x="6195" y="27675"/>
                  <a:pt x="0" y="21480"/>
                  <a:pt x="0" y="13837"/>
                </a:cubicBezTo>
                <a:cubicBezTo>
                  <a:pt x="0" y="6195"/>
                  <a:pt x="6195" y="0"/>
                  <a:pt x="13837" y="0"/>
                </a:cubicBezTo>
                <a:cubicBezTo>
                  <a:pt x="21480" y="0"/>
                  <a:pt x="27675" y="6195"/>
                  <a:pt x="27675" y="13837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6A61150E-D138-7B1B-C464-657CA0612B5B}"/>
              </a:ext>
            </a:extLst>
          </p:cNvPr>
          <p:cNvSpPr/>
          <p:nvPr/>
        </p:nvSpPr>
        <p:spPr>
          <a:xfrm>
            <a:off x="8245740" y="3377561"/>
            <a:ext cx="27674" cy="27674"/>
          </a:xfrm>
          <a:custGeom>
            <a:avLst/>
            <a:gdLst>
              <a:gd name="connsiteX0" fmla="*/ 27675 w 27674"/>
              <a:gd name="connsiteY0" fmla="*/ 13837 h 27674"/>
              <a:gd name="connsiteX1" fmla="*/ 13837 w 27674"/>
              <a:gd name="connsiteY1" fmla="*/ 27675 h 27674"/>
              <a:gd name="connsiteX2" fmla="*/ 0 w 27674"/>
              <a:gd name="connsiteY2" fmla="*/ 13837 h 27674"/>
              <a:gd name="connsiteX3" fmla="*/ 13837 w 27674"/>
              <a:gd name="connsiteY3" fmla="*/ 0 h 27674"/>
              <a:gd name="connsiteX4" fmla="*/ 27675 w 27674"/>
              <a:gd name="connsiteY4" fmla="*/ 13837 h 27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74" h="27674">
                <a:moveTo>
                  <a:pt x="27675" y="13837"/>
                </a:moveTo>
                <a:cubicBezTo>
                  <a:pt x="27675" y="21480"/>
                  <a:pt x="21480" y="27675"/>
                  <a:pt x="13837" y="27675"/>
                </a:cubicBezTo>
                <a:cubicBezTo>
                  <a:pt x="6195" y="27675"/>
                  <a:pt x="0" y="21480"/>
                  <a:pt x="0" y="13837"/>
                </a:cubicBezTo>
                <a:cubicBezTo>
                  <a:pt x="0" y="6195"/>
                  <a:pt x="6195" y="0"/>
                  <a:pt x="13837" y="0"/>
                </a:cubicBezTo>
                <a:cubicBezTo>
                  <a:pt x="21480" y="0"/>
                  <a:pt x="27675" y="6195"/>
                  <a:pt x="27675" y="13837"/>
                </a:cubicBezTo>
                <a:close/>
              </a:path>
            </a:pathLst>
          </a:cu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A308D0C-AE44-AD17-8D39-C2094EDAFE33}"/>
              </a:ext>
            </a:extLst>
          </p:cNvPr>
          <p:cNvGrpSpPr/>
          <p:nvPr/>
        </p:nvGrpSpPr>
        <p:grpSpPr>
          <a:xfrm>
            <a:off x="2972179" y="1805511"/>
            <a:ext cx="2993308" cy="697969"/>
            <a:chOff x="5502992" y="1365845"/>
            <a:chExt cx="2993308" cy="697969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A3FF6FE-9679-741A-CE90-A56261B9B896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81168E0-57A7-81DE-8E38-739446046F64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622B17C-208F-D8E3-315A-22850B21671A}"/>
              </a:ext>
            </a:extLst>
          </p:cNvPr>
          <p:cNvGrpSpPr/>
          <p:nvPr/>
        </p:nvGrpSpPr>
        <p:grpSpPr>
          <a:xfrm>
            <a:off x="6982510" y="1805511"/>
            <a:ext cx="2993308" cy="697969"/>
            <a:chOff x="5502992" y="1365845"/>
            <a:chExt cx="2993308" cy="69796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BC96FA1-078D-6B6B-85AC-F0F332BE4BD8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B3EE9E7-600D-876F-1242-232398EC4BCD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E3861AC-6B38-60EB-90A9-5A74A12F5ACE}"/>
              </a:ext>
            </a:extLst>
          </p:cNvPr>
          <p:cNvGrpSpPr/>
          <p:nvPr/>
        </p:nvGrpSpPr>
        <p:grpSpPr>
          <a:xfrm>
            <a:off x="762479" y="4422354"/>
            <a:ext cx="2993308" cy="697969"/>
            <a:chOff x="5502992" y="1365845"/>
            <a:chExt cx="2993308" cy="69796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5772457-A6DA-B715-C07C-1D6A00799FA9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5CEEF6E-0062-C0A2-7864-5316251BF780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0232FE0-ABAB-CDAC-D529-D890A9EF0A6E}"/>
              </a:ext>
            </a:extLst>
          </p:cNvPr>
          <p:cNvGrpSpPr/>
          <p:nvPr/>
        </p:nvGrpSpPr>
        <p:grpSpPr>
          <a:xfrm>
            <a:off x="4920333" y="4422354"/>
            <a:ext cx="2993308" cy="697969"/>
            <a:chOff x="5502992" y="1365845"/>
            <a:chExt cx="2993308" cy="697969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7F9EA4F-6358-4CB7-9540-9226EABAABB7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7C6E4F3-DE6F-E63A-2F95-48760577AC2B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B401B88-7BD6-A33C-6892-7A98766181E0}"/>
              </a:ext>
            </a:extLst>
          </p:cNvPr>
          <p:cNvGrpSpPr/>
          <p:nvPr/>
        </p:nvGrpSpPr>
        <p:grpSpPr>
          <a:xfrm>
            <a:off x="8985326" y="4422354"/>
            <a:ext cx="2993308" cy="697969"/>
            <a:chOff x="5502992" y="1365845"/>
            <a:chExt cx="2993308" cy="697969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50952FC-CB10-1C65-63F7-6672FAF1CC7D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3BB002C-5735-A577-401D-B458EA6D4827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5524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CA34E8-E851-2CB3-8ECA-C8EE9ECEFB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5218D7-DC58-F5CA-7101-EAC744F4555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Shape 1787">
            <a:extLst>
              <a:ext uri="{FF2B5EF4-FFF2-40B4-BE49-F238E27FC236}">
                <a16:creationId xmlns:a16="http://schemas.microsoft.com/office/drawing/2014/main" id="{1B2EC556-A460-28A8-B077-064EC9BAC946}"/>
              </a:ext>
            </a:extLst>
          </p:cNvPr>
          <p:cNvSpPr/>
          <p:nvPr/>
        </p:nvSpPr>
        <p:spPr>
          <a:xfrm>
            <a:off x="6128329" y="1860885"/>
            <a:ext cx="1" cy="136354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6" name="Shape 1785">
            <a:extLst>
              <a:ext uri="{FF2B5EF4-FFF2-40B4-BE49-F238E27FC236}">
                <a16:creationId xmlns:a16="http://schemas.microsoft.com/office/drawing/2014/main" id="{025C0668-97E7-565A-85EF-071673A12C81}"/>
              </a:ext>
            </a:extLst>
          </p:cNvPr>
          <p:cNvSpPr/>
          <p:nvPr/>
        </p:nvSpPr>
        <p:spPr>
          <a:xfrm>
            <a:off x="6128329" y="1860888"/>
            <a:ext cx="4138417" cy="1356185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7" name="Shape 1786">
            <a:extLst>
              <a:ext uri="{FF2B5EF4-FFF2-40B4-BE49-F238E27FC236}">
                <a16:creationId xmlns:a16="http://schemas.microsoft.com/office/drawing/2014/main" id="{B193C18F-30E0-C065-73E0-9A4DDE487EE8}"/>
              </a:ext>
            </a:extLst>
          </p:cNvPr>
          <p:cNvSpPr/>
          <p:nvPr/>
        </p:nvSpPr>
        <p:spPr>
          <a:xfrm>
            <a:off x="6134264" y="1860885"/>
            <a:ext cx="2081673" cy="135618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8" name="Shape 1788">
            <a:extLst>
              <a:ext uri="{FF2B5EF4-FFF2-40B4-BE49-F238E27FC236}">
                <a16:creationId xmlns:a16="http://schemas.microsoft.com/office/drawing/2014/main" id="{2902C8FB-7B66-6CD7-58EE-52B4731F22A0}"/>
              </a:ext>
            </a:extLst>
          </p:cNvPr>
          <p:cNvSpPr/>
          <p:nvPr/>
        </p:nvSpPr>
        <p:spPr>
          <a:xfrm flipH="1">
            <a:off x="4055439" y="1860885"/>
            <a:ext cx="2073651" cy="134882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9" name="Shape 1789">
            <a:extLst>
              <a:ext uri="{FF2B5EF4-FFF2-40B4-BE49-F238E27FC236}">
                <a16:creationId xmlns:a16="http://schemas.microsoft.com/office/drawing/2014/main" id="{13FDF764-A1F8-E2C8-A762-C53B264EAE61}"/>
              </a:ext>
            </a:extLst>
          </p:cNvPr>
          <p:cNvSpPr/>
          <p:nvPr/>
        </p:nvSpPr>
        <p:spPr>
          <a:xfrm flipH="1">
            <a:off x="1982553" y="1860885"/>
            <a:ext cx="4145777" cy="136354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10" name="Shape 1794">
            <a:extLst>
              <a:ext uri="{FF2B5EF4-FFF2-40B4-BE49-F238E27FC236}">
                <a16:creationId xmlns:a16="http://schemas.microsoft.com/office/drawing/2014/main" id="{C2B69829-728A-69EB-C7C7-71DB73F772F0}"/>
              </a:ext>
            </a:extLst>
          </p:cNvPr>
          <p:cNvSpPr/>
          <p:nvPr/>
        </p:nvSpPr>
        <p:spPr>
          <a:xfrm>
            <a:off x="1048582" y="2968680"/>
            <a:ext cx="1892135" cy="58900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12700"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11" name="Shape 1796">
            <a:extLst>
              <a:ext uri="{FF2B5EF4-FFF2-40B4-BE49-F238E27FC236}">
                <a16:creationId xmlns:a16="http://schemas.microsoft.com/office/drawing/2014/main" id="{73D5AE2B-DE99-CD63-CD9C-5832739C6F93}"/>
              </a:ext>
            </a:extLst>
          </p:cNvPr>
          <p:cNvSpPr/>
          <p:nvPr/>
        </p:nvSpPr>
        <p:spPr>
          <a:xfrm>
            <a:off x="3111097" y="2968680"/>
            <a:ext cx="1892135" cy="58900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12700"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12" name="Shape 1798">
            <a:extLst>
              <a:ext uri="{FF2B5EF4-FFF2-40B4-BE49-F238E27FC236}">
                <a16:creationId xmlns:a16="http://schemas.microsoft.com/office/drawing/2014/main" id="{65BDD036-A875-538D-CC3D-9EE14A54F700}"/>
              </a:ext>
            </a:extLst>
          </p:cNvPr>
          <p:cNvSpPr/>
          <p:nvPr/>
        </p:nvSpPr>
        <p:spPr>
          <a:xfrm>
            <a:off x="5159110" y="2968680"/>
            <a:ext cx="1892135" cy="58900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12700"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13" name="Shape 1800">
            <a:extLst>
              <a:ext uri="{FF2B5EF4-FFF2-40B4-BE49-F238E27FC236}">
                <a16:creationId xmlns:a16="http://schemas.microsoft.com/office/drawing/2014/main" id="{715095C8-A3D7-EEDC-248D-98DE74043498}"/>
              </a:ext>
            </a:extLst>
          </p:cNvPr>
          <p:cNvSpPr/>
          <p:nvPr/>
        </p:nvSpPr>
        <p:spPr>
          <a:xfrm>
            <a:off x="7181162" y="2968680"/>
            <a:ext cx="1892135" cy="58900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12700"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14" name="Shape 1802">
            <a:extLst>
              <a:ext uri="{FF2B5EF4-FFF2-40B4-BE49-F238E27FC236}">
                <a16:creationId xmlns:a16="http://schemas.microsoft.com/office/drawing/2014/main" id="{026BE621-63E1-4F74-DBD3-8EE0B7DE10F3}"/>
              </a:ext>
            </a:extLst>
          </p:cNvPr>
          <p:cNvSpPr/>
          <p:nvPr/>
        </p:nvSpPr>
        <p:spPr>
          <a:xfrm>
            <a:off x="9227611" y="2968680"/>
            <a:ext cx="1892135" cy="58900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D0303"/>
              </a:gs>
              <a:gs pos="100000">
                <a:srgbClr val="E00101"/>
              </a:gs>
            </a:gsLst>
            <a:lin ang="5400000" scaled="1"/>
          </a:gradFill>
          <a:ln w="12700"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grpSp>
        <p:nvGrpSpPr>
          <p:cNvPr id="15" name="Group 33">
            <a:extLst>
              <a:ext uri="{FF2B5EF4-FFF2-40B4-BE49-F238E27FC236}">
                <a16:creationId xmlns:a16="http://schemas.microsoft.com/office/drawing/2014/main" id="{A4C8E913-DB3E-89FE-FBC4-624904C4D7B7}"/>
              </a:ext>
            </a:extLst>
          </p:cNvPr>
          <p:cNvGrpSpPr/>
          <p:nvPr/>
        </p:nvGrpSpPr>
        <p:grpSpPr>
          <a:xfrm>
            <a:off x="5526408" y="1310143"/>
            <a:ext cx="1191141" cy="1191141"/>
            <a:chOff x="5526407" y="1696816"/>
            <a:chExt cx="1191141" cy="1191141"/>
          </a:xfrm>
        </p:grpSpPr>
        <p:sp>
          <p:nvSpPr>
            <p:cNvPr id="16" name="Shape 1790">
              <a:extLst>
                <a:ext uri="{FF2B5EF4-FFF2-40B4-BE49-F238E27FC236}">
                  <a16:creationId xmlns:a16="http://schemas.microsoft.com/office/drawing/2014/main" id="{C8FE94B9-0510-D92C-EE0B-54908A61FC83}"/>
                </a:ext>
              </a:extLst>
            </p:cNvPr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7D0303"/>
                </a:gs>
                <a:gs pos="100000">
                  <a:srgbClr val="E00101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pPr lvl="0"/>
              <a:endParaRPr sz="1733" dirty="0">
                <a:cs typeface="+mn-ea"/>
                <a:sym typeface="+mn-lt"/>
              </a:endParaRPr>
            </a:p>
          </p:txBody>
        </p:sp>
        <p:sp>
          <p:nvSpPr>
            <p:cNvPr id="17" name="Shape 1804">
              <a:extLst>
                <a:ext uri="{FF2B5EF4-FFF2-40B4-BE49-F238E27FC236}">
                  <a16:creationId xmlns:a16="http://schemas.microsoft.com/office/drawing/2014/main" id="{F81BD185-93DA-9FF9-5E11-4B3E534F5B90}"/>
                </a:ext>
              </a:extLst>
            </p:cNvPr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733" dirty="0">
                <a:cs typeface="+mn-ea"/>
                <a:sym typeface="+mn-lt"/>
              </a:endParaRPr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1E70DC2-1389-6F50-C8CE-20384D52A396}"/>
              </a:ext>
            </a:extLst>
          </p:cNvPr>
          <p:cNvSpPr txBox="1">
            <a:spLocks/>
          </p:cNvSpPr>
          <p:nvPr/>
        </p:nvSpPr>
        <p:spPr>
          <a:xfrm>
            <a:off x="3118849" y="3058810"/>
            <a:ext cx="1876627" cy="40874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94C2CDF4-4918-7ED9-6105-10D775D3254C}"/>
              </a:ext>
            </a:extLst>
          </p:cNvPr>
          <p:cNvSpPr txBox="1">
            <a:spLocks/>
          </p:cNvSpPr>
          <p:nvPr/>
        </p:nvSpPr>
        <p:spPr>
          <a:xfrm>
            <a:off x="5166861" y="3058810"/>
            <a:ext cx="1876627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00955F8-491F-BBAF-42A3-43DB3AEC7A81}"/>
              </a:ext>
            </a:extLst>
          </p:cNvPr>
          <p:cNvSpPr txBox="1">
            <a:spLocks/>
          </p:cNvSpPr>
          <p:nvPr/>
        </p:nvSpPr>
        <p:spPr>
          <a:xfrm>
            <a:off x="7188915" y="3058810"/>
            <a:ext cx="1876627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CDFC8B7-8A5E-6275-F822-B599AEC3CD92}"/>
              </a:ext>
            </a:extLst>
          </p:cNvPr>
          <p:cNvSpPr txBox="1">
            <a:spLocks/>
          </p:cNvSpPr>
          <p:nvPr/>
        </p:nvSpPr>
        <p:spPr>
          <a:xfrm>
            <a:off x="1072037" y="3058810"/>
            <a:ext cx="1876627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7B1FD37-85A6-CFDC-782A-81D7BF3B652A}"/>
              </a:ext>
            </a:extLst>
          </p:cNvPr>
          <p:cNvSpPr txBox="1">
            <a:spLocks/>
          </p:cNvSpPr>
          <p:nvPr/>
        </p:nvSpPr>
        <p:spPr>
          <a:xfrm>
            <a:off x="9241713" y="3057850"/>
            <a:ext cx="1876627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0E6EF7A-40CB-A24E-E7CE-209A5288FEB6}"/>
              </a:ext>
            </a:extLst>
          </p:cNvPr>
          <p:cNvSpPr txBox="1"/>
          <p:nvPr/>
        </p:nvSpPr>
        <p:spPr>
          <a:xfrm>
            <a:off x="1030582" y="3647813"/>
            <a:ext cx="1892135" cy="1846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DF6BDEF-F46D-0F15-9D82-A2EA7AB4A638}"/>
              </a:ext>
            </a:extLst>
          </p:cNvPr>
          <p:cNvSpPr txBox="1"/>
          <p:nvPr/>
        </p:nvSpPr>
        <p:spPr>
          <a:xfrm>
            <a:off x="3123225" y="3647813"/>
            <a:ext cx="1892135" cy="1846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591BB76-7751-12B3-CF98-4CFA478E1394}"/>
              </a:ext>
            </a:extLst>
          </p:cNvPr>
          <p:cNvSpPr txBox="1"/>
          <p:nvPr/>
        </p:nvSpPr>
        <p:spPr>
          <a:xfrm>
            <a:off x="5166861" y="3647813"/>
            <a:ext cx="1892135" cy="1846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D8F72F3-5FE5-5722-A0A0-39AA3FB3E555}"/>
              </a:ext>
            </a:extLst>
          </p:cNvPr>
          <p:cNvSpPr txBox="1"/>
          <p:nvPr/>
        </p:nvSpPr>
        <p:spPr>
          <a:xfrm>
            <a:off x="7188850" y="3647813"/>
            <a:ext cx="1892135" cy="1846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DDCF891-6F73-F513-A1D0-A476BFC56897}"/>
              </a:ext>
            </a:extLst>
          </p:cNvPr>
          <p:cNvSpPr txBox="1"/>
          <p:nvPr/>
        </p:nvSpPr>
        <p:spPr>
          <a:xfrm>
            <a:off x="9241713" y="3647813"/>
            <a:ext cx="1892135" cy="1846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60053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CA34E8-E851-2CB3-8ECA-C8EE9ECEFB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5218D7-DC58-F5CA-7101-EAC744F4555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3C6737F6-C5C8-1348-D253-10E903C0F332}"/>
              </a:ext>
            </a:extLst>
          </p:cNvPr>
          <p:cNvSpPr/>
          <p:nvPr/>
        </p:nvSpPr>
        <p:spPr>
          <a:xfrm>
            <a:off x="8103133" y="2590586"/>
            <a:ext cx="1670587" cy="1440160"/>
          </a:xfrm>
          <a:prstGeom prst="hexagon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1"/>
          </a:gradFill>
          <a:ln w="1016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125108EA-4D81-5698-6C23-80DA835B20AF}"/>
              </a:ext>
            </a:extLst>
          </p:cNvPr>
          <p:cNvSpPr/>
          <p:nvPr/>
        </p:nvSpPr>
        <p:spPr>
          <a:xfrm>
            <a:off x="6783616" y="3310666"/>
            <a:ext cx="1670587" cy="1440160"/>
          </a:xfrm>
          <a:prstGeom prst="hexagon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1"/>
          </a:gradFill>
          <a:ln w="1016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CA122F00-7CDE-D09D-1D05-EAE7ECD704FD}"/>
              </a:ext>
            </a:extLst>
          </p:cNvPr>
          <p:cNvSpPr/>
          <p:nvPr/>
        </p:nvSpPr>
        <p:spPr>
          <a:xfrm>
            <a:off x="5453740" y="2590586"/>
            <a:ext cx="1670587" cy="1440160"/>
          </a:xfrm>
          <a:prstGeom prst="hexagon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1"/>
          </a:gradFill>
          <a:ln w="1016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六边形 37">
            <a:extLst>
              <a:ext uri="{FF2B5EF4-FFF2-40B4-BE49-F238E27FC236}">
                <a16:creationId xmlns:a16="http://schemas.microsoft.com/office/drawing/2014/main" id="{70ECBA55-4D41-D37E-8686-2E3684F5D16F}"/>
              </a:ext>
            </a:extLst>
          </p:cNvPr>
          <p:cNvSpPr/>
          <p:nvPr/>
        </p:nvSpPr>
        <p:spPr>
          <a:xfrm>
            <a:off x="4134185" y="3310666"/>
            <a:ext cx="1670587" cy="1440160"/>
          </a:xfrm>
          <a:prstGeom prst="hexagon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1"/>
          </a:gradFill>
          <a:ln w="1016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六边形 38">
            <a:extLst>
              <a:ext uri="{FF2B5EF4-FFF2-40B4-BE49-F238E27FC236}">
                <a16:creationId xmlns:a16="http://schemas.microsoft.com/office/drawing/2014/main" id="{B3169D06-EE94-81D3-7A75-B2C6079A2CEA}"/>
              </a:ext>
            </a:extLst>
          </p:cNvPr>
          <p:cNvSpPr/>
          <p:nvPr/>
        </p:nvSpPr>
        <p:spPr>
          <a:xfrm>
            <a:off x="2812641" y="2590586"/>
            <a:ext cx="1670587" cy="1440160"/>
          </a:xfrm>
          <a:prstGeom prst="hexagon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1"/>
          </a:gradFill>
          <a:ln w="1016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六边形 39">
            <a:extLst>
              <a:ext uri="{FF2B5EF4-FFF2-40B4-BE49-F238E27FC236}">
                <a16:creationId xmlns:a16="http://schemas.microsoft.com/office/drawing/2014/main" id="{78FA9421-9ED3-F56D-15B3-BAB382632A91}"/>
              </a:ext>
            </a:extLst>
          </p:cNvPr>
          <p:cNvSpPr/>
          <p:nvPr/>
        </p:nvSpPr>
        <p:spPr>
          <a:xfrm>
            <a:off x="1493124" y="3310666"/>
            <a:ext cx="1670587" cy="1440160"/>
          </a:xfrm>
          <a:prstGeom prst="hexagon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1"/>
          </a:gradFill>
          <a:ln w="1016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9C0F3B6-EEDC-560D-7CC2-411B2EDA3117}"/>
              </a:ext>
            </a:extLst>
          </p:cNvPr>
          <p:cNvGrpSpPr/>
          <p:nvPr/>
        </p:nvGrpSpPr>
        <p:grpSpPr>
          <a:xfrm>
            <a:off x="3102298" y="1649757"/>
            <a:ext cx="2063774" cy="867246"/>
            <a:chOff x="5502992" y="1365845"/>
            <a:chExt cx="2063774" cy="86724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80AB347-0B1D-2ABC-463E-3A7C1C16C492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CA44A04-687C-DCFA-CB63-5B5D96292175}"/>
                </a:ext>
              </a:extLst>
            </p:cNvPr>
            <p:cNvSpPr txBox="1"/>
            <p:nvPr/>
          </p:nvSpPr>
          <p:spPr>
            <a:xfrm>
              <a:off x="5502992" y="1632927"/>
              <a:ext cx="2063774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5DF5BBE-047B-277F-075A-1CEAE09FC279}"/>
              </a:ext>
            </a:extLst>
          </p:cNvPr>
          <p:cNvGrpSpPr/>
          <p:nvPr/>
        </p:nvGrpSpPr>
        <p:grpSpPr>
          <a:xfrm>
            <a:off x="5751729" y="1649757"/>
            <a:ext cx="2063774" cy="867246"/>
            <a:chOff x="5502992" y="1365845"/>
            <a:chExt cx="2063774" cy="86724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21B49E1-A7C4-E490-AFE7-0652DF474B73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2DD08B3-3A12-D816-6712-E32EA8EB2EA7}"/>
                </a:ext>
              </a:extLst>
            </p:cNvPr>
            <p:cNvSpPr txBox="1"/>
            <p:nvPr/>
          </p:nvSpPr>
          <p:spPr>
            <a:xfrm>
              <a:off x="5502992" y="1632927"/>
              <a:ext cx="2063774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646B2B5-0569-7EAD-0907-4E46C86CC2C7}"/>
              </a:ext>
            </a:extLst>
          </p:cNvPr>
          <p:cNvGrpSpPr/>
          <p:nvPr/>
        </p:nvGrpSpPr>
        <p:grpSpPr>
          <a:xfrm>
            <a:off x="8365838" y="1649757"/>
            <a:ext cx="2063774" cy="867246"/>
            <a:chOff x="5502992" y="1365845"/>
            <a:chExt cx="2063774" cy="86724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2DECE16-136D-E91E-0533-5B3AE5B20BC3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3F343E2-42F7-2AA6-7324-EE7EAB21A1D8}"/>
                </a:ext>
              </a:extLst>
            </p:cNvPr>
            <p:cNvSpPr txBox="1"/>
            <p:nvPr/>
          </p:nvSpPr>
          <p:spPr>
            <a:xfrm>
              <a:off x="5502992" y="1632927"/>
              <a:ext cx="2063774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ED45514-5FDA-3EE6-642F-AAE784D2BF59}"/>
              </a:ext>
            </a:extLst>
          </p:cNvPr>
          <p:cNvGrpSpPr/>
          <p:nvPr/>
        </p:nvGrpSpPr>
        <p:grpSpPr>
          <a:xfrm>
            <a:off x="1780754" y="4823443"/>
            <a:ext cx="2063774" cy="867246"/>
            <a:chOff x="5502992" y="1365845"/>
            <a:chExt cx="2063774" cy="86724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B422217-F21A-05A7-4F9E-22D8B813A0BC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6B17D8F-8340-3A33-37AF-6BE4E8A6552D}"/>
                </a:ext>
              </a:extLst>
            </p:cNvPr>
            <p:cNvSpPr txBox="1"/>
            <p:nvPr/>
          </p:nvSpPr>
          <p:spPr>
            <a:xfrm>
              <a:off x="5502992" y="1632927"/>
              <a:ext cx="2063774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E1B63ED-99DE-04D1-E87A-B1A569E834A3}"/>
              </a:ext>
            </a:extLst>
          </p:cNvPr>
          <p:cNvGrpSpPr/>
          <p:nvPr/>
        </p:nvGrpSpPr>
        <p:grpSpPr>
          <a:xfrm>
            <a:off x="4421853" y="4823443"/>
            <a:ext cx="2063774" cy="867246"/>
            <a:chOff x="5502992" y="1365845"/>
            <a:chExt cx="2063774" cy="86724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DC0E85A-E30A-EE5B-C652-7A7F1C05E4CE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0B22602-E827-EF63-8403-EA93C950546E}"/>
                </a:ext>
              </a:extLst>
            </p:cNvPr>
            <p:cNvSpPr txBox="1"/>
            <p:nvPr/>
          </p:nvSpPr>
          <p:spPr>
            <a:xfrm>
              <a:off x="5502992" y="1632927"/>
              <a:ext cx="2063774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7F18E14-30A1-E79D-98E3-07688561AA98}"/>
              </a:ext>
            </a:extLst>
          </p:cNvPr>
          <p:cNvGrpSpPr/>
          <p:nvPr/>
        </p:nvGrpSpPr>
        <p:grpSpPr>
          <a:xfrm>
            <a:off x="7071246" y="4823443"/>
            <a:ext cx="2063774" cy="867246"/>
            <a:chOff x="5502992" y="1365845"/>
            <a:chExt cx="2063774" cy="86724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84EC79F-FF9A-C947-E257-E0F391046511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BE0E7B-C53E-A3FD-BD9E-0F80C898586D}"/>
                </a:ext>
              </a:extLst>
            </p:cNvPr>
            <p:cNvSpPr txBox="1"/>
            <p:nvPr/>
          </p:nvSpPr>
          <p:spPr>
            <a:xfrm>
              <a:off x="5502992" y="1632927"/>
              <a:ext cx="2063774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64268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CA34E8-E851-2CB3-8ECA-C8EE9ECEFB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5218D7-DC58-F5CA-7101-EAC744F4555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1B095E9-E460-3825-587A-51D27B440E78}"/>
              </a:ext>
            </a:extLst>
          </p:cNvPr>
          <p:cNvGrpSpPr/>
          <p:nvPr/>
        </p:nvGrpSpPr>
        <p:grpSpPr>
          <a:xfrm>
            <a:off x="818535" y="1101577"/>
            <a:ext cx="3927906" cy="4897283"/>
            <a:chOff x="890971" y="1672201"/>
            <a:chExt cx="3485660" cy="4897921"/>
          </a:xfrm>
        </p:grpSpPr>
        <p:sp>
          <p:nvSpPr>
            <p:cNvPr id="6" name="Rectangle 42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  <a:extLst>
                <a:ext uri="{FF2B5EF4-FFF2-40B4-BE49-F238E27FC236}">
                  <a16:creationId xmlns:a16="http://schemas.microsoft.com/office/drawing/2014/main" id="{1FF9004A-108A-7D45-DF1C-AC6967D3A720}"/>
                </a:ext>
              </a:extLst>
            </p:cNvPr>
            <p:cNvSpPr/>
            <p:nvPr/>
          </p:nvSpPr>
          <p:spPr>
            <a:xfrm>
              <a:off x="890971" y="1672201"/>
              <a:ext cx="3485660" cy="4897921"/>
            </a:xfrm>
            <a:prstGeom prst="rect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47625">
              <a:solidFill>
                <a:schemeClr val="bg1">
                  <a:alpha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7" name="矩形 6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  <a:extLst>
                <a:ext uri="{FF2B5EF4-FFF2-40B4-BE49-F238E27FC236}">
                  <a16:creationId xmlns:a16="http://schemas.microsoft.com/office/drawing/2014/main" id="{807EB351-2D87-9B51-5A90-ECFA4B4EFD4F}"/>
                </a:ext>
              </a:extLst>
            </p:cNvPr>
            <p:cNvSpPr/>
            <p:nvPr/>
          </p:nvSpPr>
          <p:spPr>
            <a:xfrm>
              <a:off x="1006572" y="1780751"/>
              <a:ext cx="3254458" cy="465348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CD82830-21E7-6D7F-A490-A6A074262C00}"/>
              </a:ext>
            </a:extLst>
          </p:cNvPr>
          <p:cNvGrpSpPr/>
          <p:nvPr/>
        </p:nvGrpSpPr>
        <p:grpSpPr>
          <a:xfrm>
            <a:off x="5501761" y="3566399"/>
            <a:ext cx="1373784" cy="1373754"/>
            <a:chOff x="5574806" y="4137344"/>
            <a:chExt cx="1373963" cy="1373933"/>
          </a:xfr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1"/>
          </a:gradFill>
        </p:grpSpPr>
        <p:grpSp>
          <p:nvGrpSpPr>
            <p:cNvPr id="9" name="组合 8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  <a:extLst>
                <a:ext uri="{FF2B5EF4-FFF2-40B4-BE49-F238E27FC236}">
                  <a16:creationId xmlns:a16="http://schemas.microsoft.com/office/drawing/2014/main" id="{DC27FB1E-A4A4-3A08-19F9-77FE4C33A4E0}"/>
                </a:ext>
              </a:extLst>
            </p:cNvPr>
            <p:cNvGrpSpPr/>
            <p:nvPr/>
          </p:nvGrpSpPr>
          <p:grpSpPr>
            <a:xfrm>
              <a:off x="5574806" y="4137344"/>
              <a:ext cx="1373963" cy="1373933"/>
              <a:chOff x="4815148" y="3450527"/>
              <a:chExt cx="1373963" cy="1373933"/>
            </a:xfrm>
            <a:grpFill/>
          </p:grpSpPr>
          <p:pic>
            <p:nvPicPr>
              <p:cNvPr id="11" name="Picture 74">
                <a:extLst>
                  <a:ext uri="{FF2B5EF4-FFF2-40B4-BE49-F238E27FC236}">
                    <a16:creationId xmlns:a16="http://schemas.microsoft.com/office/drawing/2014/main" id="{78179440-BF02-33EB-7201-E2876C33F0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700000">
                <a:off x="4815148" y="3450527"/>
                <a:ext cx="1373933" cy="1373933"/>
              </a:xfrm>
              <a:prstGeom prst="rect">
                <a:avLst/>
              </a:prstGeom>
              <a:grpFill/>
              <a:ln w="190500" cap="sq">
                <a:solidFill>
                  <a:srgbClr val="FFFFFF"/>
                </a:solidFill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</p:spPr>
          </p:pic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0725C0EF-E523-4980-38E8-7A467634CB23}"/>
                  </a:ext>
                </a:extLst>
              </p:cNvPr>
              <p:cNvSpPr/>
              <p:nvPr/>
            </p:nvSpPr>
            <p:spPr>
              <a:xfrm rot="20723693">
                <a:off x="4816832" y="3465869"/>
                <a:ext cx="1372279" cy="13420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  <a:extLst>
                <a:ext uri="{FF2B5EF4-FFF2-40B4-BE49-F238E27FC236}">
                  <a16:creationId xmlns:a16="http://schemas.microsoft.com/office/drawing/2014/main" id="{66CCF693-7BAF-240A-1D5A-16AF41D713A9}"/>
                </a:ext>
              </a:extLst>
            </p:cNvPr>
            <p:cNvSpPr txBox="1"/>
            <p:nvPr/>
          </p:nvSpPr>
          <p:spPr>
            <a:xfrm>
              <a:off x="5652343" y="4624153"/>
              <a:ext cx="1210588" cy="40011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B420975-C6A7-E007-52D8-824D23A6B5F6}"/>
              </a:ext>
            </a:extLst>
          </p:cNvPr>
          <p:cNvGrpSpPr/>
          <p:nvPr/>
        </p:nvGrpSpPr>
        <p:grpSpPr>
          <a:xfrm>
            <a:off x="7553401" y="3544728"/>
            <a:ext cx="1373754" cy="1373754"/>
            <a:chOff x="7626713" y="4115670"/>
            <a:chExt cx="1373933" cy="1373933"/>
          </a:xfr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1"/>
          </a:gradFill>
        </p:grpSpPr>
        <p:grpSp>
          <p:nvGrpSpPr>
            <p:cNvPr id="14" name="组合 13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  <a:extLst>
                <a:ext uri="{FF2B5EF4-FFF2-40B4-BE49-F238E27FC236}">
                  <a16:creationId xmlns:a16="http://schemas.microsoft.com/office/drawing/2014/main" id="{91009501-862E-6A1B-C3A2-273AD947AB3B}"/>
                </a:ext>
              </a:extLst>
            </p:cNvPr>
            <p:cNvGrpSpPr/>
            <p:nvPr/>
          </p:nvGrpSpPr>
          <p:grpSpPr>
            <a:xfrm>
              <a:off x="7626713" y="4115670"/>
              <a:ext cx="1373933" cy="1373933"/>
              <a:chOff x="6867055" y="3428853"/>
              <a:chExt cx="1373933" cy="1373933"/>
            </a:xfrm>
            <a:grpFill/>
          </p:grpSpPr>
          <p:pic>
            <p:nvPicPr>
              <p:cNvPr id="16" name="Picture 76">
                <a:extLst>
                  <a:ext uri="{FF2B5EF4-FFF2-40B4-BE49-F238E27FC236}">
                    <a16:creationId xmlns:a16="http://schemas.microsoft.com/office/drawing/2014/main" id="{5F5939D9-2289-3DE0-BC5E-6D45092394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-900000">
                <a:off x="6867055" y="3428853"/>
                <a:ext cx="1373933" cy="1373933"/>
              </a:xfrm>
              <a:prstGeom prst="rect">
                <a:avLst/>
              </a:prstGeom>
              <a:grpFill/>
              <a:ln w="190500" cap="sq">
                <a:solidFill>
                  <a:srgbClr val="FFFFFF"/>
                </a:solidFill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</p:spPr>
          </p:pic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DFB04899-6E53-A737-0A83-C2C1DF2A70B5}"/>
                  </a:ext>
                </a:extLst>
              </p:cNvPr>
              <p:cNvSpPr/>
              <p:nvPr/>
            </p:nvSpPr>
            <p:spPr>
              <a:xfrm rot="20723693">
                <a:off x="6867882" y="3444804"/>
                <a:ext cx="1372279" cy="13420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  <a:extLst>
                <a:ext uri="{FF2B5EF4-FFF2-40B4-BE49-F238E27FC236}">
                  <a16:creationId xmlns:a16="http://schemas.microsoft.com/office/drawing/2014/main" id="{79485541-FF2B-A323-7A63-723E66799965}"/>
                </a:ext>
              </a:extLst>
            </p:cNvPr>
            <p:cNvSpPr txBox="1"/>
            <p:nvPr/>
          </p:nvSpPr>
          <p:spPr>
            <a:xfrm>
              <a:off x="7712439" y="4624153"/>
              <a:ext cx="1210588" cy="40011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7BFF559-9657-24C0-4761-80C791757A09}"/>
              </a:ext>
            </a:extLst>
          </p:cNvPr>
          <p:cNvGrpSpPr/>
          <p:nvPr/>
        </p:nvGrpSpPr>
        <p:grpSpPr>
          <a:xfrm>
            <a:off x="9605039" y="3578407"/>
            <a:ext cx="1373754" cy="1373754"/>
            <a:chOff x="9678619" y="4149353"/>
            <a:chExt cx="1373933" cy="1373933"/>
          </a:xfr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1"/>
          </a:gradFill>
        </p:grpSpPr>
        <p:grpSp>
          <p:nvGrpSpPr>
            <p:cNvPr id="19" name="组合 18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  <a:extLst>
                <a:ext uri="{FF2B5EF4-FFF2-40B4-BE49-F238E27FC236}">
                  <a16:creationId xmlns:a16="http://schemas.microsoft.com/office/drawing/2014/main" id="{9252694D-7D9E-7C67-C651-665821461C30}"/>
                </a:ext>
              </a:extLst>
            </p:cNvPr>
            <p:cNvGrpSpPr/>
            <p:nvPr/>
          </p:nvGrpSpPr>
          <p:grpSpPr>
            <a:xfrm>
              <a:off x="9678619" y="4149353"/>
              <a:ext cx="1373933" cy="1373933"/>
              <a:chOff x="8918961" y="3462536"/>
              <a:chExt cx="1373933" cy="1373933"/>
            </a:xfrm>
            <a:grpFill/>
          </p:grpSpPr>
          <p:pic>
            <p:nvPicPr>
              <p:cNvPr id="21" name="Picture 75">
                <a:extLst>
                  <a:ext uri="{FF2B5EF4-FFF2-40B4-BE49-F238E27FC236}">
                    <a16:creationId xmlns:a16="http://schemas.microsoft.com/office/drawing/2014/main" id="{720BB3F1-C7C9-2C67-C82F-4EB0579BB8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700000">
                <a:off x="8918961" y="3462536"/>
                <a:ext cx="1373933" cy="1373933"/>
              </a:xfrm>
              <a:prstGeom prst="rect">
                <a:avLst/>
              </a:prstGeom>
              <a:grpFill/>
              <a:ln w="190500" cap="sq">
                <a:solidFill>
                  <a:srgbClr val="FFFFFF"/>
                </a:solidFill>
                <a:miter lim="800000"/>
              </a:ln>
              <a:effectLst>
                <a:outerShdw blurRad="65000" dist="50800" dir="12900000" kx="195000" ky="145000" algn="tl" rotWithShape="0">
                  <a:srgbClr val="000000">
                    <a:alpha val="30000"/>
                  </a:srgbClr>
                </a:outerShdw>
              </a:effectLst>
            </p:spPr>
          </p:pic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B1E25E90-6142-B1F9-1F4A-A795AB75649D}"/>
                  </a:ext>
                </a:extLst>
              </p:cNvPr>
              <p:cNvSpPr/>
              <p:nvPr/>
            </p:nvSpPr>
            <p:spPr>
              <a:xfrm rot="20723693">
                <a:off x="8919787" y="3465868"/>
                <a:ext cx="1372279" cy="134202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 descr="e7d195523061f1c0deeec63e560781cfd59afb0ea006f2a87ABB68BF51EA6619813959095094C18C62A12F549504892A4AAA8C1554C6663626E05CA27F281A14E6983772AFC3FB97135759321DEA3D709AACD122C08E6ED18AC4724D23CAB3829F65D0411205866223E37BE19CE774DBCB820A1ED8BD4B48F73A41B7D19FD586C99C8798EB43CB1C">
              <a:extLst>
                <a:ext uri="{FF2B5EF4-FFF2-40B4-BE49-F238E27FC236}">
                  <a16:creationId xmlns:a16="http://schemas.microsoft.com/office/drawing/2014/main" id="{E265723A-6F38-96D1-6487-39D9C957B70F}"/>
                </a:ext>
              </a:extLst>
            </p:cNvPr>
            <p:cNvSpPr txBox="1"/>
            <p:nvPr/>
          </p:nvSpPr>
          <p:spPr>
            <a:xfrm>
              <a:off x="9781964" y="4624153"/>
              <a:ext cx="1210588" cy="400110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21E26F4C-D966-43DE-95A5-BFBC471C2150}"/>
              </a:ext>
            </a:extLst>
          </p:cNvPr>
          <p:cNvSpPr/>
          <p:nvPr/>
        </p:nvSpPr>
        <p:spPr>
          <a:xfrm>
            <a:off x="5579287" y="1975006"/>
            <a:ext cx="5663909" cy="968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D9278FF-A2C3-9BDC-BFA8-B31FE16F171A}"/>
              </a:ext>
            </a:extLst>
          </p:cNvPr>
          <p:cNvSpPr txBox="1"/>
          <p:nvPr/>
        </p:nvSpPr>
        <p:spPr>
          <a:xfrm>
            <a:off x="5579287" y="1574896"/>
            <a:ext cx="43470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16824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AF7A1EB-509E-C7F6-130E-32DE445704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4562478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50AF90EA-2B03-DA2A-6010-1C2D2F590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0"/>
            <a:ext cx="12194021" cy="4591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397A6D5-9A67-243A-1785-8C07A92DBB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888"/>
            <a:ext cx="12192000" cy="7685899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0CFC0C31-AEC7-7FA4-2414-C568A123E76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02114">
            <a:off x="-36637" y="3588887"/>
            <a:ext cx="4269897" cy="4242701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53DCA03-9B88-C555-0DE4-ADD32D8AC3C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950"/>
            <a:ext cx="12192000" cy="4591051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BBD15770-3811-6CE9-391F-BA50D4B1FE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2537" y="0"/>
            <a:ext cx="6038850" cy="2295524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BAD9515C-E74F-A8A6-5390-05A79BDDB01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61640">
            <a:off x="11275758" y="1147762"/>
            <a:ext cx="1877557" cy="18655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4194180" y="2844225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F8FE2A-3986-1CE5-504E-E7E2AE2E68C3}"/>
              </a:ext>
            </a:extLst>
          </p:cNvPr>
          <p:cNvSpPr txBox="1"/>
          <p:nvPr/>
        </p:nvSpPr>
        <p:spPr>
          <a:xfrm>
            <a:off x="4217801" y="3408352"/>
            <a:ext cx="4347007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005355-7BF4-9442-AF54-E49169CC4663}"/>
              </a:ext>
            </a:extLst>
          </p:cNvPr>
          <p:cNvSpPr txBox="1"/>
          <p:nvPr/>
        </p:nvSpPr>
        <p:spPr>
          <a:xfrm>
            <a:off x="916142" y="1969131"/>
            <a:ext cx="32544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F0CE9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76200" dist="254000" dir="15000000" sy="30000" kx="-1800000" algn="bl" rotWithShape="0">
                    <a:prstClr val="black">
                      <a:alpha val="28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19900" dirty="0">
              <a:gradFill>
                <a:gsLst>
                  <a:gs pos="0">
                    <a:srgbClr val="F0CE90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76200" dist="254000" dir="15000000" sy="30000" kx="-1800000" algn="bl" rotWithShape="0">
                  <a:prstClr val="black">
                    <a:alpha val="28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4744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CA34E8-E851-2CB3-8ECA-C8EE9ECEFB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5218D7-DC58-F5CA-7101-EAC744F4555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Freeform 105">
            <a:extLst>
              <a:ext uri="{FF2B5EF4-FFF2-40B4-BE49-F238E27FC236}">
                <a16:creationId xmlns:a16="http://schemas.microsoft.com/office/drawing/2014/main" id="{9216FAE2-B2B5-E561-37EE-4CA8A52754E1}"/>
              </a:ext>
            </a:extLst>
          </p:cNvPr>
          <p:cNvSpPr/>
          <p:nvPr/>
        </p:nvSpPr>
        <p:spPr bwMode="auto">
          <a:xfrm>
            <a:off x="6093339" y="4331596"/>
            <a:ext cx="1151467" cy="1250498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336" tIns="45705" rIns="91336" bIns="45705"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509AA2"/>
              </a:solidFill>
              <a:cs typeface="+mn-ea"/>
              <a:sym typeface="+mn-lt"/>
            </a:endParaRPr>
          </a:p>
        </p:txBody>
      </p:sp>
      <p:sp>
        <p:nvSpPr>
          <p:cNvPr id="6" name="Freeform 107">
            <a:extLst>
              <a:ext uri="{FF2B5EF4-FFF2-40B4-BE49-F238E27FC236}">
                <a16:creationId xmlns:a16="http://schemas.microsoft.com/office/drawing/2014/main" id="{77DEB47A-39BE-D1CF-54A8-4B025986D517}"/>
              </a:ext>
            </a:extLst>
          </p:cNvPr>
          <p:cNvSpPr/>
          <p:nvPr/>
        </p:nvSpPr>
        <p:spPr bwMode="auto">
          <a:xfrm>
            <a:off x="4751367" y="4331596"/>
            <a:ext cx="1155700" cy="1250498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336" tIns="45705" rIns="91336" bIns="45705"/>
          <a:lstStyle/>
          <a:p>
            <a:pPr defTabSz="121735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509AA2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427F330-1446-50BD-7F44-C1A07D436925}"/>
              </a:ext>
            </a:extLst>
          </p:cNvPr>
          <p:cNvGrpSpPr/>
          <p:nvPr/>
        </p:nvGrpSpPr>
        <p:grpSpPr>
          <a:xfrm>
            <a:off x="3983015" y="1750197"/>
            <a:ext cx="4030134" cy="3831898"/>
            <a:chOff x="3748193" y="2000673"/>
            <a:chExt cx="4030134" cy="3833285"/>
          </a:xfrm>
          <a:solidFill>
            <a:schemeClr val="bg1"/>
          </a:solidFill>
        </p:grpSpPr>
        <p:sp>
          <p:nvSpPr>
            <p:cNvPr id="8" name="Freeform 104">
              <a:extLst>
                <a:ext uri="{FF2B5EF4-FFF2-40B4-BE49-F238E27FC236}">
                  <a16:creationId xmlns:a16="http://schemas.microsoft.com/office/drawing/2014/main" id="{AB9E864B-BB0A-42D6-3BC9-EEE2ECF6E6E7}"/>
                </a:ext>
              </a:extLst>
            </p:cNvPr>
            <p:cNvSpPr/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gradFill>
              <a:gsLst>
                <a:gs pos="0">
                  <a:srgbClr val="E00101"/>
                </a:gs>
                <a:gs pos="100000">
                  <a:srgbClr val="7D0303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id="{CA105422-45FC-96E0-1933-E7A5CCF33F34}"/>
                </a:ext>
              </a:extLst>
            </p:cNvPr>
            <p:cNvSpPr/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gradFill>
              <a:gsLst>
                <a:gs pos="0">
                  <a:srgbClr val="E00101"/>
                </a:gs>
                <a:gs pos="100000">
                  <a:srgbClr val="7D0303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08">
              <a:extLst>
                <a:ext uri="{FF2B5EF4-FFF2-40B4-BE49-F238E27FC236}">
                  <a16:creationId xmlns:a16="http://schemas.microsoft.com/office/drawing/2014/main" id="{197A4E7A-0023-05AE-776F-06360C843013}"/>
                </a:ext>
              </a:extLst>
            </p:cNvPr>
            <p:cNvSpPr/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gradFill>
              <a:gsLst>
                <a:gs pos="0">
                  <a:srgbClr val="E00101"/>
                </a:gs>
                <a:gs pos="100000">
                  <a:srgbClr val="7D0303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09">
              <a:extLst>
                <a:ext uri="{FF2B5EF4-FFF2-40B4-BE49-F238E27FC236}">
                  <a16:creationId xmlns:a16="http://schemas.microsoft.com/office/drawing/2014/main" id="{4CDBD859-B201-7D81-4C52-AB818083095D}"/>
                </a:ext>
              </a:extLst>
            </p:cNvPr>
            <p:cNvSpPr/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gradFill>
              <a:gsLst>
                <a:gs pos="0">
                  <a:srgbClr val="E00101"/>
                </a:gs>
                <a:gs pos="100000">
                  <a:srgbClr val="7D0303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21">
              <a:extLst>
                <a:ext uri="{FF2B5EF4-FFF2-40B4-BE49-F238E27FC236}">
                  <a16:creationId xmlns:a16="http://schemas.microsoft.com/office/drawing/2014/main" id="{DBD24490-A145-FBE0-DF74-C6A5B7A63EEE}"/>
                </a:ext>
              </a:extLst>
            </p:cNvPr>
            <p:cNvSpPr/>
            <p:nvPr/>
          </p:nvSpPr>
          <p:spPr bwMode="auto">
            <a:xfrm>
              <a:off x="5462693" y="3837941"/>
              <a:ext cx="254000" cy="251884"/>
            </a:xfrm>
            <a:custGeom>
              <a:avLst/>
              <a:gdLst>
                <a:gd name="T0" fmla="*/ 2147483647 w 192"/>
                <a:gd name="T1" fmla="*/ 2147483647 h 192"/>
                <a:gd name="T2" fmla="*/ 2147483647 w 192"/>
                <a:gd name="T3" fmla="*/ 2147483647 h 192"/>
                <a:gd name="T4" fmla="*/ 2147483647 w 192"/>
                <a:gd name="T5" fmla="*/ 2147483647 h 192"/>
                <a:gd name="T6" fmla="*/ 2147483647 w 192"/>
                <a:gd name="T7" fmla="*/ 2147483647 h 192"/>
                <a:gd name="T8" fmla="*/ 2147483647 w 192"/>
                <a:gd name="T9" fmla="*/ 2147483647 h 192"/>
                <a:gd name="T10" fmla="*/ 2147483647 w 192"/>
                <a:gd name="T11" fmla="*/ 2147483647 h 192"/>
                <a:gd name="T12" fmla="*/ 2147483647 w 192"/>
                <a:gd name="T13" fmla="*/ 2147483647 h 192"/>
                <a:gd name="T14" fmla="*/ 2147483647 w 192"/>
                <a:gd name="T15" fmla="*/ 2147483647 h 192"/>
                <a:gd name="T16" fmla="*/ 2147483647 w 192"/>
                <a:gd name="T17" fmla="*/ 2147483647 h 192"/>
                <a:gd name="T18" fmla="*/ 2147483647 w 192"/>
                <a:gd name="T19" fmla="*/ 2147483647 h 192"/>
                <a:gd name="T20" fmla="*/ 2147483647 w 192"/>
                <a:gd name="T21" fmla="*/ 2147483647 h 192"/>
                <a:gd name="T22" fmla="*/ 2147483647 w 192"/>
                <a:gd name="T23" fmla="*/ 2147483647 h 192"/>
                <a:gd name="T24" fmla="*/ 2147483647 w 192"/>
                <a:gd name="T25" fmla="*/ 2147483647 h 192"/>
                <a:gd name="T26" fmla="*/ 2147483647 w 192"/>
                <a:gd name="T27" fmla="*/ 2147483647 h 192"/>
                <a:gd name="T28" fmla="*/ 2147483647 w 192"/>
                <a:gd name="T29" fmla="*/ 2147483647 h 192"/>
                <a:gd name="T30" fmla="*/ 2147483647 w 192"/>
                <a:gd name="T31" fmla="*/ 2147483647 h 192"/>
                <a:gd name="T32" fmla="*/ 2147483647 w 192"/>
                <a:gd name="T33" fmla="*/ 2147483647 h 192"/>
                <a:gd name="T34" fmla="*/ 2147483647 w 192"/>
                <a:gd name="T35" fmla="*/ 2147483647 h 192"/>
                <a:gd name="T36" fmla="*/ 0 w 192"/>
                <a:gd name="T37" fmla="*/ 2147483647 h 192"/>
                <a:gd name="T38" fmla="*/ 0 w 192"/>
                <a:gd name="T39" fmla="*/ 2147483647 h 192"/>
                <a:gd name="T40" fmla="*/ 2147483647 w 192"/>
                <a:gd name="T41" fmla="*/ 2147483647 h 192"/>
                <a:gd name="T42" fmla="*/ 2147483647 w 192"/>
                <a:gd name="T43" fmla="*/ 2147483647 h 192"/>
                <a:gd name="T44" fmla="*/ 2147483647 w 192"/>
                <a:gd name="T45" fmla="*/ 2147483647 h 192"/>
                <a:gd name="T46" fmla="*/ 2147483647 w 192"/>
                <a:gd name="T47" fmla="*/ 2147483647 h 192"/>
                <a:gd name="T48" fmla="*/ 2147483647 w 192"/>
                <a:gd name="T49" fmla="*/ 2147483647 h 192"/>
                <a:gd name="T50" fmla="*/ 2147483647 w 192"/>
                <a:gd name="T51" fmla="*/ 2147483647 h 192"/>
                <a:gd name="T52" fmla="*/ 2147483647 w 192"/>
                <a:gd name="T53" fmla="*/ 2147483647 h 192"/>
                <a:gd name="T54" fmla="*/ 2147483647 w 192"/>
                <a:gd name="T55" fmla="*/ 0 h 192"/>
                <a:gd name="T56" fmla="*/ 2147483647 w 192"/>
                <a:gd name="T57" fmla="*/ 0 h 192"/>
                <a:gd name="T58" fmla="*/ 2147483647 w 192"/>
                <a:gd name="T59" fmla="*/ 2147483647 h 192"/>
                <a:gd name="T60" fmla="*/ 2147483647 w 192"/>
                <a:gd name="T61" fmla="*/ 2147483647 h 192"/>
                <a:gd name="T62" fmla="*/ 2147483647 w 192"/>
                <a:gd name="T63" fmla="*/ 2147483647 h 192"/>
                <a:gd name="T64" fmla="*/ 2147483647 w 192"/>
                <a:gd name="T65" fmla="*/ 2147483647 h 192"/>
                <a:gd name="T66" fmla="*/ 2147483647 w 192"/>
                <a:gd name="T67" fmla="*/ 2147483647 h 192"/>
                <a:gd name="T68" fmla="*/ 2147483647 w 192"/>
                <a:gd name="T69" fmla="*/ 2147483647 h 192"/>
                <a:gd name="T70" fmla="*/ 2147483647 w 192"/>
                <a:gd name="T71" fmla="*/ 2147483647 h 192"/>
                <a:gd name="T72" fmla="*/ 2147483647 w 192"/>
                <a:gd name="T73" fmla="*/ 2147483647 h 192"/>
                <a:gd name="T74" fmla="*/ 2147483647 w 192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solidFill>
              <a:srgbClr val="7D0303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22">
              <a:extLst>
                <a:ext uri="{FF2B5EF4-FFF2-40B4-BE49-F238E27FC236}">
                  <a16:creationId xmlns:a16="http://schemas.microsoft.com/office/drawing/2014/main" id="{C7ECB100-EF7F-38A0-9C92-845C6542B5A2}"/>
                </a:ext>
              </a:extLst>
            </p:cNvPr>
            <p:cNvSpPr/>
            <p:nvPr/>
          </p:nvSpPr>
          <p:spPr bwMode="auto">
            <a:xfrm>
              <a:off x="5765378" y="3774440"/>
              <a:ext cx="315383" cy="315384"/>
            </a:xfrm>
            <a:custGeom>
              <a:avLst/>
              <a:gdLst>
                <a:gd name="T0" fmla="*/ 2147483647 w 240"/>
                <a:gd name="T1" fmla="*/ 2147483647 h 240"/>
                <a:gd name="T2" fmla="*/ 2147483647 w 240"/>
                <a:gd name="T3" fmla="*/ 2147483647 h 240"/>
                <a:gd name="T4" fmla="*/ 2147483647 w 240"/>
                <a:gd name="T5" fmla="*/ 2147483647 h 240"/>
                <a:gd name="T6" fmla="*/ 2147483647 w 240"/>
                <a:gd name="T7" fmla="*/ 2147483647 h 240"/>
                <a:gd name="T8" fmla="*/ 2147483647 w 240"/>
                <a:gd name="T9" fmla="*/ 2147483647 h 240"/>
                <a:gd name="T10" fmla="*/ 2147483647 w 240"/>
                <a:gd name="T11" fmla="*/ 2147483647 h 240"/>
                <a:gd name="T12" fmla="*/ 2147483647 w 240"/>
                <a:gd name="T13" fmla="*/ 2147483647 h 240"/>
                <a:gd name="T14" fmla="*/ 2147483647 w 240"/>
                <a:gd name="T15" fmla="*/ 2147483647 h 240"/>
                <a:gd name="T16" fmla="*/ 2147483647 w 240"/>
                <a:gd name="T17" fmla="*/ 2147483647 h 240"/>
                <a:gd name="T18" fmla="*/ 2147483647 w 240"/>
                <a:gd name="T19" fmla="*/ 2147483647 h 240"/>
                <a:gd name="T20" fmla="*/ 2147483647 w 240"/>
                <a:gd name="T21" fmla="*/ 2147483647 h 240"/>
                <a:gd name="T22" fmla="*/ 2147483647 w 240"/>
                <a:gd name="T23" fmla="*/ 2147483647 h 240"/>
                <a:gd name="T24" fmla="*/ 2147483647 w 240"/>
                <a:gd name="T25" fmla="*/ 2147483647 h 240"/>
                <a:gd name="T26" fmla="*/ 2147483647 w 240"/>
                <a:gd name="T27" fmla="*/ 2147483647 h 240"/>
                <a:gd name="T28" fmla="*/ 2147483647 w 240"/>
                <a:gd name="T29" fmla="*/ 2147483647 h 240"/>
                <a:gd name="T30" fmla="*/ 2147483647 w 240"/>
                <a:gd name="T31" fmla="*/ 2147483647 h 240"/>
                <a:gd name="T32" fmla="*/ 2147483647 w 240"/>
                <a:gd name="T33" fmla="*/ 2147483647 h 240"/>
                <a:gd name="T34" fmla="*/ 2147483647 w 240"/>
                <a:gd name="T35" fmla="*/ 2147483647 h 240"/>
                <a:gd name="T36" fmla="*/ 2147483647 w 240"/>
                <a:gd name="T37" fmla="*/ 2147483647 h 240"/>
                <a:gd name="T38" fmla="*/ 2147483647 w 240"/>
                <a:gd name="T39" fmla="*/ 2147483647 h 240"/>
                <a:gd name="T40" fmla="*/ 2147483647 w 240"/>
                <a:gd name="T41" fmla="*/ 2147483647 h 240"/>
                <a:gd name="T42" fmla="*/ 0 w 240"/>
                <a:gd name="T43" fmla="*/ 2147483647 h 240"/>
                <a:gd name="T44" fmla="*/ 0 w 240"/>
                <a:gd name="T45" fmla="*/ 2147483647 h 240"/>
                <a:gd name="T46" fmla="*/ 0 w 240"/>
                <a:gd name="T47" fmla="*/ 2147483647 h 240"/>
                <a:gd name="T48" fmla="*/ 0 w 240"/>
                <a:gd name="T49" fmla="*/ 2147483647 h 240"/>
                <a:gd name="T50" fmla="*/ 2147483647 w 240"/>
                <a:gd name="T51" fmla="*/ 2147483647 h 240"/>
                <a:gd name="T52" fmla="*/ 2147483647 w 240"/>
                <a:gd name="T53" fmla="*/ 2147483647 h 240"/>
                <a:gd name="T54" fmla="*/ 2147483647 w 240"/>
                <a:gd name="T55" fmla="*/ 2147483647 h 240"/>
                <a:gd name="T56" fmla="*/ 2147483647 w 240"/>
                <a:gd name="T57" fmla="*/ 2147483647 h 240"/>
                <a:gd name="T58" fmla="*/ 2147483647 w 240"/>
                <a:gd name="T59" fmla="*/ 2147483647 h 240"/>
                <a:gd name="T60" fmla="*/ 2147483647 w 240"/>
                <a:gd name="T61" fmla="*/ 2147483647 h 240"/>
                <a:gd name="T62" fmla="*/ 2147483647 w 240"/>
                <a:gd name="T63" fmla="*/ 2147483647 h 240"/>
                <a:gd name="T64" fmla="*/ 2147483647 w 240"/>
                <a:gd name="T65" fmla="*/ 0 h 240"/>
                <a:gd name="T66" fmla="*/ 2147483647 w 240"/>
                <a:gd name="T67" fmla="*/ 0 h 240"/>
                <a:gd name="T68" fmla="*/ 2147483647 w 240"/>
                <a:gd name="T69" fmla="*/ 0 h 240"/>
                <a:gd name="T70" fmla="*/ 2147483647 w 240"/>
                <a:gd name="T71" fmla="*/ 0 h 240"/>
                <a:gd name="T72" fmla="*/ 2147483647 w 240"/>
                <a:gd name="T73" fmla="*/ 2147483647 h 240"/>
                <a:gd name="T74" fmla="*/ 2147483647 w 240"/>
                <a:gd name="T75" fmla="*/ 2147483647 h 240"/>
                <a:gd name="T76" fmla="*/ 2147483647 w 240"/>
                <a:gd name="T77" fmla="*/ 2147483647 h 240"/>
                <a:gd name="T78" fmla="*/ 2147483647 w 240"/>
                <a:gd name="T79" fmla="*/ 2147483647 h 240"/>
                <a:gd name="T80" fmla="*/ 2147483647 w 240"/>
                <a:gd name="T81" fmla="*/ 2147483647 h 240"/>
                <a:gd name="T82" fmla="*/ 2147483647 w 240"/>
                <a:gd name="T83" fmla="*/ 2147483647 h 240"/>
                <a:gd name="T84" fmla="*/ 2147483647 w 240"/>
                <a:gd name="T85" fmla="*/ 2147483647 h 240"/>
                <a:gd name="T86" fmla="*/ 2147483647 w 240"/>
                <a:gd name="T87" fmla="*/ 2147483647 h 240"/>
                <a:gd name="T88" fmla="*/ 2147483647 w 240"/>
                <a:gd name="T89" fmla="*/ 2147483647 h 240"/>
                <a:gd name="T90" fmla="*/ 2147483647 w 240"/>
                <a:gd name="T91" fmla="*/ 2147483647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solidFill>
              <a:srgbClr val="E00101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23">
              <a:extLst>
                <a:ext uri="{FF2B5EF4-FFF2-40B4-BE49-F238E27FC236}">
                  <a16:creationId xmlns:a16="http://schemas.microsoft.com/office/drawing/2014/main" id="{E371F542-4271-9EFB-FFD3-D2D8ADB84E95}"/>
                </a:ext>
              </a:extLst>
            </p:cNvPr>
            <p:cNvSpPr/>
            <p:nvPr/>
          </p:nvSpPr>
          <p:spPr bwMode="auto">
            <a:xfrm>
              <a:off x="5462693" y="4142740"/>
              <a:ext cx="254000" cy="247651"/>
            </a:xfrm>
            <a:custGeom>
              <a:avLst/>
              <a:gdLst>
                <a:gd name="T0" fmla="*/ 2147483647 w 192"/>
                <a:gd name="T1" fmla="*/ 2147483647 h 190"/>
                <a:gd name="T2" fmla="*/ 2147483647 w 192"/>
                <a:gd name="T3" fmla="*/ 2147483647 h 190"/>
                <a:gd name="T4" fmla="*/ 2147483647 w 192"/>
                <a:gd name="T5" fmla="*/ 2147483647 h 190"/>
                <a:gd name="T6" fmla="*/ 2147483647 w 192"/>
                <a:gd name="T7" fmla="*/ 2147483647 h 190"/>
                <a:gd name="T8" fmla="*/ 2147483647 w 192"/>
                <a:gd name="T9" fmla="*/ 2147483647 h 190"/>
                <a:gd name="T10" fmla="*/ 2147483647 w 192"/>
                <a:gd name="T11" fmla="*/ 2147483647 h 190"/>
                <a:gd name="T12" fmla="*/ 2147483647 w 192"/>
                <a:gd name="T13" fmla="*/ 2147483647 h 190"/>
                <a:gd name="T14" fmla="*/ 2147483647 w 192"/>
                <a:gd name="T15" fmla="*/ 2147483647 h 190"/>
                <a:gd name="T16" fmla="*/ 2147483647 w 192"/>
                <a:gd name="T17" fmla="*/ 2147483647 h 190"/>
                <a:gd name="T18" fmla="*/ 2147483647 w 192"/>
                <a:gd name="T19" fmla="*/ 2147483647 h 190"/>
                <a:gd name="T20" fmla="*/ 2147483647 w 192"/>
                <a:gd name="T21" fmla="*/ 2147483647 h 190"/>
                <a:gd name="T22" fmla="*/ 2147483647 w 192"/>
                <a:gd name="T23" fmla="*/ 2147483647 h 190"/>
                <a:gd name="T24" fmla="*/ 2147483647 w 192"/>
                <a:gd name="T25" fmla="*/ 2147483647 h 190"/>
                <a:gd name="T26" fmla="*/ 2147483647 w 192"/>
                <a:gd name="T27" fmla="*/ 2147483647 h 190"/>
                <a:gd name="T28" fmla="*/ 2147483647 w 192"/>
                <a:gd name="T29" fmla="*/ 2147483647 h 190"/>
                <a:gd name="T30" fmla="*/ 2147483647 w 192"/>
                <a:gd name="T31" fmla="*/ 2147483647 h 190"/>
                <a:gd name="T32" fmla="*/ 2147483647 w 192"/>
                <a:gd name="T33" fmla="*/ 2147483647 h 190"/>
                <a:gd name="T34" fmla="*/ 2147483647 w 192"/>
                <a:gd name="T35" fmla="*/ 2147483647 h 190"/>
                <a:gd name="T36" fmla="*/ 0 w 192"/>
                <a:gd name="T37" fmla="*/ 2147483647 h 190"/>
                <a:gd name="T38" fmla="*/ 0 w 192"/>
                <a:gd name="T39" fmla="*/ 2147483647 h 190"/>
                <a:gd name="T40" fmla="*/ 2147483647 w 192"/>
                <a:gd name="T41" fmla="*/ 2147483647 h 190"/>
                <a:gd name="T42" fmla="*/ 2147483647 w 192"/>
                <a:gd name="T43" fmla="*/ 2147483647 h 190"/>
                <a:gd name="T44" fmla="*/ 2147483647 w 192"/>
                <a:gd name="T45" fmla="*/ 2147483647 h 190"/>
                <a:gd name="T46" fmla="*/ 2147483647 w 192"/>
                <a:gd name="T47" fmla="*/ 2147483647 h 190"/>
                <a:gd name="T48" fmla="*/ 2147483647 w 192"/>
                <a:gd name="T49" fmla="*/ 2147483647 h 190"/>
                <a:gd name="T50" fmla="*/ 2147483647 w 192"/>
                <a:gd name="T51" fmla="*/ 2147483647 h 190"/>
                <a:gd name="T52" fmla="*/ 2147483647 w 192"/>
                <a:gd name="T53" fmla="*/ 2147483647 h 190"/>
                <a:gd name="T54" fmla="*/ 2147483647 w 192"/>
                <a:gd name="T55" fmla="*/ 0 h 190"/>
                <a:gd name="T56" fmla="*/ 2147483647 w 192"/>
                <a:gd name="T57" fmla="*/ 0 h 190"/>
                <a:gd name="T58" fmla="*/ 2147483647 w 192"/>
                <a:gd name="T59" fmla="*/ 2147483647 h 190"/>
                <a:gd name="T60" fmla="*/ 2147483647 w 192"/>
                <a:gd name="T61" fmla="*/ 2147483647 h 190"/>
                <a:gd name="T62" fmla="*/ 2147483647 w 192"/>
                <a:gd name="T63" fmla="*/ 2147483647 h 190"/>
                <a:gd name="T64" fmla="*/ 2147483647 w 192"/>
                <a:gd name="T65" fmla="*/ 2147483647 h 190"/>
                <a:gd name="T66" fmla="*/ 2147483647 w 192"/>
                <a:gd name="T67" fmla="*/ 2147483647 h 190"/>
                <a:gd name="T68" fmla="*/ 2147483647 w 192"/>
                <a:gd name="T69" fmla="*/ 2147483647 h 190"/>
                <a:gd name="T70" fmla="*/ 2147483647 w 192"/>
                <a:gd name="T71" fmla="*/ 2147483647 h 190"/>
                <a:gd name="T72" fmla="*/ 2147483647 w 192"/>
                <a:gd name="T73" fmla="*/ 2147483647 h 190"/>
                <a:gd name="T74" fmla="*/ 2147483647 w 192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solidFill>
              <a:srgbClr val="E00101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24">
              <a:extLst>
                <a:ext uri="{FF2B5EF4-FFF2-40B4-BE49-F238E27FC236}">
                  <a16:creationId xmlns:a16="http://schemas.microsoft.com/office/drawing/2014/main" id="{B976E963-3546-5D5D-D2BB-04EA38BEF4C3}"/>
                </a:ext>
              </a:extLst>
            </p:cNvPr>
            <p:cNvSpPr/>
            <p:nvPr/>
          </p:nvSpPr>
          <p:spPr bwMode="auto">
            <a:xfrm>
              <a:off x="5765378" y="4142740"/>
              <a:ext cx="249767" cy="247651"/>
            </a:xfrm>
            <a:custGeom>
              <a:avLst/>
              <a:gdLst>
                <a:gd name="T0" fmla="*/ 2147483647 w 190"/>
                <a:gd name="T1" fmla="*/ 2147483647 h 190"/>
                <a:gd name="T2" fmla="*/ 2147483647 w 190"/>
                <a:gd name="T3" fmla="*/ 2147483647 h 190"/>
                <a:gd name="T4" fmla="*/ 2147483647 w 190"/>
                <a:gd name="T5" fmla="*/ 2147483647 h 190"/>
                <a:gd name="T6" fmla="*/ 2147483647 w 190"/>
                <a:gd name="T7" fmla="*/ 2147483647 h 190"/>
                <a:gd name="T8" fmla="*/ 2147483647 w 190"/>
                <a:gd name="T9" fmla="*/ 2147483647 h 190"/>
                <a:gd name="T10" fmla="*/ 2147483647 w 190"/>
                <a:gd name="T11" fmla="*/ 2147483647 h 190"/>
                <a:gd name="T12" fmla="*/ 2147483647 w 190"/>
                <a:gd name="T13" fmla="*/ 2147483647 h 190"/>
                <a:gd name="T14" fmla="*/ 2147483647 w 190"/>
                <a:gd name="T15" fmla="*/ 2147483647 h 190"/>
                <a:gd name="T16" fmla="*/ 2147483647 w 190"/>
                <a:gd name="T17" fmla="*/ 2147483647 h 190"/>
                <a:gd name="T18" fmla="*/ 2147483647 w 190"/>
                <a:gd name="T19" fmla="*/ 2147483647 h 190"/>
                <a:gd name="T20" fmla="*/ 2147483647 w 190"/>
                <a:gd name="T21" fmla="*/ 2147483647 h 190"/>
                <a:gd name="T22" fmla="*/ 2147483647 w 190"/>
                <a:gd name="T23" fmla="*/ 2147483647 h 190"/>
                <a:gd name="T24" fmla="*/ 2147483647 w 190"/>
                <a:gd name="T25" fmla="*/ 2147483647 h 190"/>
                <a:gd name="T26" fmla="*/ 2147483647 w 190"/>
                <a:gd name="T27" fmla="*/ 2147483647 h 190"/>
                <a:gd name="T28" fmla="*/ 2147483647 w 190"/>
                <a:gd name="T29" fmla="*/ 2147483647 h 190"/>
                <a:gd name="T30" fmla="*/ 2147483647 w 190"/>
                <a:gd name="T31" fmla="*/ 2147483647 h 190"/>
                <a:gd name="T32" fmla="*/ 2147483647 w 190"/>
                <a:gd name="T33" fmla="*/ 2147483647 h 190"/>
                <a:gd name="T34" fmla="*/ 2147483647 w 190"/>
                <a:gd name="T35" fmla="*/ 2147483647 h 190"/>
                <a:gd name="T36" fmla="*/ 0 w 190"/>
                <a:gd name="T37" fmla="*/ 2147483647 h 190"/>
                <a:gd name="T38" fmla="*/ 0 w 190"/>
                <a:gd name="T39" fmla="*/ 2147483647 h 190"/>
                <a:gd name="T40" fmla="*/ 2147483647 w 190"/>
                <a:gd name="T41" fmla="*/ 2147483647 h 190"/>
                <a:gd name="T42" fmla="*/ 2147483647 w 190"/>
                <a:gd name="T43" fmla="*/ 2147483647 h 190"/>
                <a:gd name="T44" fmla="*/ 2147483647 w 190"/>
                <a:gd name="T45" fmla="*/ 2147483647 h 190"/>
                <a:gd name="T46" fmla="*/ 2147483647 w 190"/>
                <a:gd name="T47" fmla="*/ 2147483647 h 190"/>
                <a:gd name="T48" fmla="*/ 2147483647 w 190"/>
                <a:gd name="T49" fmla="*/ 2147483647 h 190"/>
                <a:gd name="T50" fmla="*/ 2147483647 w 190"/>
                <a:gd name="T51" fmla="*/ 2147483647 h 190"/>
                <a:gd name="T52" fmla="*/ 2147483647 w 190"/>
                <a:gd name="T53" fmla="*/ 2147483647 h 190"/>
                <a:gd name="T54" fmla="*/ 2147483647 w 190"/>
                <a:gd name="T55" fmla="*/ 0 h 190"/>
                <a:gd name="T56" fmla="*/ 2147483647 w 190"/>
                <a:gd name="T57" fmla="*/ 0 h 190"/>
                <a:gd name="T58" fmla="*/ 2147483647 w 190"/>
                <a:gd name="T59" fmla="*/ 2147483647 h 190"/>
                <a:gd name="T60" fmla="*/ 2147483647 w 190"/>
                <a:gd name="T61" fmla="*/ 2147483647 h 190"/>
                <a:gd name="T62" fmla="*/ 2147483647 w 190"/>
                <a:gd name="T63" fmla="*/ 2147483647 h 190"/>
                <a:gd name="T64" fmla="*/ 2147483647 w 190"/>
                <a:gd name="T65" fmla="*/ 2147483647 h 190"/>
                <a:gd name="T66" fmla="*/ 2147483647 w 190"/>
                <a:gd name="T67" fmla="*/ 2147483647 h 190"/>
                <a:gd name="T68" fmla="*/ 2147483647 w 190"/>
                <a:gd name="T69" fmla="*/ 2147483647 h 190"/>
                <a:gd name="T70" fmla="*/ 2147483647 w 190"/>
                <a:gd name="T71" fmla="*/ 2147483647 h 190"/>
                <a:gd name="T72" fmla="*/ 2147483647 w 190"/>
                <a:gd name="T73" fmla="*/ 2147483647 h 190"/>
                <a:gd name="T74" fmla="*/ 2147483647 w 190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solidFill>
              <a:srgbClr val="7D0303"/>
            </a:solidFill>
            <a:ln>
              <a:noFill/>
            </a:ln>
          </p:spPr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923830A-B97A-9425-31D8-DAE5E536CB0A}"/>
              </a:ext>
            </a:extLst>
          </p:cNvPr>
          <p:cNvGrpSpPr/>
          <p:nvPr/>
        </p:nvGrpSpPr>
        <p:grpSpPr>
          <a:xfrm>
            <a:off x="1411929" y="2289751"/>
            <a:ext cx="4018948" cy="882330"/>
            <a:chOff x="1177047" y="2540424"/>
            <a:chExt cx="4018947" cy="882650"/>
          </a:xfrm>
        </p:grpSpPr>
        <p:sp>
          <p:nvSpPr>
            <p:cNvPr id="21" name="任意多边形 20">
              <a:extLst>
                <a:ext uri="{FF2B5EF4-FFF2-40B4-BE49-F238E27FC236}">
                  <a16:creationId xmlns:a16="http://schemas.microsoft.com/office/drawing/2014/main" id="{4FE96D2C-D808-A97F-0391-51096CF4CA20}"/>
                </a:ext>
              </a:extLst>
            </p:cNvPr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35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54">
              <a:extLst>
                <a:ext uri="{FF2B5EF4-FFF2-40B4-BE49-F238E27FC236}">
                  <a16:creationId xmlns:a16="http://schemas.microsoft.com/office/drawing/2014/main" id="{9F88CD6E-988C-B8DF-DC8C-CA00153E8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EF56354-1562-660E-B4AB-D4C047D57658}"/>
              </a:ext>
            </a:extLst>
          </p:cNvPr>
          <p:cNvGrpSpPr/>
          <p:nvPr/>
        </p:nvGrpSpPr>
        <p:grpSpPr>
          <a:xfrm>
            <a:off x="6798189" y="2302448"/>
            <a:ext cx="3712633" cy="878098"/>
            <a:chOff x="6563360" y="2553124"/>
            <a:chExt cx="3712633" cy="878416"/>
          </a:xfrm>
        </p:grpSpPr>
        <p:sp>
          <p:nvSpPr>
            <p:cNvPr id="24" name="任意多边形 23">
              <a:extLst>
                <a:ext uri="{FF2B5EF4-FFF2-40B4-BE49-F238E27FC236}">
                  <a16:creationId xmlns:a16="http://schemas.microsoft.com/office/drawing/2014/main" id="{CB186FA0-8628-9040-42DD-8F49BB51E32D}"/>
                </a:ext>
              </a:extLst>
            </p:cNvPr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35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54">
              <a:extLst>
                <a:ext uri="{FF2B5EF4-FFF2-40B4-BE49-F238E27FC236}">
                  <a16:creationId xmlns:a16="http://schemas.microsoft.com/office/drawing/2014/main" id="{F6D8103C-0439-07CF-66C8-EF51241EDC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C81A9D6-8194-C718-C635-B13C7C459FDB}"/>
              </a:ext>
            </a:extLst>
          </p:cNvPr>
          <p:cNvGrpSpPr/>
          <p:nvPr/>
        </p:nvGrpSpPr>
        <p:grpSpPr>
          <a:xfrm>
            <a:off x="6861743" y="4323130"/>
            <a:ext cx="3676650" cy="882330"/>
            <a:chOff x="6626860" y="4574541"/>
            <a:chExt cx="3676651" cy="882650"/>
          </a:xfrm>
        </p:grpSpPr>
        <p:sp>
          <p:nvSpPr>
            <p:cNvPr id="27" name="任意多边形 29">
              <a:extLst>
                <a:ext uri="{FF2B5EF4-FFF2-40B4-BE49-F238E27FC236}">
                  <a16:creationId xmlns:a16="http://schemas.microsoft.com/office/drawing/2014/main" id="{582EFB80-C850-CD7D-81A4-E78963BEC38B}"/>
                </a:ext>
              </a:extLst>
            </p:cNvPr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35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54">
              <a:extLst>
                <a:ext uri="{FF2B5EF4-FFF2-40B4-BE49-F238E27FC236}">
                  <a16:creationId xmlns:a16="http://schemas.microsoft.com/office/drawing/2014/main" id="{16FD976B-18C2-D960-7E73-683CBB304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dirty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66D1B2-8F55-7C38-C465-7C4AFE6A7EF0}"/>
              </a:ext>
            </a:extLst>
          </p:cNvPr>
          <p:cNvGrpSpPr/>
          <p:nvPr/>
        </p:nvGrpSpPr>
        <p:grpSpPr>
          <a:xfrm>
            <a:off x="1411865" y="4323130"/>
            <a:ext cx="3640065" cy="882330"/>
            <a:chOff x="1177046" y="4574541"/>
            <a:chExt cx="3640065" cy="882650"/>
          </a:xfrm>
        </p:grpSpPr>
        <p:sp>
          <p:nvSpPr>
            <p:cNvPr id="30" name="任意多边形 32">
              <a:extLst>
                <a:ext uri="{FF2B5EF4-FFF2-40B4-BE49-F238E27FC236}">
                  <a16:creationId xmlns:a16="http://schemas.microsoft.com/office/drawing/2014/main" id="{59DA51BB-CD43-B9EB-A2DD-F5725B95F7E5}"/>
                </a:ext>
              </a:extLst>
            </p:cNvPr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35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54">
              <a:extLst>
                <a:ext uri="{FF2B5EF4-FFF2-40B4-BE49-F238E27FC236}">
                  <a16:creationId xmlns:a16="http://schemas.microsoft.com/office/drawing/2014/main" id="{1F58637A-DBC8-F613-B46A-DEA1226974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defTabSz="121735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dirty="0">
                <a:solidFill>
                  <a:srgbClr val="509AA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04DB9BD-2E7D-CDF8-A7A7-6201D5037B21}"/>
              </a:ext>
            </a:extLst>
          </p:cNvPr>
          <p:cNvGrpSpPr/>
          <p:nvPr/>
        </p:nvGrpSpPr>
        <p:grpSpPr>
          <a:xfrm>
            <a:off x="1324518" y="1955825"/>
            <a:ext cx="3069681" cy="812269"/>
            <a:chOff x="5502991" y="1365845"/>
            <a:chExt cx="3069681" cy="81226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DD1CA63-6967-B829-F4EC-84CF0852B4FD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12C9975-248E-F972-C923-78533F9DC001}"/>
                </a:ext>
              </a:extLst>
            </p:cNvPr>
            <p:cNvSpPr txBox="1"/>
            <p:nvPr/>
          </p:nvSpPr>
          <p:spPr>
            <a:xfrm>
              <a:off x="5502991" y="1747227"/>
              <a:ext cx="306968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992F43C-C6AB-18E8-E427-D0C8C0FF285B}"/>
              </a:ext>
            </a:extLst>
          </p:cNvPr>
          <p:cNvGrpSpPr/>
          <p:nvPr/>
        </p:nvGrpSpPr>
        <p:grpSpPr>
          <a:xfrm>
            <a:off x="1324518" y="3978675"/>
            <a:ext cx="3069681" cy="812269"/>
            <a:chOff x="5502991" y="1365845"/>
            <a:chExt cx="3069681" cy="81226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8B9E9CA-93C2-AD93-4CAE-97C1145FF1C2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CB37ACB-70CA-3003-98C6-0FA9F5B22408}"/>
                </a:ext>
              </a:extLst>
            </p:cNvPr>
            <p:cNvSpPr txBox="1"/>
            <p:nvPr/>
          </p:nvSpPr>
          <p:spPr>
            <a:xfrm>
              <a:off x="5502991" y="1747227"/>
              <a:ext cx="306968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2D0E923-3904-3511-A0DB-C0884739D325}"/>
              </a:ext>
            </a:extLst>
          </p:cNvPr>
          <p:cNvGrpSpPr/>
          <p:nvPr/>
        </p:nvGrpSpPr>
        <p:grpSpPr>
          <a:xfrm>
            <a:off x="7560244" y="1955825"/>
            <a:ext cx="3069681" cy="812269"/>
            <a:chOff x="5502991" y="1365845"/>
            <a:chExt cx="3069681" cy="81226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0C60D2A-E568-3711-D806-7D214A30A450}"/>
                </a:ext>
              </a:extLst>
            </p:cNvPr>
            <p:cNvSpPr txBox="1"/>
            <p:nvPr/>
          </p:nvSpPr>
          <p:spPr>
            <a:xfrm>
              <a:off x="6504095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DA53E56-872E-1770-77F8-BF4D40EBF5FB}"/>
                </a:ext>
              </a:extLst>
            </p:cNvPr>
            <p:cNvSpPr txBox="1"/>
            <p:nvPr/>
          </p:nvSpPr>
          <p:spPr>
            <a:xfrm>
              <a:off x="5502991" y="1747227"/>
              <a:ext cx="306968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EF8C86F-BAB9-1152-24FA-C41B71BC6F77}"/>
              </a:ext>
            </a:extLst>
          </p:cNvPr>
          <p:cNvGrpSpPr/>
          <p:nvPr/>
        </p:nvGrpSpPr>
        <p:grpSpPr>
          <a:xfrm>
            <a:off x="7560244" y="3978675"/>
            <a:ext cx="3069681" cy="812269"/>
            <a:chOff x="5502991" y="1365845"/>
            <a:chExt cx="3069681" cy="81226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3168859-E4FD-12AD-D15F-784CCA358C05}"/>
                </a:ext>
              </a:extLst>
            </p:cNvPr>
            <p:cNvSpPr txBox="1"/>
            <p:nvPr/>
          </p:nvSpPr>
          <p:spPr>
            <a:xfrm>
              <a:off x="6504095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F624041-BAF5-432D-4ECF-BB47A1DC35CF}"/>
                </a:ext>
              </a:extLst>
            </p:cNvPr>
            <p:cNvSpPr txBox="1"/>
            <p:nvPr/>
          </p:nvSpPr>
          <p:spPr>
            <a:xfrm>
              <a:off x="5502991" y="1747227"/>
              <a:ext cx="306968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5932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AF7A1EB-509E-C7F6-130E-32DE445704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4562478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50AF90EA-2B03-DA2A-6010-1C2D2F590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0"/>
            <a:ext cx="12194021" cy="4591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397A6D5-9A67-243A-1785-8C07A92DBB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69488"/>
            <a:ext cx="12192000" cy="7685899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0CFC0C31-AEC7-7FA4-2414-C568A123E76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02114">
            <a:off x="-36637" y="3588887"/>
            <a:ext cx="4269897" cy="4242701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53DCA03-9B88-C555-0DE4-ADD32D8AC3C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950"/>
            <a:ext cx="12192000" cy="4591051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BBD15770-3811-6CE9-391F-BA50D4B1FE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2537" y="0"/>
            <a:ext cx="6038850" cy="2295524"/>
          </a:xfrm>
          <a:prstGeom prst="rect">
            <a:avLst/>
          </a:prstGeom>
        </p:spPr>
      </p:pic>
      <p:sp>
        <p:nvSpPr>
          <p:cNvPr id="116" name="文本框 115">
            <a:extLst>
              <a:ext uri="{FF2B5EF4-FFF2-40B4-BE49-F238E27FC236}">
                <a16:creationId xmlns:a16="http://schemas.microsoft.com/office/drawing/2014/main" id="{2B1C8BA1-E495-7ACE-C379-5F1255C8F9FC}"/>
              </a:ext>
            </a:extLst>
          </p:cNvPr>
          <p:cNvSpPr txBox="1"/>
          <p:nvPr/>
        </p:nvSpPr>
        <p:spPr>
          <a:xfrm>
            <a:off x="8795935" y="1294756"/>
            <a:ext cx="2074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30000">
                      <a:srgbClr val="F0CE90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CONTENTS</a:t>
            </a:r>
            <a:endParaRPr lang="zh-CN" altLang="en-US" sz="2800" dirty="0">
              <a:gradFill>
                <a:gsLst>
                  <a:gs pos="30000">
                    <a:srgbClr val="F0CE90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6D506D0C-5BF4-76C9-52B3-D215A0469B17}"/>
              </a:ext>
            </a:extLst>
          </p:cNvPr>
          <p:cNvSpPr txBox="1"/>
          <p:nvPr/>
        </p:nvSpPr>
        <p:spPr>
          <a:xfrm>
            <a:off x="8702160" y="344796"/>
            <a:ext cx="22621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38000">
                      <a:srgbClr val="F0CE90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H" panose="00020600040101010101" pitchFamily="18" charset="-122"/>
              </a:rPr>
              <a:t>目录</a:t>
            </a: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BAD9515C-E74F-A8A6-5390-05A79BDDB01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61640">
            <a:off x="11275758" y="1147762"/>
            <a:ext cx="1877557" cy="1865598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00492AA2-9D4A-D98C-9F14-1BB09AF397FF}"/>
              </a:ext>
            </a:extLst>
          </p:cNvPr>
          <p:cNvGrpSpPr/>
          <p:nvPr/>
        </p:nvGrpSpPr>
        <p:grpSpPr>
          <a:xfrm>
            <a:off x="825033" y="2271009"/>
            <a:ext cx="1788668" cy="2446843"/>
            <a:chOff x="1229562" y="2212377"/>
            <a:chExt cx="2374673" cy="3248479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C7752E2-6815-93CC-9374-2BAC25A76E9D}"/>
                </a:ext>
              </a:extLst>
            </p:cNvPr>
            <p:cNvSpPr/>
            <p:nvPr/>
          </p:nvSpPr>
          <p:spPr>
            <a:xfrm>
              <a:off x="1229562" y="2212377"/>
              <a:ext cx="2374673" cy="3248479"/>
            </a:xfrm>
            <a:prstGeom prst="roundRect">
              <a:avLst>
                <a:gd name="adj" fmla="val 6723"/>
              </a:avLst>
            </a:prstGeom>
            <a:gradFill flip="none" rotWithShape="1">
              <a:gsLst>
                <a:gs pos="0">
                  <a:srgbClr val="F0CE90"/>
                </a:gs>
                <a:gs pos="36000">
                  <a:srgbClr val="C00000"/>
                </a:gs>
              </a:gsLst>
              <a:lin ang="36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A7BC7BE-B6FF-8DC3-BACC-BCE9DA1BDEAD}"/>
                </a:ext>
              </a:extLst>
            </p:cNvPr>
            <p:cNvSpPr txBox="1"/>
            <p:nvPr/>
          </p:nvSpPr>
          <p:spPr>
            <a:xfrm>
              <a:off x="1366547" y="4062631"/>
              <a:ext cx="2110864" cy="776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0CE90"/>
                  </a:solidFill>
                </a:rPr>
                <a:t>单击此处</a:t>
              </a:r>
              <a:endParaRPr lang="en-US" altLang="zh-CN" sz="1600" b="1" dirty="0">
                <a:solidFill>
                  <a:srgbClr val="F0CE90"/>
                </a:solidFill>
              </a:endParaRPr>
            </a:p>
            <a:p>
              <a:pPr algn="ctr"/>
              <a:r>
                <a:rPr lang="zh-CN" altLang="en-US" sz="1600" b="1" dirty="0">
                  <a:solidFill>
                    <a:srgbClr val="F0CE90"/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B53DB3C-7C35-28B6-F2E2-E466D8932164}"/>
                </a:ext>
              </a:extLst>
            </p:cNvPr>
            <p:cNvSpPr txBox="1"/>
            <p:nvPr/>
          </p:nvSpPr>
          <p:spPr>
            <a:xfrm>
              <a:off x="1461240" y="2234127"/>
              <a:ext cx="2047736" cy="19204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gradFill>
                    <a:gsLst>
                      <a:gs pos="0">
                        <a:srgbClr val="F0CE9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76200" dist="254000" dir="15000000" sy="30000" kx="-1800000" algn="bl" rotWithShape="0">
                      <a:prstClr val="black">
                        <a:alpha val="28000"/>
                      </a:prstClr>
                    </a:outerShdw>
                  </a:effectLst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8800" dirty="0">
                <a:gradFill>
                  <a:gsLst>
                    <a:gs pos="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76200" dist="254000" dir="15000000" sy="30000" kx="-1800000" algn="bl" rotWithShape="0">
                    <a:prstClr val="black">
                      <a:alpha val="28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2041635-2DE7-84F8-37B2-E4BCB7E924CB}"/>
              </a:ext>
            </a:extLst>
          </p:cNvPr>
          <p:cNvGrpSpPr/>
          <p:nvPr/>
        </p:nvGrpSpPr>
        <p:grpSpPr>
          <a:xfrm>
            <a:off x="2794385" y="2271009"/>
            <a:ext cx="1788668" cy="2446843"/>
            <a:chOff x="1229562" y="2212377"/>
            <a:chExt cx="2374673" cy="324847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A3648E91-C919-277B-4FAA-4C2AFFEE537F}"/>
                </a:ext>
              </a:extLst>
            </p:cNvPr>
            <p:cNvSpPr/>
            <p:nvPr/>
          </p:nvSpPr>
          <p:spPr>
            <a:xfrm>
              <a:off x="1229562" y="2212377"/>
              <a:ext cx="2374673" cy="3248479"/>
            </a:xfrm>
            <a:prstGeom prst="roundRect">
              <a:avLst>
                <a:gd name="adj" fmla="val 6723"/>
              </a:avLst>
            </a:prstGeom>
            <a:gradFill flip="none" rotWithShape="1">
              <a:gsLst>
                <a:gs pos="0">
                  <a:srgbClr val="F0CE90"/>
                </a:gs>
                <a:gs pos="36000">
                  <a:srgbClr val="C00000"/>
                </a:gs>
              </a:gsLst>
              <a:lin ang="36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4C14CE2-B27E-DB96-A529-E2FAC448BC92}"/>
                </a:ext>
              </a:extLst>
            </p:cNvPr>
            <p:cNvSpPr txBox="1"/>
            <p:nvPr/>
          </p:nvSpPr>
          <p:spPr>
            <a:xfrm>
              <a:off x="1366547" y="4062631"/>
              <a:ext cx="2110864" cy="776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0CE90"/>
                  </a:solidFill>
                </a:rPr>
                <a:t>单击此处</a:t>
              </a:r>
              <a:endParaRPr lang="en-US" altLang="zh-CN" sz="1600" b="1" dirty="0">
                <a:solidFill>
                  <a:srgbClr val="F0CE90"/>
                </a:solidFill>
              </a:endParaRPr>
            </a:p>
            <a:p>
              <a:pPr algn="ctr"/>
              <a:r>
                <a:rPr lang="zh-CN" altLang="en-US" sz="1600" b="1" dirty="0">
                  <a:solidFill>
                    <a:srgbClr val="F0CE90"/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EFBE9B0-8F16-BC8D-0EF5-445CBE786416}"/>
                </a:ext>
              </a:extLst>
            </p:cNvPr>
            <p:cNvSpPr txBox="1"/>
            <p:nvPr/>
          </p:nvSpPr>
          <p:spPr>
            <a:xfrm>
              <a:off x="1461240" y="2234127"/>
              <a:ext cx="2047736" cy="19204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gradFill>
                    <a:gsLst>
                      <a:gs pos="0">
                        <a:srgbClr val="F0CE9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76200" dist="254000" dir="15000000" sy="30000" kx="-1800000" algn="bl" rotWithShape="0">
                      <a:prstClr val="black">
                        <a:alpha val="28000"/>
                      </a:prstClr>
                    </a:outerShdw>
                  </a:effectLst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8800" dirty="0">
                <a:gradFill>
                  <a:gsLst>
                    <a:gs pos="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76200" dist="254000" dir="15000000" sy="30000" kx="-1800000" algn="bl" rotWithShape="0">
                    <a:prstClr val="black">
                      <a:alpha val="28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6799BE2-736C-B28F-6992-347B9845A077}"/>
              </a:ext>
            </a:extLst>
          </p:cNvPr>
          <p:cNvGrpSpPr/>
          <p:nvPr/>
        </p:nvGrpSpPr>
        <p:grpSpPr>
          <a:xfrm>
            <a:off x="4763737" y="2271009"/>
            <a:ext cx="1788668" cy="2446843"/>
            <a:chOff x="1229562" y="2212377"/>
            <a:chExt cx="2374673" cy="3248479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B24156B2-E0BF-9535-BEE6-A78B3D750C52}"/>
                </a:ext>
              </a:extLst>
            </p:cNvPr>
            <p:cNvSpPr/>
            <p:nvPr/>
          </p:nvSpPr>
          <p:spPr>
            <a:xfrm>
              <a:off x="1229562" y="2212377"/>
              <a:ext cx="2374673" cy="3248479"/>
            </a:xfrm>
            <a:prstGeom prst="roundRect">
              <a:avLst>
                <a:gd name="adj" fmla="val 6723"/>
              </a:avLst>
            </a:prstGeom>
            <a:gradFill flip="none" rotWithShape="1">
              <a:gsLst>
                <a:gs pos="0">
                  <a:srgbClr val="F0CE90"/>
                </a:gs>
                <a:gs pos="36000">
                  <a:srgbClr val="C00000"/>
                </a:gs>
              </a:gsLst>
              <a:lin ang="36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3CF683D-D76B-2A70-1130-37F7DF51E5F6}"/>
                </a:ext>
              </a:extLst>
            </p:cNvPr>
            <p:cNvSpPr txBox="1"/>
            <p:nvPr/>
          </p:nvSpPr>
          <p:spPr>
            <a:xfrm>
              <a:off x="1430942" y="4062631"/>
              <a:ext cx="2110864" cy="776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0CE90"/>
                  </a:solidFill>
                </a:rPr>
                <a:t>单击此处</a:t>
              </a:r>
              <a:endParaRPr lang="en-US" altLang="zh-CN" sz="1600" b="1" dirty="0">
                <a:solidFill>
                  <a:srgbClr val="F0CE90"/>
                </a:solidFill>
              </a:endParaRPr>
            </a:p>
            <a:p>
              <a:pPr algn="ctr"/>
              <a:r>
                <a:rPr lang="zh-CN" altLang="en-US" sz="1600" b="1" dirty="0">
                  <a:solidFill>
                    <a:srgbClr val="F0CE90"/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50D8D31-6947-4259-E84D-B67839CF9267}"/>
                </a:ext>
              </a:extLst>
            </p:cNvPr>
            <p:cNvSpPr txBox="1"/>
            <p:nvPr/>
          </p:nvSpPr>
          <p:spPr>
            <a:xfrm>
              <a:off x="1462506" y="2234127"/>
              <a:ext cx="2047736" cy="19204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gradFill>
                    <a:gsLst>
                      <a:gs pos="0">
                        <a:srgbClr val="F0CE9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76200" dist="254000" dir="15000000" sy="30000" kx="-1800000" algn="bl" rotWithShape="0">
                      <a:prstClr val="black">
                        <a:alpha val="28000"/>
                      </a:prstClr>
                    </a:outerShdw>
                  </a:effectLst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8800" dirty="0">
                <a:gradFill>
                  <a:gsLst>
                    <a:gs pos="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76200" dist="254000" dir="15000000" sy="30000" kx="-1800000" algn="bl" rotWithShape="0">
                    <a:prstClr val="black">
                      <a:alpha val="28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CEF74EE-3D50-0F05-44AF-28557E1FE6DB}"/>
              </a:ext>
            </a:extLst>
          </p:cNvPr>
          <p:cNvGrpSpPr/>
          <p:nvPr/>
        </p:nvGrpSpPr>
        <p:grpSpPr>
          <a:xfrm>
            <a:off x="6733089" y="2271009"/>
            <a:ext cx="1788668" cy="2446843"/>
            <a:chOff x="1229562" y="2212377"/>
            <a:chExt cx="2374673" cy="3248479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0DC47050-5FC8-2CAE-B8D0-A42C1084B52C}"/>
                </a:ext>
              </a:extLst>
            </p:cNvPr>
            <p:cNvSpPr/>
            <p:nvPr/>
          </p:nvSpPr>
          <p:spPr>
            <a:xfrm>
              <a:off x="1229562" y="2212377"/>
              <a:ext cx="2374673" cy="3248479"/>
            </a:xfrm>
            <a:prstGeom prst="roundRect">
              <a:avLst>
                <a:gd name="adj" fmla="val 6723"/>
              </a:avLst>
            </a:prstGeom>
            <a:gradFill flip="none" rotWithShape="1">
              <a:gsLst>
                <a:gs pos="0">
                  <a:srgbClr val="F0CE90"/>
                </a:gs>
                <a:gs pos="36000">
                  <a:srgbClr val="C00000"/>
                </a:gs>
              </a:gsLst>
              <a:lin ang="3600000" scaled="0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6D49ED5-5584-4E53-2900-B18439C1BC97}"/>
                </a:ext>
              </a:extLst>
            </p:cNvPr>
            <p:cNvSpPr txBox="1"/>
            <p:nvPr/>
          </p:nvSpPr>
          <p:spPr>
            <a:xfrm>
              <a:off x="1361466" y="4062631"/>
              <a:ext cx="2110864" cy="7763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0CE90"/>
                  </a:solidFill>
                </a:rPr>
                <a:t>单击此处</a:t>
              </a:r>
              <a:endParaRPr lang="en-US" altLang="zh-CN" sz="1600" b="1" dirty="0">
                <a:solidFill>
                  <a:srgbClr val="F0CE90"/>
                </a:solidFill>
              </a:endParaRPr>
            </a:p>
            <a:p>
              <a:pPr algn="ctr"/>
              <a:r>
                <a:rPr lang="zh-CN" altLang="en-US" sz="1600" b="1" dirty="0">
                  <a:solidFill>
                    <a:srgbClr val="F0CE90"/>
                  </a:solid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7F1BDC2-E19F-7668-AF0F-9616515A8B40}"/>
                </a:ext>
              </a:extLst>
            </p:cNvPr>
            <p:cNvSpPr txBox="1"/>
            <p:nvPr/>
          </p:nvSpPr>
          <p:spPr>
            <a:xfrm>
              <a:off x="1405573" y="2234127"/>
              <a:ext cx="2047736" cy="19204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gradFill>
                    <a:gsLst>
                      <a:gs pos="0">
                        <a:srgbClr val="F0CE9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76200" dist="254000" dir="15000000" sy="30000" kx="-1800000" algn="bl" rotWithShape="0">
                      <a:prstClr val="black">
                        <a:alpha val="28000"/>
                      </a:prstClr>
                    </a:outerShdw>
                  </a:effectLst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8800" dirty="0">
                <a:gradFill>
                  <a:gsLst>
                    <a:gs pos="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76200" dist="254000" dir="15000000" sy="30000" kx="-1800000" algn="bl" rotWithShape="0">
                    <a:prstClr val="black">
                      <a:alpha val="28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D12F98AF-9164-E7BB-A937-DBA95B9963C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8860" y="2967167"/>
            <a:ext cx="1431300" cy="749063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944D964D-031E-3169-40D5-9D0FCEA5A9C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7761" y="2967167"/>
            <a:ext cx="1431300" cy="749063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606E84D4-5266-248D-FEDA-3F5BE81213F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6662" y="2967167"/>
            <a:ext cx="1431300" cy="749063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95E83855-58EA-137B-9737-70D4B2E1087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5563" y="2967167"/>
            <a:ext cx="1431300" cy="74906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61F4B67-E97C-44FB-F874-9826DC56C0F5}"/>
              </a:ext>
            </a:extLst>
          </p:cNvPr>
          <p:cNvSpPr txBox="1"/>
          <p:nvPr/>
        </p:nvSpPr>
        <p:spPr>
          <a:xfrm>
            <a:off x="-51993800" y="-31985466"/>
            <a:ext cx="716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76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CA34E8-E851-2CB3-8ECA-C8EE9ECEFB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5218D7-DC58-F5CA-7101-EAC744F4555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6" name="Rectangle 5">
            <a:extLst>
              <a:ext uri="{FF2B5EF4-FFF2-40B4-BE49-F238E27FC236}">
                <a16:creationId xmlns:a16="http://schemas.microsoft.com/office/drawing/2014/main" id="{C0664076-BA37-6F44-2DAA-B2512B39C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4004" y="1532133"/>
            <a:ext cx="2488040" cy="1015220"/>
          </a:xfrm>
          <a:prstGeom prst="rect">
            <a:avLst/>
          </a:prstGeom>
          <a:solidFill>
            <a:srgbClr val="E001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F41CFB90-732C-D244-B72A-B5547B758847}"/>
              </a:ext>
            </a:extLst>
          </p:cNvPr>
          <p:cNvSpPr>
            <a:spLocks/>
          </p:cNvSpPr>
          <p:nvPr/>
        </p:nvSpPr>
        <p:spPr bwMode="auto">
          <a:xfrm>
            <a:off x="1606186" y="1238319"/>
            <a:ext cx="658893" cy="1424059"/>
          </a:xfrm>
          <a:custGeom>
            <a:avLst/>
            <a:gdLst>
              <a:gd name="T0" fmla="*/ 187 w 392"/>
              <a:gd name="T1" fmla="*/ 0 h 847"/>
              <a:gd name="T2" fmla="*/ 47 w 392"/>
              <a:gd name="T3" fmla="*/ 87 h 847"/>
              <a:gd name="T4" fmla="*/ 1 w 392"/>
              <a:gd name="T5" fmla="*/ 137 h 847"/>
              <a:gd name="T6" fmla="*/ 1 w 392"/>
              <a:gd name="T7" fmla="*/ 299 h 847"/>
              <a:gd name="T8" fmla="*/ 57 w 392"/>
              <a:gd name="T9" fmla="*/ 336 h 847"/>
              <a:gd name="T10" fmla="*/ 122 w 392"/>
              <a:gd name="T11" fmla="*/ 337 h 847"/>
              <a:gd name="T12" fmla="*/ 124 w 392"/>
              <a:gd name="T13" fmla="*/ 805 h 847"/>
              <a:gd name="T14" fmla="*/ 179 w 392"/>
              <a:gd name="T15" fmla="*/ 846 h 847"/>
              <a:gd name="T16" fmla="*/ 353 w 392"/>
              <a:gd name="T17" fmla="*/ 846 h 847"/>
              <a:gd name="T18" fmla="*/ 392 w 392"/>
              <a:gd name="T19" fmla="*/ 807 h 847"/>
              <a:gd name="T20" fmla="*/ 389 w 392"/>
              <a:gd name="T21" fmla="*/ 21 h 847"/>
              <a:gd name="T22" fmla="*/ 346 w 392"/>
              <a:gd name="T23" fmla="*/ 0 h 847"/>
              <a:gd name="T24" fmla="*/ 187 w 392"/>
              <a:gd name="T25" fmla="*/ 0 h 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2" h="847">
                <a:moveTo>
                  <a:pt x="187" y="0"/>
                </a:moveTo>
                <a:cubicBezTo>
                  <a:pt x="187" y="0"/>
                  <a:pt x="152" y="61"/>
                  <a:pt x="47" y="87"/>
                </a:cubicBezTo>
                <a:cubicBezTo>
                  <a:pt x="47" y="87"/>
                  <a:pt x="1" y="92"/>
                  <a:pt x="1" y="137"/>
                </a:cubicBezTo>
                <a:cubicBezTo>
                  <a:pt x="1" y="299"/>
                  <a:pt x="1" y="299"/>
                  <a:pt x="1" y="299"/>
                </a:cubicBezTo>
                <a:cubicBezTo>
                  <a:pt x="1" y="299"/>
                  <a:pt x="0" y="339"/>
                  <a:pt x="57" y="336"/>
                </a:cubicBezTo>
                <a:cubicBezTo>
                  <a:pt x="122" y="337"/>
                  <a:pt x="122" y="337"/>
                  <a:pt x="122" y="337"/>
                </a:cubicBezTo>
                <a:cubicBezTo>
                  <a:pt x="124" y="805"/>
                  <a:pt x="124" y="805"/>
                  <a:pt x="124" y="805"/>
                </a:cubicBezTo>
                <a:cubicBezTo>
                  <a:pt x="124" y="805"/>
                  <a:pt x="123" y="846"/>
                  <a:pt x="179" y="846"/>
                </a:cubicBezTo>
                <a:cubicBezTo>
                  <a:pt x="234" y="846"/>
                  <a:pt x="353" y="846"/>
                  <a:pt x="353" y="846"/>
                </a:cubicBezTo>
                <a:cubicBezTo>
                  <a:pt x="353" y="846"/>
                  <a:pt x="392" y="847"/>
                  <a:pt x="392" y="807"/>
                </a:cubicBezTo>
                <a:cubicBezTo>
                  <a:pt x="389" y="21"/>
                  <a:pt x="389" y="21"/>
                  <a:pt x="389" y="21"/>
                </a:cubicBezTo>
                <a:cubicBezTo>
                  <a:pt x="389" y="21"/>
                  <a:pt x="390" y="0"/>
                  <a:pt x="346" y="0"/>
                </a:cubicBezTo>
                <a:cubicBezTo>
                  <a:pt x="346" y="0"/>
                  <a:pt x="192" y="0"/>
                  <a:pt x="187" y="0"/>
                </a:cubicBezTo>
                <a:close/>
              </a:path>
            </a:pathLst>
          </a:custGeom>
          <a:solidFill>
            <a:srgbClr val="E001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7">
            <a:extLst>
              <a:ext uri="{FF2B5EF4-FFF2-40B4-BE49-F238E27FC236}">
                <a16:creationId xmlns:a16="http://schemas.microsoft.com/office/drawing/2014/main" id="{5DBC97A5-393A-1325-C8AF-93B6CD7B1A69}"/>
              </a:ext>
            </a:extLst>
          </p:cNvPr>
          <p:cNvSpPr>
            <a:spLocks/>
          </p:cNvSpPr>
          <p:nvPr/>
        </p:nvSpPr>
        <p:spPr bwMode="auto">
          <a:xfrm>
            <a:off x="1753718" y="1373348"/>
            <a:ext cx="371331" cy="1174005"/>
          </a:xfrm>
          <a:custGeom>
            <a:avLst/>
            <a:gdLst>
              <a:gd name="T0" fmla="*/ 0 w 221"/>
              <a:gd name="T1" fmla="*/ 99 h 699"/>
              <a:gd name="T2" fmla="*/ 137 w 221"/>
              <a:gd name="T3" fmla="*/ 0 h 699"/>
              <a:gd name="T4" fmla="*/ 221 w 221"/>
              <a:gd name="T5" fmla="*/ 0 h 699"/>
              <a:gd name="T6" fmla="*/ 221 w 221"/>
              <a:gd name="T7" fmla="*/ 699 h 699"/>
              <a:gd name="T8" fmla="*/ 96 w 221"/>
              <a:gd name="T9" fmla="*/ 699 h 699"/>
              <a:gd name="T10" fmla="*/ 96 w 221"/>
              <a:gd name="T11" fmla="*/ 187 h 699"/>
              <a:gd name="T12" fmla="*/ 0 w 221"/>
              <a:gd name="T13" fmla="*/ 187 h 699"/>
              <a:gd name="T14" fmla="*/ 0 w 221"/>
              <a:gd name="T15" fmla="*/ 99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1" h="699">
                <a:moveTo>
                  <a:pt x="0" y="99"/>
                </a:moveTo>
                <a:cubicBezTo>
                  <a:pt x="96" y="99"/>
                  <a:pt x="118" y="53"/>
                  <a:pt x="137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699"/>
                  <a:pt x="221" y="699"/>
                  <a:pt x="221" y="699"/>
                </a:cubicBezTo>
                <a:cubicBezTo>
                  <a:pt x="96" y="699"/>
                  <a:pt x="96" y="699"/>
                  <a:pt x="96" y="699"/>
                </a:cubicBezTo>
                <a:cubicBezTo>
                  <a:pt x="96" y="187"/>
                  <a:pt x="96" y="187"/>
                  <a:pt x="96" y="187"/>
                </a:cubicBezTo>
                <a:cubicBezTo>
                  <a:pt x="0" y="187"/>
                  <a:pt x="0" y="187"/>
                  <a:pt x="0" y="187"/>
                </a:cubicBezTo>
                <a:lnTo>
                  <a:pt x="0" y="9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8">
            <a:extLst>
              <a:ext uri="{FF2B5EF4-FFF2-40B4-BE49-F238E27FC236}">
                <a16:creationId xmlns:a16="http://schemas.microsoft.com/office/drawing/2014/main" id="{75958668-3649-6569-5CBD-F35B422DFC0E}"/>
              </a:ext>
            </a:extLst>
          </p:cNvPr>
          <p:cNvSpPr>
            <a:spLocks/>
          </p:cNvSpPr>
          <p:nvPr/>
        </p:nvSpPr>
        <p:spPr bwMode="auto">
          <a:xfrm>
            <a:off x="2125048" y="1647158"/>
            <a:ext cx="525114" cy="1012720"/>
          </a:xfrm>
          <a:custGeom>
            <a:avLst/>
            <a:gdLst>
              <a:gd name="T0" fmla="*/ 81 w 420"/>
              <a:gd name="T1" fmla="*/ 0 h 810"/>
              <a:gd name="T2" fmla="*/ 420 w 420"/>
              <a:gd name="T3" fmla="*/ 0 h 810"/>
              <a:gd name="T4" fmla="*/ 420 w 420"/>
              <a:gd name="T5" fmla="*/ 808 h 810"/>
              <a:gd name="T6" fmla="*/ 0 w 420"/>
              <a:gd name="T7" fmla="*/ 810 h 810"/>
              <a:gd name="T8" fmla="*/ 81 w 420"/>
              <a:gd name="T9" fmla="*/ 0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0" h="810">
                <a:moveTo>
                  <a:pt x="81" y="0"/>
                </a:moveTo>
                <a:lnTo>
                  <a:pt x="420" y="0"/>
                </a:lnTo>
                <a:lnTo>
                  <a:pt x="420" y="808"/>
                </a:lnTo>
                <a:lnTo>
                  <a:pt x="0" y="810"/>
                </a:lnTo>
                <a:lnTo>
                  <a:pt x="81" y="0"/>
                </a:lnTo>
                <a:close/>
              </a:path>
            </a:pathLst>
          </a:custGeom>
          <a:solidFill>
            <a:srgbClr val="E001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9">
            <a:extLst>
              <a:ext uri="{FF2B5EF4-FFF2-40B4-BE49-F238E27FC236}">
                <a16:creationId xmlns:a16="http://schemas.microsoft.com/office/drawing/2014/main" id="{2E664D95-BFB1-3E03-4D23-EE3DD4BFBBEE}"/>
              </a:ext>
            </a:extLst>
          </p:cNvPr>
          <p:cNvSpPr>
            <a:spLocks/>
          </p:cNvSpPr>
          <p:nvPr/>
        </p:nvSpPr>
        <p:spPr bwMode="auto">
          <a:xfrm>
            <a:off x="2650162" y="1532133"/>
            <a:ext cx="423842" cy="1125244"/>
          </a:xfrm>
          <a:custGeom>
            <a:avLst/>
            <a:gdLst>
              <a:gd name="T0" fmla="*/ 339 w 339"/>
              <a:gd name="T1" fmla="*/ 0 h 900"/>
              <a:gd name="T2" fmla="*/ 339 w 339"/>
              <a:gd name="T3" fmla="*/ 812 h 900"/>
              <a:gd name="T4" fmla="*/ 0 w 339"/>
              <a:gd name="T5" fmla="*/ 900 h 900"/>
              <a:gd name="T6" fmla="*/ 0 w 339"/>
              <a:gd name="T7" fmla="*/ 92 h 900"/>
              <a:gd name="T8" fmla="*/ 339 w 339"/>
              <a:gd name="T9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900">
                <a:moveTo>
                  <a:pt x="339" y="0"/>
                </a:moveTo>
                <a:lnTo>
                  <a:pt x="339" y="812"/>
                </a:lnTo>
                <a:lnTo>
                  <a:pt x="0" y="900"/>
                </a:lnTo>
                <a:lnTo>
                  <a:pt x="0" y="92"/>
                </a:lnTo>
                <a:lnTo>
                  <a:pt x="339" y="0"/>
                </a:lnTo>
                <a:close/>
              </a:path>
            </a:pathLst>
          </a:custGeom>
          <a:solidFill>
            <a:srgbClr val="7D03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10">
            <a:extLst>
              <a:ext uri="{FF2B5EF4-FFF2-40B4-BE49-F238E27FC236}">
                <a16:creationId xmlns:a16="http://schemas.microsoft.com/office/drawing/2014/main" id="{7DE89CFC-500D-5E48-2357-BB73693D5EB0}"/>
              </a:ext>
            </a:extLst>
          </p:cNvPr>
          <p:cNvSpPr>
            <a:spLocks/>
          </p:cNvSpPr>
          <p:nvPr/>
        </p:nvSpPr>
        <p:spPr bwMode="auto">
          <a:xfrm>
            <a:off x="5562044" y="1532133"/>
            <a:ext cx="430093" cy="1122744"/>
          </a:xfrm>
          <a:custGeom>
            <a:avLst/>
            <a:gdLst>
              <a:gd name="T0" fmla="*/ 0 w 344"/>
              <a:gd name="T1" fmla="*/ 0 h 898"/>
              <a:gd name="T2" fmla="*/ 0 w 344"/>
              <a:gd name="T3" fmla="*/ 812 h 898"/>
              <a:gd name="T4" fmla="*/ 344 w 344"/>
              <a:gd name="T5" fmla="*/ 898 h 898"/>
              <a:gd name="T6" fmla="*/ 344 w 344"/>
              <a:gd name="T7" fmla="*/ 92 h 898"/>
              <a:gd name="T8" fmla="*/ 0 w 344"/>
              <a:gd name="T9" fmla="*/ 0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4" h="898">
                <a:moveTo>
                  <a:pt x="0" y="0"/>
                </a:moveTo>
                <a:lnTo>
                  <a:pt x="0" y="812"/>
                </a:lnTo>
                <a:lnTo>
                  <a:pt x="344" y="898"/>
                </a:lnTo>
                <a:lnTo>
                  <a:pt x="344" y="92"/>
                </a:lnTo>
                <a:lnTo>
                  <a:pt x="0" y="0"/>
                </a:lnTo>
                <a:close/>
              </a:path>
            </a:pathLst>
          </a:custGeom>
          <a:solidFill>
            <a:srgbClr val="7D03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Rectangle 11">
            <a:extLst>
              <a:ext uri="{FF2B5EF4-FFF2-40B4-BE49-F238E27FC236}">
                <a16:creationId xmlns:a16="http://schemas.microsoft.com/office/drawing/2014/main" id="{43B336ED-3F63-B46C-A81E-4CAAB8D8D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2138" y="1647158"/>
            <a:ext cx="517612" cy="1007719"/>
          </a:xfrm>
          <a:prstGeom prst="rect">
            <a:avLst/>
          </a:prstGeom>
          <a:solidFill>
            <a:srgbClr val="E001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14">
            <a:extLst>
              <a:ext uri="{FF2B5EF4-FFF2-40B4-BE49-F238E27FC236}">
                <a16:creationId xmlns:a16="http://schemas.microsoft.com/office/drawing/2014/main" id="{F3EF9E84-505B-2483-A2F6-B144DDB187EC}"/>
              </a:ext>
            </a:extLst>
          </p:cNvPr>
          <p:cNvSpPr>
            <a:spLocks/>
          </p:cNvSpPr>
          <p:nvPr/>
        </p:nvSpPr>
        <p:spPr bwMode="auto">
          <a:xfrm>
            <a:off x="1753718" y="1373348"/>
            <a:ext cx="371331" cy="1174005"/>
          </a:xfrm>
          <a:custGeom>
            <a:avLst/>
            <a:gdLst>
              <a:gd name="T0" fmla="*/ 0 w 221"/>
              <a:gd name="T1" fmla="*/ 99 h 699"/>
              <a:gd name="T2" fmla="*/ 137 w 221"/>
              <a:gd name="T3" fmla="*/ 0 h 699"/>
              <a:gd name="T4" fmla="*/ 221 w 221"/>
              <a:gd name="T5" fmla="*/ 0 h 699"/>
              <a:gd name="T6" fmla="*/ 221 w 221"/>
              <a:gd name="T7" fmla="*/ 699 h 699"/>
              <a:gd name="T8" fmla="*/ 96 w 221"/>
              <a:gd name="T9" fmla="*/ 699 h 699"/>
              <a:gd name="T10" fmla="*/ 96 w 221"/>
              <a:gd name="T11" fmla="*/ 187 h 699"/>
              <a:gd name="T12" fmla="*/ 0 w 221"/>
              <a:gd name="T13" fmla="*/ 187 h 699"/>
              <a:gd name="T14" fmla="*/ 0 w 221"/>
              <a:gd name="T15" fmla="*/ 99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1" h="699">
                <a:moveTo>
                  <a:pt x="0" y="99"/>
                </a:moveTo>
                <a:cubicBezTo>
                  <a:pt x="96" y="99"/>
                  <a:pt x="118" y="53"/>
                  <a:pt x="137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699"/>
                  <a:pt x="221" y="699"/>
                  <a:pt x="221" y="699"/>
                </a:cubicBezTo>
                <a:cubicBezTo>
                  <a:pt x="96" y="699"/>
                  <a:pt x="96" y="699"/>
                  <a:pt x="96" y="699"/>
                </a:cubicBezTo>
                <a:cubicBezTo>
                  <a:pt x="96" y="187"/>
                  <a:pt x="96" y="187"/>
                  <a:pt x="96" y="187"/>
                </a:cubicBezTo>
                <a:cubicBezTo>
                  <a:pt x="0" y="187"/>
                  <a:pt x="0" y="187"/>
                  <a:pt x="0" y="187"/>
                </a:cubicBezTo>
                <a:lnTo>
                  <a:pt x="0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49">
            <a:extLst>
              <a:ext uri="{FF2B5EF4-FFF2-40B4-BE49-F238E27FC236}">
                <a16:creationId xmlns:a16="http://schemas.microsoft.com/office/drawing/2014/main" id="{FB92FE3D-9EBD-11C8-7699-259BFAAF9F26}"/>
              </a:ext>
            </a:extLst>
          </p:cNvPr>
          <p:cNvSpPr txBox="1"/>
          <p:nvPr/>
        </p:nvSpPr>
        <p:spPr>
          <a:xfrm>
            <a:off x="3209730" y="1791399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文本标题一</a:t>
            </a:r>
            <a:endParaRPr lang="en-US" altLang="zh-CN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Freeform 19">
            <a:extLst>
              <a:ext uri="{FF2B5EF4-FFF2-40B4-BE49-F238E27FC236}">
                <a16:creationId xmlns:a16="http://schemas.microsoft.com/office/drawing/2014/main" id="{3C457B9F-AC5F-8970-F611-A4E0C2D9F452}"/>
              </a:ext>
            </a:extLst>
          </p:cNvPr>
          <p:cNvSpPr>
            <a:spLocks/>
          </p:cNvSpPr>
          <p:nvPr/>
        </p:nvSpPr>
        <p:spPr bwMode="auto">
          <a:xfrm>
            <a:off x="2419605" y="3467362"/>
            <a:ext cx="302566" cy="1015220"/>
          </a:xfrm>
          <a:custGeom>
            <a:avLst/>
            <a:gdLst>
              <a:gd name="T0" fmla="*/ 88 w 242"/>
              <a:gd name="T1" fmla="*/ 0 h 812"/>
              <a:gd name="T2" fmla="*/ 242 w 242"/>
              <a:gd name="T3" fmla="*/ 0 h 812"/>
              <a:gd name="T4" fmla="*/ 242 w 242"/>
              <a:gd name="T5" fmla="*/ 812 h 812"/>
              <a:gd name="T6" fmla="*/ 0 w 242"/>
              <a:gd name="T7" fmla="*/ 812 h 812"/>
              <a:gd name="T8" fmla="*/ 88 w 242"/>
              <a:gd name="T9" fmla="*/ 0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" h="812">
                <a:moveTo>
                  <a:pt x="88" y="0"/>
                </a:moveTo>
                <a:lnTo>
                  <a:pt x="242" y="0"/>
                </a:lnTo>
                <a:lnTo>
                  <a:pt x="242" y="812"/>
                </a:lnTo>
                <a:lnTo>
                  <a:pt x="0" y="812"/>
                </a:lnTo>
                <a:lnTo>
                  <a:pt x="88" y="0"/>
                </a:lnTo>
                <a:close/>
              </a:path>
            </a:pathLst>
          </a:custGeom>
          <a:solidFill>
            <a:srgbClr val="E001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20">
            <a:extLst>
              <a:ext uri="{FF2B5EF4-FFF2-40B4-BE49-F238E27FC236}">
                <a16:creationId xmlns:a16="http://schemas.microsoft.com/office/drawing/2014/main" id="{A06D296D-4B01-1E85-F3FE-1581E82ECB6F}"/>
              </a:ext>
            </a:extLst>
          </p:cNvPr>
          <p:cNvSpPr>
            <a:spLocks/>
          </p:cNvSpPr>
          <p:nvPr/>
        </p:nvSpPr>
        <p:spPr bwMode="auto">
          <a:xfrm>
            <a:off x="2722170" y="3352337"/>
            <a:ext cx="423842" cy="1130245"/>
          </a:xfrm>
          <a:custGeom>
            <a:avLst/>
            <a:gdLst>
              <a:gd name="T0" fmla="*/ 339 w 339"/>
              <a:gd name="T1" fmla="*/ 0 h 904"/>
              <a:gd name="T2" fmla="*/ 339 w 339"/>
              <a:gd name="T3" fmla="*/ 812 h 904"/>
              <a:gd name="T4" fmla="*/ 0 w 339"/>
              <a:gd name="T5" fmla="*/ 904 h 904"/>
              <a:gd name="T6" fmla="*/ 0 w 339"/>
              <a:gd name="T7" fmla="*/ 92 h 904"/>
              <a:gd name="T8" fmla="*/ 339 w 339"/>
              <a:gd name="T9" fmla="*/ 0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904">
                <a:moveTo>
                  <a:pt x="339" y="0"/>
                </a:moveTo>
                <a:lnTo>
                  <a:pt x="339" y="812"/>
                </a:lnTo>
                <a:lnTo>
                  <a:pt x="0" y="904"/>
                </a:lnTo>
                <a:lnTo>
                  <a:pt x="0" y="92"/>
                </a:lnTo>
                <a:lnTo>
                  <a:pt x="339" y="0"/>
                </a:lnTo>
                <a:close/>
              </a:path>
            </a:pathLst>
          </a:custGeom>
          <a:solidFill>
            <a:srgbClr val="7D03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Rectangle 21">
            <a:extLst>
              <a:ext uri="{FF2B5EF4-FFF2-40B4-BE49-F238E27FC236}">
                <a16:creationId xmlns:a16="http://schemas.microsoft.com/office/drawing/2014/main" id="{D68323ED-3FF4-D548-466E-FB88DA48D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6012" y="3352337"/>
            <a:ext cx="2488040" cy="1015220"/>
          </a:xfrm>
          <a:prstGeom prst="rect">
            <a:avLst/>
          </a:prstGeom>
          <a:solidFill>
            <a:srgbClr val="E001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22">
            <a:extLst>
              <a:ext uri="{FF2B5EF4-FFF2-40B4-BE49-F238E27FC236}">
                <a16:creationId xmlns:a16="http://schemas.microsoft.com/office/drawing/2014/main" id="{36BC5CF0-5001-26FD-B2DE-168632A11575}"/>
              </a:ext>
            </a:extLst>
          </p:cNvPr>
          <p:cNvSpPr>
            <a:spLocks/>
          </p:cNvSpPr>
          <p:nvPr/>
        </p:nvSpPr>
        <p:spPr bwMode="auto">
          <a:xfrm>
            <a:off x="5634052" y="3352337"/>
            <a:ext cx="430093" cy="1130245"/>
          </a:xfrm>
          <a:custGeom>
            <a:avLst/>
            <a:gdLst>
              <a:gd name="T0" fmla="*/ 0 w 344"/>
              <a:gd name="T1" fmla="*/ 0 h 904"/>
              <a:gd name="T2" fmla="*/ 0 w 344"/>
              <a:gd name="T3" fmla="*/ 812 h 904"/>
              <a:gd name="T4" fmla="*/ 344 w 344"/>
              <a:gd name="T5" fmla="*/ 904 h 904"/>
              <a:gd name="T6" fmla="*/ 344 w 344"/>
              <a:gd name="T7" fmla="*/ 92 h 904"/>
              <a:gd name="T8" fmla="*/ 0 w 344"/>
              <a:gd name="T9" fmla="*/ 0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4" h="904">
                <a:moveTo>
                  <a:pt x="0" y="0"/>
                </a:moveTo>
                <a:lnTo>
                  <a:pt x="0" y="812"/>
                </a:lnTo>
                <a:lnTo>
                  <a:pt x="344" y="904"/>
                </a:lnTo>
                <a:lnTo>
                  <a:pt x="344" y="92"/>
                </a:lnTo>
                <a:lnTo>
                  <a:pt x="0" y="0"/>
                </a:lnTo>
                <a:close/>
              </a:path>
            </a:pathLst>
          </a:custGeom>
          <a:solidFill>
            <a:srgbClr val="7D03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Rectangle 23">
            <a:extLst>
              <a:ext uri="{FF2B5EF4-FFF2-40B4-BE49-F238E27FC236}">
                <a16:creationId xmlns:a16="http://schemas.microsoft.com/office/drawing/2014/main" id="{9166B187-CF16-0BF3-E0F6-2BD7A1269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4146" y="3467362"/>
            <a:ext cx="517612" cy="1015220"/>
          </a:xfrm>
          <a:prstGeom prst="rect">
            <a:avLst/>
          </a:prstGeom>
          <a:solidFill>
            <a:srgbClr val="E001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Freeform 24">
            <a:extLst>
              <a:ext uri="{FF2B5EF4-FFF2-40B4-BE49-F238E27FC236}">
                <a16:creationId xmlns:a16="http://schemas.microsoft.com/office/drawing/2014/main" id="{5C9D5450-E857-8CDD-8597-2B6FCC361392}"/>
              </a:ext>
            </a:extLst>
          </p:cNvPr>
          <p:cNvSpPr>
            <a:spLocks/>
          </p:cNvSpPr>
          <p:nvPr/>
        </p:nvSpPr>
        <p:spPr bwMode="auto">
          <a:xfrm>
            <a:off x="1610679" y="3038519"/>
            <a:ext cx="961459" cy="1446564"/>
          </a:xfrm>
          <a:custGeom>
            <a:avLst/>
            <a:gdLst>
              <a:gd name="T0" fmla="*/ 282 w 572"/>
              <a:gd name="T1" fmla="*/ 20 h 861"/>
              <a:gd name="T2" fmla="*/ 37 w 572"/>
              <a:gd name="T3" fmla="*/ 383 h 861"/>
              <a:gd name="T4" fmla="*/ 104 w 572"/>
              <a:gd name="T5" fmla="*/ 461 h 861"/>
              <a:gd name="T6" fmla="*/ 37 w 572"/>
              <a:gd name="T7" fmla="*/ 642 h 861"/>
              <a:gd name="T8" fmla="*/ 37 w 572"/>
              <a:gd name="T9" fmla="*/ 786 h 861"/>
              <a:gd name="T10" fmla="*/ 172 w 572"/>
              <a:gd name="T11" fmla="*/ 861 h 861"/>
              <a:gd name="T12" fmla="*/ 523 w 572"/>
              <a:gd name="T13" fmla="*/ 859 h 861"/>
              <a:gd name="T14" fmla="*/ 547 w 572"/>
              <a:gd name="T15" fmla="*/ 255 h 861"/>
              <a:gd name="T16" fmla="*/ 282 w 572"/>
              <a:gd name="T17" fmla="*/ 2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2" h="861">
                <a:moveTo>
                  <a:pt x="282" y="20"/>
                </a:moveTo>
                <a:cubicBezTo>
                  <a:pt x="282" y="20"/>
                  <a:pt x="0" y="0"/>
                  <a:pt x="37" y="383"/>
                </a:cubicBezTo>
                <a:cubicBezTo>
                  <a:pt x="37" y="383"/>
                  <a:pt x="45" y="442"/>
                  <a:pt x="104" y="461"/>
                </a:cubicBezTo>
                <a:cubicBezTo>
                  <a:pt x="104" y="461"/>
                  <a:pt x="37" y="548"/>
                  <a:pt x="37" y="642"/>
                </a:cubicBezTo>
                <a:cubicBezTo>
                  <a:pt x="37" y="786"/>
                  <a:pt x="37" y="786"/>
                  <a:pt x="37" y="786"/>
                </a:cubicBezTo>
                <a:cubicBezTo>
                  <a:pt x="37" y="786"/>
                  <a:pt x="37" y="861"/>
                  <a:pt x="172" y="861"/>
                </a:cubicBezTo>
                <a:cubicBezTo>
                  <a:pt x="523" y="859"/>
                  <a:pt x="523" y="859"/>
                  <a:pt x="523" y="859"/>
                </a:cubicBezTo>
                <a:cubicBezTo>
                  <a:pt x="547" y="255"/>
                  <a:pt x="547" y="255"/>
                  <a:pt x="547" y="255"/>
                </a:cubicBezTo>
                <a:cubicBezTo>
                  <a:pt x="547" y="255"/>
                  <a:pt x="572" y="22"/>
                  <a:pt x="282" y="20"/>
                </a:cubicBezTo>
                <a:close/>
              </a:path>
            </a:pathLst>
          </a:custGeom>
          <a:solidFill>
            <a:srgbClr val="E001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25">
            <a:extLst>
              <a:ext uri="{FF2B5EF4-FFF2-40B4-BE49-F238E27FC236}">
                <a16:creationId xmlns:a16="http://schemas.microsoft.com/office/drawing/2014/main" id="{A1CCB6E2-A42A-FD8C-F735-4AF892851305}"/>
              </a:ext>
            </a:extLst>
          </p:cNvPr>
          <p:cNvSpPr>
            <a:spLocks/>
          </p:cNvSpPr>
          <p:nvPr/>
        </p:nvSpPr>
        <p:spPr bwMode="auto">
          <a:xfrm>
            <a:off x="1825726" y="3218558"/>
            <a:ext cx="542618" cy="1133996"/>
          </a:xfrm>
          <a:custGeom>
            <a:avLst/>
            <a:gdLst>
              <a:gd name="T0" fmla="*/ 159 w 323"/>
              <a:gd name="T1" fmla="*/ 95 h 675"/>
              <a:gd name="T2" fmla="*/ 103 w 323"/>
              <a:gd name="T3" fmla="*/ 161 h 675"/>
              <a:gd name="T4" fmla="*/ 103 w 323"/>
              <a:gd name="T5" fmla="*/ 232 h 675"/>
              <a:gd name="T6" fmla="*/ 0 w 323"/>
              <a:gd name="T7" fmla="*/ 232 h 675"/>
              <a:gd name="T8" fmla="*/ 0 w 323"/>
              <a:gd name="T9" fmla="*/ 167 h 675"/>
              <a:gd name="T10" fmla="*/ 162 w 323"/>
              <a:gd name="T11" fmla="*/ 0 h 675"/>
              <a:gd name="T12" fmla="*/ 323 w 323"/>
              <a:gd name="T13" fmla="*/ 167 h 675"/>
              <a:gd name="T14" fmla="*/ 109 w 323"/>
              <a:gd name="T15" fmla="*/ 580 h 675"/>
              <a:gd name="T16" fmla="*/ 314 w 323"/>
              <a:gd name="T17" fmla="*/ 580 h 675"/>
              <a:gd name="T18" fmla="*/ 314 w 323"/>
              <a:gd name="T19" fmla="*/ 675 h 675"/>
              <a:gd name="T20" fmla="*/ 0 w 323"/>
              <a:gd name="T21" fmla="*/ 675 h 675"/>
              <a:gd name="T22" fmla="*/ 0 w 323"/>
              <a:gd name="T23" fmla="*/ 593 h 675"/>
              <a:gd name="T24" fmla="*/ 215 w 323"/>
              <a:gd name="T25" fmla="*/ 171 h 675"/>
              <a:gd name="T26" fmla="*/ 159 w 323"/>
              <a:gd name="T27" fmla="*/ 9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3" h="675">
                <a:moveTo>
                  <a:pt x="159" y="95"/>
                </a:moveTo>
                <a:cubicBezTo>
                  <a:pt x="124" y="95"/>
                  <a:pt x="103" y="113"/>
                  <a:pt x="103" y="161"/>
                </a:cubicBezTo>
                <a:cubicBezTo>
                  <a:pt x="103" y="232"/>
                  <a:pt x="103" y="232"/>
                  <a:pt x="103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61"/>
                  <a:pt x="55" y="0"/>
                  <a:pt x="162" y="0"/>
                </a:cubicBezTo>
                <a:cubicBezTo>
                  <a:pt x="268" y="0"/>
                  <a:pt x="323" y="61"/>
                  <a:pt x="323" y="167"/>
                </a:cubicBezTo>
                <a:cubicBezTo>
                  <a:pt x="323" y="387"/>
                  <a:pt x="88" y="462"/>
                  <a:pt x="109" y="580"/>
                </a:cubicBezTo>
                <a:cubicBezTo>
                  <a:pt x="314" y="580"/>
                  <a:pt x="314" y="580"/>
                  <a:pt x="314" y="580"/>
                </a:cubicBezTo>
                <a:cubicBezTo>
                  <a:pt x="314" y="675"/>
                  <a:pt x="314" y="675"/>
                  <a:pt x="314" y="675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593"/>
                  <a:pt x="0" y="593"/>
                  <a:pt x="0" y="593"/>
                </a:cubicBezTo>
                <a:cubicBezTo>
                  <a:pt x="0" y="396"/>
                  <a:pt x="215" y="364"/>
                  <a:pt x="215" y="171"/>
                </a:cubicBezTo>
                <a:cubicBezTo>
                  <a:pt x="215" y="111"/>
                  <a:pt x="193" y="95"/>
                  <a:pt x="159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49">
            <a:extLst>
              <a:ext uri="{FF2B5EF4-FFF2-40B4-BE49-F238E27FC236}">
                <a16:creationId xmlns:a16="http://schemas.microsoft.com/office/drawing/2014/main" id="{D5C9FF6A-5912-E94B-CC27-1D1603E7AF43}"/>
              </a:ext>
            </a:extLst>
          </p:cNvPr>
          <p:cNvSpPr txBox="1"/>
          <p:nvPr/>
        </p:nvSpPr>
        <p:spPr>
          <a:xfrm>
            <a:off x="3209730" y="3605872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文本标题二</a:t>
            </a:r>
            <a:endParaRPr lang="en-US" altLang="zh-CN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Freeform 26">
            <a:extLst>
              <a:ext uri="{FF2B5EF4-FFF2-40B4-BE49-F238E27FC236}">
                <a16:creationId xmlns:a16="http://schemas.microsoft.com/office/drawing/2014/main" id="{E8508748-D8BB-A8AF-A17C-1DEBDE657B77}"/>
              </a:ext>
            </a:extLst>
          </p:cNvPr>
          <p:cNvSpPr>
            <a:spLocks/>
          </p:cNvSpPr>
          <p:nvPr/>
        </p:nvSpPr>
        <p:spPr bwMode="auto">
          <a:xfrm>
            <a:off x="2708417" y="5087421"/>
            <a:ext cx="437595" cy="1122744"/>
          </a:xfrm>
          <a:custGeom>
            <a:avLst/>
            <a:gdLst>
              <a:gd name="T0" fmla="*/ 350 w 350"/>
              <a:gd name="T1" fmla="*/ 0 h 898"/>
              <a:gd name="T2" fmla="*/ 350 w 350"/>
              <a:gd name="T3" fmla="*/ 807 h 898"/>
              <a:gd name="T4" fmla="*/ 0 w 350"/>
              <a:gd name="T5" fmla="*/ 898 h 898"/>
              <a:gd name="T6" fmla="*/ 0 w 350"/>
              <a:gd name="T7" fmla="*/ 94 h 898"/>
              <a:gd name="T8" fmla="*/ 350 w 350"/>
              <a:gd name="T9" fmla="*/ 0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0" h="898">
                <a:moveTo>
                  <a:pt x="350" y="0"/>
                </a:moveTo>
                <a:lnTo>
                  <a:pt x="350" y="807"/>
                </a:lnTo>
                <a:lnTo>
                  <a:pt x="0" y="898"/>
                </a:lnTo>
                <a:lnTo>
                  <a:pt x="0" y="94"/>
                </a:lnTo>
                <a:lnTo>
                  <a:pt x="350" y="0"/>
                </a:lnTo>
                <a:close/>
              </a:path>
            </a:pathLst>
          </a:custGeom>
          <a:solidFill>
            <a:srgbClr val="7D03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6" name="Rectangle 27">
            <a:extLst>
              <a:ext uri="{FF2B5EF4-FFF2-40B4-BE49-F238E27FC236}">
                <a16:creationId xmlns:a16="http://schemas.microsoft.com/office/drawing/2014/main" id="{322E098A-78A1-0385-0B9E-D05FC9584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6012" y="5087421"/>
            <a:ext cx="2488040" cy="1008969"/>
          </a:xfrm>
          <a:prstGeom prst="rect">
            <a:avLst/>
          </a:prstGeom>
          <a:solidFill>
            <a:srgbClr val="E001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Freeform 28">
            <a:extLst>
              <a:ext uri="{FF2B5EF4-FFF2-40B4-BE49-F238E27FC236}">
                <a16:creationId xmlns:a16="http://schemas.microsoft.com/office/drawing/2014/main" id="{A3EE026E-45BF-90D2-7E50-6160F0241DA5}"/>
              </a:ext>
            </a:extLst>
          </p:cNvPr>
          <p:cNvSpPr>
            <a:spLocks/>
          </p:cNvSpPr>
          <p:nvPr/>
        </p:nvSpPr>
        <p:spPr bwMode="auto">
          <a:xfrm>
            <a:off x="5634052" y="5087421"/>
            <a:ext cx="431344" cy="1122744"/>
          </a:xfrm>
          <a:custGeom>
            <a:avLst/>
            <a:gdLst>
              <a:gd name="T0" fmla="*/ 0 w 345"/>
              <a:gd name="T1" fmla="*/ 0 h 898"/>
              <a:gd name="T2" fmla="*/ 0 w 345"/>
              <a:gd name="T3" fmla="*/ 807 h 898"/>
              <a:gd name="T4" fmla="*/ 344 w 345"/>
              <a:gd name="T5" fmla="*/ 898 h 898"/>
              <a:gd name="T6" fmla="*/ 345 w 345"/>
              <a:gd name="T7" fmla="*/ 86 h 898"/>
              <a:gd name="T8" fmla="*/ 0 w 345"/>
              <a:gd name="T9" fmla="*/ 0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898">
                <a:moveTo>
                  <a:pt x="0" y="0"/>
                </a:moveTo>
                <a:lnTo>
                  <a:pt x="0" y="807"/>
                </a:lnTo>
                <a:lnTo>
                  <a:pt x="344" y="898"/>
                </a:lnTo>
                <a:lnTo>
                  <a:pt x="345" y="86"/>
                </a:lnTo>
                <a:lnTo>
                  <a:pt x="0" y="0"/>
                </a:lnTo>
                <a:close/>
              </a:path>
            </a:pathLst>
          </a:custGeom>
          <a:solidFill>
            <a:srgbClr val="7D03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8" name="Rectangle 29">
            <a:extLst>
              <a:ext uri="{FF2B5EF4-FFF2-40B4-BE49-F238E27FC236}">
                <a16:creationId xmlns:a16="http://schemas.microsoft.com/office/drawing/2014/main" id="{6FD40DE3-5B8B-5C3B-88C8-2A96E84898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4146" y="5194945"/>
            <a:ext cx="517612" cy="1015220"/>
          </a:xfrm>
          <a:prstGeom prst="rect">
            <a:avLst/>
          </a:prstGeom>
          <a:solidFill>
            <a:srgbClr val="E001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9" name="Freeform 30">
            <a:extLst>
              <a:ext uri="{FF2B5EF4-FFF2-40B4-BE49-F238E27FC236}">
                <a16:creationId xmlns:a16="http://schemas.microsoft.com/office/drawing/2014/main" id="{24D45C31-1D66-C673-0100-3C43C89CA46E}"/>
              </a:ext>
            </a:extLst>
          </p:cNvPr>
          <p:cNvSpPr>
            <a:spLocks/>
          </p:cNvSpPr>
          <p:nvPr/>
        </p:nvSpPr>
        <p:spPr bwMode="auto">
          <a:xfrm>
            <a:off x="1639435" y="4751098"/>
            <a:ext cx="1068982" cy="1472820"/>
          </a:xfrm>
          <a:custGeom>
            <a:avLst/>
            <a:gdLst>
              <a:gd name="T0" fmla="*/ 528 w 636"/>
              <a:gd name="T1" fmla="*/ 265 h 876"/>
              <a:gd name="T2" fmla="*/ 266 w 636"/>
              <a:gd name="T3" fmla="*/ 16 h 876"/>
              <a:gd name="T4" fmla="*/ 18 w 636"/>
              <a:gd name="T5" fmla="*/ 266 h 876"/>
              <a:gd name="T6" fmla="*/ 77 w 636"/>
              <a:gd name="T7" fmla="*/ 431 h 876"/>
              <a:gd name="T8" fmla="*/ 20 w 636"/>
              <a:gd name="T9" fmla="*/ 518 h 876"/>
              <a:gd name="T10" fmla="*/ 20 w 636"/>
              <a:gd name="T11" fmla="*/ 665 h 876"/>
              <a:gd name="T12" fmla="*/ 232 w 636"/>
              <a:gd name="T13" fmla="*/ 868 h 876"/>
              <a:gd name="T14" fmla="*/ 636 w 636"/>
              <a:gd name="T15" fmla="*/ 868 h 876"/>
              <a:gd name="T16" fmla="*/ 636 w 636"/>
              <a:gd name="T17" fmla="*/ 270 h 876"/>
              <a:gd name="T18" fmla="*/ 528 w 636"/>
              <a:gd name="T19" fmla="*/ 265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6" h="876">
                <a:moveTo>
                  <a:pt x="528" y="265"/>
                </a:moveTo>
                <a:cubicBezTo>
                  <a:pt x="528" y="265"/>
                  <a:pt x="566" y="16"/>
                  <a:pt x="266" y="16"/>
                </a:cubicBezTo>
                <a:cubicBezTo>
                  <a:pt x="266" y="16"/>
                  <a:pt x="38" y="0"/>
                  <a:pt x="18" y="266"/>
                </a:cubicBezTo>
                <a:cubicBezTo>
                  <a:pt x="18" y="266"/>
                  <a:pt x="12" y="382"/>
                  <a:pt x="77" y="431"/>
                </a:cubicBezTo>
                <a:cubicBezTo>
                  <a:pt x="77" y="431"/>
                  <a:pt x="20" y="457"/>
                  <a:pt x="20" y="518"/>
                </a:cubicBezTo>
                <a:cubicBezTo>
                  <a:pt x="20" y="518"/>
                  <a:pt x="20" y="650"/>
                  <a:pt x="20" y="665"/>
                </a:cubicBezTo>
                <a:cubicBezTo>
                  <a:pt x="20" y="735"/>
                  <a:pt x="0" y="876"/>
                  <a:pt x="232" y="868"/>
                </a:cubicBezTo>
                <a:cubicBezTo>
                  <a:pt x="636" y="868"/>
                  <a:pt x="636" y="868"/>
                  <a:pt x="636" y="868"/>
                </a:cubicBezTo>
                <a:cubicBezTo>
                  <a:pt x="636" y="270"/>
                  <a:pt x="636" y="270"/>
                  <a:pt x="636" y="270"/>
                </a:cubicBezTo>
                <a:lnTo>
                  <a:pt x="528" y="265"/>
                </a:lnTo>
                <a:close/>
              </a:path>
            </a:pathLst>
          </a:custGeom>
          <a:solidFill>
            <a:srgbClr val="E001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0" name="Freeform 31">
            <a:extLst>
              <a:ext uri="{FF2B5EF4-FFF2-40B4-BE49-F238E27FC236}">
                <a16:creationId xmlns:a16="http://schemas.microsoft.com/office/drawing/2014/main" id="{DE8F209F-5573-E246-AF84-B798DFC50723}"/>
              </a:ext>
            </a:extLst>
          </p:cNvPr>
          <p:cNvSpPr>
            <a:spLocks/>
          </p:cNvSpPr>
          <p:nvPr/>
        </p:nvSpPr>
        <p:spPr bwMode="auto">
          <a:xfrm>
            <a:off x="1816974" y="4923636"/>
            <a:ext cx="540117" cy="1174005"/>
          </a:xfrm>
          <a:custGeom>
            <a:avLst/>
            <a:gdLst>
              <a:gd name="T0" fmla="*/ 213 w 321"/>
              <a:gd name="T1" fmla="*/ 176 h 699"/>
              <a:gd name="T2" fmla="*/ 158 w 321"/>
              <a:gd name="T3" fmla="*/ 98 h 699"/>
              <a:gd name="T4" fmla="*/ 102 w 321"/>
              <a:gd name="T5" fmla="*/ 165 h 699"/>
              <a:gd name="T6" fmla="*/ 102 w 321"/>
              <a:gd name="T7" fmla="*/ 209 h 699"/>
              <a:gd name="T8" fmla="*/ 0 w 321"/>
              <a:gd name="T9" fmla="*/ 209 h 699"/>
              <a:gd name="T10" fmla="*/ 0 w 321"/>
              <a:gd name="T11" fmla="*/ 172 h 699"/>
              <a:gd name="T12" fmla="*/ 160 w 321"/>
              <a:gd name="T13" fmla="*/ 0 h 699"/>
              <a:gd name="T14" fmla="*/ 321 w 321"/>
              <a:gd name="T15" fmla="*/ 172 h 699"/>
              <a:gd name="T16" fmla="*/ 321 w 321"/>
              <a:gd name="T17" fmla="*/ 190 h 699"/>
              <a:gd name="T18" fmla="*/ 245 w 321"/>
              <a:gd name="T19" fmla="*/ 330 h 699"/>
              <a:gd name="T20" fmla="*/ 321 w 321"/>
              <a:gd name="T21" fmla="*/ 474 h 699"/>
              <a:gd name="T22" fmla="*/ 321 w 321"/>
              <a:gd name="T23" fmla="*/ 527 h 699"/>
              <a:gd name="T24" fmla="*/ 160 w 321"/>
              <a:gd name="T25" fmla="*/ 699 h 699"/>
              <a:gd name="T26" fmla="*/ 0 w 321"/>
              <a:gd name="T27" fmla="*/ 527 h 699"/>
              <a:gd name="T28" fmla="*/ 0 w 321"/>
              <a:gd name="T29" fmla="*/ 471 h 699"/>
              <a:gd name="T30" fmla="*/ 102 w 321"/>
              <a:gd name="T31" fmla="*/ 471 h 699"/>
              <a:gd name="T32" fmla="*/ 102 w 321"/>
              <a:gd name="T33" fmla="*/ 534 h 699"/>
              <a:gd name="T34" fmla="*/ 158 w 321"/>
              <a:gd name="T35" fmla="*/ 601 h 699"/>
              <a:gd name="T36" fmla="*/ 213 w 321"/>
              <a:gd name="T37" fmla="*/ 524 h 699"/>
              <a:gd name="T38" fmla="*/ 213 w 321"/>
              <a:gd name="T39" fmla="*/ 471 h 699"/>
              <a:gd name="T40" fmla="*/ 143 w 321"/>
              <a:gd name="T41" fmla="*/ 384 h 699"/>
              <a:gd name="T42" fmla="*/ 107 w 321"/>
              <a:gd name="T43" fmla="*/ 384 h 699"/>
              <a:gd name="T44" fmla="*/ 107 w 321"/>
              <a:gd name="T45" fmla="*/ 286 h 699"/>
              <a:gd name="T46" fmla="*/ 149 w 321"/>
              <a:gd name="T47" fmla="*/ 286 h 699"/>
              <a:gd name="T48" fmla="*/ 213 w 321"/>
              <a:gd name="T49" fmla="*/ 214 h 699"/>
              <a:gd name="T50" fmla="*/ 213 w 321"/>
              <a:gd name="T51" fmla="*/ 176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21" h="699">
                <a:moveTo>
                  <a:pt x="213" y="176"/>
                </a:moveTo>
                <a:cubicBezTo>
                  <a:pt x="213" y="114"/>
                  <a:pt x="192" y="98"/>
                  <a:pt x="158" y="98"/>
                </a:cubicBezTo>
                <a:cubicBezTo>
                  <a:pt x="123" y="98"/>
                  <a:pt x="102" y="116"/>
                  <a:pt x="102" y="165"/>
                </a:cubicBezTo>
                <a:cubicBezTo>
                  <a:pt x="102" y="209"/>
                  <a:pt x="102" y="209"/>
                  <a:pt x="102" y="209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63"/>
                  <a:pt x="55" y="0"/>
                  <a:pt x="160" y="0"/>
                </a:cubicBezTo>
                <a:cubicBezTo>
                  <a:pt x="266" y="0"/>
                  <a:pt x="321" y="63"/>
                  <a:pt x="321" y="172"/>
                </a:cubicBezTo>
                <a:cubicBezTo>
                  <a:pt x="321" y="190"/>
                  <a:pt x="321" y="190"/>
                  <a:pt x="321" y="190"/>
                </a:cubicBezTo>
                <a:cubicBezTo>
                  <a:pt x="321" y="263"/>
                  <a:pt x="297" y="309"/>
                  <a:pt x="245" y="330"/>
                </a:cubicBezTo>
                <a:cubicBezTo>
                  <a:pt x="299" y="354"/>
                  <a:pt x="321" y="404"/>
                  <a:pt x="321" y="474"/>
                </a:cubicBezTo>
                <a:cubicBezTo>
                  <a:pt x="321" y="527"/>
                  <a:pt x="321" y="527"/>
                  <a:pt x="321" y="527"/>
                </a:cubicBezTo>
                <a:cubicBezTo>
                  <a:pt x="321" y="637"/>
                  <a:pt x="266" y="699"/>
                  <a:pt x="160" y="699"/>
                </a:cubicBezTo>
                <a:cubicBezTo>
                  <a:pt x="55" y="699"/>
                  <a:pt x="0" y="637"/>
                  <a:pt x="0" y="527"/>
                </a:cubicBezTo>
                <a:cubicBezTo>
                  <a:pt x="0" y="471"/>
                  <a:pt x="0" y="471"/>
                  <a:pt x="0" y="471"/>
                </a:cubicBezTo>
                <a:cubicBezTo>
                  <a:pt x="102" y="471"/>
                  <a:pt x="102" y="471"/>
                  <a:pt x="102" y="471"/>
                </a:cubicBezTo>
                <a:cubicBezTo>
                  <a:pt x="102" y="534"/>
                  <a:pt x="102" y="534"/>
                  <a:pt x="102" y="534"/>
                </a:cubicBezTo>
                <a:cubicBezTo>
                  <a:pt x="102" y="583"/>
                  <a:pt x="123" y="601"/>
                  <a:pt x="158" y="601"/>
                </a:cubicBezTo>
                <a:cubicBezTo>
                  <a:pt x="192" y="601"/>
                  <a:pt x="213" y="585"/>
                  <a:pt x="213" y="524"/>
                </a:cubicBezTo>
                <a:cubicBezTo>
                  <a:pt x="213" y="471"/>
                  <a:pt x="213" y="471"/>
                  <a:pt x="213" y="471"/>
                </a:cubicBezTo>
                <a:cubicBezTo>
                  <a:pt x="213" y="407"/>
                  <a:pt x="192" y="384"/>
                  <a:pt x="143" y="384"/>
                </a:cubicBezTo>
                <a:cubicBezTo>
                  <a:pt x="107" y="384"/>
                  <a:pt x="107" y="384"/>
                  <a:pt x="107" y="384"/>
                </a:cubicBezTo>
                <a:cubicBezTo>
                  <a:pt x="107" y="286"/>
                  <a:pt x="107" y="286"/>
                  <a:pt x="107" y="286"/>
                </a:cubicBezTo>
                <a:cubicBezTo>
                  <a:pt x="149" y="286"/>
                  <a:pt x="149" y="286"/>
                  <a:pt x="149" y="286"/>
                </a:cubicBezTo>
                <a:cubicBezTo>
                  <a:pt x="189" y="286"/>
                  <a:pt x="213" y="269"/>
                  <a:pt x="213" y="214"/>
                </a:cubicBezTo>
                <a:lnTo>
                  <a:pt x="213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49">
            <a:extLst>
              <a:ext uri="{FF2B5EF4-FFF2-40B4-BE49-F238E27FC236}">
                <a16:creationId xmlns:a16="http://schemas.microsoft.com/office/drawing/2014/main" id="{085308CC-8866-FD92-6840-2B6BA7EB9BBC}"/>
              </a:ext>
            </a:extLst>
          </p:cNvPr>
          <p:cNvSpPr txBox="1"/>
          <p:nvPr/>
        </p:nvSpPr>
        <p:spPr>
          <a:xfrm>
            <a:off x="3209730" y="5262056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文本标题二</a:t>
            </a:r>
            <a:endParaRPr lang="en-US" altLang="zh-CN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ECBF9551-CC88-E72A-7752-9B6077D15619}"/>
              </a:ext>
            </a:extLst>
          </p:cNvPr>
          <p:cNvSpPr/>
          <p:nvPr/>
        </p:nvSpPr>
        <p:spPr>
          <a:xfrm>
            <a:off x="6721458" y="1760513"/>
            <a:ext cx="4347007" cy="74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分钟之内。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71CD3BEA-B7EF-DF50-95CF-C77280966505}"/>
              </a:ext>
            </a:extLst>
          </p:cNvPr>
          <p:cNvSpPr/>
          <p:nvPr/>
        </p:nvSpPr>
        <p:spPr>
          <a:xfrm>
            <a:off x="6721458" y="3544183"/>
            <a:ext cx="4347007" cy="74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分钟之内。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BEC332E-6B86-E207-21E4-1169BE09F5FD}"/>
              </a:ext>
            </a:extLst>
          </p:cNvPr>
          <p:cNvSpPr/>
          <p:nvPr/>
        </p:nvSpPr>
        <p:spPr>
          <a:xfrm>
            <a:off x="6721458" y="5327853"/>
            <a:ext cx="4347007" cy="74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分钟之内。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313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CA34E8-E851-2CB3-8ECA-C8EE9ECEFB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5218D7-DC58-F5CA-7101-EAC744F4555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5" name="Straight Connector 54">
            <a:extLst>
              <a:ext uri="{FF2B5EF4-FFF2-40B4-BE49-F238E27FC236}">
                <a16:creationId xmlns:a16="http://schemas.microsoft.com/office/drawing/2014/main" id="{0E583BD7-F84F-1932-EEEB-37D018E0191D}"/>
              </a:ext>
            </a:extLst>
          </p:cNvPr>
          <p:cNvCxnSpPr/>
          <p:nvPr/>
        </p:nvCxnSpPr>
        <p:spPr>
          <a:xfrm>
            <a:off x="2642566" y="4425260"/>
            <a:ext cx="0" cy="14654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6">
            <a:extLst>
              <a:ext uri="{FF2B5EF4-FFF2-40B4-BE49-F238E27FC236}">
                <a16:creationId xmlns:a16="http://schemas.microsoft.com/office/drawing/2014/main" id="{82CC4441-6A32-0B53-97C5-3173B21CCB39}"/>
              </a:ext>
            </a:extLst>
          </p:cNvPr>
          <p:cNvCxnSpPr/>
          <p:nvPr/>
        </p:nvCxnSpPr>
        <p:spPr>
          <a:xfrm>
            <a:off x="5699789" y="4425260"/>
            <a:ext cx="0" cy="14654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8">
            <a:extLst>
              <a:ext uri="{FF2B5EF4-FFF2-40B4-BE49-F238E27FC236}">
                <a16:creationId xmlns:a16="http://schemas.microsoft.com/office/drawing/2014/main" id="{EACB09BE-873C-E0AE-17B2-47E7064DF01D}"/>
              </a:ext>
            </a:extLst>
          </p:cNvPr>
          <p:cNvCxnSpPr/>
          <p:nvPr/>
        </p:nvCxnSpPr>
        <p:spPr>
          <a:xfrm>
            <a:off x="8760312" y="4425260"/>
            <a:ext cx="0" cy="14654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62">
            <a:extLst>
              <a:ext uri="{FF2B5EF4-FFF2-40B4-BE49-F238E27FC236}">
                <a16:creationId xmlns:a16="http://schemas.microsoft.com/office/drawing/2014/main" id="{CED83187-637C-AB56-11B1-9E37C6F5F789}"/>
              </a:ext>
            </a:extLst>
          </p:cNvPr>
          <p:cNvCxnSpPr/>
          <p:nvPr/>
        </p:nvCxnSpPr>
        <p:spPr>
          <a:xfrm>
            <a:off x="1124116" y="1620028"/>
            <a:ext cx="0" cy="14654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3">
            <a:extLst>
              <a:ext uri="{FF2B5EF4-FFF2-40B4-BE49-F238E27FC236}">
                <a16:creationId xmlns:a16="http://schemas.microsoft.com/office/drawing/2014/main" id="{4756EA2B-EEC9-52A5-F6B0-5F5CEE8A296B}"/>
              </a:ext>
            </a:extLst>
          </p:cNvPr>
          <p:cNvCxnSpPr/>
          <p:nvPr/>
        </p:nvCxnSpPr>
        <p:spPr>
          <a:xfrm>
            <a:off x="4180906" y="1620028"/>
            <a:ext cx="0" cy="14654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4">
            <a:extLst>
              <a:ext uri="{FF2B5EF4-FFF2-40B4-BE49-F238E27FC236}">
                <a16:creationId xmlns:a16="http://schemas.microsoft.com/office/drawing/2014/main" id="{3672855C-BCE8-0454-D40C-E00147206C19}"/>
              </a:ext>
            </a:extLst>
          </p:cNvPr>
          <p:cNvCxnSpPr/>
          <p:nvPr/>
        </p:nvCxnSpPr>
        <p:spPr>
          <a:xfrm>
            <a:off x="7235728" y="1620028"/>
            <a:ext cx="0" cy="14654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8">
            <a:extLst>
              <a:ext uri="{FF2B5EF4-FFF2-40B4-BE49-F238E27FC236}">
                <a16:creationId xmlns:a16="http://schemas.microsoft.com/office/drawing/2014/main" id="{89769042-197F-5571-6299-22F21AA67D76}"/>
              </a:ext>
            </a:extLst>
          </p:cNvPr>
          <p:cNvSpPr/>
          <p:nvPr/>
        </p:nvSpPr>
        <p:spPr bwMode="auto">
          <a:xfrm>
            <a:off x="8258976" y="3077716"/>
            <a:ext cx="501338" cy="135468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1" tIns="60945" rIns="121891" bIns="60945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3CF5817A-9792-08C4-1501-DCB43E6E6568}"/>
              </a:ext>
            </a:extLst>
          </p:cNvPr>
          <p:cNvSpPr/>
          <p:nvPr/>
        </p:nvSpPr>
        <p:spPr bwMode="auto">
          <a:xfrm>
            <a:off x="6729985" y="3077716"/>
            <a:ext cx="501338" cy="135468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1" tIns="60945" rIns="121891" bIns="60945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B99AC2B8-17F7-2EDF-7020-32B17BA11530}"/>
              </a:ext>
            </a:extLst>
          </p:cNvPr>
          <p:cNvSpPr/>
          <p:nvPr/>
        </p:nvSpPr>
        <p:spPr bwMode="auto">
          <a:xfrm>
            <a:off x="5200995" y="3077716"/>
            <a:ext cx="499552" cy="135468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1" tIns="60945" rIns="121891" bIns="60945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DFA01B35-63BD-E15C-E152-11EE7990CB9F}"/>
              </a:ext>
            </a:extLst>
          </p:cNvPr>
          <p:cNvSpPr/>
          <p:nvPr/>
        </p:nvSpPr>
        <p:spPr bwMode="auto">
          <a:xfrm>
            <a:off x="3672004" y="3077716"/>
            <a:ext cx="499552" cy="135468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1" tIns="60945" rIns="121891" bIns="60945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BEE121ED-A5F8-A50F-6EE8-C910E0D2C75B}"/>
              </a:ext>
            </a:extLst>
          </p:cNvPr>
          <p:cNvSpPr/>
          <p:nvPr/>
        </p:nvSpPr>
        <p:spPr bwMode="auto">
          <a:xfrm>
            <a:off x="2143014" y="3077716"/>
            <a:ext cx="499552" cy="135468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1" tIns="60945" rIns="121891" bIns="60945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Freeform 17">
            <a:extLst>
              <a:ext uri="{FF2B5EF4-FFF2-40B4-BE49-F238E27FC236}">
                <a16:creationId xmlns:a16="http://schemas.microsoft.com/office/drawing/2014/main" id="{3CBE86B3-C846-41B3-93F7-8F4C7C136043}"/>
              </a:ext>
            </a:extLst>
          </p:cNvPr>
          <p:cNvSpPr/>
          <p:nvPr/>
        </p:nvSpPr>
        <p:spPr bwMode="auto">
          <a:xfrm>
            <a:off x="10289303" y="3252629"/>
            <a:ext cx="1100801" cy="1024155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1" tIns="60945" rIns="121891" bIns="60945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Freeform 15">
            <a:extLst>
              <a:ext uri="{FF2B5EF4-FFF2-40B4-BE49-F238E27FC236}">
                <a16:creationId xmlns:a16="http://schemas.microsoft.com/office/drawing/2014/main" id="{F8CC7954-1AC1-1C34-7882-FE534D64A028}"/>
              </a:ext>
            </a:extLst>
          </p:cNvPr>
          <p:cNvSpPr/>
          <p:nvPr/>
        </p:nvSpPr>
        <p:spPr bwMode="auto">
          <a:xfrm>
            <a:off x="1113576" y="3077717"/>
            <a:ext cx="1029437" cy="1349858"/>
          </a:xfrm>
          <a:custGeom>
            <a:avLst/>
            <a:gdLst>
              <a:gd name="T0" fmla="*/ 577 w 577"/>
              <a:gd name="T1" fmla="*/ 0 h 1119"/>
              <a:gd name="T2" fmla="*/ 577 w 577"/>
              <a:gd name="T3" fmla="*/ 1119 h 1119"/>
              <a:gd name="T4" fmla="*/ 288 w 577"/>
              <a:gd name="T5" fmla="*/ 840 h 1119"/>
              <a:gd name="T6" fmla="*/ 0 w 577"/>
              <a:gd name="T7" fmla="*/ 1118 h 1119"/>
              <a:gd name="T8" fmla="*/ 0 w 577"/>
              <a:gd name="T9" fmla="*/ 0 h 1119"/>
              <a:gd name="T10" fmla="*/ 577 w 577"/>
              <a:gd name="T11" fmla="*/ 0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7" h="1119">
                <a:moveTo>
                  <a:pt x="577" y="0"/>
                </a:moveTo>
                <a:lnTo>
                  <a:pt x="577" y="1119"/>
                </a:lnTo>
                <a:lnTo>
                  <a:pt x="288" y="840"/>
                </a:lnTo>
                <a:lnTo>
                  <a:pt x="0" y="1118"/>
                </a:lnTo>
                <a:lnTo>
                  <a:pt x="0" y="0"/>
                </a:lnTo>
                <a:lnTo>
                  <a:pt x="577" y="0"/>
                </a:lnTo>
                <a:close/>
              </a:path>
            </a:pathLst>
          </a:cu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0"/>
          </a:gradFill>
          <a:ln>
            <a:noFill/>
          </a:ln>
        </p:spPr>
        <p:txBody>
          <a:bodyPr vert="horz" wrap="square" lIns="121867" tIns="60933" rIns="121867" bIns="60933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8" name="Rectangle 13">
            <a:extLst>
              <a:ext uri="{FF2B5EF4-FFF2-40B4-BE49-F238E27FC236}">
                <a16:creationId xmlns:a16="http://schemas.microsoft.com/office/drawing/2014/main" id="{30A5D7A4-8DEB-07FA-C3EE-0AB72DE41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2567" y="3077716"/>
            <a:ext cx="1029437" cy="1354683"/>
          </a:xfrm>
          <a:prstGeom prst="rect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0"/>
          </a:gradFill>
          <a:ln>
            <a:noFill/>
          </a:ln>
        </p:spPr>
        <p:txBody>
          <a:bodyPr vert="horz" wrap="square" lIns="121867" tIns="60933" rIns="121867" bIns="60933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id="{53778953-F0C8-884C-8171-E9EA1E398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1557" y="3077716"/>
            <a:ext cx="1029437" cy="1354683"/>
          </a:xfrm>
          <a:prstGeom prst="rect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0"/>
          </a:gradFill>
          <a:ln>
            <a:noFill/>
          </a:ln>
        </p:spPr>
        <p:txBody>
          <a:bodyPr vert="horz" wrap="square" lIns="121867" tIns="60933" rIns="121867" bIns="60933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3353FCE6-6F1E-E538-2195-563A3D9B2E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0549" y="3077716"/>
            <a:ext cx="1029437" cy="1354683"/>
          </a:xfrm>
          <a:prstGeom prst="rect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0"/>
          </a:gradFill>
          <a:ln>
            <a:noFill/>
          </a:ln>
        </p:spPr>
        <p:txBody>
          <a:bodyPr vert="horz" wrap="square" lIns="121867" tIns="60933" rIns="121867" bIns="60933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1" name="Rectangle 7">
            <a:extLst>
              <a:ext uri="{FF2B5EF4-FFF2-40B4-BE49-F238E27FC236}">
                <a16:creationId xmlns:a16="http://schemas.microsoft.com/office/drawing/2014/main" id="{34A69F50-F4A5-69E2-99CF-5D86088D58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1321" y="3077716"/>
            <a:ext cx="1027653" cy="1354683"/>
          </a:xfrm>
          <a:prstGeom prst="rect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0"/>
          </a:gradFill>
          <a:ln>
            <a:noFill/>
          </a:ln>
        </p:spPr>
        <p:txBody>
          <a:bodyPr vert="horz" wrap="square" lIns="121867" tIns="60933" rIns="121867" bIns="60933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2" name="Rectangle 6">
            <a:extLst>
              <a:ext uri="{FF2B5EF4-FFF2-40B4-BE49-F238E27FC236}">
                <a16:creationId xmlns:a16="http://schemas.microsoft.com/office/drawing/2014/main" id="{7D6B5D74-312C-968A-E0C8-86023A1A77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0312" y="3077716"/>
            <a:ext cx="1029437" cy="1354683"/>
          </a:xfrm>
          <a:prstGeom prst="rect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5400000" scaled="0"/>
          </a:gradFill>
          <a:ln>
            <a:noFill/>
          </a:ln>
        </p:spPr>
        <p:txBody>
          <a:bodyPr vert="horz" wrap="square" lIns="121867" tIns="60933" rIns="121867" bIns="60933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0C5A6624-D514-A0FE-903B-9894151F25A3}"/>
              </a:ext>
            </a:extLst>
          </p:cNvPr>
          <p:cNvSpPr/>
          <p:nvPr/>
        </p:nvSpPr>
        <p:spPr bwMode="auto">
          <a:xfrm>
            <a:off x="9789750" y="3077715"/>
            <a:ext cx="499552" cy="1039837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891" tIns="60945" rIns="121891" bIns="60945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Text Placeholder 59">
            <a:extLst>
              <a:ext uri="{FF2B5EF4-FFF2-40B4-BE49-F238E27FC236}">
                <a16:creationId xmlns:a16="http://schemas.microsoft.com/office/drawing/2014/main" id="{64FA028B-A997-ADD9-33F8-6B515D023FC6}"/>
              </a:ext>
            </a:extLst>
          </p:cNvPr>
          <p:cNvSpPr txBox="1"/>
          <p:nvPr/>
        </p:nvSpPr>
        <p:spPr>
          <a:xfrm>
            <a:off x="1000906" y="3239697"/>
            <a:ext cx="1279214" cy="90296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667" dirty="0">
                <a:latin typeface="+mn-lt"/>
                <a:ea typeface="+mn-ea"/>
                <a:cs typeface="+mn-ea"/>
                <a:sym typeface="+mn-lt"/>
              </a:rPr>
              <a:t>01</a:t>
            </a:r>
            <a:endParaRPr lang="en-US" sz="266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Placeholder 59">
            <a:extLst>
              <a:ext uri="{FF2B5EF4-FFF2-40B4-BE49-F238E27FC236}">
                <a16:creationId xmlns:a16="http://schemas.microsoft.com/office/drawing/2014/main" id="{B00F44B7-B548-D962-BEAC-5A30AC8A4889}"/>
              </a:ext>
            </a:extLst>
          </p:cNvPr>
          <p:cNvSpPr txBox="1"/>
          <p:nvPr/>
        </p:nvSpPr>
        <p:spPr>
          <a:xfrm>
            <a:off x="2529897" y="3239696"/>
            <a:ext cx="1279214" cy="90296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667" dirty="0"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sz="266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Placeholder 59">
            <a:extLst>
              <a:ext uri="{FF2B5EF4-FFF2-40B4-BE49-F238E27FC236}">
                <a16:creationId xmlns:a16="http://schemas.microsoft.com/office/drawing/2014/main" id="{690CAE48-FADB-5557-A2AF-D360945E85A2}"/>
              </a:ext>
            </a:extLst>
          </p:cNvPr>
          <p:cNvSpPr txBox="1"/>
          <p:nvPr/>
        </p:nvSpPr>
        <p:spPr>
          <a:xfrm>
            <a:off x="4058887" y="3239696"/>
            <a:ext cx="1279214" cy="90296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667" dirty="0">
                <a:latin typeface="+mn-lt"/>
                <a:ea typeface="+mn-ea"/>
                <a:cs typeface="+mn-ea"/>
                <a:sym typeface="+mn-lt"/>
              </a:rPr>
              <a:t>03</a:t>
            </a:r>
            <a:endParaRPr lang="en-US" sz="266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59">
            <a:extLst>
              <a:ext uri="{FF2B5EF4-FFF2-40B4-BE49-F238E27FC236}">
                <a16:creationId xmlns:a16="http://schemas.microsoft.com/office/drawing/2014/main" id="{2ED7C109-1AD9-3A2A-0D89-8E3A507460A9}"/>
              </a:ext>
            </a:extLst>
          </p:cNvPr>
          <p:cNvSpPr txBox="1"/>
          <p:nvPr/>
        </p:nvSpPr>
        <p:spPr>
          <a:xfrm>
            <a:off x="5587879" y="3239696"/>
            <a:ext cx="1279214" cy="90296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5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6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n-US" sz="2667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 Placeholder 59">
            <a:extLst>
              <a:ext uri="{FF2B5EF4-FFF2-40B4-BE49-F238E27FC236}">
                <a16:creationId xmlns:a16="http://schemas.microsoft.com/office/drawing/2014/main" id="{EB757902-4F1E-25B3-DC38-3A9EB2EE0132}"/>
              </a:ext>
            </a:extLst>
          </p:cNvPr>
          <p:cNvSpPr txBox="1"/>
          <p:nvPr/>
        </p:nvSpPr>
        <p:spPr>
          <a:xfrm>
            <a:off x="7113506" y="3239696"/>
            <a:ext cx="1279214" cy="90296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667" dirty="0">
                <a:latin typeface="+mn-lt"/>
                <a:ea typeface="+mn-ea"/>
                <a:cs typeface="+mn-ea"/>
                <a:sym typeface="+mn-lt"/>
              </a:rPr>
              <a:t>05</a:t>
            </a:r>
            <a:endParaRPr lang="en-US" sz="266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59">
            <a:extLst>
              <a:ext uri="{FF2B5EF4-FFF2-40B4-BE49-F238E27FC236}">
                <a16:creationId xmlns:a16="http://schemas.microsoft.com/office/drawing/2014/main" id="{8F7D0A0E-3AE4-D884-0978-CAA8D75EA5D0}"/>
              </a:ext>
            </a:extLst>
          </p:cNvPr>
          <p:cNvSpPr txBox="1"/>
          <p:nvPr/>
        </p:nvSpPr>
        <p:spPr>
          <a:xfrm>
            <a:off x="8647642" y="3239696"/>
            <a:ext cx="1279214" cy="90296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667" dirty="0">
                <a:latin typeface="+mn-lt"/>
                <a:ea typeface="+mn-ea"/>
                <a:cs typeface="+mn-ea"/>
                <a:sym typeface="+mn-lt"/>
              </a:rPr>
              <a:t>06</a:t>
            </a:r>
            <a:endParaRPr lang="en-US" sz="2667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B637B91-198D-60E6-3989-AE3DE6786B56}"/>
              </a:ext>
            </a:extLst>
          </p:cNvPr>
          <p:cNvGrpSpPr/>
          <p:nvPr/>
        </p:nvGrpSpPr>
        <p:grpSpPr>
          <a:xfrm>
            <a:off x="1248319" y="1718015"/>
            <a:ext cx="2155282" cy="981546"/>
            <a:chOff x="5502992" y="1365845"/>
            <a:chExt cx="2155282" cy="98154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EFEA003-D99C-716B-CFA1-F959BA0CB92C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62AFC2B-3D4E-B6E6-63B7-857FA287CDE5}"/>
                </a:ext>
              </a:extLst>
            </p:cNvPr>
            <p:cNvSpPr txBox="1"/>
            <p:nvPr/>
          </p:nvSpPr>
          <p:spPr>
            <a:xfrm>
              <a:off x="5502992" y="1747227"/>
              <a:ext cx="2155282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11EDCFB-AD9C-8E70-3BD0-A1C91429E3A4}"/>
              </a:ext>
            </a:extLst>
          </p:cNvPr>
          <p:cNvGrpSpPr/>
          <p:nvPr/>
        </p:nvGrpSpPr>
        <p:grpSpPr>
          <a:xfrm>
            <a:off x="4312856" y="1718015"/>
            <a:ext cx="2155282" cy="981546"/>
            <a:chOff x="5502992" y="1365845"/>
            <a:chExt cx="2155282" cy="98154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B92932C-05A8-0579-748B-99AAB43D7F19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E35C41B-0328-5C71-AA02-ABBCDEE4A37D}"/>
                </a:ext>
              </a:extLst>
            </p:cNvPr>
            <p:cNvSpPr txBox="1"/>
            <p:nvPr/>
          </p:nvSpPr>
          <p:spPr>
            <a:xfrm>
              <a:off x="5502992" y="1747227"/>
              <a:ext cx="2155282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0F5C600-EE22-DD2C-0C1A-CD6F7E23BECB}"/>
              </a:ext>
            </a:extLst>
          </p:cNvPr>
          <p:cNvGrpSpPr/>
          <p:nvPr/>
        </p:nvGrpSpPr>
        <p:grpSpPr>
          <a:xfrm>
            <a:off x="7413945" y="1718015"/>
            <a:ext cx="2155282" cy="981546"/>
            <a:chOff x="5502992" y="1365845"/>
            <a:chExt cx="2155282" cy="98154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394034B-CEF6-E767-C90C-621B32AE102D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0E275FA-7308-F315-2720-CFCAE41CD25C}"/>
                </a:ext>
              </a:extLst>
            </p:cNvPr>
            <p:cNvSpPr txBox="1"/>
            <p:nvPr/>
          </p:nvSpPr>
          <p:spPr>
            <a:xfrm>
              <a:off x="5502992" y="1747227"/>
              <a:ext cx="2155282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83CDF71-2AAC-45B0-48F7-D0780171FDE7}"/>
              </a:ext>
            </a:extLst>
          </p:cNvPr>
          <p:cNvGrpSpPr/>
          <p:nvPr/>
        </p:nvGrpSpPr>
        <p:grpSpPr>
          <a:xfrm>
            <a:off x="2731470" y="4927719"/>
            <a:ext cx="2155282" cy="981546"/>
            <a:chOff x="5502992" y="1365845"/>
            <a:chExt cx="2155282" cy="98154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479ADF6-93CC-ECBD-7B89-6B009A0BAE0D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FEA2CB0-465E-9048-EEF7-E7E5FC5A2CBC}"/>
                </a:ext>
              </a:extLst>
            </p:cNvPr>
            <p:cNvSpPr txBox="1"/>
            <p:nvPr/>
          </p:nvSpPr>
          <p:spPr>
            <a:xfrm>
              <a:off x="5502992" y="1747227"/>
              <a:ext cx="2155282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466F2B2-84FE-6823-0BF0-F6A57D4D7144}"/>
              </a:ext>
            </a:extLst>
          </p:cNvPr>
          <p:cNvGrpSpPr/>
          <p:nvPr/>
        </p:nvGrpSpPr>
        <p:grpSpPr>
          <a:xfrm>
            <a:off x="5840536" y="4927719"/>
            <a:ext cx="2155282" cy="981546"/>
            <a:chOff x="5502992" y="1365845"/>
            <a:chExt cx="2155282" cy="98154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28C91B1-98E4-7A23-B300-FAB5691680A4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1C19680-4440-D40F-454A-B3EC45529439}"/>
                </a:ext>
              </a:extLst>
            </p:cNvPr>
            <p:cNvSpPr txBox="1"/>
            <p:nvPr/>
          </p:nvSpPr>
          <p:spPr>
            <a:xfrm>
              <a:off x="5502992" y="1747227"/>
              <a:ext cx="2155282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D22F1A4-7A64-1EA9-C622-FC0A6803F72B}"/>
              </a:ext>
            </a:extLst>
          </p:cNvPr>
          <p:cNvGrpSpPr/>
          <p:nvPr/>
        </p:nvGrpSpPr>
        <p:grpSpPr>
          <a:xfrm>
            <a:off x="8849215" y="4927719"/>
            <a:ext cx="2155282" cy="981546"/>
            <a:chOff x="5502992" y="1365845"/>
            <a:chExt cx="2155282" cy="98154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D5BD367-4FB1-DA73-763C-A592AAB10213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CB64E74-B6BE-08F8-4C3B-2351C9DA5150}"/>
                </a:ext>
              </a:extLst>
            </p:cNvPr>
            <p:cNvSpPr txBox="1"/>
            <p:nvPr/>
          </p:nvSpPr>
          <p:spPr>
            <a:xfrm>
              <a:off x="5502992" y="1747227"/>
              <a:ext cx="2155282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4553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CA34E8-E851-2CB3-8ECA-C8EE9ECEFB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5218D7-DC58-F5CA-7101-EAC744F4555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77217797-98D7-EEA5-FC26-D27CC0C48F08}"/>
              </a:ext>
            </a:extLst>
          </p:cNvPr>
          <p:cNvSpPr/>
          <p:nvPr/>
        </p:nvSpPr>
        <p:spPr bwMode="auto">
          <a:xfrm>
            <a:off x="6662214" y="3040130"/>
            <a:ext cx="1469288" cy="1536074"/>
          </a:xfrm>
          <a:custGeom>
            <a:avLst/>
            <a:gdLst>
              <a:gd name="T0" fmla="*/ 352 w 352"/>
              <a:gd name="T1" fmla="*/ 368 h 368"/>
              <a:gd name="T2" fmla="*/ 192 w 352"/>
              <a:gd name="T3" fmla="*/ 0 h 368"/>
              <a:gd name="T4" fmla="*/ 88 w 352"/>
              <a:gd name="T5" fmla="*/ 0 h 368"/>
              <a:gd name="T6" fmla="*/ 0 w 352"/>
              <a:gd name="T7" fmla="*/ 0 h 368"/>
              <a:gd name="T8" fmla="*/ 160 w 352"/>
              <a:gd name="T9" fmla="*/ 368 h 368"/>
              <a:gd name="T10" fmla="*/ 352 w 352"/>
              <a:gd name="T11" fmla="*/ 36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2" h="368">
                <a:moveTo>
                  <a:pt x="352" y="368"/>
                </a:moveTo>
                <a:lnTo>
                  <a:pt x="192" y="0"/>
                </a:lnTo>
                <a:lnTo>
                  <a:pt x="88" y="0"/>
                </a:lnTo>
                <a:lnTo>
                  <a:pt x="0" y="0"/>
                </a:lnTo>
                <a:lnTo>
                  <a:pt x="160" y="368"/>
                </a:lnTo>
                <a:lnTo>
                  <a:pt x="352" y="3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3528614C-6036-6C4C-28B9-EA01DF882E67}"/>
              </a:ext>
            </a:extLst>
          </p:cNvPr>
          <p:cNvSpPr/>
          <p:nvPr/>
        </p:nvSpPr>
        <p:spPr bwMode="auto">
          <a:xfrm>
            <a:off x="5114513" y="3528503"/>
            <a:ext cx="1469288" cy="1544422"/>
          </a:xfrm>
          <a:custGeom>
            <a:avLst/>
            <a:gdLst>
              <a:gd name="T0" fmla="*/ 0 w 352"/>
              <a:gd name="T1" fmla="*/ 0 h 370"/>
              <a:gd name="T2" fmla="*/ 160 w 352"/>
              <a:gd name="T3" fmla="*/ 370 h 370"/>
              <a:gd name="T4" fmla="*/ 352 w 352"/>
              <a:gd name="T5" fmla="*/ 370 h 370"/>
              <a:gd name="T6" fmla="*/ 192 w 352"/>
              <a:gd name="T7" fmla="*/ 0 h 370"/>
              <a:gd name="T8" fmla="*/ 0 w 352"/>
              <a:gd name="T9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" h="370">
                <a:moveTo>
                  <a:pt x="0" y="0"/>
                </a:moveTo>
                <a:lnTo>
                  <a:pt x="160" y="370"/>
                </a:lnTo>
                <a:lnTo>
                  <a:pt x="352" y="370"/>
                </a:lnTo>
                <a:lnTo>
                  <a:pt x="19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7DDED3FB-7D18-20A5-F687-8AE2D54E5F2F}"/>
              </a:ext>
            </a:extLst>
          </p:cNvPr>
          <p:cNvSpPr/>
          <p:nvPr/>
        </p:nvSpPr>
        <p:spPr bwMode="auto">
          <a:xfrm>
            <a:off x="3566811" y="4008525"/>
            <a:ext cx="1469288" cy="1544422"/>
          </a:xfrm>
          <a:custGeom>
            <a:avLst/>
            <a:gdLst>
              <a:gd name="T0" fmla="*/ 0 w 352"/>
              <a:gd name="T1" fmla="*/ 0 h 370"/>
              <a:gd name="T2" fmla="*/ 160 w 352"/>
              <a:gd name="T3" fmla="*/ 370 h 370"/>
              <a:gd name="T4" fmla="*/ 352 w 352"/>
              <a:gd name="T5" fmla="*/ 370 h 370"/>
              <a:gd name="T6" fmla="*/ 192 w 352"/>
              <a:gd name="T7" fmla="*/ 0 h 370"/>
              <a:gd name="T8" fmla="*/ 0 w 352"/>
              <a:gd name="T9" fmla="*/ 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" h="370">
                <a:moveTo>
                  <a:pt x="0" y="0"/>
                </a:moveTo>
                <a:lnTo>
                  <a:pt x="160" y="370"/>
                </a:lnTo>
                <a:lnTo>
                  <a:pt x="352" y="370"/>
                </a:lnTo>
                <a:lnTo>
                  <a:pt x="19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866FC06A-EE4E-861F-EAFF-9048280119A6}"/>
              </a:ext>
            </a:extLst>
          </p:cNvPr>
          <p:cNvSpPr/>
          <p:nvPr/>
        </p:nvSpPr>
        <p:spPr bwMode="auto">
          <a:xfrm>
            <a:off x="5785650" y="3040130"/>
            <a:ext cx="1677994" cy="2036968"/>
          </a:xfrm>
          <a:custGeom>
            <a:avLst/>
            <a:gdLst>
              <a:gd name="T0" fmla="*/ 210 w 402"/>
              <a:gd name="T1" fmla="*/ 0 h 488"/>
              <a:gd name="T2" fmla="*/ 0 w 402"/>
              <a:gd name="T3" fmla="*/ 488 h 488"/>
              <a:gd name="T4" fmla="*/ 194 w 402"/>
              <a:gd name="T5" fmla="*/ 488 h 488"/>
              <a:gd name="T6" fmla="*/ 402 w 402"/>
              <a:gd name="T7" fmla="*/ 0 h 488"/>
              <a:gd name="T8" fmla="*/ 210 w 402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488">
                <a:moveTo>
                  <a:pt x="210" y="0"/>
                </a:moveTo>
                <a:lnTo>
                  <a:pt x="0" y="488"/>
                </a:lnTo>
                <a:lnTo>
                  <a:pt x="194" y="488"/>
                </a:lnTo>
                <a:lnTo>
                  <a:pt x="402" y="0"/>
                </a:lnTo>
                <a:lnTo>
                  <a:pt x="210" y="0"/>
                </a:lnTo>
                <a:close/>
              </a:path>
            </a:pathLst>
          </a:custGeom>
          <a:gradFill>
            <a:gsLst>
              <a:gs pos="100000">
                <a:srgbClr val="E00101"/>
              </a:gs>
              <a:gs pos="0">
                <a:srgbClr val="7D0303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DCAA2A33-1998-40DE-3CD3-93C88CC6B414}"/>
              </a:ext>
            </a:extLst>
          </p:cNvPr>
          <p:cNvSpPr/>
          <p:nvPr/>
        </p:nvSpPr>
        <p:spPr bwMode="auto">
          <a:xfrm>
            <a:off x="4234670" y="3524327"/>
            <a:ext cx="1677994" cy="2028619"/>
          </a:xfrm>
          <a:custGeom>
            <a:avLst/>
            <a:gdLst>
              <a:gd name="T0" fmla="*/ 208 w 402"/>
              <a:gd name="T1" fmla="*/ 0 h 486"/>
              <a:gd name="T2" fmla="*/ 0 w 402"/>
              <a:gd name="T3" fmla="*/ 486 h 486"/>
              <a:gd name="T4" fmla="*/ 192 w 402"/>
              <a:gd name="T5" fmla="*/ 486 h 486"/>
              <a:gd name="T6" fmla="*/ 402 w 402"/>
              <a:gd name="T7" fmla="*/ 0 h 486"/>
              <a:gd name="T8" fmla="*/ 208 w 402"/>
              <a:gd name="T9" fmla="*/ 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486">
                <a:moveTo>
                  <a:pt x="208" y="0"/>
                </a:moveTo>
                <a:lnTo>
                  <a:pt x="0" y="486"/>
                </a:lnTo>
                <a:lnTo>
                  <a:pt x="192" y="486"/>
                </a:lnTo>
                <a:lnTo>
                  <a:pt x="402" y="0"/>
                </a:lnTo>
                <a:lnTo>
                  <a:pt x="208" y="0"/>
                </a:lnTo>
                <a:close/>
              </a:path>
            </a:pathLst>
          </a:custGeom>
          <a:gradFill>
            <a:gsLst>
              <a:gs pos="100000">
                <a:srgbClr val="E00101"/>
              </a:gs>
              <a:gs pos="0">
                <a:srgbClr val="7D0303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C22E41B2-3A10-E030-780C-7CEE54EBCE52}"/>
              </a:ext>
            </a:extLst>
          </p:cNvPr>
          <p:cNvSpPr/>
          <p:nvPr/>
        </p:nvSpPr>
        <p:spPr bwMode="auto">
          <a:xfrm>
            <a:off x="2705750" y="4008525"/>
            <a:ext cx="1677994" cy="2028619"/>
          </a:xfrm>
          <a:custGeom>
            <a:avLst/>
            <a:gdLst>
              <a:gd name="T0" fmla="*/ 210 w 402"/>
              <a:gd name="T1" fmla="*/ 0 h 486"/>
              <a:gd name="T2" fmla="*/ 0 w 402"/>
              <a:gd name="T3" fmla="*/ 486 h 486"/>
              <a:gd name="T4" fmla="*/ 192 w 402"/>
              <a:gd name="T5" fmla="*/ 486 h 486"/>
              <a:gd name="T6" fmla="*/ 402 w 402"/>
              <a:gd name="T7" fmla="*/ 0 h 486"/>
              <a:gd name="T8" fmla="*/ 210 w 402"/>
              <a:gd name="T9" fmla="*/ 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486">
                <a:moveTo>
                  <a:pt x="210" y="0"/>
                </a:moveTo>
                <a:lnTo>
                  <a:pt x="0" y="486"/>
                </a:lnTo>
                <a:lnTo>
                  <a:pt x="192" y="486"/>
                </a:lnTo>
                <a:lnTo>
                  <a:pt x="402" y="0"/>
                </a:lnTo>
                <a:lnTo>
                  <a:pt x="210" y="0"/>
                </a:lnTo>
                <a:close/>
              </a:path>
            </a:pathLst>
          </a:custGeom>
          <a:gradFill>
            <a:gsLst>
              <a:gs pos="100000">
                <a:srgbClr val="E00101"/>
              </a:gs>
              <a:gs pos="0">
                <a:srgbClr val="7D0303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4376531B-45DF-5176-8D79-3EB50F9CB76D}"/>
              </a:ext>
            </a:extLst>
          </p:cNvPr>
          <p:cNvSpPr/>
          <p:nvPr/>
        </p:nvSpPr>
        <p:spPr bwMode="auto">
          <a:xfrm>
            <a:off x="7333351" y="1537449"/>
            <a:ext cx="2128799" cy="3038755"/>
          </a:xfrm>
          <a:custGeom>
            <a:avLst/>
            <a:gdLst>
              <a:gd name="T0" fmla="*/ 510 w 510"/>
              <a:gd name="T1" fmla="*/ 216 h 728"/>
              <a:gd name="T2" fmla="*/ 414 w 510"/>
              <a:gd name="T3" fmla="*/ 0 h 728"/>
              <a:gd name="T4" fmla="*/ 130 w 510"/>
              <a:gd name="T5" fmla="*/ 216 h 728"/>
              <a:gd name="T6" fmla="*/ 224 w 510"/>
              <a:gd name="T7" fmla="*/ 216 h 728"/>
              <a:gd name="T8" fmla="*/ 0 w 510"/>
              <a:gd name="T9" fmla="*/ 728 h 728"/>
              <a:gd name="T10" fmla="*/ 192 w 510"/>
              <a:gd name="T11" fmla="*/ 728 h 728"/>
              <a:gd name="T12" fmla="*/ 416 w 510"/>
              <a:gd name="T13" fmla="*/ 216 h 728"/>
              <a:gd name="T14" fmla="*/ 510 w 510"/>
              <a:gd name="T15" fmla="*/ 216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0" h="728">
                <a:moveTo>
                  <a:pt x="510" y="216"/>
                </a:moveTo>
                <a:lnTo>
                  <a:pt x="414" y="0"/>
                </a:lnTo>
                <a:lnTo>
                  <a:pt x="130" y="216"/>
                </a:lnTo>
                <a:lnTo>
                  <a:pt x="224" y="216"/>
                </a:lnTo>
                <a:lnTo>
                  <a:pt x="0" y="728"/>
                </a:lnTo>
                <a:lnTo>
                  <a:pt x="192" y="728"/>
                </a:lnTo>
                <a:lnTo>
                  <a:pt x="416" y="216"/>
                </a:lnTo>
                <a:lnTo>
                  <a:pt x="510" y="216"/>
                </a:lnTo>
                <a:close/>
              </a:path>
            </a:pathLst>
          </a:custGeom>
          <a:gradFill>
            <a:gsLst>
              <a:gs pos="100000">
                <a:srgbClr val="E00101"/>
              </a:gs>
              <a:gs pos="0">
                <a:srgbClr val="7D0303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D79CCE9-4323-157C-5A44-1E92EB3586DA}"/>
              </a:ext>
            </a:extLst>
          </p:cNvPr>
          <p:cNvGrpSpPr/>
          <p:nvPr/>
        </p:nvGrpSpPr>
        <p:grpSpPr>
          <a:xfrm>
            <a:off x="5553644" y="1107903"/>
            <a:ext cx="3069681" cy="812269"/>
            <a:chOff x="5502991" y="1365845"/>
            <a:chExt cx="3069681" cy="81226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FA22DBC-2933-9659-D8A7-B23D1D2D5D2C}"/>
                </a:ext>
              </a:extLst>
            </p:cNvPr>
            <p:cNvSpPr txBox="1"/>
            <p:nvPr/>
          </p:nvSpPr>
          <p:spPr>
            <a:xfrm>
              <a:off x="6504095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CFBC55E-8837-A3E7-22C8-9C13E3AD607D}"/>
                </a:ext>
              </a:extLst>
            </p:cNvPr>
            <p:cNvSpPr txBox="1"/>
            <p:nvPr/>
          </p:nvSpPr>
          <p:spPr>
            <a:xfrm>
              <a:off x="5502991" y="1747227"/>
              <a:ext cx="306968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C38BFEB-A97F-6EF2-D4B8-8291392203B4}"/>
              </a:ext>
            </a:extLst>
          </p:cNvPr>
          <p:cNvGrpSpPr/>
          <p:nvPr/>
        </p:nvGrpSpPr>
        <p:grpSpPr>
          <a:xfrm>
            <a:off x="2873413" y="2359729"/>
            <a:ext cx="3069681" cy="812269"/>
            <a:chOff x="5502991" y="1365845"/>
            <a:chExt cx="3069681" cy="81226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9D54522-4DA6-CA9A-3324-4B47C2EAC54A}"/>
                </a:ext>
              </a:extLst>
            </p:cNvPr>
            <p:cNvSpPr txBox="1"/>
            <p:nvPr/>
          </p:nvSpPr>
          <p:spPr>
            <a:xfrm>
              <a:off x="6504095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8835B73-09EE-B30F-B97A-3CECBBCD759E}"/>
                </a:ext>
              </a:extLst>
            </p:cNvPr>
            <p:cNvSpPr txBox="1"/>
            <p:nvPr/>
          </p:nvSpPr>
          <p:spPr>
            <a:xfrm>
              <a:off x="5502991" y="1747227"/>
              <a:ext cx="306968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8B9D9E5-61F3-C6F6-9EF4-78D78D3F81E8}"/>
              </a:ext>
            </a:extLst>
          </p:cNvPr>
          <p:cNvGrpSpPr/>
          <p:nvPr/>
        </p:nvGrpSpPr>
        <p:grpSpPr>
          <a:xfrm>
            <a:off x="219144" y="3652479"/>
            <a:ext cx="3069681" cy="812269"/>
            <a:chOff x="5502991" y="1365845"/>
            <a:chExt cx="3069681" cy="81226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A2220B3-D329-FCA5-DA20-9237342E623E}"/>
                </a:ext>
              </a:extLst>
            </p:cNvPr>
            <p:cNvSpPr txBox="1"/>
            <p:nvPr/>
          </p:nvSpPr>
          <p:spPr>
            <a:xfrm>
              <a:off x="6504095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52A4FB6-6D56-0B97-5F32-7049D0BA8207}"/>
                </a:ext>
              </a:extLst>
            </p:cNvPr>
            <p:cNvSpPr txBox="1"/>
            <p:nvPr/>
          </p:nvSpPr>
          <p:spPr>
            <a:xfrm>
              <a:off x="5502991" y="1747227"/>
              <a:ext cx="306968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3AA0D67-5BED-1937-1C97-559C4CE0CEB4}"/>
              </a:ext>
            </a:extLst>
          </p:cNvPr>
          <p:cNvGrpSpPr/>
          <p:nvPr/>
        </p:nvGrpSpPr>
        <p:grpSpPr>
          <a:xfrm>
            <a:off x="7083681" y="4914416"/>
            <a:ext cx="3069681" cy="812269"/>
            <a:chOff x="5502991" y="1365845"/>
            <a:chExt cx="3069681" cy="81226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6C8AEB4-1976-93E8-9865-49019214A1F5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2E72E6F-07D5-9BB4-3E19-AEB5F21EB997}"/>
                </a:ext>
              </a:extLst>
            </p:cNvPr>
            <p:cNvSpPr txBox="1"/>
            <p:nvPr/>
          </p:nvSpPr>
          <p:spPr>
            <a:xfrm>
              <a:off x="5502991" y="1747227"/>
              <a:ext cx="3069681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2472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AF7A1EB-509E-C7F6-130E-32DE445704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4562478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50AF90EA-2B03-DA2A-6010-1C2D2F590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0"/>
            <a:ext cx="12194021" cy="4591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397A6D5-9A67-243A-1785-8C07A92DBB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19525"/>
            <a:ext cx="12192000" cy="7685899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0CFC0C31-AEC7-7FA4-2414-C568A123E76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637" y="3588887"/>
            <a:ext cx="4269897" cy="4242701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53DCA03-9B88-C555-0DE4-ADD32D8AC3C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950"/>
            <a:ext cx="12192000" cy="4591051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BBD15770-3811-6CE9-391F-BA50D4B1FE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2537" y="0"/>
            <a:ext cx="6038850" cy="2295524"/>
          </a:xfrm>
          <a:prstGeom prst="rect">
            <a:avLst/>
          </a:prstGeom>
        </p:spPr>
      </p:pic>
      <p:sp>
        <p:nvSpPr>
          <p:cNvPr id="116" name="文本框 115">
            <a:extLst>
              <a:ext uri="{FF2B5EF4-FFF2-40B4-BE49-F238E27FC236}">
                <a16:creationId xmlns:a16="http://schemas.microsoft.com/office/drawing/2014/main" id="{2B1C8BA1-E495-7ACE-C379-5F1255C8F9FC}"/>
              </a:ext>
            </a:extLst>
          </p:cNvPr>
          <p:cNvSpPr txBox="1"/>
          <p:nvPr/>
        </p:nvSpPr>
        <p:spPr>
          <a:xfrm>
            <a:off x="1286110" y="1893159"/>
            <a:ext cx="2074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1949-2022</a:t>
            </a:r>
            <a:endParaRPr lang="zh-CN" altLang="en-US" sz="2800" dirty="0">
              <a:solidFill>
                <a:srgbClr val="C00000"/>
              </a:solidFill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6D506D0C-5BF4-76C9-52B3-D215A0469B17}"/>
              </a:ext>
            </a:extLst>
          </p:cNvPr>
          <p:cNvSpPr txBox="1"/>
          <p:nvPr/>
        </p:nvSpPr>
        <p:spPr>
          <a:xfrm>
            <a:off x="1286110" y="2261242"/>
            <a:ext cx="53783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C00000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H" panose="00020600040101010101" pitchFamily="18" charset="-122"/>
              </a:rPr>
              <a:t>喜迎国庆节</a:t>
            </a: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BAD9515C-E74F-A8A6-5390-05A79BDDB01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5758" y="1147762"/>
            <a:ext cx="1877557" cy="1865598"/>
          </a:xfrm>
          <a:prstGeom prst="rect">
            <a:avLst/>
          </a:prstGeom>
        </p:spPr>
      </p:pic>
      <p:sp>
        <p:nvSpPr>
          <p:cNvPr id="123" name="文本框 122">
            <a:extLst>
              <a:ext uri="{FF2B5EF4-FFF2-40B4-BE49-F238E27FC236}">
                <a16:creationId xmlns:a16="http://schemas.microsoft.com/office/drawing/2014/main" id="{4F54209A-DD78-3B66-4233-0974ECF5573C}"/>
              </a:ext>
            </a:extLst>
          </p:cNvPr>
          <p:cNvSpPr txBox="1"/>
          <p:nvPr/>
        </p:nvSpPr>
        <p:spPr>
          <a:xfrm>
            <a:off x="1284088" y="3554617"/>
            <a:ext cx="5276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H" panose="00020600040101010101" pitchFamily="18" charset="-122"/>
              </a:rPr>
              <a:t>国庆节主题课件</a:t>
            </a:r>
            <a:r>
              <a:rPr lang="en-US" altLang="zh-CN" sz="2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H" panose="00020600040101010101" pitchFamily="18" charset="-122"/>
              </a:rPr>
              <a:t>PPT</a:t>
            </a:r>
            <a:r>
              <a:rPr lang="zh-CN" altLang="en-US" sz="2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H" panose="00020600040101010101" pitchFamily="18" charset="-122"/>
              </a:rPr>
              <a:t>模板</a:t>
            </a: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A7F93E46-8FF9-6EB3-E4AB-A053CE7D2842}"/>
              </a:ext>
            </a:extLst>
          </p:cNvPr>
          <p:cNvGrpSpPr/>
          <p:nvPr/>
        </p:nvGrpSpPr>
        <p:grpSpPr>
          <a:xfrm>
            <a:off x="1422399" y="4180114"/>
            <a:ext cx="2583543" cy="445206"/>
            <a:chOff x="1422399" y="4180114"/>
            <a:chExt cx="2583543" cy="445206"/>
          </a:xfrm>
        </p:grpSpPr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952E4DF3-0996-9775-47AC-0C1A11A6ACE7}"/>
                </a:ext>
              </a:extLst>
            </p:cNvPr>
            <p:cNvSpPr/>
            <p:nvPr/>
          </p:nvSpPr>
          <p:spPr>
            <a:xfrm>
              <a:off x="1422399" y="4180114"/>
              <a:ext cx="2583543" cy="445206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F5A23DEC-9B3D-1DA2-8666-10F7D0AACBEE}"/>
                </a:ext>
              </a:extLst>
            </p:cNvPr>
            <p:cNvSpPr txBox="1"/>
            <p:nvPr/>
          </p:nvSpPr>
          <p:spPr>
            <a:xfrm>
              <a:off x="1629586" y="4237780"/>
              <a:ext cx="216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模板网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3D3ADE9E-5FFC-DEB8-2F62-C00A3CD521FC}"/>
              </a:ext>
            </a:extLst>
          </p:cNvPr>
          <p:cNvGrpSpPr/>
          <p:nvPr/>
        </p:nvGrpSpPr>
        <p:grpSpPr>
          <a:xfrm>
            <a:off x="4141159" y="4180114"/>
            <a:ext cx="1954841" cy="445206"/>
            <a:chOff x="1422399" y="4180114"/>
            <a:chExt cx="1954841" cy="445206"/>
          </a:xfrm>
        </p:grpSpPr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12402A2A-8777-5A57-B0F6-1CA59C819C3F}"/>
                </a:ext>
              </a:extLst>
            </p:cNvPr>
            <p:cNvSpPr/>
            <p:nvPr/>
          </p:nvSpPr>
          <p:spPr>
            <a:xfrm>
              <a:off x="1422399" y="4180114"/>
              <a:ext cx="1954841" cy="445206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CD146BB2-32B2-357A-3F52-6720C90289CF}"/>
                </a:ext>
              </a:extLst>
            </p:cNvPr>
            <p:cNvSpPr txBox="1"/>
            <p:nvPr/>
          </p:nvSpPr>
          <p:spPr>
            <a:xfrm>
              <a:off x="1629587" y="4237780"/>
              <a:ext cx="1595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阿里巴巴普惠体 H" panose="00020600040101010101" pitchFamily="18" charset="-122"/>
                </a:rPr>
                <a:t>2022.10</a:t>
              </a:r>
              <a:endParaRPr lang="zh-CN" altLang="en-US" sz="1600" dirty="0">
                <a:solidFill>
                  <a:schemeClr val="bg1"/>
                </a:solidFill>
                <a:latin typeface="+mn-ea"/>
                <a:cs typeface="阿里巴巴普惠体 H" panose="00020600040101010101" pitchFamily="18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A50C295-9BB1-A70A-9555-37353143FD8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2399" y="2252688"/>
            <a:ext cx="1431300" cy="7490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DFF5B98-388A-0533-BC90-D36E06D1574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0972" y="2928851"/>
            <a:ext cx="1431300" cy="7490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72B82E6-3482-665B-83A3-F8975BF417B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4159" y="2584198"/>
            <a:ext cx="1431300" cy="7490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AA7A9E0-54EC-134D-B5D3-AAE3B49E194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7947" y="2259358"/>
            <a:ext cx="1431300" cy="7490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562E719-659C-319E-3963-395073F7E4F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7422" y="2554319"/>
            <a:ext cx="1431300" cy="7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55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>
            <a:extLst>
              <a:ext uri="{FF2B5EF4-FFF2-40B4-BE49-F238E27FC236}">
                <a16:creationId xmlns:a16="http://schemas.microsoft.com/office/drawing/2014/main" id="{50AF90EA-2B03-DA2A-6010-1C2D2F590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0" y="0"/>
            <a:ext cx="12194021" cy="4591049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BBD15770-3811-6CE9-391F-BA50D4B1FE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2537" y="0"/>
            <a:ext cx="6038850" cy="22955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B3BD07-F121-2BFA-E8CB-22B679FD714E}"/>
              </a:ext>
            </a:extLst>
          </p:cNvPr>
          <p:cNvSpPr txBox="1"/>
          <p:nvPr/>
        </p:nvSpPr>
        <p:spPr>
          <a:xfrm>
            <a:off x="1308100" y="3733800"/>
            <a:ext cx="48205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5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4576284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AF7A1EB-509E-C7F6-130E-32DE445704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4562478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50AF90EA-2B03-DA2A-6010-1C2D2F590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0"/>
            <a:ext cx="12194021" cy="4591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397A6D5-9A67-243A-1785-8C07A92DBB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888"/>
            <a:ext cx="12192000" cy="7685899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0CFC0C31-AEC7-7FA4-2414-C568A123E76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02114">
            <a:off x="-36637" y="3588887"/>
            <a:ext cx="4269897" cy="4242701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53DCA03-9B88-C555-0DE4-ADD32D8AC3C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950"/>
            <a:ext cx="12192000" cy="4591051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BBD15770-3811-6CE9-391F-BA50D4B1FE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2537" y="0"/>
            <a:ext cx="6038850" cy="2295524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BAD9515C-E74F-A8A6-5390-05A79BDDB01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61640">
            <a:off x="11275758" y="1147762"/>
            <a:ext cx="1877557" cy="18655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4194180" y="2844225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F8FE2A-3986-1CE5-504E-E7E2AE2E68C3}"/>
              </a:ext>
            </a:extLst>
          </p:cNvPr>
          <p:cNvSpPr txBox="1"/>
          <p:nvPr/>
        </p:nvSpPr>
        <p:spPr>
          <a:xfrm>
            <a:off x="4217801" y="3408352"/>
            <a:ext cx="4347007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005355-7BF4-9442-AF54-E49169CC4663}"/>
              </a:ext>
            </a:extLst>
          </p:cNvPr>
          <p:cNvSpPr txBox="1"/>
          <p:nvPr/>
        </p:nvSpPr>
        <p:spPr>
          <a:xfrm>
            <a:off x="916142" y="1969131"/>
            <a:ext cx="32544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F0CE9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76200" dist="254000" dir="15000000" sy="30000" kx="-1800000" algn="bl" rotWithShape="0">
                    <a:prstClr val="black">
                      <a:alpha val="28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19900" dirty="0">
              <a:gradFill>
                <a:gsLst>
                  <a:gs pos="0">
                    <a:srgbClr val="F0CE90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76200" dist="254000" dir="15000000" sy="30000" kx="-1800000" algn="bl" rotWithShape="0">
                  <a:prstClr val="black">
                    <a:alpha val="28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450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21DFAD1-A950-F3FC-1E4D-A9CE70319606}"/>
              </a:ext>
            </a:extLst>
          </p:cNvPr>
          <p:cNvGrpSpPr/>
          <p:nvPr/>
        </p:nvGrpSpPr>
        <p:grpSpPr>
          <a:xfrm>
            <a:off x="1525842" y="1787605"/>
            <a:ext cx="3738759" cy="3376245"/>
            <a:chOff x="3169966" y="1582616"/>
            <a:chExt cx="2804069" cy="2532184"/>
          </a:xfrm>
        </p:grpSpPr>
        <p:sp>
          <p:nvSpPr>
            <p:cNvPr id="13" name="Freeform: Shape 19">
              <a:extLst>
                <a:ext uri="{FF2B5EF4-FFF2-40B4-BE49-F238E27FC236}">
                  <a16:creationId xmlns:a16="http://schemas.microsoft.com/office/drawing/2014/main" id="{94555FA1-5DAA-87C0-A263-78453393F6F8}"/>
                </a:ext>
              </a:extLst>
            </p:cNvPr>
            <p:cNvSpPr/>
            <p:nvPr/>
          </p:nvSpPr>
          <p:spPr bwMode="auto">
            <a:xfrm>
              <a:off x="3169966" y="2674465"/>
              <a:ext cx="2180463" cy="1440335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: Shape 20">
              <a:extLst>
                <a:ext uri="{FF2B5EF4-FFF2-40B4-BE49-F238E27FC236}">
                  <a16:creationId xmlns:a16="http://schemas.microsoft.com/office/drawing/2014/main" id="{9A73C15D-7218-C159-1B7D-B57228E05161}"/>
                </a:ext>
              </a:extLst>
            </p:cNvPr>
            <p:cNvSpPr/>
            <p:nvPr/>
          </p:nvSpPr>
          <p:spPr bwMode="auto">
            <a:xfrm>
              <a:off x="3454796" y="1582616"/>
              <a:ext cx="1944183" cy="2232249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: Shape 21">
              <a:extLst>
                <a:ext uri="{FF2B5EF4-FFF2-40B4-BE49-F238E27FC236}">
                  <a16:creationId xmlns:a16="http://schemas.microsoft.com/office/drawing/2014/main" id="{F542AA3C-7754-1EA7-F257-BB19CB27E038}"/>
                </a:ext>
              </a:extLst>
            </p:cNvPr>
            <p:cNvSpPr/>
            <p:nvPr/>
          </p:nvSpPr>
          <p:spPr bwMode="auto">
            <a:xfrm>
              <a:off x="4144215" y="2033597"/>
              <a:ext cx="1829820" cy="2081203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5">
              <a:extLst>
                <a:ext uri="{FF2B5EF4-FFF2-40B4-BE49-F238E27FC236}">
                  <a16:creationId xmlns:a16="http://schemas.microsoft.com/office/drawing/2014/main" id="{987F397B-686D-C390-F91E-940FCA384498}"/>
                </a:ext>
              </a:extLst>
            </p:cNvPr>
            <p:cNvSpPr txBox="1"/>
            <p:nvPr/>
          </p:nvSpPr>
          <p:spPr>
            <a:xfrm rot="18033840">
              <a:off x="3577882" y="2475660"/>
              <a:ext cx="946413" cy="23083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TextBox 6">
              <a:extLst>
                <a:ext uri="{FF2B5EF4-FFF2-40B4-BE49-F238E27FC236}">
                  <a16:creationId xmlns:a16="http://schemas.microsoft.com/office/drawing/2014/main" id="{902F606A-B648-9CF8-3EE1-29D418ADCC88}"/>
                </a:ext>
              </a:extLst>
            </p:cNvPr>
            <p:cNvSpPr txBox="1"/>
            <p:nvPr/>
          </p:nvSpPr>
          <p:spPr>
            <a:xfrm rot="3667932">
              <a:off x="4868076" y="2912507"/>
              <a:ext cx="946413" cy="23083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8" name="TextBox 7">
              <a:extLst>
                <a:ext uri="{FF2B5EF4-FFF2-40B4-BE49-F238E27FC236}">
                  <a16:creationId xmlns:a16="http://schemas.microsoft.com/office/drawing/2014/main" id="{99B2C9A2-1ED0-306A-B545-54655D7E28AD}"/>
                </a:ext>
              </a:extLst>
            </p:cNvPr>
            <p:cNvSpPr txBox="1"/>
            <p:nvPr/>
          </p:nvSpPr>
          <p:spPr>
            <a:xfrm>
              <a:off x="3784675" y="3657854"/>
              <a:ext cx="946413" cy="23083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grpSp>
          <p:nvGrpSpPr>
            <p:cNvPr id="19" name="Group 8">
              <a:extLst>
                <a:ext uri="{FF2B5EF4-FFF2-40B4-BE49-F238E27FC236}">
                  <a16:creationId xmlns:a16="http://schemas.microsoft.com/office/drawing/2014/main" id="{13A44AB6-4C28-30B3-B82A-A77607DDBEF2}"/>
                </a:ext>
              </a:extLst>
            </p:cNvPr>
            <p:cNvGrpSpPr/>
            <p:nvPr/>
          </p:nvGrpSpPr>
          <p:grpSpPr>
            <a:xfrm rot="13975806">
              <a:off x="3353901" y="3608659"/>
              <a:ext cx="239316" cy="348853"/>
              <a:chOff x="5429367" y="4908078"/>
              <a:chExt cx="319088" cy="465138"/>
            </a:xfrm>
            <a:solidFill>
              <a:schemeClr val="bg1"/>
            </a:solidFill>
          </p:grpSpPr>
          <p:sp>
            <p:nvSpPr>
              <p:cNvPr id="27" name="Freeform: Shape 16">
                <a:extLst>
                  <a:ext uri="{FF2B5EF4-FFF2-40B4-BE49-F238E27FC236}">
                    <a16:creationId xmlns:a16="http://schemas.microsoft.com/office/drawing/2014/main" id="{2076FD3B-70E1-B9D3-1CE0-6559406970C8}"/>
                  </a:ext>
                </a:extLst>
              </p:cNvPr>
              <p:cNvSpPr/>
              <p:nvPr/>
            </p:nvSpPr>
            <p:spPr bwMode="auto">
              <a:xfrm>
                <a:off x="5429367" y="490807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5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7">
                <a:extLst>
                  <a:ext uri="{FF2B5EF4-FFF2-40B4-BE49-F238E27FC236}">
                    <a16:creationId xmlns:a16="http://schemas.microsoft.com/office/drawing/2014/main" id="{CA4AE22C-BB1B-063A-A334-617C1AABC564}"/>
                  </a:ext>
                </a:extLst>
              </p:cNvPr>
              <p:cNvSpPr/>
              <p:nvPr/>
            </p:nvSpPr>
            <p:spPr bwMode="auto">
              <a:xfrm>
                <a:off x="5559542" y="495173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5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18">
                <a:extLst>
                  <a:ext uri="{FF2B5EF4-FFF2-40B4-BE49-F238E27FC236}">
                    <a16:creationId xmlns:a16="http://schemas.microsoft.com/office/drawing/2014/main" id="{745AFCED-DF49-7FC4-767D-DA9F83F4A672}"/>
                  </a:ext>
                </a:extLst>
              </p:cNvPr>
              <p:cNvSpPr/>
              <p:nvPr/>
            </p:nvSpPr>
            <p:spPr bwMode="auto">
              <a:xfrm>
                <a:off x="5574623" y="531527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5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9">
              <a:extLst>
                <a:ext uri="{FF2B5EF4-FFF2-40B4-BE49-F238E27FC236}">
                  <a16:creationId xmlns:a16="http://schemas.microsoft.com/office/drawing/2014/main" id="{51085651-D70D-E314-721D-154D303CF00A}"/>
                </a:ext>
              </a:extLst>
            </p:cNvPr>
            <p:cNvGrpSpPr/>
            <p:nvPr/>
          </p:nvGrpSpPr>
          <p:grpSpPr>
            <a:xfrm>
              <a:off x="4447588" y="1753611"/>
              <a:ext cx="239316" cy="348853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5" name="Freeform: Shape 14">
                <a:extLst>
                  <a:ext uri="{FF2B5EF4-FFF2-40B4-BE49-F238E27FC236}">
                    <a16:creationId xmlns:a16="http://schemas.microsoft.com/office/drawing/2014/main" id="{C6F8B110-3D25-73D5-88DB-24462C1C3171}"/>
                  </a:ext>
                </a:extLst>
              </p:cNvPr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5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: Shape 15">
                <a:extLst>
                  <a:ext uri="{FF2B5EF4-FFF2-40B4-BE49-F238E27FC236}">
                    <a16:creationId xmlns:a16="http://schemas.microsoft.com/office/drawing/2014/main" id="{BD18287B-B736-6603-7B16-ADE82D127733}"/>
                  </a:ext>
                </a:extLst>
              </p:cNvPr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5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0">
              <a:extLst>
                <a:ext uri="{FF2B5EF4-FFF2-40B4-BE49-F238E27FC236}">
                  <a16:creationId xmlns:a16="http://schemas.microsoft.com/office/drawing/2014/main" id="{DDC925A3-42FB-4D75-595B-92BF10D9BF19}"/>
                </a:ext>
              </a:extLst>
            </p:cNvPr>
            <p:cNvGrpSpPr/>
            <p:nvPr/>
          </p:nvGrpSpPr>
          <p:grpSpPr>
            <a:xfrm rot="7811741">
              <a:off x="5459164" y="3646908"/>
              <a:ext cx="348853" cy="293489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22" name="Freeform: Shape 11">
                <a:extLst>
                  <a:ext uri="{FF2B5EF4-FFF2-40B4-BE49-F238E27FC236}">
                    <a16:creationId xmlns:a16="http://schemas.microsoft.com/office/drawing/2014/main" id="{7726D6A7-C486-C614-76B3-79D23B7F8A27}"/>
                  </a:ext>
                </a:extLst>
              </p:cNvPr>
              <p:cNvSpPr/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5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: Shape 12">
                <a:extLst>
                  <a:ext uri="{FF2B5EF4-FFF2-40B4-BE49-F238E27FC236}">
                    <a16:creationId xmlns:a16="http://schemas.microsoft.com/office/drawing/2014/main" id="{FD40B64A-B573-1C1B-66B2-65950BF14CC3}"/>
                  </a:ext>
                </a:extLst>
              </p:cNvPr>
              <p:cNvSpPr/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5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: Shape 13">
                <a:extLst>
                  <a:ext uri="{FF2B5EF4-FFF2-40B4-BE49-F238E27FC236}">
                    <a16:creationId xmlns:a16="http://schemas.microsoft.com/office/drawing/2014/main" id="{783DF3EA-3E39-F45B-6D27-0BB73747D4E5}"/>
                  </a:ext>
                </a:extLst>
              </p:cNvPr>
              <p:cNvSpPr/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5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5153BB2-3577-99C4-A862-3CE393632FDC}"/>
              </a:ext>
            </a:extLst>
          </p:cNvPr>
          <p:cNvGrpSpPr/>
          <p:nvPr/>
        </p:nvGrpSpPr>
        <p:grpSpPr>
          <a:xfrm>
            <a:off x="5831115" y="1569668"/>
            <a:ext cx="4842510" cy="1044575"/>
            <a:chOff x="1643204" y="2774679"/>
            <a:chExt cx="5422570" cy="1615734"/>
          </a:xfrm>
        </p:grpSpPr>
        <p:sp>
          <p:nvSpPr>
            <p:cNvPr id="31" name="对角圆角矩形 17">
              <a:extLst>
                <a:ext uri="{FF2B5EF4-FFF2-40B4-BE49-F238E27FC236}">
                  <a16:creationId xmlns:a16="http://schemas.microsoft.com/office/drawing/2014/main" id="{F15F2BE6-339A-954C-4132-BEB42A2A0AAD}"/>
                </a:ext>
              </a:extLst>
            </p:cNvPr>
            <p:cNvSpPr/>
            <p:nvPr/>
          </p:nvSpPr>
          <p:spPr>
            <a:xfrm>
              <a:off x="1643204" y="3465172"/>
              <a:ext cx="5404793" cy="92524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BD438C8-5AEB-4953-B43F-763F87F0C6F1}"/>
                </a:ext>
              </a:extLst>
            </p:cNvPr>
            <p:cNvSpPr/>
            <p:nvPr/>
          </p:nvSpPr>
          <p:spPr>
            <a:xfrm>
              <a:off x="2448839" y="3577391"/>
              <a:ext cx="4616935" cy="714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3" name="Picture 7" descr="G:\2016我图\两会\ooopic_10194892_b0c64675b11c678cafbc\003.png">
              <a:extLst>
                <a:ext uri="{FF2B5EF4-FFF2-40B4-BE49-F238E27FC236}">
                  <a16:creationId xmlns:a16="http://schemas.microsoft.com/office/drawing/2014/main" id="{61BEFEFC-1BC5-94CD-D706-010D5BC6D1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45337" y="2774679"/>
              <a:ext cx="690443" cy="1615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D451C83-CBB0-75F2-80BB-97BA4C31AE65}"/>
              </a:ext>
            </a:extLst>
          </p:cNvPr>
          <p:cNvGrpSpPr/>
          <p:nvPr/>
        </p:nvGrpSpPr>
        <p:grpSpPr>
          <a:xfrm>
            <a:off x="5831115" y="2851733"/>
            <a:ext cx="4842510" cy="1044575"/>
            <a:chOff x="1643204" y="2774679"/>
            <a:chExt cx="5422570" cy="1615734"/>
          </a:xfrm>
        </p:grpSpPr>
        <p:sp>
          <p:nvSpPr>
            <p:cNvPr id="35" name="对角圆角矩形 21">
              <a:extLst>
                <a:ext uri="{FF2B5EF4-FFF2-40B4-BE49-F238E27FC236}">
                  <a16:creationId xmlns:a16="http://schemas.microsoft.com/office/drawing/2014/main" id="{128D22E4-6BD7-8999-5D01-BC1A297EE4DB}"/>
                </a:ext>
              </a:extLst>
            </p:cNvPr>
            <p:cNvSpPr/>
            <p:nvPr/>
          </p:nvSpPr>
          <p:spPr>
            <a:xfrm>
              <a:off x="1643204" y="3465172"/>
              <a:ext cx="5404793" cy="92524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46241C6-C0E4-CE7D-7AE9-9856882F53F7}"/>
                </a:ext>
              </a:extLst>
            </p:cNvPr>
            <p:cNvSpPr/>
            <p:nvPr/>
          </p:nvSpPr>
          <p:spPr>
            <a:xfrm>
              <a:off x="2448839" y="3589476"/>
              <a:ext cx="4616935" cy="714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7" name="Picture 7" descr="G:\2016我图\两会\ooopic_10194892_b0c64675b11c678cafbc\003.png">
              <a:extLst>
                <a:ext uri="{FF2B5EF4-FFF2-40B4-BE49-F238E27FC236}">
                  <a16:creationId xmlns:a16="http://schemas.microsoft.com/office/drawing/2014/main" id="{E9A0379F-8C19-6DF7-ABBF-6DC56CC606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45337" y="2774679"/>
              <a:ext cx="690443" cy="1615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EBD40F4-3C2D-403E-7FE2-B310641D6A44}"/>
              </a:ext>
            </a:extLst>
          </p:cNvPr>
          <p:cNvGrpSpPr/>
          <p:nvPr/>
        </p:nvGrpSpPr>
        <p:grpSpPr>
          <a:xfrm>
            <a:off x="5831115" y="3968698"/>
            <a:ext cx="4842510" cy="1044575"/>
            <a:chOff x="1643204" y="2774679"/>
            <a:chExt cx="5422570" cy="1615734"/>
          </a:xfrm>
        </p:grpSpPr>
        <p:sp>
          <p:nvSpPr>
            <p:cNvPr id="39" name="对角圆角矩形 25">
              <a:extLst>
                <a:ext uri="{FF2B5EF4-FFF2-40B4-BE49-F238E27FC236}">
                  <a16:creationId xmlns:a16="http://schemas.microsoft.com/office/drawing/2014/main" id="{193A2AF5-B7F3-61F6-9AB7-840906053BFE}"/>
                </a:ext>
              </a:extLst>
            </p:cNvPr>
            <p:cNvSpPr/>
            <p:nvPr/>
          </p:nvSpPr>
          <p:spPr>
            <a:xfrm>
              <a:off x="1643204" y="3465172"/>
              <a:ext cx="5404793" cy="92524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FA2FF4A9-2081-F16E-2F9B-3AD130930C38}"/>
                </a:ext>
              </a:extLst>
            </p:cNvPr>
            <p:cNvSpPr/>
            <p:nvPr/>
          </p:nvSpPr>
          <p:spPr>
            <a:xfrm>
              <a:off x="2448839" y="3561910"/>
              <a:ext cx="4616935" cy="714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1" name="Picture 7" descr="G:\2016我图\两会\ooopic_10194892_b0c64675b11c678cafbc\003.png">
              <a:extLst>
                <a:ext uri="{FF2B5EF4-FFF2-40B4-BE49-F238E27FC236}">
                  <a16:creationId xmlns:a16="http://schemas.microsoft.com/office/drawing/2014/main" id="{D851E51C-E33B-F9C7-92E0-6CFD2F8095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45337" y="2774679"/>
              <a:ext cx="690443" cy="1615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8069D546-3C28-9EDD-7CFB-01B4BFBFB3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01F5969-0902-24C6-2A92-7B496E9B9E03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889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sp>
        <p:nvSpPr>
          <p:cNvPr id="2" name="任意多边形 180">
            <a:extLst>
              <a:ext uri="{FF2B5EF4-FFF2-40B4-BE49-F238E27FC236}">
                <a16:creationId xmlns:a16="http://schemas.microsoft.com/office/drawing/2014/main" id="{4665894F-B225-A430-3505-75D614581792}"/>
              </a:ext>
            </a:extLst>
          </p:cNvPr>
          <p:cNvSpPr/>
          <p:nvPr/>
        </p:nvSpPr>
        <p:spPr>
          <a:xfrm>
            <a:off x="3701378" y="2452207"/>
            <a:ext cx="4998307" cy="2553071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108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0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57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FE1432-2654-CE93-3C27-640E859638A1}"/>
              </a:ext>
            </a:extLst>
          </p:cNvPr>
          <p:cNvGrpSpPr/>
          <p:nvPr/>
        </p:nvGrpSpPr>
        <p:grpSpPr>
          <a:xfrm>
            <a:off x="3597516" y="4435229"/>
            <a:ext cx="647270" cy="647270"/>
            <a:chOff x="3492983" y="3844383"/>
            <a:chExt cx="647270" cy="64727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F94BD3F-70D0-6CD3-0C19-D71BDBF99D73}"/>
                </a:ext>
              </a:extLst>
            </p:cNvPr>
            <p:cNvSpPr/>
            <p:nvPr/>
          </p:nvSpPr>
          <p:spPr>
            <a:xfrm>
              <a:off x="3492983" y="3844383"/>
              <a:ext cx="647270" cy="647270"/>
            </a:xfrm>
            <a:prstGeom prst="ellipse">
              <a:avLst/>
            </a:prstGeom>
            <a:gradFill>
              <a:gsLst>
                <a:gs pos="0">
                  <a:srgbClr val="E00101"/>
                </a:gs>
                <a:gs pos="100000">
                  <a:srgbClr val="7D0303"/>
                </a:gs>
              </a:gsLst>
              <a:lin ang="2700000" scaled="1"/>
            </a:gradFill>
            <a:ln w="25400" cap="flat" cmpd="sng" algn="ctr">
              <a:solidFill>
                <a:schemeClr val="bg1"/>
              </a:soli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71407A2C-F2A4-5F42-A29F-14C07AA649C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88936" y="4032875"/>
              <a:ext cx="242633" cy="272963"/>
              <a:chOff x="1776" y="1779"/>
              <a:chExt cx="64" cy="72"/>
            </a:xfrm>
            <a:solidFill>
              <a:srgbClr val="E87071"/>
            </a:solidFill>
            <a:effectLst/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964B9224-A57C-2839-5216-E4A51DCF8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E9B870B1-BBC5-7B53-B75B-4F3F768E3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06235D3D-09E8-7187-0EBE-A50BFBCDD099}"/>
              </a:ext>
            </a:extLst>
          </p:cNvPr>
          <p:cNvGrpSpPr/>
          <p:nvPr/>
        </p:nvGrpSpPr>
        <p:grpSpPr>
          <a:xfrm>
            <a:off x="8187470" y="4435229"/>
            <a:ext cx="647270" cy="647270"/>
            <a:chOff x="7857270" y="5095629"/>
            <a:chExt cx="647270" cy="647270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106EB0A1-96C2-6779-FE88-18A32E1EB44F}"/>
                </a:ext>
              </a:extLst>
            </p:cNvPr>
            <p:cNvSpPr/>
            <p:nvPr/>
          </p:nvSpPr>
          <p:spPr>
            <a:xfrm>
              <a:off x="7857270" y="5095629"/>
              <a:ext cx="647270" cy="647270"/>
            </a:xfrm>
            <a:prstGeom prst="ellipse">
              <a:avLst/>
            </a:prstGeom>
            <a:gradFill>
              <a:gsLst>
                <a:gs pos="0">
                  <a:srgbClr val="E00101"/>
                </a:gs>
                <a:gs pos="100000">
                  <a:srgbClr val="7D0303"/>
                </a:gs>
              </a:gsLst>
              <a:lin ang="2700000" scaled="1"/>
            </a:gradFill>
            <a:ln w="25400" cap="flat" cmpd="sng" algn="ctr">
              <a:solidFill>
                <a:schemeClr val="bg1"/>
              </a:soli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80" name="Group 13">
              <a:extLst>
                <a:ext uri="{FF2B5EF4-FFF2-40B4-BE49-F238E27FC236}">
                  <a16:creationId xmlns:a16="http://schemas.microsoft.com/office/drawing/2014/main" id="{8315BFBD-4E51-1561-F2B4-4569390BBAC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047123" y="5250043"/>
              <a:ext cx="304689" cy="308286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FC305CC6-1E85-7560-2631-414E5922B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C12BE7ED-241F-C855-A61F-35603C73FE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85" name="椭圆 84">
            <a:extLst>
              <a:ext uri="{FF2B5EF4-FFF2-40B4-BE49-F238E27FC236}">
                <a16:creationId xmlns:a16="http://schemas.microsoft.com/office/drawing/2014/main" id="{3D6A227B-C99D-8A33-F73E-19F711F1F1FF}"/>
              </a:ext>
            </a:extLst>
          </p:cNvPr>
          <p:cNvSpPr/>
          <p:nvPr/>
        </p:nvSpPr>
        <p:spPr>
          <a:xfrm>
            <a:off x="7533140" y="2911197"/>
            <a:ext cx="647270" cy="647270"/>
          </a:xfrm>
          <a:prstGeom prst="ellipse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2700000" scaled="1"/>
          </a:gradFill>
          <a:ln w="25400" cap="flat" cmpd="sng" algn="ctr">
            <a:solidFill>
              <a:schemeClr val="bg1"/>
            </a:solidFill>
            <a:prstDash val="solid"/>
          </a:ln>
          <a:effectLst>
            <a:outerShdw blurRad="254000" dist="101600" dir="2700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 defTabSz="12190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57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59F73FF3-1E73-121E-77F4-FCDE9CFB6C87}"/>
              </a:ext>
            </a:extLst>
          </p:cNvPr>
          <p:cNvSpPr/>
          <p:nvPr/>
        </p:nvSpPr>
        <p:spPr>
          <a:xfrm>
            <a:off x="4188251" y="2911197"/>
            <a:ext cx="647270" cy="647270"/>
          </a:xfrm>
          <a:prstGeom prst="ellipse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2700000" scaled="1"/>
          </a:gradFill>
          <a:ln w="25400" cap="flat" cmpd="sng" algn="ctr">
            <a:solidFill>
              <a:schemeClr val="bg1"/>
            </a:solidFill>
            <a:prstDash val="solid"/>
          </a:ln>
          <a:effectLst>
            <a:outerShdw blurRad="254000" dist="101600" dir="2700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 defTabSz="12190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57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FFFDD38E-6F4F-062D-1716-6B5B5D2A20B8}"/>
              </a:ext>
            </a:extLst>
          </p:cNvPr>
          <p:cNvSpPr/>
          <p:nvPr/>
        </p:nvSpPr>
        <p:spPr>
          <a:xfrm>
            <a:off x="5810209" y="2228848"/>
            <a:ext cx="647270" cy="647270"/>
          </a:xfrm>
          <a:prstGeom prst="ellipse">
            <a:avLst/>
          </a:prstGeom>
          <a:gradFill>
            <a:gsLst>
              <a:gs pos="0">
                <a:srgbClr val="E00101"/>
              </a:gs>
              <a:gs pos="100000">
                <a:srgbClr val="7D0303"/>
              </a:gs>
            </a:gsLst>
            <a:lin ang="2700000" scaled="1"/>
          </a:gradFill>
          <a:ln w="25400" cap="flat" cmpd="sng" algn="ctr">
            <a:solidFill>
              <a:schemeClr val="bg1"/>
            </a:solidFill>
            <a:prstDash val="solid"/>
          </a:ln>
          <a:effectLst>
            <a:outerShdw blurRad="254000" dist="101600" dir="2700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 defTabSz="12190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57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04" name="Group 62">
            <a:extLst>
              <a:ext uri="{FF2B5EF4-FFF2-40B4-BE49-F238E27FC236}">
                <a16:creationId xmlns:a16="http://schemas.microsoft.com/office/drawing/2014/main" id="{B523D0C6-65EC-9522-DD56-F2E4335F1A4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09011" y="3120931"/>
            <a:ext cx="295528" cy="235965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105" name="Freeform 63">
              <a:extLst>
                <a:ext uri="{FF2B5EF4-FFF2-40B4-BE49-F238E27FC236}">
                  <a16:creationId xmlns:a16="http://schemas.microsoft.com/office/drawing/2014/main" id="{A850C7D4-5EBF-99E1-1428-F61D0C9FF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6" name="Freeform 64">
              <a:extLst>
                <a:ext uri="{FF2B5EF4-FFF2-40B4-BE49-F238E27FC236}">
                  <a16:creationId xmlns:a16="http://schemas.microsoft.com/office/drawing/2014/main" id="{10C0208B-F520-5AAE-2680-A234F4B3E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7" name="Freeform 65">
              <a:extLst>
                <a:ext uri="{FF2B5EF4-FFF2-40B4-BE49-F238E27FC236}">
                  <a16:creationId xmlns:a16="http://schemas.microsoft.com/office/drawing/2014/main" id="{7ABCA9EF-7E7D-3C34-8E46-5FD779CA68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08" name="Group 18">
            <a:extLst>
              <a:ext uri="{FF2B5EF4-FFF2-40B4-BE49-F238E27FC236}">
                <a16:creationId xmlns:a16="http://schemas.microsoft.com/office/drawing/2014/main" id="{566CA5C8-13C8-C0B7-627F-149433BD88D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86740" y="2387347"/>
            <a:ext cx="265222" cy="247136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109" name="Rectangle 19">
              <a:extLst>
                <a:ext uri="{FF2B5EF4-FFF2-40B4-BE49-F238E27FC236}">
                  <a16:creationId xmlns:a16="http://schemas.microsoft.com/office/drawing/2014/main" id="{907FB4A7-F503-0030-BFA1-8F95C239E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0" name="Rectangle 20">
              <a:extLst>
                <a:ext uri="{FF2B5EF4-FFF2-40B4-BE49-F238E27FC236}">
                  <a16:creationId xmlns:a16="http://schemas.microsoft.com/office/drawing/2014/main" id="{DC0E0769-005D-FC66-0579-4DB1580FE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1" name="Rectangle 21">
              <a:extLst>
                <a:ext uri="{FF2B5EF4-FFF2-40B4-BE49-F238E27FC236}">
                  <a16:creationId xmlns:a16="http://schemas.microsoft.com/office/drawing/2014/main" id="{36FC71A9-F195-835B-B24A-85A8DF77B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2" name="Rectangle 22">
              <a:extLst>
                <a:ext uri="{FF2B5EF4-FFF2-40B4-BE49-F238E27FC236}">
                  <a16:creationId xmlns:a16="http://schemas.microsoft.com/office/drawing/2014/main" id="{EE3D11B0-066F-29A5-9808-02BCD6A3C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3" name="Freeform 23">
              <a:extLst>
                <a:ext uri="{FF2B5EF4-FFF2-40B4-BE49-F238E27FC236}">
                  <a16:creationId xmlns:a16="http://schemas.microsoft.com/office/drawing/2014/main" id="{3473DD95-45A7-C139-8BE8-4F099B285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518328E6-5924-A164-D63D-CAB61175684F}"/>
              </a:ext>
            </a:extLst>
          </p:cNvPr>
          <p:cNvGrpSpPr/>
          <p:nvPr/>
        </p:nvGrpSpPr>
        <p:grpSpPr>
          <a:xfrm>
            <a:off x="4375047" y="3077404"/>
            <a:ext cx="273678" cy="297818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115" name="Freeform 502">
              <a:extLst>
                <a:ext uri="{FF2B5EF4-FFF2-40B4-BE49-F238E27FC236}">
                  <a16:creationId xmlns:a16="http://schemas.microsoft.com/office/drawing/2014/main" id="{2829A560-F071-88D4-BBAF-90FCEDA73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6" name="Freeform 503">
              <a:extLst>
                <a:ext uri="{FF2B5EF4-FFF2-40B4-BE49-F238E27FC236}">
                  <a16:creationId xmlns:a16="http://schemas.microsoft.com/office/drawing/2014/main" id="{1DDADEAC-B7D9-3C58-F259-8CEE03436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7" name="Freeform 504">
              <a:extLst>
                <a:ext uri="{FF2B5EF4-FFF2-40B4-BE49-F238E27FC236}">
                  <a16:creationId xmlns:a16="http://schemas.microsoft.com/office/drawing/2014/main" id="{680F467C-F384-FC46-0439-AAE87A1F6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8" name="Freeform 505">
              <a:extLst>
                <a:ext uri="{FF2B5EF4-FFF2-40B4-BE49-F238E27FC236}">
                  <a16:creationId xmlns:a16="http://schemas.microsoft.com/office/drawing/2014/main" id="{F551029C-47E2-4B4D-2E45-EE331CAB7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B296A8AD-823B-9C2B-EAA5-CF60B2AD12C0}"/>
              </a:ext>
            </a:extLst>
          </p:cNvPr>
          <p:cNvGrpSpPr/>
          <p:nvPr/>
        </p:nvGrpSpPr>
        <p:grpSpPr>
          <a:xfrm>
            <a:off x="9024593" y="4409879"/>
            <a:ext cx="2993308" cy="697969"/>
            <a:chOff x="5502992" y="1365845"/>
            <a:chExt cx="2993308" cy="697969"/>
          </a:xfrm>
        </p:grpSpPr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86551A61-EE67-E072-0456-6D5C1756CD75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E17A100D-92AC-84AD-90D4-2A6A6ABEAC31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CD1BAB80-4A7F-73F9-F32A-D663909181CC}"/>
              </a:ext>
            </a:extLst>
          </p:cNvPr>
          <p:cNvGrpSpPr/>
          <p:nvPr/>
        </p:nvGrpSpPr>
        <p:grpSpPr>
          <a:xfrm>
            <a:off x="8377323" y="2818910"/>
            <a:ext cx="2993308" cy="697969"/>
            <a:chOff x="5502992" y="1365845"/>
            <a:chExt cx="2993308" cy="697969"/>
          </a:xfrm>
        </p:grpSpPr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BAC5B2E7-92AE-67ED-C9F2-C3FE365121F7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C20A1447-7DE1-61A3-E214-F682700E40E9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54E2800B-37BF-F4DF-4658-764BF51A4CE3}"/>
              </a:ext>
            </a:extLst>
          </p:cNvPr>
          <p:cNvGrpSpPr/>
          <p:nvPr/>
        </p:nvGrpSpPr>
        <p:grpSpPr>
          <a:xfrm>
            <a:off x="5986740" y="1343105"/>
            <a:ext cx="2993308" cy="697969"/>
            <a:chOff x="5502992" y="1365845"/>
            <a:chExt cx="2993308" cy="697969"/>
          </a:xfrm>
        </p:grpSpPr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B91F7196-D70D-51A6-B196-950C727B004A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3E49C264-6B96-80E7-7864-AB29F930BEFE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BF17B089-BCBD-13EA-B8EF-D7F26A0EAADC}"/>
              </a:ext>
            </a:extLst>
          </p:cNvPr>
          <p:cNvGrpSpPr/>
          <p:nvPr/>
        </p:nvGrpSpPr>
        <p:grpSpPr>
          <a:xfrm>
            <a:off x="1104483" y="2566980"/>
            <a:ext cx="2993308" cy="697969"/>
            <a:chOff x="5502992" y="1365845"/>
            <a:chExt cx="2993308" cy="697969"/>
          </a:xfrm>
        </p:grpSpPr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76EF70D1-B620-E507-E0E4-81EC48A67923}"/>
                </a:ext>
              </a:extLst>
            </p:cNvPr>
            <p:cNvSpPr txBox="1"/>
            <p:nvPr/>
          </p:nvSpPr>
          <p:spPr>
            <a:xfrm>
              <a:off x="6432526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D115E6AE-62F6-A15F-DC3A-7DF259A94FC1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AA22C0B2-F2C6-DF7C-DE9A-6C365DE2A249}"/>
              </a:ext>
            </a:extLst>
          </p:cNvPr>
          <p:cNvGrpSpPr/>
          <p:nvPr/>
        </p:nvGrpSpPr>
        <p:grpSpPr>
          <a:xfrm>
            <a:off x="395524" y="4409879"/>
            <a:ext cx="2993308" cy="697969"/>
            <a:chOff x="5502992" y="1365845"/>
            <a:chExt cx="2993308" cy="697969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A6122F69-9A87-1C18-6440-18F74A1865DD}"/>
                </a:ext>
              </a:extLst>
            </p:cNvPr>
            <p:cNvSpPr txBox="1"/>
            <p:nvPr/>
          </p:nvSpPr>
          <p:spPr>
            <a:xfrm>
              <a:off x="6432526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3F4A7D45-2261-1E6A-2ED3-72E7C8BCAACE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36" name="椭圆 135">
            <a:extLst>
              <a:ext uri="{FF2B5EF4-FFF2-40B4-BE49-F238E27FC236}">
                <a16:creationId xmlns:a16="http://schemas.microsoft.com/office/drawing/2014/main" id="{E7906FE5-E76B-0B7C-C56A-FF30D503476A}"/>
              </a:ext>
            </a:extLst>
          </p:cNvPr>
          <p:cNvSpPr/>
          <p:nvPr/>
        </p:nvSpPr>
        <p:spPr>
          <a:xfrm>
            <a:off x="4520771" y="3093473"/>
            <a:ext cx="3336004" cy="333600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5E7BE3A-A0B0-85F7-73CE-AF9CC29711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6BA2C4C-F3BD-3486-188A-51C9386C377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8759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41291ACA-C82F-ACF1-9DF1-64298DAD98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1089" y="930611"/>
            <a:ext cx="4172142" cy="1683050"/>
          </a:xfrm>
          <a:prstGeom prst="rect">
            <a:avLst/>
          </a:prstGeom>
        </p:spPr>
      </p:pic>
      <p:sp>
        <p:nvSpPr>
          <p:cNvPr id="6" name=" 167">
            <a:extLst>
              <a:ext uri="{FF2B5EF4-FFF2-40B4-BE49-F238E27FC236}">
                <a16:creationId xmlns:a16="http://schemas.microsoft.com/office/drawing/2014/main" id="{76233AE3-F5FF-0F02-518A-92F47279DA64}"/>
              </a:ext>
            </a:extLst>
          </p:cNvPr>
          <p:cNvSpPr/>
          <p:nvPr/>
        </p:nvSpPr>
        <p:spPr>
          <a:xfrm>
            <a:off x="1156335" y="2165350"/>
            <a:ext cx="9878060" cy="2757170"/>
          </a:xfrm>
          <a:prstGeom prst="roundRect">
            <a:avLst>
              <a:gd name="adj" fmla="val 7455"/>
            </a:avLst>
          </a:prstGeom>
          <a:solidFill>
            <a:schemeClr val="bg1"/>
          </a:solidFill>
          <a:ln w="25400">
            <a:solidFill>
              <a:srgbClr val="E32B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sp>
        <p:nvSpPr>
          <p:cNvPr id="2" name="对角圆角矩形 1">
            <a:extLst>
              <a:ext uri="{FF2B5EF4-FFF2-40B4-BE49-F238E27FC236}">
                <a16:creationId xmlns:a16="http://schemas.microsoft.com/office/drawing/2014/main" id="{92B962D8-AD4A-3767-8BB8-D13F3F1E6E72}"/>
              </a:ext>
            </a:extLst>
          </p:cNvPr>
          <p:cNvSpPr/>
          <p:nvPr/>
        </p:nvSpPr>
        <p:spPr>
          <a:xfrm>
            <a:off x="1587818" y="3910015"/>
            <a:ext cx="2630805" cy="2162194"/>
          </a:xfrm>
          <a:prstGeom prst="round2Diag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对角圆角矩形 4">
            <a:extLst>
              <a:ext uri="{FF2B5EF4-FFF2-40B4-BE49-F238E27FC236}">
                <a16:creationId xmlns:a16="http://schemas.microsoft.com/office/drawing/2014/main" id="{40CC7CAC-1FBC-41D3-C4A3-A13A2A18E1E9}"/>
              </a:ext>
            </a:extLst>
          </p:cNvPr>
          <p:cNvSpPr/>
          <p:nvPr/>
        </p:nvSpPr>
        <p:spPr>
          <a:xfrm>
            <a:off x="4805363" y="3910015"/>
            <a:ext cx="2630805" cy="2162194"/>
          </a:xfrm>
          <a:prstGeom prst="round2Diag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对角圆角矩形 5">
            <a:extLst>
              <a:ext uri="{FF2B5EF4-FFF2-40B4-BE49-F238E27FC236}">
                <a16:creationId xmlns:a16="http://schemas.microsoft.com/office/drawing/2014/main" id="{C8B3A82E-2AAF-C06C-66A9-F2D2034662EF}"/>
              </a:ext>
            </a:extLst>
          </p:cNvPr>
          <p:cNvSpPr/>
          <p:nvPr/>
        </p:nvSpPr>
        <p:spPr>
          <a:xfrm>
            <a:off x="8022908" y="3910015"/>
            <a:ext cx="2630805" cy="2162194"/>
          </a:xfrm>
          <a:prstGeom prst="round2Diag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17EB72-A4F3-285C-46B5-EA8599CFF295}"/>
              </a:ext>
            </a:extLst>
          </p:cNvPr>
          <p:cNvSpPr/>
          <p:nvPr/>
        </p:nvSpPr>
        <p:spPr>
          <a:xfrm>
            <a:off x="1476058" y="2474660"/>
            <a:ext cx="9177655" cy="523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CAFFABF-55C8-E7A3-1C93-23A184655D65}"/>
              </a:ext>
            </a:extLst>
          </p:cNvPr>
          <p:cNvSpPr/>
          <p:nvPr/>
        </p:nvSpPr>
        <p:spPr>
          <a:xfrm>
            <a:off x="1818641" y="4030030"/>
            <a:ext cx="216916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843F7A8-2D35-005C-6236-1013BEF5CD7B}"/>
              </a:ext>
            </a:extLst>
          </p:cNvPr>
          <p:cNvSpPr/>
          <p:nvPr/>
        </p:nvSpPr>
        <p:spPr>
          <a:xfrm>
            <a:off x="5036186" y="4030030"/>
            <a:ext cx="216916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3A087D0-1806-18DB-5094-F8EA353531C0}"/>
              </a:ext>
            </a:extLst>
          </p:cNvPr>
          <p:cNvSpPr/>
          <p:nvPr/>
        </p:nvSpPr>
        <p:spPr>
          <a:xfrm>
            <a:off x="8253731" y="4030030"/>
            <a:ext cx="216916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E74E19A-AA68-7CB3-0E58-6E822F7BB48E}"/>
              </a:ext>
            </a:extLst>
          </p:cNvPr>
          <p:cNvSpPr/>
          <p:nvPr/>
        </p:nvSpPr>
        <p:spPr>
          <a:xfrm>
            <a:off x="1476058" y="3077229"/>
            <a:ext cx="9177655" cy="523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17" name="对角圆角矩形 1">
            <a:extLst>
              <a:ext uri="{FF2B5EF4-FFF2-40B4-BE49-F238E27FC236}">
                <a16:creationId xmlns:a16="http://schemas.microsoft.com/office/drawing/2014/main" id="{45677933-214D-0B15-6A6A-12D5D138F3E1}"/>
              </a:ext>
            </a:extLst>
          </p:cNvPr>
          <p:cNvSpPr/>
          <p:nvPr/>
        </p:nvSpPr>
        <p:spPr>
          <a:xfrm>
            <a:off x="1587818" y="1746315"/>
            <a:ext cx="3448368" cy="608330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498D61E-391C-E993-6D77-7749BDAFA451}"/>
              </a:ext>
            </a:extLst>
          </p:cNvPr>
          <p:cNvSpPr/>
          <p:nvPr/>
        </p:nvSpPr>
        <p:spPr>
          <a:xfrm>
            <a:off x="1997973" y="1860655"/>
            <a:ext cx="2628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43CF175-0A8B-E271-81C6-2672B518302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DC9418F-E2CA-4088-8F49-CC870576087F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674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sp>
        <p:nvSpPr>
          <p:cNvPr id="2" name="Shape 2661">
            <a:extLst>
              <a:ext uri="{FF2B5EF4-FFF2-40B4-BE49-F238E27FC236}">
                <a16:creationId xmlns:a16="http://schemas.microsoft.com/office/drawing/2014/main" id="{EBBA2847-B03D-809D-0340-614D93273309}"/>
              </a:ext>
            </a:extLst>
          </p:cNvPr>
          <p:cNvSpPr/>
          <p:nvPr/>
        </p:nvSpPr>
        <p:spPr>
          <a:xfrm>
            <a:off x="6193148" y="1800858"/>
            <a:ext cx="1526456" cy="15265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04" h="21429" extrusionOk="0">
                <a:moveTo>
                  <a:pt x="10246" y="24"/>
                </a:moveTo>
                <a:cubicBezTo>
                  <a:pt x="13131" y="-171"/>
                  <a:pt x="15759" y="817"/>
                  <a:pt x="17645" y="2808"/>
                </a:cubicBezTo>
                <a:cubicBezTo>
                  <a:pt x="21600" y="6982"/>
                  <a:pt x="21083" y="14318"/>
                  <a:pt x="16494" y="19162"/>
                </a:cubicBezTo>
                <a:lnTo>
                  <a:pt x="14345" y="21429"/>
                </a:lnTo>
                <a:lnTo>
                  <a:pt x="0" y="21429"/>
                </a:lnTo>
                <a:lnTo>
                  <a:pt x="0" y="6290"/>
                </a:lnTo>
                <a:lnTo>
                  <a:pt x="2148" y="4023"/>
                </a:lnTo>
                <a:cubicBezTo>
                  <a:pt x="4401" y="1646"/>
                  <a:pt x="7277" y="226"/>
                  <a:pt x="10246" y="2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171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" name="Shape 2662">
            <a:extLst>
              <a:ext uri="{FF2B5EF4-FFF2-40B4-BE49-F238E27FC236}">
                <a16:creationId xmlns:a16="http://schemas.microsoft.com/office/drawing/2014/main" id="{8F8310E5-A00C-643A-48D9-9817E7B45297}"/>
              </a:ext>
            </a:extLst>
          </p:cNvPr>
          <p:cNvSpPr/>
          <p:nvPr/>
        </p:nvSpPr>
        <p:spPr>
          <a:xfrm>
            <a:off x="4455927" y="1800902"/>
            <a:ext cx="1526539" cy="15264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9" h="20304" extrusionOk="0">
                <a:moveTo>
                  <a:pt x="2808" y="2659"/>
                </a:moveTo>
                <a:cubicBezTo>
                  <a:pt x="6981" y="-1296"/>
                  <a:pt x="14318" y="-779"/>
                  <a:pt x="19162" y="3810"/>
                </a:cubicBezTo>
                <a:lnTo>
                  <a:pt x="21429" y="5959"/>
                </a:lnTo>
                <a:lnTo>
                  <a:pt x="21429" y="20304"/>
                </a:lnTo>
                <a:lnTo>
                  <a:pt x="6290" y="20304"/>
                </a:lnTo>
                <a:lnTo>
                  <a:pt x="4023" y="18156"/>
                </a:lnTo>
                <a:cubicBezTo>
                  <a:pt x="1646" y="15903"/>
                  <a:pt x="225" y="13027"/>
                  <a:pt x="24" y="10058"/>
                </a:cubicBezTo>
                <a:cubicBezTo>
                  <a:pt x="-171" y="7173"/>
                  <a:pt x="817" y="4545"/>
                  <a:pt x="2808" y="2659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171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" name="Shape 2663">
            <a:extLst>
              <a:ext uri="{FF2B5EF4-FFF2-40B4-BE49-F238E27FC236}">
                <a16:creationId xmlns:a16="http://schemas.microsoft.com/office/drawing/2014/main" id="{83B08B5F-0F01-C761-2B70-D4E7B10A0B91}"/>
              </a:ext>
            </a:extLst>
          </p:cNvPr>
          <p:cNvSpPr/>
          <p:nvPr/>
        </p:nvSpPr>
        <p:spPr>
          <a:xfrm>
            <a:off x="6193148" y="3513150"/>
            <a:ext cx="1526456" cy="1526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04" h="21430" extrusionOk="0">
                <a:moveTo>
                  <a:pt x="17645" y="18622"/>
                </a:moveTo>
                <a:cubicBezTo>
                  <a:pt x="15759" y="20612"/>
                  <a:pt x="13131" y="21600"/>
                  <a:pt x="10246" y="21405"/>
                </a:cubicBezTo>
                <a:cubicBezTo>
                  <a:pt x="7277" y="21204"/>
                  <a:pt x="4401" y="19784"/>
                  <a:pt x="2148" y="17407"/>
                </a:cubicBezTo>
                <a:lnTo>
                  <a:pt x="0" y="15140"/>
                </a:lnTo>
                <a:lnTo>
                  <a:pt x="0" y="0"/>
                </a:lnTo>
                <a:lnTo>
                  <a:pt x="14345" y="0"/>
                </a:lnTo>
                <a:lnTo>
                  <a:pt x="16494" y="2268"/>
                </a:lnTo>
                <a:cubicBezTo>
                  <a:pt x="21083" y="7112"/>
                  <a:pt x="21600" y="14448"/>
                  <a:pt x="17645" y="1862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171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6" name="Shape 2664">
            <a:extLst>
              <a:ext uri="{FF2B5EF4-FFF2-40B4-BE49-F238E27FC236}">
                <a16:creationId xmlns:a16="http://schemas.microsoft.com/office/drawing/2014/main" id="{F042E542-7C9B-D60A-5A5D-66266B08D887}"/>
              </a:ext>
            </a:extLst>
          </p:cNvPr>
          <p:cNvSpPr/>
          <p:nvPr/>
        </p:nvSpPr>
        <p:spPr>
          <a:xfrm>
            <a:off x="4456219" y="3513191"/>
            <a:ext cx="1526444" cy="1526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04" h="20304" extrusionOk="0">
                <a:moveTo>
                  <a:pt x="2659" y="17645"/>
                </a:moveTo>
                <a:cubicBezTo>
                  <a:pt x="-1296" y="13690"/>
                  <a:pt x="-779" y="6738"/>
                  <a:pt x="3810" y="2149"/>
                </a:cubicBezTo>
                <a:lnTo>
                  <a:pt x="5959" y="0"/>
                </a:lnTo>
                <a:lnTo>
                  <a:pt x="20304" y="0"/>
                </a:lnTo>
                <a:lnTo>
                  <a:pt x="20304" y="14346"/>
                </a:lnTo>
                <a:lnTo>
                  <a:pt x="18156" y="16494"/>
                </a:lnTo>
                <a:cubicBezTo>
                  <a:pt x="13566" y="21084"/>
                  <a:pt x="6614" y="21600"/>
                  <a:pt x="2659" y="17645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1714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Group 2669">
            <a:extLst>
              <a:ext uri="{FF2B5EF4-FFF2-40B4-BE49-F238E27FC236}">
                <a16:creationId xmlns:a16="http://schemas.microsoft.com/office/drawing/2014/main" id="{0F901CA4-AA5D-91DA-843C-93752E6FDCE3}"/>
              </a:ext>
            </a:extLst>
          </p:cNvPr>
          <p:cNvGrpSpPr/>
          <p:nvPr/>
        </p:nvGrpSpPr>
        <p:grpSpPr>
          <a:xfrm>
            <a:off x="4908041" y="2237986"/>
            <a:ext cx="2359827" cy="2364576"/>
            <a:chOff x="0" y="0"/>
            <a:chExt cx="4719653" cy="4729151"/>
          </a:xfrm>
        </p:grpSpPr>
        <p:sp>
          <p:nvSpPr>
            <p:cNvPr id="9" name="Shape 2665">
              <a:extLst>
                <a:ext uri="{FF2B5EF4-FFF2-40B4-BE49-F238E27FC236}">
                  <a16:creationId xmlns:a16="http://schemas.microsoft.com/office/drawing/2014/main" id="{9B6DB5AC-A30A-AC13-6F9A-2A2893CF1F1D}"/>
                </a:ext>
              </a:extLst>
            </p:cNvPr>
            <p:cNvSpPr/>
            <p:nvPr/>
          </p:nvSpPr>
          <p:spPr>
            <a:xfrm>
              <a:off x="2570315" y="0"/>
              <a:ext cx="2149338" cy="2178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" y="0"/>
                  </a:moveTo>
                  <a:lnTo>
                    <a:pt x="0" y="218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183" y="16194"/>
                    <a:pt x="18901" y="10902"/>
                    <a:pt x="14710" y="6768"/>
                  </a:cubicBezTo>
                  <a:cubicBezTo>
                    <a:pt x="10659" y="2771"/>
                    <a:pt x="5510" y="517"/>
                    <a:pt x="221" y="0"/>
                  </a:cubicBezTo>
                  <a:close/>
                </a:path>
              </a:pathLst>
            </a:custGeom>
            <a:solidFill>
              <a:srgbClr val="164F86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Shape 2666">
              <a:extLst>
                <a:ext uri="{FF2B5EF4-FFF2-40B4-BE49-F238E27FC236}">
                  <a16:creationId xmlns:a16="http://schemas.microsoft.com/office/drawing/2014/main" id="{31F06257-7762-0C24-09DE-7D8F1C8EB8A9}"/>
                </a:ext>
              </a:extLst>
            </p:cNvPr>
            <p:cNvSpPr/>
            <p:nvPr/>
          </p:nvSpPr>
          <p:spPr>
            <a:xfrm flipH="1">
              <a:off x="0" y="0"/>
              <a:ext cx="2149338" cy="2178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" y="0"/>
                  </a:moveTo>
                  <a:lnTo>
                    <a:pt x="0" y="218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183" y="16194"/>
                    <a:pt x="18901" y="10902"/>
                    <a:pt x="14710" y="6768"/>
                  </a:cubicBezTo>
                  <a:cubicBezTo>
                    <a:pt x="10659" y="2771"/>
                    <a:pt x="5510" y="517"/>
                    <a:pt x="221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Shape 2667">
              <a:extLst>
                <a:ext uri="{FF2B5EF4-FFF2-40B4-BE49-F238E27FC236}">
                  <a16:creationId xmlns:a16="http://schemas.microsoft.com/office/drawing/2014/main" id="{78C05413-CA9A-269A-11F4-10C7DC9B67EB}"/>
                </a:ext>
              </a:extLst>
            </p:cNvPr>
            <p:cNvSpPr/>
            <p:nvPr/>
          </p:nvSpPr>
          <p:spPr>
            <a:xfrm rot="10800000" flipH="1">
              <a:off x="2570314" y="2550330"/>
              <a:ext cx="2149339" cy="2178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" y="0"/>
                  </a:moveTo>
                  <a:lnTo>
                    <a:pt x="0" y="218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183" y="16194"/>
                    <a:pt x="18901" y="10902"/>
                    <a:pt x="14710" y="6768"/>
                  </a:cubicBezTo>
                  <a:cubicBezTo>
                    <a:pt x="10659" y="2771"/>
                    <a:pt x="5510" y="517"/>
                    <a:pt x="221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Shape 2668">
              <a:extLst>
                <a:ext uri="{FF2B5EF4-FFF2-40B4-BE49-F238E27FC236}">
                  <a16:creationId xmlns:a16="http://schemas.microsoft.com/office/drawing/2014/main" id="{3E46BFB6-AA13-F402-092F-7B796C1B6AFC}"/>
                </a:ext>
              </a:extLst>
            </p:cNvPr>
            <p:cNvSpPr/>
            <p:nvPr/>
          </p:nvSpPr>
          <p:spPr>
            <a:xfrm rot="10800000">
              <a:off x="0" y="2550330"/>
              <a:ext cx="2149338" cy="2178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" y="0"/>
                  </a:moveTo>
                  <a:lnTo>
                    <a:pt x="0" y="218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183" y="16194"/>
                    <a:pt x="18901" y="10902"/>
                    <a:pt x="14710" y="6768"/>
                  </a:cubicBezTo>
                  <a:cubicBezTo>
                    <a:pt x="10659" y="2771"/>
                    <a:pt x="5510" y="517"/>
                    <a:pt x="221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algn="l" defTabSz="1714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Shape 2670">
            <a:extLst>
              <a:ext uri="{FF2B5EF4-FFF2-40B4-BE49-F238E27FC236}">
                <a16:creationId xmlns:a16="http://schemas.microsoft.com/office/drawing/2014/main" id="{A64D7B9B-6AFF-6E49-415E-5B96E67E25FB}"/>
              </a:ext>
            </a:extLst>
          </p:cNvPr>
          <p:cNvSpPr/>
          <p:nvPr/>
        </p:nvSpPr>
        <p:spPr>
          <a:xfrm>
            <a:off x="4874430" y="2432016"/>
            <a:ext cx="1113592" cy="52424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1054100">
              <a:lnSpc>
                <a:spcPts val="7000"/>
              </a:lnSpc>
              <a:defRPr sz="6500" cap="all" spc="-390" baseline="9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marL="0" marR="0" lvl="0" indent="0" algn="l" defTabSz="1054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none" spc="0" baseline="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1200" cap="none" spc="-14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2800" b="0" i="0" u="none" strike="noStrike" kern="1200" cap="none" spc="-146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1054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none" spc="0" baseline="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1200" cap="none" spc="-14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5" name="Shape 2671">
            <a:extLst>
              <a:ext uri="{FF2B5EF4-FFF2-40B4-BE49-F238E27FC236}">
                <a16:creationId xmlns:a16="http://schemas.microsoft.com/office/drawing/2014/main" id="{1CAE0907-7D89-CF1B-3EC6-C2F71C7ACD40}"/>
              </a:ext>
            </a:extLst>
          </p:cNvPr>
          <p:cNvSpPr/>
          <p:nvPr/>
        </p:nvSpPr>
        <p:spPr>
          <a:xfrm>
            <a:off x="4843674" y="3961648"/>
            <a:ext cx="1056432" cy="524244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1054100">
              <a:lnSpc>
                <a:spcPts val="7000"/>
              </a:lnSpc>
              <a:defRPr sz="6500" cap="all" spc="-390" baseline="9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marL="0" marR="0" lvl="0" indent="0" algn="l" defTabSz="1054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none" spc="0" baseline="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1200" cap="none" spc="-14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2800" b="0" i="0" u="none" strike="noStrike" kern="1200" cap="none" spc="-146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1054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none" spc="0" baseline="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1200" cap="none" spc="-14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6" name="Shape 2672">
            <a:extLst>
              <a:ext uri="{FF2B5EF4-FFF2-40B4-BE49-F238E27FC236}">
                <a16:creationId xmlns:a16="http://schemas.microsoft.com/office/drawing/2014/main" id="{B049CE94-DED6-E9D4-6416-82AE2045A7CA}"/>
              </a:ext>
            </a:extLst>
          </p:cNvPr>
          <p:cNvSpPr/>
          <p:nvPr/>
        </p:nvSpPr>
        <p:spPr>
          <a:xfrm>
            <a:off x="6446452" y="2432016"/>
            <a:ext cx="1012121" cy="52424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1054100">
              <a:lnSpc>
                <a:spcPts val="7000"/>
              </a:lnSpc>
              <a:defRPr sz="6500" cap="all" spc="-390" baseline="9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marL="0" marR="0" lvl="0" indent="0" algn="l" defTabSz="1054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none" spc="0" baseline="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1200" cap="none" spc="-14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sz="2800" b="0" i="0" u="none" strike="noStrike" kern="1200" cap="none" spc="-146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2673">
            <a:extLst>
              <a:ext uri="{FF2B5EF4-FFF2-40B4-BE49-F238E27FC236}">
                <a16:creationId xmlns:a16="http://schemas.microsoft.com/office/drawing/2014/main" id="{EC23DD08-1EDE-A141-5ED8-2392C2F7248D}"/>
              </a:ext>
            </a:extLst>
          </p:cNvPr>
          <p:cNvSpPr/>
          <p:nvPr/>
        </p:nvSpPr>
        <p:spPr>
          <a:xfrm>
            <a:off x="6446452" y="3961947"/>
            <a:ext cx="1175385" cy="52451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1054100">
              <a:lnSpc>
                <a:spcPts val="7000"/>
              </a:lnSpc>
              <a:defRPr sz="6500" cap="all" spc="-390" baseline="90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marL="0" marR="0" lvl="0" indent="0" algn="l" defTabSz="1054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none" spc="0" baseline="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1200" cap="none" spc="-14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</a:t>
            </a:r>
            <a:endParaRPr kumimoji="0" lang="en-US" altLang="zh-CN" sz="2800" b="0" i="0" u="none" strike="noStrike" kern="1200" cap="none" spc="-146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l" defTabSz="10541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cap="none" spc="0" baseline="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1200" cap="none" spc="-146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A91B498-5D1B-1592-01F6-35B5162834F7}"/>
              </a:ext>
            </a:extLst>
          </p:cNvPr>
          <p:cNvGrpSpPr/>
          <p:nvPr/>
        </p:nvGrpSpPr>
        <p:grpSpPr>
          <a:xfrm>
            <a:off x="7972857" y="2345153"/>
            <a:ext cx="2993308" cy="697969"/>
            <a:chOff x="5502992" y="1365845"/>
            <a:chExt cx="2993308" cy="69796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EE204D9-DCBD-01B4-2E96-A4753B74CB2D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3E2A7A-7AC5-037C-B6F4-3D4DE204183A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1B6473D-8A92-B090-F946-F73D4589C96B}"/>
              </a:ext>
            </a:extLst>
          </p:cNvPr>
          <p:cNvGrpSpPr/>
          <p:nvPr/>
        </p:nvGrpSpPr>
        <p:grpSpPr>
          <a:xfrm>
            <a:off x="1222330" y="2345153"/>
            <a:ext cx="2993308" cy="697969"/>
            <a:chOff x="5502992" y="1365845"/>
            <a:chExt cx="2993308" cy="69796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3C39C86-6B76-C84C-8CA5-CC256E86D455}"/>
                </a:ext>
              </a:extLst>
            </p:cNvPr>
            <p:cNvSpPr txBox="1"/>
            <p:nvPr/>
          </p:nvSpPr>
          <p:spPr>
            <a:xfrm>
              <a:off x="6432526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FBB0943-A44F-2D79-41B4-9CE9A19D8299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A6958CD-6418-5BEE-C848-BD14FF6B819B}"/>
              </a:ext>
            </a:extLst>
          </p:cNvPr>
          <p:cNvGrpSpPr/>
          <p:nvPr/>
        </p:nvGrpSpPr>
        <p:grpSpPr>
          <a:xfrm>
            <a:off x="7972857" y="3904592"/>
            <a:ext cx="2993308" cy="697969"/>
            <a:chOff x="5502992" y="1365845"/>
            <a:chExt cx="2993308" cy="69796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AC40BEA-B03D-E062-ED8B-6132706276E2}"/>
                </a:ext>
              </a:extLst>
            </p:cNvPr>
            <p:cNvSpPr txBox="1"/>
            <p:nvPr/>
          </p:nvSpPr>
          <p:spPr>
            <a:xfrm>
              <a:off x="5502992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A76D763-52E3-F839-FCB6-2F7758D92508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5B5DFAB-25D5-B2E6-6DDC-530FC3F8E68E}"/>
              </a:ext>
            </a:extLst>
          </p:cNvPr>
          <p:cNvGrpSpPr/>
          <p:nvPr/>
        </p:nvGrpSpPr>
        <p:grpSpPr>
          <a:xfrm>
            <a:off x="1222330" y="3904592"/>
            <a:ext cx="2993308" cy="697969"/>
            <a:chOff x="5502992" y="1365845"/>
            <a:chExt cx="2993308" cy="69796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B5FB01C-A3CC-A042-F45B-CEE264FDDCA9}"/>
                </a:ext>
              </a:extLst>
            </p:cNvPr>
            <p:cNvSpPr txBox="1"/>
            <p:nvPr/>
          </p:nvSpPr>
          <p:spPr>
            <a:xfrm>
              <a:off x="6432526" y="1365845"/>
              <a:ext cx="206377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CBA0301-49F0-4AF1-28A2-93DD790438C5}"/>
                </a:ext>
              </a:extLst>
            </p:cNvPr>
            <p:cNvSpPr txBox="1"/>
            <p:nvPr/>
          </p:nvSpPr>
          <p:spPr>
            <a:xfrm>
              <a:off x="5502992" y="1632927"/>
              <a:ext cx="2993308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F9A3B577-253F-F227-2F72-0E40EB65E2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9127FDBB-0E5E-FD6E-817D-11906FA6952D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5827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AF7A1EB-509E-C7F6-130E-32DE445704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4562478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50AF90EA-2B03-DA2A-6010-1C2D2F590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0" y="0"/>
            <a:ext cx="12194021" cy="4591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397A6D5-9A67-243A-1785-8C07A92DBB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1888"/>
            <a:ext cx="12192000" cy="7685899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0CFC0C31-AEC7-7FA4-2414-C568A123E76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02114">
            <a:off x="-36637" y="3588887"/>
            <a:ext cx="4269897" cy="4242701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53DCA03-9B88-C555-0DE4-ADD32D8AC3C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66950"/>
            <a:ext cx="12192000" cy="4591051"/>
          </a:xfrm>
          <a:prstGeom prst="rect">
            <a:avLst/>
          </a:prstGeom>
        </p:spPr>
      </p:pic>
      <p:pic>
        <p:nvPicPr>
          <p:cNvPr id="147" name="图片 146">
            <a:extLst>
              <a:ext uri="{FF2B5EF4-FFF2-40B4-BE49-F238E27FC236}">
                <a16:creationId xmlns:a16="http://schemas.microsoft.com/office/drawing/2014/main" id="{BBD15770-3811-6CE9-391F-BA50D4B1FE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2537" y="0"/>
            <a:ext cx="6038850" cy="2295524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BAD9515C-E74F-A8A6-5390-05A79BDDB01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61640">
            <a:off x="11275758" y="1147762"/>
            <a:ext cx="1877557" cy="18655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4194180" y="2844225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F8FE2A-3986-1CE5-504E-E7E2AE2E68C3}"/>
              </a:ext>
            </a:extLst>
          </p:cNvPr>
          <p:cNvSpPr txBox="1"/>
          <p:nvPr/>
        </p:nvSpPr>
        <p:spPr>
          <a:xfrm>
            <a:off x="4217801" y="3408352"/>
            <a:ext cx="4347007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005355-7BF4-9442-AF54-E49169CC4663}"/>
              </a:ext>
            </a:extLst>
          </p:cNvPr>
          <p:cNvSpPr txBox="1"/>
          <p:nvPr/>
        </p:nvSpPr>
        <p:spPr>
          <a:xfrm>
            <a:off x="916142" y="1969131"/>
            <a:ext cx="32544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F0CE9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blurRad="76200" dist="254000" dir="15000000" sy="30000" kx="-1800000" algn="bl" rotWithShape="0">
                    <a:prstClr val="black">
                      <a:alpha val="28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19900" dirty="0">
              <a:gradFill>
                <a:gsLst>
                  <a:gs pos="0">
                    <a:srgbClr val="F0CE90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blurRad="76200" dist="254000" dir="15000000" sy="30000" kx="-1800000" algn="bl" rotWithShape="0">
                  <a:prstClr val="black">
                    <a:alpha val="28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3746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1C089D2-98F8-9D06-675C-ECF47B454A8C}"/>
              </a:ext>
            </a:extLst>
          </p:cNvPr>
          <p:cNvSpPr txBox="1"/>
          <p:nvPr/>
        </p:nvSpPr>
        <p:spPr>
          <a:xfrm>
            <a:off x="2234751" y="215441"/>
            <a:ext cx="43470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F5E2DB8-A1C8-8B4E-5E3C-82690ADB6238}"/>
              </a:ext>
            </a:extLst>
          </p:cNvPr>
          <p:cNvGrpSpPr/>
          <p:nvPr/>
        </p:nvGrpSpPr>
        <p:grpSpPr>
          <a:xfrm>
            <a:off x="1066165" y="1594758"/>
            <a:ext cx="10059670" cy="1566545"/>
            <a:chOff x="1643204" y="2573328"/>
            <a:chExt cx="11264666" cy="2423110"/>
          </a:xfrm>
        </p:grpSpPr>
        <p:sp>
          <p:nvSpPr>
            <p:cNvPr id="3" name="对角圆角矩形 6">
              <a:extLst>
                <a:ext uri="{FF2B5EF4-FFF2-40B4-BE49-F238E27FC236}">
                  <a16:creationId xmlns:a16="http://schemas.microsoft.com/office/drawing/2014/main" id="{6D1A3F0F-92AE-2FED-8552-67C41686D845}"/>
                </a:ext>
              </a:extLst>
            </p:cNvPr>
            <p:cNvSpPr/>
            <p:nvPr/>
          </p:nvSpPr>
          <p:spPr>
            <a:xfrm>
              <a:off x="1643204" y="3465174"/>
              <a:ext cx="11264666" cy="1531264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896AD9C-E8B4-DB40-766F-CA382A517115}"/>
                </a:ext>
              </a:extLst>
            </p:cNvPr>
            <p:cNvSpPr/>
            <p:nvPr/>
          </p:nvSpPr>
          <p:spPr>
            <a:xfrm>
              <a:off x="2783750" y="3735281"/>
              <a:ext cx="10124120" cy="959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字以内，据统计每页幻灯片的最好控制在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5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pic>
          <p:nvPicPr>
            <p:cNvPr id="6" name="Picture 7" descr="G:\2016我图\两会\ooopic_10194892_b0c64675b11c678cafbc\003.png">
              <a:extLst>
                <a:ext uri="{FF2B5EF4-FFF2-40B4-BE49-F238E27FC236}">
                  <a16:creationId xmlns:a16="http://schemas.microsoft.com/office/drawing/2014/main" id="{60FC5DC3-D8CA-AFE7-2CC6-911E3C34BE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61241" y="2573328"/>
              <a:ext cx="969890" cy="2423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对角圆角矩形 1">
            <a:extLst>
              <a:ext uri="{FF2B5EF4-FFF2-40B4-BE49-F238E27FC236}">
                <a16:creationId xmlns:a16="http://schemas.microsoft.com/office/drawing/2014/main" id="{2664EB31-A9EE-07C3-7692-8108D3AAEFA5}"/>
              </a:ext>
            </a:extLst>
          </p:cNvPr>
          <p:cNvSpPr/>
          <p:nvPr/>
        </p:nvSpPr>
        <p:spPr>
          <a:xfrm>
            <a:off x="1066165" y="3337832"/>
            <a:ext cx="2306320" cy="584200"/>
          </a:xfrm>
          <a:prstGeom prst="round2Diag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9" name="对角圆角矩形 18">
            <a:extLst>
              <a:ext uri="{FF2B5EF4-FFF2-40B4-BE49-F238E27FC236}">
                <a16:creationId xmlns:a16="http://schemas.microsoft.com/office/drawing/2014/main" id="{79D48A6D-96C7-22BB-68E7-2BE0A3E57AB9}"/>
              </a:ext>
            </a:extLst>
          </p:cNvPr>
          <p:cNvSpPr/>
          <p:nvPr/>
        </p:nvSpPr>
        <p:spPr>
          <a:xfrm>
            <a:off x="1066165" y="4057287"/>
            <a:ext cx="2306320" cy="584200"/>
          </a:xfrm>
          <a:prstGeom prst="round2Diag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对角圆角矩形 19">
            <a:extLst>
              <a:ext uri="{FF2B5EF4-FFF2-40B4-BE49-F238E27FC236}">
                <a16:creationId xmlns:a16="http://schemas.microsoft.com/office/drawing/2014/main" id="{3B425878-F885-A6F1-06CD-1736C6321B99}"/>
              </a:ext>
            </a:extLst>
          </p:cNvPr>
          <p:cNvSpPr/>
          <p:nvPr/>
        </p:nvSpPr>
        <p:spPr>
          <a:xfrm>
            <a:off x="1066165" y="4776742"/>
            <a:ext cx="2306320" cy="584200"/>
          </a:xfrm>
          <a:prstGeom prst="round2Diag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D4FBEE-6249-5252-FF1A-2A16D9D63B30}"/>
              </a:ext>
            </a:extLst>
          </p:cNvPr>
          <p:cNvGrpSpPr/>
          <p:nvPr/>
        </p:nvGrpSpPr>
        <p:grpSpPr>
          <a:xfrm>
            <a:off x="3646805" y="3469407"/>
            <a:ext cx="7762240" cy="297133"/>
            <a:chOff x="3393440" y="3377695"/>
            <a:chExt cx="7762240" cy="29713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03CA043-8EBE-9A7D-6312-D38B92814FEB}"/>
                </a:ext>
              </a:extLst>
            </p:cNvPr>
            <p:cNvSpPr/>
            <p:nvPr/>
          </p:nvSpPr>
          <p:spPr>
            <a:xfrm>
              <a:off x="3393440" y="3433731"/>
              <a:ext cx="213360" cy="2133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39510CC-28C5-B508-83AC-F93A598C8367}"/>
                </a:ext>
              </a:extLst>
            </p:cNvPr>
            <p:cNvSpPr txBox="1"/>
            <p:nvPr/>
          </p:nvSpPr>
          <p:spPr>
            <a:xfrm>
              <a:off x="3657600" y="3377695"/>
              <a:ext cx="7498080" cy="297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>
                  <a:latin typeface="华文新魏" panose="02010800040101010101" pitchFamily="2" charset="-122"/>
                  <a:ea typeface="华文新魏" panose="0201080004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F6E1FE6-3587-5EEA-BFFE-632DF0E7E3AE}"/>
              </a:ext>
            </a:extLst>
          </p:cNvPr>
          <p:cNvGrpSpPr/>
          <p:nvPr/>
        </p:nvGrpSpPr>
        <p:grpSpPr>
          <a:xfrm>
            <a:off x="3646805" y="4170439"/>
            <a:ext cx="7762240" cy="297133"/>
            <a:chOff x="3393440" y="3377695"/>
            <a:chExt cx="7762240" cy="297133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4471D9C-85BE-8921-23B7-6B1C2F832041}"/>
                </a:ext>
              </a:extLst>
            </p:cNvPr>
            <p:cNvSpPr/>
            <p:nvPr/>
          </p:nvSpPr>
          <p:spPr>
            <a:xfrm>
              <a:off x="3393440" y="3433731"/>
              <a:ext cx="213360" cy="2133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D854F27-B3C9-AC0A-F35D-49281BC13378}"/>
                </a:ext>
              </a:extLst>
            </p:cNvPr>
            <p:cNvSpPr txBox="1"/>
            <p:nvPr/>
          </p:nvSpPr>
          <p:spPr>
            <a:xfrm>
              <a:off x="3657600" y="3377695"/>
              <a:ext cx="7498080" cy="297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>
                  <a:latin typeface="华文新魏" panose="02010800040101010101" pitchFamily="2" charset="-122"/>
                  <a:ea typeface="华文新魏" panose="0201080004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51F16A0-EFC5-9022-1AEE-A1547B1F915A}"/>
              </a:ext>
            </a:extLst>
          </p:cNvPr>
          <p:cNvGrpSpPr/>
          <p:nvPr/>
        </p:nvGrpSpPr>
        <p:grpSpPr>
          <a:xfrm>
            <a:off x="3646805" y="4871471"/>
            <a:ext cx="7762240" cy="297133"/>
            <a:chOff x="3393440" y="3377695"/>
            <a:chExt cx="7762240" cy="29713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F42BA1CD-CB72-66B6-2C88-6E10AF403C6C}"/>
                </a:ext>
              </a:extLst>
            </p:cNvPr>
            <p:cNvSpPr/>
            <p:nvPr/>
          </p:nvSpPr>
          <p:spPr>
            <a:xfrm>
              <a:off x="3393440" y="3433731"/>
              <a:ext cx="213360" cy="2133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F71A1AC-1C97-A1E7-D629-E37B8DE0B969}"/>
                </a:ext>
              </a:extLst>
            </p:cNvPr>
            <p:cNvSpPr txBox="1"/>
            <p:nvPr/>
          </p:nvSpPr>
          <p:spPr>
            <a:xfrm>
              <a:off x="3657600" y="3377695"/>
              <a:ext cx="7498080" cy="297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>
                  <a:latin typeface="华文新魏" panose="02010800040101010101" pitchFamily="2" charset="-122"/>
                  <a:ea typeface="华文新魏" panose="0201080004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39010A0E-1DB7-858F-671B-BAE6C7F71E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536" y="-2"/>
            <a:ext cx="2127108" cy="865071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1FDAA46D-3E5B-CAC4-A393-7F0AB35E2651}"/>
              </a:ext>
            </a:extLst>
          </p:cNvPr>
          <p:cNvSpPr txBox="1"/>
          <p:nvPr/>
        </p:nvSpPr>
        <p:spPr>
          <a:xfrm>
            <a:off x="415271" y="-2"/>
            <a:ext cx="1251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33000">
                      <a:srgbClr val="F0CE9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6000" dirty="0">
              <a:gradFill>
                <a:gsLst>
                  <a:gs pos="33000">
                    <a:srgbClr val="F0CE90"/>
                  </a:gs>
                  <a:gs pos="100000">
                    <a:srgbClr val="C00000">
                      <a:alpha val="0"/>
                    </a:srgbClr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884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4914887-C7F5-4BFB-BB2C-15460C6F59B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AGhQU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BoUFM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AGhQUy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AaFBT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AaFBT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aFBT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aFBT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aFBT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qFBTLDdIuDqDAAA1hoAABcAAAB1bml2ZXJzYWwvdW5pdmVyc2FsLnBuZ+2ZaVBTWb7AL0ij0wygLQoIhHEZ9TVNAAcJsg4QoK0WIgYEhBBpmqUJiSIBGgKEdp6gLNKOb0AJkCEIYQ0ie8LidGxS3THQPJYASUAmkkAiiRqTGEKSufQyNTVVU/U+vI/cqlv3d8499/7PfztLnTsXw0PNPzzyIQAA5uc/hV8CgD3BAGDcuc8UrDnOOPwZ+DDKuhQaCNAm7TfAgklqQFgAAPRUmW0nfgCWf3P909gsAHAo3bmNqtbeJAPAEcx5eEDkVwmbAkTHCeUiazUvLM9oDBj8+pMTdpnW8Ogjt7+5Cnc3iwj4xuREZjM8MNDjI+PMeyaHTIJN4SfobgeMp+uJlP9FyO6LYZowjsAwea4rS0I4FI9HREflRmerN7bwUep43gUmlVxE17xmWsLk4wb9Qym3ew8AxOc1ZbbnthNEqyFWOqGjIS0VVCWGJCG71QVPsxyJ/PB9APD48lxAasS776zRfQdBJTpRyh/7vVpodr8BX+XMBXGXC9WCnBMA8HQpyhIlDQGbPNoP2uWP7hEmAAA/uIu7uIu7uIu7uIu7uIu7uIu7uIv//9iHIReqFsE93O/+ctoYACh3joFY+3/DeqcyP83L+xy2y/hInmoxFVblq1oQlfpvr2KpsmjBOJ2cTWSsAcDVURF2Hkd4096qRRdpeSuQflTczLxPkl5G7y6jG6h8mr9Xmd/WehMHUfT2vmpymSbRz+tk1XuBYqXmxZ8scTxLuQtlAINZpCc3zLlHY0m6/coHkCfbLC+vsoSvVm+pLJZlkqJcdlbEuIZzbRIvrIbkrzdytPJxInuNqJOiYVM+iucP0TpJ9GCFGL9cpN20k+otie+ZYUIRq7mFxOJI3OxmdAqyYeRL/tD2j6xsXtbLM7ikFXyVv/795NpIq2aGzv7q/hOYTTFWwnx91nT6NRutf4KSxYbNcBimyoUElUVVU9N6++FUgRyXB6V4QMcV9fI6bFqOsEY2LG6Ig3b8tZ2N2TPCzxPXp1LZG56VV9SHgvond/bWdomRq26Q8rej8sJrmB/nC7KvKObxSfG+Lh+7p/M9/ad4Gw3HazLtGC0dyV3SbvGNSrKY8Ql1mRnPxV5zBZr9ThPefn+Kpy4/u1FdOM/pPam0QYtKKaGhEblUWhkub7LD4xhG2BeOOd5LSrlsNyswxWzaPoDBpXSLYT8obV5rb9Nf8yiwddKF2Wg8BOnwQh/1hvQeiEqi5/tV+JYeslUk1HvLhprMOxJBs4wMRrBdJ+W1tOo8HzLiUPDKM4gIuWlu+iK97fg+uvpO/8+d8FDG5LKLIJT1uonEkNKQC9jIKbsB3gLyHaeN9YVmIcpnduPMZen2Qjly9Qzl0d8/v4CcUDTeTBrmUvWj0h6Byv6cHDuryW+QkXDPpgsWk7UnVa7kz0F1oz8r5D4iVMU04TSpAh8MUq6rUeqOReADkvb028E6EH8XIyTe/Uf9VCHX8wVJMEqa7b7sItvDyRf8K6SvWlasHXgNx61HK4OovFwDlELwbQjM5QFftAa1zW/7UppxDs/pefOtFk3SakMMZf3mhGk6DDfAP10/V3K90hq+0inr0Xo0tTL0x8osuAIPwHZ+m2lc//NX7UU5I3F7WfuDrd09LjIygxw+6sfWfkjZgoaqUR+Fd1h8TQrC68MjUH4W95wUuWUpZ3We250Vcu1sspBeglr5ryWl/fA61t6r/rTxi/Z85Vw0T33rrHSe2UlK5SwXKDg5vvaSuHLK2vX1ofL1ajHF4g7lwwasf3a83ZLQTMa8kfSXmVZlfKYrhJT/Scj7SPys8NK017fZ8Ev1d796IG6TPkxqCvyiIdX2ZG/h1D0FP8TXpWrYZTDOSvemipjhsqKENTKwwPzm7Pj1fIZk/rsdsdCtz/pAK6TvycrIwPX64L+0KeU4bzL8oIguqZdPV8W+I8KP4RNDS95/gJKJaYkmMw9wRa9Cns6uZdOdPCWZcqiLeLSSPnngSim/BpWYEyGQZpK2mlSD4zqsFEPkrTX/JPGY/zjK8amzr2FbAZvgEoQ+MvW4QScS+xs0ojZqwxLBd407rldWSlsVCp9mWsfE3MYNvp+A/iBb8Qqpbq7OHMvgs67c3cp1DtUxkEKMbk6T51tNX6aPLIvFedWTvdCS8oLxT62MTnFHId7K0tczCH+dIVrfRbQWzYSD7u+MLqx5RPD3nB1I/O+AUResHQ09PqbOlwSNHfFf5lUT+vR69TgZ5XdTaCPY2pH6h5JzFz6OFLEn9tYILgqdbDCtyRB23NeRzBhHRgl9tFY0MqkFg9KkLl6db59jzt74Rc6Mt3xkZszavqmkpzHh4xIRO8SKYyc55OpI3H6zuHY8Jf1Bd+pGJWzZk5SybIZUzF9MdEcQWnH1YHipbIOcV4Yy4qwq39S7IZxzb03f/jZ5u1LJwAjqQ31h9Own5aeNw2kEXwtGiduY9yZ+0PypF2qimzP3mP87R8I1SYF18NoUUa8A5VilL/Qn+qsanhu5G3d6d8r2C7we7mhlmfRw6mBwcifLTXfDoRoZHPGf/pst38Nqb/RYxghHKhbafO3OFi2ndVduPalLiUfAnh91VUEr5ccr02Igl3J/6X1bY3W/LM4Zvbm4eDiYnWjrcdwE80Dtwwk/FNwcd4pxm+KwTJCPclyK3pT3nnrWCe3IFPg87aJzhY8xNkLGz9ZDqv2ud2KZ7+8V90z73WwpKbu15ReBPTjJRdZwJ3QZy2bun7eHY5aPSF4/cdPH/KwTMkgg7+H31/EoaQmTl9hn0dyChfhKMsucsu5fzWwUQilxDeEfIHxj5Qz5GGeqSNXLAaOj8H6oYyFe8SfH7RcZRzJNtNndrESu60QutV42YBRDZUEInYUuniHmigZKz6p/RaWqh5Vq8u0ZIH1hMNHfAPzNE4/TmGFZ6/Pfg1lEPjJxo0IeMDeOsZGmbBMaupEBUcx9P2i0YLiM1zgEK/lgOyglbRVt2OKKvt4L8TQj51NwCn7WVH0YEpwpBdlGhrlRSCmKeYOu6ZsBhx3pux+cuvvkH7BaE7mmmjNlP3i+wmqkWaUZC1OEugGHSzm/Wj3xE9YIlVqSRGlVfTN3cWbSzdPCwR60+a8yG1UmuvVQ//Sg1n8R5C08OOT2XDgxzvqSupOg0sVUMnbF0iKKSTN/Cy2baLx2tuJia6N3AS5PkGQZYc4eDWNJ5lk/qSrSxvPoSTEh0yMVQcGILvIV6+ZJrk/SsNNpVnYNEh7he4qu7Kk6XTtLjI8t/c6ZmUqWEw1a0opOlksaXM4vdxI11yR4eV/486bEEkyecyHqfH6L/o93ES30NzyoiwC753ECueDt98PE1r/OTrynebapn9amaMwy+++ha6pi2hW854qoExXsUNe66EG/FIGPdlZ3hVblVUGDOhLy0rdjSpprW+bP16MhUBiNOlDPSk7SJbjvL82HzmZR4hy1tynndcWBhaVptr7KF/o1F+I5pLhG6Jj38h6HaenPx+GztNLAYlJ2d00SvpuFklRd0d17NbG5Rfpxxy05tgb0dNRsV3ksbGppVCMibdI9nw0eDl4pweWlqMEIX6TOZr2OXIPCKNInebVLYblcVK7gjEN0kLURv5Mwat/0y4TUuQKuqvhjLp2xgxBQCYzqWzOXPunqRUrajSlfNd/Ku5l3G8reGNMK5AMzmVrpsX92CbmOsyv+LcJP84V2+fFlgRc4XHVG6Zb4eZYkO/g03CpZ8u9tHQvfTd8aQ+Pn8NKr4Mx92bHgdQDD4u7RspOC1SylA2Ut5N1bQrAFmbFE3/ciRSBds1l5RooUhIDdfNkq/x+8/ABm1tkAer8yoVA5l6Op+n3ZSeXMksDSeXsDQaT3GKFAC0pLD0uow2JzLO0u1HgodsezDmLe6EmXmeCq35tedRi7o67jBQy+6sU19A8/V+t3FlOyap+XyJfcBMJmxp7rtr5afqFaQLJGF/QIXohUqi1p98pHAP/V3/Y6ZqBdWJ7Ko+bZgmw7MEK+EVMMxOlN2ljQjLO6s2VDhCpX6Ilwnr1DcHT/mKXz946G9ywSmOF9leTwsDgFnvvBNsJBTiiDtdEn2Z7VNsXKGK263GKRhlJAepEFNvl4K9R3pxbdnGRgDPhocdMI4taMx80ScQNBllFbOyDaoJkBxddCC68OTLh64Rk5XYkxbHyZZVDVXcqNdkQBYtWHfCz65ay6XPK40QtlOn0Q4ZOZExNReRAOAIPUjj5O/u2kQcxMjcFGXEax6h55+4PoDcvRX9smi0VdFtLzAKC4I9jKCACm4QcAYH/YT0gr1GvEm/vAd/0dELoKzCOGw69HLGP6Lek/j1h426mPB8F2nyIdIpmxVnOv12rQAwfBJXxnmHLKBgePMEeDjhOVu4ylpYK1Q5KdEx49LMPDsLftzzVrbU4nXgHgdT44HE4LvHrzH1BLAwQUAAIACAACoUFMbVEZO0oAAABqAAAAGwAAAHVuaXZlcnNhbC91bml2ZXJzYWwucG5nLnhtbLOxr8jNUShLLSrOzM+zVTLUM1Cyt+PlsikoSi3LTC1XqACKGekZQICSQiUqtzwzpSTDVsnC0BghlpGamZ5RYqtkZmgAF9QHGgkAUEsBAgAAFAACAAgAAaFBTBUOrShkBAAABxEAAB0AAAAAAAAAAQAAAAAAAAAAAHVuaXZlcnNhbC9jb21tb25fbWVzc2FnZXMubG5nUEsBAgAAFAACAAgAAaFBTAh+CyMpAwAAhgwAACcAAAAAAAAAAQAAAAAAnwQAAHVuaXZlcnNhbC9mbGFzaF9wdWJsaXNoaW5nX3NldHRpbmdzLnhtbFBLAQIAABQAAgAIAAGhQUy1/AlkugIAAFUKAAAhAAAAAAAAAAEAAAAAAA0IAAB1bml2ZXJzYWwvZmxhc2hfc2tpbl9zZXR0aW5ncy54bWxQSwECAAAUAAIACAABoUFMKpYPZ/4CAACXCwAAJgAAAAAAAAABAAAAAAAGCwAAdW5pdmVyc2FsL2h0bWxfcHVibGlzaGluZ19zZXR0aW5ncy54bWxQSwECAAAUAAIACAABoUFMaHFSkZoBAAAfBgAAHwAAAAAAAAABAAAAAABIDgAAdW5pdmVyc2FsL2h0bWxfc2tpbl9zZXR0aW5ncy5qc1BLAQIAABQAAgAIAAGhQUw9PC/RwQAAAOUBAAAaAAAAAAAAAAEAAAAAAB8QAAB1bml2ZXJzYWwvaTE4bl9wcmVzZXRzLnhtbFBLAQIAABQAAgAIAAGhQUya+ZZkawAAAGsAAAAcAAAAAAAAAAEAAAAAABgRAAB1bml2ZXJzYWwvbG9jYWxfc2V0dGluZ3MueG1sUEsBAgAAFAACAAgARJRXRyO0Tvv7AgAAsAgAABQAAAAAAAAAAQAAAAAAvREAAHVuaXZlcnNhbC9wbGF5ZXIueG1sUEsBAgAAFAACAAgAAaFBTLCHI/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/JAAAAAA="/>
  <p:tag name="ISPRING_PRESENTATION_TITLE" val="人民的名义党员干部廉政反腐败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51PPT模板网   www.51pptmoban.com">
  <a:themeElements>
    <a:clrScheme name="自定义 19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00000"/>
      </a:hlink>
      <a:folHlink>
        <a:srgbClr val="C00000"/>
      </a:folHlink>
    </a:clrScheme>
    <a:fontScheme name="kvbez3yf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C000"/>
        </a:solidFill>
        <a:ln w="101600">
          <a:solidFill>
            <a:schemeClr val="bg1"/>
          </a:solidFill>
        </a:ln>
        <a:effectLst/>
      </a:spPr>
      <a:bodyPr rtlCol="0" anchor="ctr"/>
      <a:lstStyle>
        <a:defPPr algn="ctr">
          <a:defRPr sz="2000" dirty="0">
            <a:solidFill>
              <a:schemeClr val="bg1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308</TotalTime>
  <Words>2599</Words>
  <Application>Microsoft Office PowerPoint</Application>
  <PresentationFormat>宽屏</PresentationFormat>
  <Paragraphs>256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Gill Sans</vt:lpstr>
      <vt:lpstr>HarmonyOS Sans SC</vt:lpstr>
      <vt:lpstr>阿里巴巴普惠体 2.0 115 Black</vt:lpstr>
      <vt:lpstr>阿里巴巴普惠体 2.0 55 Regular</vt:lpstr>
      <vt:lpstr>等线</vt:lpstr>
      <vt:lpstr>庞门正道标题体</vt:lpstr>
      <vt:lpstr>微软雅黑</vt:lpstr>
      <vt:lpstr>Arial</vt:lpstr>
      <vt:lpstr>Helvetica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简洁大气国庆节主题班会ppt模板</dc:title>
  <dc:creator>51PPT模板网</dc:creator>
  <cp:keywords>www.51pptmoban.com</cp:keywords>
  <dc:description>www.51pptmoban.com</dc:description>
  <cp:lastModifiedBy>Win user</cp:lastModifiedBy>
  <cp:revision>119</cp:revision>
  <dcterms:created xsi:type="dcterms:W3CDTF">2018-02-02T11:48:01Z</dcterms:created>
  <dcterms:modified xsi:type="dcterms:W3CDTF">2022-09-25T14:13:54Z</dcterms:modified>
</cp:coreProperties>
</file>