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0" r:id="rId2"/>
    <p:sldId id="281" r:id="rId3"/>
    <p:sldId id="282" r:id="rId4"/>
    <p:sldId id="263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2" r:id="rId14"/>
    <p:sldId id="291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EFD8"/>
    <a:srgbClr val="E0B54D"/>
    <a:srgbClr val="961D1C"/>
    <a:srgbClr val="EE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90" y="6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27320-9746-434A-9321-7665F259C6BD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0DF95-F01F-4E35-B1D5-258142FB55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645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992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996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53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8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01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286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854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5131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1982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20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3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76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019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7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294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7615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173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0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0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05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04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29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275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0DF95-F01F-4E35-B1D5-258142FB55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7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4">
            <a:extLst>
              <a:ext uri="{FF2B5EF4-FFF2-40B4-BE49-F238E27FC236}">
                <a16:creationId xmlns:a16="http://schemas.microsoft.com/office/drawing/2014/main" id="{B8853482-8A8F-E84A-9DFD-C0CD38F09296}"/>
              </a:ext>
            </a:extLst>
          </p:cNvPr>
          <p:cNvSpPr/>
          <p:nvPr userDrawn="1"/>
        </p:nvSpPr>
        <p:spPr>
          <a:xfrm>
            <a:off x="-2671827" y="5705824"/>
            <a:ext cx="7415144" cy="1118605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83B78C2-83F4-7A41-FC68-86470515001D}"/>
              </a:ext>
            </a:extLst>
          </p:cNvPr>
          <p:cNvSpPr/>
          <p:nvPr userDrawn="1"/>
        </p:nvSpPr>
        <p:spPr>
          <a:xfrm>
            <a:off x="-545532" y="5705824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F6CEDDA-F24E-7813-23CC-4C0A891C8FA5}"/>
              </a:ext>
            </a:extLst>
          </p:cNvPr>
          <p:cNvSpPr/>
          <p:nvPr userDrawn="1"/>
        </p:nvSpPr>
        <p:spPr>
          <a:xfrm>
            <a:off x="2305381" y="5957468"/>
            <a:ext cx="12909797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EB5673E1-CB92-F4DE-D9C2-AB9C5BC6FD3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ECD5C05-A0B3-2889-C685-3E81EF752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DC922C5-896C-ADB3-173C-19523A833AD7}"/>
                </a:ext>
              </a:extLst>
            </p:cNvPr>
            <p:cNvSpPr/>
            <p:nvPr/>
          </p:nvSpPr>
          <p:spPr>
            <a:xfrm>
              <a:off x="1914524" y="0"/>
              <a:ext cx="10277475" cy="6858000"/>
            </a:xfrm>
            <a:prstGeom prst="rect">
              <a:avLst/>
            </a:prstGeom>
            <a:gradFill flip="none" rotWithShape="1">
              <a:gsLst>
                <a:gs pos="19000">
                  <a:srgbClr val="FF0000">
                    <a:alpha val="0"/>
                  </a:srgbClr>
                </a:gs>
                <a:gs pos="56000">
                  <a:srgbClr val="961D1C"/>
                </a:gs>
              </a:gsLst>
              <a:lin ang="1200000" scaled="0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FB952CE-2109-AB59-7D78-90E1883FCF30}"/>
              </a:ext>
            </a:extLst>
          </p:cNvPr>
          <p:cNvSpPr txBox="1"/>
          <p:nvPr/>
        </p:nvSpPr>
        <p:spPr>
          <a:xfrm>
            <a:off x="2464236" y="889517"/>
            <a:ext cx="72635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100000">
                      <a:srgbClr val="FFC000">
                        <a:alpha val="0"/>
                      </a:srgbClr>
                    </a:gs>
                    <a:gs pos="30000">
                      <a:srgbClr val="E0B54D"/>
                    </a:gs>
                  </a:gsLst>
                  <a:lin ang="5400000" scaled="1"/>
                  <a:tileRect/>
                </a:gradFill>
                <a:effectLst>
                  <a:outerShdw dist="38100" dir="2700000" sx="101000" sy="101000" algn="tl" rotWithShape="0">
                    <a:prstClr val="black">
                      <a:alpha val="14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工作汇报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4867051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19623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39000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9" name="文本框 1088">
            <a:extLst>
              <a:ext uri="{FF2B5EF4-FFF2-40B4-BE49-F238E27FC236}">
                <a16:creationId xmlns:a16="http://schemas.microsoft.com/office/drawing/2014/main" id="{F88E7B26-8E6E-00A4-6CE6-6EE40B4F51F4}"/>
              </a:ext>
            </a:extLst>
          </p:cNvPr>
          <p:cNvSpPr txBox="1"/>
          <p:nvPr/>
        </p:nvSpPr>
        <p:spPr>
          <a:xfrm>
            <a:off x="4348319" y="3797078"/>
            <a:ext cx="38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汇报人：</a:t>
            </a:r>
            <a:r>
              <a:rPr lang="en-US" altLang="zh-CN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     时间：</a:t>
            </a:r>
            <a:r>
              <a:rPr lang="en-US" altLang="zh-CN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2022.10</a:t>
            </a:r>
            <a:endParaRPr lang="zh-CN" altLang="en-US" sz="1600" b="1" dirty="0">
              <a:gradFill>
                <a:gsLst>
                  <a:gs pos="0">
                    <a:srgbClr val="E0B54D"/>
                  </a:gs>
                  <a:gs pos="100000">
                    <a:srgbClr val="FFC000">
                      <a:alpha val="40000"/>
                    </a:srgbClr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39593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192268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10455203" y="515246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3779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66961" y="4081571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8303512" y="2997852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398337" y="4023737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281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E752A8-967F-8A8D-33BD-8CAD47C6BA95}"/>
              </a:ext>
            </a:extLst>
          </p:cNvPr>
          <p:cNvGrpSpPr/>
          <p:nvPr/>
        </p:nvGrpSpPr>
        <p:grpSpPr>
          <a:xfrm>
            <a:off x="2568590" y="1865422"/>
            <a:ext cx="3002957" cy="1200329"/>
            <a:chOff x="1777866" y="1798452"/>
            <a:chExt cx="3002957" cy="120032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CBC37ED-D59A-5469-439B-82A4EF9FE081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52E5EBB-6735-938B-4FE9-942D46A547A3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3A9E4C1A-8F0F-65D9-08F0-4C2CA5C97245}"/>
              </a:ext>
            </a:extLst>
          </p:cNvPr>
          <p:cNvSpPr txBox="1"/>
          <p:nvPr/>
        </p:nvSpPr>
        <p:spPr>
          <a:xfrm>
            <a:off x="1550362" y="1634163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8" name="波形 17">
            <a:extLst>
              <a:ext uri="{FF2B5EF4-FFF2-40B4-BE49-F238E27FC236}">
                <a16:creationId xmlns:a16="http://schemas.microsoft.com/office/drawing/2014/main" id="{811C4492-870A-59DB-8E09-784D2579A3E1}"/>
              </a:ext>
            </a:extLst>
          </p:cNvPr>
          <p:cNvSpPr/>
          <p:nvPr/>
        </p:nvSpPr>
        <p:spPr>
          <a:xfrm>
            <a:off x="1127125" y="2096254"/>
            <a:ext cx="1441463" cy="973623"/>
          </a:xfrm>
          <a:prstGeom prst="wave">
            <a:avLst/>
          </a:prstGeom>
          <a:gradFill flip="none" rotWithShape="1">
            <a:gsLst>
              <a:gs pos="100000">
                <a:srgbClr val="E0B54D"/>
              </a:gs>
              <a:gs pos="0">
                <a:srgbClr val="FFC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B521710-CC69-F9CB-AB36-5B392EAC4C3C}"/>
              </a:ext>
            </a:extLst>
          </p:cNvPr>
          <p:cNvGrpSpPr/>
          <p:nvPr/>
        </p:nvGrpSpPr>
        <p:grpSpPr>
          <a:xfrm>
            <a:off x="8061918" y="1865422"/>
            <a:ext cx="3002957" cy="1200329"/>
            <a:chOff x="1777866" y="1798452"/>
            <a:chExt cx="3002957" cy="120032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E295BC-61B0-7BB8-4250-917CA9DA705A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F48794B-8F3C-F9AB-19B4-932C36812250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67AD003-9B43-735B-A92C-3958688FBB13}"/>
              </a:ext>
            </a:extLst>
          </p:cNvPr>
          <p:cNvSpPr txBox="1"/>
          <p:nvPr/>
        </p:nvSpPr>
        <p:spPr>
          <a:xfrm>
            <a:off x="7043690" y="1634163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3" name="波形 22">
            <a:extLst>
              <a:ext uri="{FF2B5EF4-FFF2-40B4-BE49-F238E27FC236}">
                <a16:creationId xmlns:a16="http://schemas.microsoft.com/office/drawing/2014/main" id="{6E1E7C41-07CC-9876-EE87-10C216062419}"/>
              </a:ext>
            </a:extLst>
          </p:cNvPr>
          <p:cNvSpPr/>
          <p:nvPr/>
        </p:nvSpPr>
        <p:spPr>
          <a:xfrm>
            <a:off x="6620453" y="2096254"/>
            <a:ext cx="1441463" cy="973623"/>
          </a:xfrm>
          <a:prstGeom prst="wave">
            <a:avLst/>
          </a:prstGeom>
          <a:gradFill flip="none" rotWithShape="1">
            <a:gsLst>
              <a:gs pos="100000">
                <a:srgbClr val="E0B54D"/>
              </a:gs>
              <a:gs pos="0">
                <a:srgbClr val="FFC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7B0984D-3CC5-64AC-CA79-6DBAD6BB9C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00430"/>
            <a:ext cx="12192000" cy="347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53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" name="任意形状 64">
            <a:extLst>
              <a:ext uri="{FF2B5EF4-FFF2-40B4-BE49-F238E27FC236}">
                <a16:creationId xmlns:a16="http://schemas.microsoft.com/office/drawing/2014/main" id="{E12F58BD-895D-EFD2-2135-DC953581C9AF}"/>
              </a:ext>
            </a:extLst>
          </p:cNvPr>
          <p:cNvSpPr/>
          <p:nvPr/>
        </p:nvSpPr>
        <p:spPr>
          <a:xfrm flipV="1">
            <a:off x="8555217" y="2700472"/>
            <a:ext cx="2174534" cy="1256590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6000"/>
                </a:srgbClr>
              </a:gs>
            </a:gsLst>
            <a:lin ang="54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任意形状 65">
            <a:extLst>
              <a:ext uri="{FF2B5EF4-FFF2-40B4-BE49-F238E27FC236}">
                <a16:creationId xmlns:a16="http://schemas.microsoft.com/office/drawing/2014/main" id="{6F9DB66E-A7E4-4199-A8AE-011C6F0DFB7C}"/>
              </a:ext>
            </a:extLst>
          </p:cNvPr>
          <p:cNvSpPr/>
          <p:nvPr/>
        </p:nvSpPr>
        <p:spPr>
          <a:xfrm>
            <a:off x="6780910" y="3461323"/>
            <a:ext cx="2174534" cy="1256590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6000"/>
                </a:srgbClr>
              </a:gs>
            </a:gsLst>
            <a:lin ang="54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任意形状 66">
            <a:extLst>
              <a:ext uri="{FF2B5EF4-FFF2-40B4-BE49-F238E27FC236}">
                <a16:creationId xmlns:a16="http://schemas.microsoft.com/office/drawing/2014/main" id="{5FD73595-DF0A-736B-E1A8-C9702F69E49A}"/>
              </a:ext>
            </a:extLst>
          </p:cNvPr>
          <p:cNvSpPr/>
          <p:nvPr/>
        </p:nvSpPr>
        <p:spPr>
          <a:xfrm flipV="1">
            <a:off x="5008733" y="2720321"/>
            <a:ext cx="2174534" cy="1256590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6000"/>
                </a:srgbClr>
              </a:gs>
            </a:gsLst>
            <a:lin ang="54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形状 67">
            <a:extLst>
              <a:ext uri="{FF2B5EF4-FFF2-40B4-BE49-F238E27FC236}">
                <a16:creationId xmlns:a16="http://schemas.microsoft.com/office/drawing/2014/main" id="{F87E72AF-E38A-A89F-9F18-0ADE2F2CEF4E}"/>
              </a:ext>
            </a:extLst>
          </p:cNvPr>
          <p:cNvSpPr/>
          <p:nvPr/>
        </p:nvSpPr>
        <p:spPr>
          <a:xfrm>
            <a:off x="3234426" y="3474088"/>
            <a:ext cx="2174534" cy="1256590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6000"/>
                </a:srgbClr>
              </a:gs>
            </a:gsLst>
            <a:lin ang="54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任意形状 68">
            <a:extLst>
              <a:ext uri="{FF2B5EF4-FFF2-40B4-BE49-F238E27FC236}">
                <a16:creationId xmlns:a16="http://schemas.microsoft.com/office/drawing/2014/main" id="{625A0D32-9DF3-5E68-4BC6-714D611C9C1F}"/>
              </a:ext>
            </a:extLst>
          </p:cNvPr>
          <p:cNvSpPr/>
          <p:nvPr/>
        </p:nvSpPr>
        <p:spPr>
          <a:xfrm flipV="1">
            <a:off x="1462249" y="2733086"/>
            <a:ext cx="2174534" cy="1256590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6000"/>
                </a:srgbClr>
              </a:gs>
            </a:gsLst>
            <a:lin ang="54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27D3E01-A55D-E9FC-B66C-2F2D9F51960F}"/>
              </a:ext>
            </a:extLst>
          </p:cNvPr>
          <p:cNvSpPr/>
          <p:nvPr/>
        </p:nvSpPr>
        <p:spPr>
          <a:xfrm>
            <a:off x="1924075" y="3195760"/>
            <a:ext cx="1120158" cy="1120158"/>
          </a:xfrm>
          <a:prstGeom prst="ellipse">
            <a:avLst/>
          </a:prstGeom>
          <a:gradFill flip="none" rotWithShape="1">
            <a:gsLst>
              <a:gs pos="0">
                <a:srgbClr val="E0B54D"/>
              </a:gs>
              <a:gs pos="100000">
                <a:srgbClr val="FFC000">
                  <a:alpha val="9000"/>
                </a:srgbClr>
              </a:gs>
            </a:gsLst>
            <a:lin ang="135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10FBF98-A4D7-C9A6-00F5-5FD2874EEF29}"/>
              </a:ext>
            </a:extLst>
          </p:cNvPr>
          <p:cNvSpPr/>
          <p:nvPr/>
        </p:nvSpPr>
        <p:spPr>
          <a:xfrm flipV="1">
            <a:off x="3696254" y="3147845"/>
            <a:ext cx="1120158" cy="1120158"/>
          </a:xfrm>
          <a:prstGeom prst="ellipse">
            <a:avLst/>
          </a:prstGeom>
          <a:gradFill flip="none" rotWithShape="1">
            <a:gsLst>
              <a:gs pos="0">
                <a:srgbClr val="E0B54D"/>
              </a:gs>
              <a:gs pos="100000">
                <a:srgbClr val="FFC000">
                  <a:alpha val="9000"/>
                </a:srgbClr>
              </a:gs>
            </a:gsLst>
            <a:lin ang="135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703F4AB8-BA85-557B-A382-94534ADE6662}"/>
              </a:ext>
            </a:extLst>
          </p:cNvPr>
          <p:cNvSpPr/>
          <p:nvPr/>
        </p:nvSpPr>
        <p:spPr>
          <a:xfrm>
            <a:off x="5470560" y="3182996"/>
            <a:ext cx="1120158" cy="1120158"/>
          </a:xfrm>
          <a:prstGeom prst="ellipse">
            <a:avLst/>
          </a:prstGeom>
          <a:gradFill flip="none" rotWithShape="1">
            <a:gsLst>
              <a:gs pos="0">
                <a:srgbClr val="E0B54D"/>
              </a:gs>
              <a:gs pos="100000">
                <a:srgbClr val="FFC000">
                  <a:alpha val="9000"/>
                </a:srgbClr>
              </a:gs>
            </a:gsLst>
            <a:lin ang="135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62F7913-6D91-C562-BD02-BC5ED25A04E4}"/>
              </a:ext>
            </a:extLst>
          </p:cNvPr>
          <p:cNvSpPr/>
          <p:nvPr/>
        </p:nvSpPr>
        <p:spPr>
          <a:xfrm flipV="1">
            <a:off x="7242738" y="3135080"/>
            <a:ext cx="1120158" cy="1120158"/>
          </a:xfrm>
          <a:prstGeom prst="ellipse">
            <a:avLst/>
          </a:prstGeom>
          <a:gradFill flip="none" rotWithShape="1">
            <a:gsLst>
              <a:gs pos="0">
                <a:srgbClr val="E0B54D"/>
              </a:gs>
              <a:gs pos="100000">
                <a:srgbClr val="FFC000">
                  <a:alpha val="9000"/>
                </a:srgbClr>
              </a:gs>
            </a:gsLst>
            <a:lin ang="135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2CB65E44-5A58-EE77-1A0D-DB44BE3C136A}"/>
              </a:ext>
            </a:extLst>
          </p:cNvPr>
          <p:cNvSpPr/>
          <p:nvPr/>
        </p:nvSpPr>
        <p:spPr>
          <a:xfrm>
            <a:off x="9017043" y="3163147"/>
            <a:ext cx="1120158" cy="1120158"/>
          </a:xfrm>
          <a:prstGeom prst="ellipse">
            <a:avLst/>
          </a:prstGeom>
          <a:gradFill flip="none" rotWithShape="1">
            <a:gsLst>
              <a:gs pos="0">
                <a:srgbClr val="E0B54D"/>
              </a:gs>
              <a:gs pos="100000">
                <a:srgbClr val="FFC000">
                  <a:alpha val="9000"/>
                </a:srgbClr>
              </a:gs>
            </a:gsLst>
            <a:lin ang="135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 69">
            <a:extLst>
              <a:ext uri="{FF2B5EF4-FFF2-40B4-BE49-F238E27FC236}">
                <a16:creationId xmlns:a16="http://schemas.microsoft.com/office/drawing/2014/main" id="{1C8A0BF8-71AC-2D6D-45B3-5B7562B8EF4E}"/>
              </a:ext>
            </a:extLst>
          </p:cNvPr>
          <p:cNvGrpSpPr/>
          <p:nvPr/>
        </p:nvGrpSpPr>
        <p:grpSpPr>
          <a:xfrm>
            <a:off x="2327897" y="3500711"/>
            <a:ext cx="336986" cy="540440"/>
            <a:chOff x="898525" y="1076325"/>
            <a:chExt cx="504825" cy="809625"/>
          </a:xfrm>
          <a:gradFill>
            <a:gsLst>
              <a:gs pos="100000">
                <a:srgbClr val="E0B54D"/>
              </a:gs>
              <a:gs pos="0">
                <a:srgbClr val="F8EFD8"/>
              </a:gs>
            </a:gsLst>
            <a:lin ang="5400000" scaled="0"/>
          </a:gradFill>
        </p:grpSpPr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58529B0E-6D38-95F1-24C5-98D25C1DE50E}"/>
                </a:ext>
              </a:extLst>
            </p:cNvPr>
            <p:cNvSpPr/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CE8AC8FB-39B1-27D0-D17F-5B8D439CFD07}"/>
                </a:ext>
              </a:extLst>
            </p:cNvPr>
            <p:cNvSpPr/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7DEE1D03-25E9-1466-21C2-B8509E1658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 u="sng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 73">
            <a:extLst>
              <a:ext uri="{FF2B5EF4-FFF2-40B4-BE49-F238E27FC236}">
                <a16:creationId xmlns:a16="http://schemas.microsoft.com/office/drawing/2014/main" id="{6F4B9537-0BC9-2392-6132-2A8FBD80BD01}"/>
              </a:ext>
            </a:extLst>
          </p:cNvPr>
          <p:cNvGrpSpPr>
            <a:grpSpLocks noChangeAspect="1"/>
          </p:cNvGrpSpPr>
          <p:nvPr/>
        </p:nvGrpSpPr>
        <p:grpSpPr>
          <a:xfrm>
            <a:off x="4036746" y="3512364"/>
            <a:ext cx="497925" cy="495332"/>
            <a:chOff x="8328025" y="3667125"/>
            <a:chExt cx="609600" cy="606425"/>
          </a:xfrm>
          <a:gradFill>
            <a:gsLst>
              <a:gs pos="100000">
                <a:srgbClr val="E0B54D"/>
              </a:gs>
              <a:gs pos="0">
                <a:srgbClr val="F8EFD8"/>
              </a:gs>
            </a:gsLst>
            <a:lin ang="5400000" scaled="0"/>
          </a:gradFill>
        </p:grpSpPr>
        <p:sp>
          <p:nvSpPr>
            <p:cNvPr id="42" name="Freeform 213">
              <a:extLst>
                <a:ext uri="{FF2B5EF4-FFF2-40B4-BE49-F238E27FC236}">
                  <a16:creationId xmlns:a16="http://schemas.microsoft.com/office/drawing/2014/main" id="{E8589D06-31AB-A0B7-6A6A-38E943EEC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14">
              <a:extLst>
                <a:ext uri="{FF2B5EF4-FFF2-40B4-BE49-F238E27FC236}">
                  <a16:creationId xmlns:a16="http://schemas.microsoft.com/office/drawing/2014/main" id="{0C31D7A7-9D5F-09A7-C0A4-B563F5869592}"/>
                </a:ext>
              </a:extLst>
            </p:cNvPr>
            <p:cNvSpPr/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15">
              <a:extLst>
                <a:ext uri="{FF2B5EF4-FFF2-40B4-BE49-F238E27FC236}">
                  <a16:creationId xmlns:a16="http://schemas.microsoft.com/office/drawing/2014/main" id="{2A25EF50-E49A-AA30-0B0E-00F6D95FCDB7}"/>
                </a:ext>
              </a:extLst>
            </p:cNvPr>
            <p:cNvSpPr/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16">
              <a:extLst>
                <a:ext uri="{FF2B5EF4-FFF2-40B4-BE49-F238E27FC236}">
                  <a16:creationId xmlns:a16="http://schemas.microsoft.com/office/drawing/2014/main" id="{2D89F425-E8CC-A553-66CE-DDC41CC664F5}"/>
                </a:ext>
              </a:extLst>
            </p:cNvPr>
            <p:cNvSpPr/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 78">
            <a:extLst>
              <a:ext uri="{FF2B5EF4-FFF2-40B4-BE49-F238E27FC236}">
                <a16:creationId xmlns:a16="http://schemas.microsoft.com/office/drawing/2014/main" id="{DAB339AC-FBC3-5E9D-EFCD-66C7214EA748}"/>
              </a:ext>
            </a:extLst>
          </p:cNvPr>
          <p:cNvGrpSpPr/>
          <p:nvPr/>
        </p:nvGrpSpPr>
        <p:grpSpPr>
          <a:xfrm>
            <a:off x="5866521" y="3476419"/>
            <a:ext cx="352660" cy="498273"/>
            <a:chOff x="7912100" y="117475"/>
            <a:chExt cx="492125" cy="695325"/>
          </a:xfrm>
          <a:gradFill>
            <a:gsLst>
              <a:gs pos="100000">
                <a:srgbClr val="E0B54D"/>
              </a:gs>
              <a:gs pos="0">
                <a:srgbClr val="F8EFD8"/>
              </a:gs>
            </a:gsLst>
            <a:lin ang="5400000" scaled="0"/>
          </a:gradFill>
        </p:grpSpPr>
        <p:sp>
          <p:nvSpPr>
            <p:cNvPr id="40" name="Freeform 75">
              <a:extLst>
                <a:ext uri="{FF2B5EF4-FFF2-40B4-BE49-F238E27FC236}">
                  <a16:creationId xmlns:a16="http://schemas.microsoft.com/office/drawing/2014/main" id="{36BA89AB-5815-F3E5-B523-2BD43E88A958}"/>
                </a:ext>
              </a:extLst>
            </p:cNvPr>
            <p:cNvSpPr/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76">
              <a:extLst>
                <a:ext uri="{FF2B5EF4-FFF2-40B4-BE49-F238E27FC236}">
                  <a16:creationId xmlns:a16="http://schemas.microsoft.com/office/drawing/2014/main" id="{2442810A-BC5F-CE38-0F88-EE6CE71D1B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 81">
            <a:extLst>
              <a:ext uri="{FF2B5EF4-FFF2-40B4-BE49-F238E27FC236}">
                <a16:creationId xmlns:a16="http://schemas.microsoft.com/office/drawing/2014/main" id="{733A9E7E-DB6A-070F-3DD8-83DB32A57F46}"/>
              </a:ext>
            </a:extLst>
          </p:cNvPr>
          <p:cNvGrpSpPr/>
          <p:nvPr/>
        </p:nvGrpSpPr>
        <p:grpSpPr>
          <a:xfrm>
            <a:off x="7573400" y="3450175"/>
            <a:ext cx="483298" cy="489548"/>
            <a:chOff x="7639243" y="2325084"/>
            <a:chExt cx="726802" cy="736201"/>
          </a:xfrm>
          <a:gradFill>
            <a:gsLst>
              <a:gs pos="100000">
                <a:srgbClr val="E0B54D"/>
              </a:gs>
              <a:gs pos="0">
                <a:srgbClr val="F8EFD8"/>
              </a:gs>
            </a:gsLst>
            <a:lin ang="5400000" scaled="0"/>
          </a:gradFill>
        </p:grpSpPr>
        <p:sp>
          <p:nvSpPr>
            <p:cNvPr id="38" name="Freeform 9">
              <a:extLst>
                <a:ext uri="{FF2B5EF4-FFF2-40B4-BE49-F238E27FC236}">
                  <a16:creationId xmlns:a16="http://schemas.microsoft.com/office/drawing/2014/main" id="{AD532693-8CC6-B201-6B06-4E58E88FB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6E9990FB-FD1D-142E-85E9-D07CF0B439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 84">
            <a:extLst>
              <a:ext uri="{FF2B5EF4-FFF2-40B4-BE49-F238E27FC236}">
                <a16:creationId xmlns:a16="http://schemas.microsoft.com/office/drawing/2014/main" id="{07731F58-EA58-31A1-568C-3FA64AF29341}"/>
              </a:ext>
            </a:extLst>
          </p:cNvPr>
          <p:cNvGrpSpPr/>
          <p:nvPr/>
        </p:nvGrpSpPr>
        <p:grpSpPr>
          <a:xfrm>
            <a:off x="9315715" y="3498385"/>
            <a:ext cx="522816" cy="494555"/>
            <a:chOff x="4321175" y="111125"/>
            <a:chExt cx="704850" cy="666750"/>
          </a:xfrm>
          <a:gradFill>
            <a:gsLst>
              <a:gs pos="100000">
                <a:srgbClr val="E0B54D"/>
              </a:gs>
              <a:gs pos="0">
                <a:srgbClr val="F8EFD8"/>
              </a:gs>
            </a:gsLst>
            <a:lin ang="5400000" scaled="0"/>
          </a:gradFill>
        </p:grpSpPr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7C99D454-7B33-6DD2-4BCB-481C2AD1D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Rectangle 35">
              <a:extLst>
                <a:ext uri="{FF2B5EF4-FFF2-40B4-BE49-F238E27FC236}">
                  <a16:creationId xmlns:a16="http://schemas.microsoft.com/office/drawing/2014/main" id="{63C02227-525B-C223-46CB-B2DB12C1B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6">
              <a:extLst>
                <a:ext uri="{FF2B5EF4-FFF2-40B4-BE49-F238E27FC236}">
                  <a16:creationId xmlns:a16="http://schemas.microsoft.com/office/drawing/2014/main" id="{3DDB2A9F-C314-5FA8-3DC7-E29BDE05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37">
              <a:extLst>
                <a:ext uri="{FF2B5EF4-FFF2-40B4-BE49-F238E27FC236}">
                  <a16:creationId xmlns:a16="http://schemas.microsoft.com/office/drawing/2014/main" id="{FC2850F5-A027-330A-FD6B-4E3E5175C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8">
              <a:extLst>
                <a:ext uri="{FF2B5EF4-FFF2-40B4-BE49-F238E27FC236}">
                  <a16:creationId xmlns:a16="http://schemas.microsoft.com/office/drawing/2014/main" id="{3EB6E647-02F2-72B9-C561-81DBE5E81A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60E9691-2BC6-AABC-73CA-6D12C07983E0}"/>
              </a:ext>
            </a:extLst>
          </p:cNvPr>
          <p:cNvGrpSpPr/>
          <p:nvPr/>
        </p:nvGrpSpPr>
        <p:grpSpPr>
          <a:xfrm>
            <a:off x="3216224" y="1631477"/>
            <a:ext cx="3002957" cy="1200329"/>
            <a:chOff x="1777866" y="1798452"/>
            <a:chExt cx="3002957" cy="120032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2E57EFB-0ECA-D4EF-7E43-3CFB2397D7F4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5518023-6100-66FF-FF31-083D83BB2154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2105DF9-EA76-4ECE-92D9-7B13AB107E7C}"/>
              </a:ext>
            </a:extLst>
          </p:cNvPr>
          <p:cNvGrpSpPr/>
          <p:nvPr/>
        </p:nvGrpSpPr>
        <p:grpSpPr>
          <a:xfrm>
            <a:off x="6835574" y="1631477"/>
            <a:ext cx="3002957" cy="1200329"/>
            <a:chOff x="1777866" y="1798452"/>
            <a:chExt cx="3002957" cy="120032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2C3CAE7-7AD9-CB46-E485-FFCD15346640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D617A38-6E45-D2E5-4C68-B6C3AD2C3D40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A1C0B1B-C8E9-F914-F41F-562C7B9DE67D}"/>
              </a:ext>
            </a:extLst>
          </p:cNvPr>
          <p:cNvGrpSpPr/>
          <p:nvPr/>
        </p:nvGrpSpPr>
        <p:grpSpPr>
          <a:xfrm>
            <a:off x="1127125" y="4730677"/>
            <a:ext cx="3002957" cy="1200329"/>
            <a:chOff x="1777866" y="1798452"/>
            <a:chExt cx="3002957" cy="1200329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3E86E09-729D-38E6-7657-90FE3803C0CE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4D80F59-3A63-BCA6-565B-BC715907AAE1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5B6FE0A-20D4-24E9-B471-314093FAB906}"/>
              </a:ext>
            </a:extLst>
          </p:cNvPr>
          <p:cNvGrpSpPr/>
          <p:nvPr/>
        </p:nvGrpSpPr>
        <p:grpSpPr>
          <a:xfrm>
            <a:off x="4989996" y="4730677"/>
            <a:ext cx="3002957" cy="1200329"/>
            <a:chOff x="1777866" y="1798452"/>
            <a:chExt cx="3002957" cy="120032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B7AEECB-6BE2-E102-0EF0-A4FC88C1AD7B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2725C76-E48D-8FCB-D66C-C0381824B47A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75071A5-18E1-EDA0-C8CC-95045F800F75}"/>
              </a:ext>
            </a:extLst>
          </p:cNvPr>
          <p:cNvGrpSpPr/>
          <p:nvPr/>
        </p:nvGrpSpPr>
        <p:grpSpPr>
          <a:xfrm>
            <a:off x="8555217" y="4730677"/>
            <a:ext cx="3002957" cy="1200329"/>
            <a:chOff x="1777866" y="1798452"/>
            <a:chExt cx="3002957" cy="120032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797EAFC-467B-8157-477C-CC1DB276D6B7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B4EE7CF-0B1A-407D-F601-946BB11CEC9A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973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0E2C834-2C31-A39C-ED6D-81141105EB59}"/>
              </a:ext>
            </a:extLst>
          </p:cNvPr>
          <p:cNvGrpSpPr/>
          <p:nvPr/>
        </p:nvGrpSpPr>
        <p:grpSpPr>
          <a:xfrm>
            <a:off x="4876343" y="1922908"/>
            <a:ext cx="2359041" cy="3569533"/>
            <a:chOff x="4719387" y="2264350"/>
            <a:chExt cx="2359041" cy="3569533"/>
          </a:xfrm>
        </p:grpSpPr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6F8959B9-53EA-FB90-8BD0-2158696F79F2}"/>
                </a:ext>
              </a:extLst>
            </p:cNvPr>
            <p:cNvSpPr/>
            <p:nvPr/>
          </p:nvSpPr>
          <p:spPr bwMode="auto">
            <a:xfrm>
              <a:off x="4719387" y="2833819"/>
              <a:ext cx="875804" cy="1154649"/>
            </a:xfrm>
            <a:custGeom>
              <a:avLst/>
              <a:gdLst>
                <a:gd name="T0" fmla="*/ 1006 w 2917"/>
                <a:gd name="T1" fmla="*/ 0 h 3850"/>
                <a:gd name="T2" fmla="*/ 797 w 2917"/>
                <a:gd name="T3" fmla="*/ 449 h 3850"/>
                <a:gd name="T4" fmla="*/ 555 w 2917"/>
                <a:gd name="T5" fmla="*/ 1755 h 3850"/>
                <a:gd name="T6" fmla="*/ 555 w 2917"/>
                <a:gd name="T7" fmla="*/ 1882 h 3850"/>
                <a:gd name="T8" fmla="*/ 354 w 2917"/>
                <a:gd name="T9" fmla="*/ 1882 h 3850"/>
                <a:gd name="T10" fmla="*/ 159 w 2917"/>
                <a:gd name="T11" fmla="*/ 2270 h 3850"/>
                <a:gd name="T12" fmla="*/ 1171 w 2917"/>
                <a:gd name="T13" fmla="*/ 3636 h 3850"/>
                <a:gd name="T14" fmla="*/ 1747 w 2917"/>
                <a:gd name="T15" fmla="*/ 3636 h 3850"/>
                <a:gd name="T16" fmla="*/ 2759 w 2917"/>
                <a:gd name="T17" fmla="*/ 2270 h 3850"/>
                <a:gd name="T18" fmla="*/ 2563 w 2917"/>
                <a:gd name="T19" fmla="*/ 1882 h 3850"/>
                <a:gd name="T20" fmla="*/ 2367 w 2917"/>
                <a:gd name="T21" fmla="*/ 1882 h 3850"/>
                <a:gd name="T22" fmla="*/ 2367 w 2917"/>
                <a:gd name="T23" fmla="*/ 1783 h 3850"/>
                <a:gd name="T24" fmla="*/ 2366 w 2917"/>
                <a:gd name="T25" fmla="*/ 1731 h 3850"/>
                <a:gd name="T26" fmla="*/ 2510 w 2917"/>
                <a:gd name="T27" fmla="*/ 1040 h 3850"/>
                <a:gd name="T28" fmla="*/ 2574 w 2917"/>
                <a:gd name="T29" fmla="*/ 905 h 3850"/>
                <a:gd name="T30" fmla="*/ 1006 w 2917"/>
                <a:gd name="T31" fmla="*/ 0 h 3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17" h="3850">
                  <a:moveTo>
                    <a:pt x="1006" y="0"/>
                  </a:moveTo>
                  <a:cubicBezTo>
                    <a:pt x="926" y="144"/>
                    <a:pt x="856" y="294"/>
                    <a:pt x="797" y="449"/>
                  </a:cubicBezTo>
                  <a:cubicBezTo>
                    <a:pt x="641" y="854"/>
                    <a:pt x="555" y="1295"/>
                    <a:pt x="555" y="1755"/>
                  </a:cubicBezTo>
                  <a:lnTo>
                    <a:pt x="555" y="1882"/>
                  </a:lnTo>
                  <a:lnTo>
                    <a:pt x="354" y="1882"/>
                  </a:lnTo>
                  <a:cubicBezTo>
                    <a:pt x="88" y="1882"/>
                    <a:pt x="0" y="2057"/>
                    <a:pt x="159" y="2270"/>
                  </a:cubicBezTo>
                  <a:lnTo>
                    <a:pt x="1171" y="3636"/>
                  </a:lnTo>
                  <a:cubicBezTo>
                    <a:pt x="1329" y="3850"/>
                    <a:pt x="1588" y="3850"/>
                    <a:pt x="1747" y="3636"/>
                  </a:cubicBezTo>
                  <a:lnTo>
                    <a:pt x="2759" y="2270"/>
                  </a:lnTo>
                  <a:cubicBezTo>
                    <a:pt x="2917" y="2057"/>
                    <a:pt x="2829" y="1882"/>
                    <a:pt x="2563" y="1882"/>
                  </a:cubicBezTo>
                  <a:lnTo>
                    <a:pt x="2367" y="1882"/>
                  </a:lnTo>
                  <a:lnTo>
                    <a:pt x="2367" y="1783"/>
                  </a:lnTo>
                  <a:cubicBezTo>
                    <a:pt x="2367" y="1764"/>
                    <a:pt x="2366" y="1750"/>
                    <a:pt x="2366" y="1731"/>
                  </a:cubicBezTo>
                  <a:cubicBezTo>
                    <a:pt x="2369" y="1486"/>
                    <a:pt x="2420" y="1253"/>
                    <a:pt x="2510" y="1040"/>
                  </a:cubicBezTo>
                  <a:cubicBezTo>
                    <a:pt x="2530" y="994"/>
                    <a:pt x="2551" y="949"/>
                    <a:pt x="2574" y="905"/>
                  </a:cubicBezTo>
                  <a:lnTo>
                    <a:pt x="1006" y="0"/>
                  </a:ln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37000"/>
                  </a:srgbClr>
                </a:gs>
              </a:gsLst>
              <a:lin ang="54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F3133412-1B52-67FC-52F8-6EFE34099510}"/>
                </a:ext>
              </a:extLst>
            </p:cNvPr>
            <p:cNvSpPr/>
            <p:nvPr/>
          </p:nvSpPr>
          <p:spPr bwMode="auto">
            <a:xfrm>
              <a:off x="5046667" y="2264350"/>
              <a:ext cx="1454437" cy="795947"/>
            </a:xfrm>
            <a:custGeom>
              <a:avLst/>
              <a:gdLst>
                <a:gd name="T0" fmla="*/ 4839 w 4839"/>
                <a:gd name="T1" fmla="*/ 435 h 2651"/>
                <a:gd name="T2" fmla="*/ 4744 w 4839"/>
                <a:gd name="T3" fmla="*/ 385 h 2651"/>
                <a:gd name="T4" fmla="*/ 3113 w 4839"/>
                <a:gd name="T5" fmla="*/ 0 h 2651"/>
                <a:gd name="T6" fmla="*/ 1637 w 4839"/>
                <a:gd name="T7" fmla="*/ 312 h 2651"/>
                <a:gd name="T8" fmla="*/ 0 w 4839"/>
                <a:gd name="T9" fmla="*/ 1745 h 2651"/>
                <a:gd name="T10" fmla="*/ 1569 w 4839"/>
                <a:gd name="T11" fmla="*/ 2651 h 2651"/>
                <a:gd name="T12" fmla="*/ 2376 w 4839"/>
                <a:gd name="T13" fmla="*/ 1965 h 2651"/>
                <a:gd name="T14" fmla="*/ 2506 w 4839"/>
                <a:gd name="T15" fmla="*/ 1914 h 2651"/>
                <a:gd name="T16" fmla="*/ 3113 w 4839"/>
                <a:gd name="T17" fmla="*/ 1811 h 2651"/>
                <a:gd name="T18" fmla="*/ 3838 w 4839"/>
                <a:gd name="T19" fmla="*/ 1960 h 2651"/>
                <a:gd name="T20" fmla="*/ 3933 w 4839"/>
                <a:gd name="T21" fmla="*/ 2004 h 2651"/>
                <a:gd name="T22" fmla="*/ 4839 w 4839"/>
                <a:gd name="T23" fmla="*/ 435 h 2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39" h="2651">
                  <a:moveTo>
                    <a:pt x="4839" y="435"/>
                  </a:moveTo>
                  <a:cubicBezTo>
                    <a:pt x="4808" y="418"/>
                    <a:pt x="4776" y="401"/>
                    <a:pt x="4744" y="385"/>
                  </a:cubicBezTo>
                  <a:cubicBezTo>
                    <a:pt x="4253" y="139"/>
                    <a:pt x="3699" y="0"/>
                    <a:pt x="3113" y="0"/>
                  </a:cubicBezTo>
                  <a:cubicBezTo>
                    <a:pt x="2588" y="0"/>
                    <a:pt x="2088" y="112"/>
                    <a:pt x="1637" y="312"/>
                  </a:cubicBezTo>
                  <a:cubicBezTo>
                    <a:pt x="962" y="612"/>
                    <a:pt x="387" y="1116"/>
                    <a:pt x="0" y="1745"/>
                  </a:cubicBezTo>
                  <a:lnTo>
                    <a:pt x="1569" y="2651"/>
                  </a:lnTo>
                  <a:cubicBezTo>
                    <a:pt x="1764" y="2350"/>
                    <a:pt x="2045" y="2110"/>
                    <a:pt x="2376" y="1965"/>
                  </a:cubicBezTo>
                  <a:cubicBezTo>
                    <a:pt x="2419" y="1946"/>
                    <a:pt x="2462" y="1929"/>
                    <a:pt x="2506" y="1914"/>
                  </a:cubicBezTo>
                  <a:cubicBezTo>
                    <a:pt x="2696" y="1847"/>
                    <a:pt x="2900" y="1811"/>
                    <a:pt x="3113" y="1811"/>
                  </a:cubicBezTo>
                  <a:cubicBezTo>
                    <a:pt x="3370" y="1811"/>
                    <a:pt x="3616" y="1864"/>
                    <a:pt x="3838" y="1960"/>
                  </a:cubicBezTo>
                  <a:cubicBezTo>
                    <a:pt x="3870" y="1974"/>
                    <a:pt x="3902" y="1989"/>
                    <a:pt x="3933" y="2004"/>
                  </a:cubicBezTo>
                  <a:lnTo>
                    <a:pt x="4839" y="435"/>
                  </a:ln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37000"/>
                  </a:srgbClr>
                </a:gs>
              </a:gsLst>
              <a:lin ang="54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5">
              <a:extLst>
                <a:ext uri="{FF2B5EF4-FFF2-40B4-BE49-F238E27FC236}">
                  <a16:creationId xmlns:a16="http://schemas.microsoft.com/office/drawing/2014/main" id="{F6702BF0-C425-9B3D-81AD-0568E03F938E}"/>
                </a:ext>
              </a:extLst>
            </p:cNvPr>
            <p:cNvSpPr/>
            <p:nvPr/>
          </p:nvSpPr>
          <p:spPr bwMode="auto">
            <a:xfrm>
              <a:off x="6274626" y="2421446"/>
              <a:ext cx="803802" cy="1454437"/>
            </a:xfrm>
            <a:custGeom>
              <a:avLst/>
              <a:gdLst>
                <a:gd name="T0" fmla="*/ 2190 w 2678"/>
                <a:gd name="T1" fmla="*/ 4846 h 4846"/>
                <a:gd name="T2" fmla="*/ 2678 w 2678"/>
                <a:gd name="T3" fmla="*/ 3129 h 4846"/>
                <a:gd name="T4" fmla="*/ 2470 w 2678"/>
                <a:gd name="T5" fmla="*/ 1915 h 4846"/>
                <a:gd name="T6" fmla="*/ 905 w 2678"/>
                <a:gd name="T7" fmla="*/ 0 h 4846"/>
                <a:gd name="T8" fmla="*/ 0 w 2678"/>
                <a:gd name="T9" fmla="*/ 1568 h 4846"/>
                <a:gd name="T10" fmla="*/ 763 w 2678"/>
                <a:gd name="T11" fmla="*/ 2520 h 4846"/>
                <a:gd name="T12" fmla="*/ 779 w 2678"/>
                <a:gd name="T13" fmla="*/ 2566 h 4846"/>
                <a:gd name="T14" fmla="*/ 867 w 2678"/>
                <a:gd name="T15" fmla="*/ 3129 h 4846"/>
                <a:gd name="T16" fmla="*/ 628 w 2678"/>
                <a:gd name="T17" fmla="*/ 3926 h 4846"/>
                <a:gd name="T18" fmla="*/ 619 w 2678"/>
                <a:gd name="T19" fmla="*/ 3939 h 4846"/>
                <a:gd name="T20" fmla="*/ 2190 w 2678"/>
                <a:gd name="T21" fmla="*/ 4846 h 4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78" h="4846">
                  <a:moveTo>
                    <a:pt x="2190" y="4846"/>
                  </a:moveTo>
                  <a:cubicBezTo>
                    <a:pt x="2475" y="4387"/>
                    <a:pt x="2678" y="3830"/>
                    <a:pt x="2678" y="3129"/>
                  </a:cubicBezTo>
                  <a:cubicBezTo>
                    <a:pt x="2678" y="2704"/>
                    <a:pt x="2604" y="2295"/>
                    <a:pt x="2470" y="1915"/>
                  </a:cubicBezTo>
                  <a:cubicBezTo>
                    <a:pt x="2185" y="1110"/>
                    <a:pt x="1626" y="434"/>
                    <a:pt x="905" y="0"/>
                  </a:cubicBezTo>
                  <a:lnTo>
                    <a:pt x="0" y="1568"/>
                  </a:lnTo>
                  <a:cubicBezTo>
                    <a:pt x="351" y="1788"/>
                    <a:pt x="623" y="2123"/>
                    <a:pt x="763" y="2520"/>
                  </a:cubicBezTo>
                  <a:cubicBezTo>
                    <a:pt x="769" y="2535"/>
                    <a:pt x="774" y="2551"/>
                    <a:pt x="779" y="2566"/>
                  </a:cubicBezTo>
                  <a:cubicBezTo>
                    <a:pt x="836" y="2744"/>
                    <a:pt x="867" y="2933"/>
                    <a:pt x="867" y="3129"/>
                  </a:cubicBezTo>
                  <a:cubicBezTo>
                    <a:pt x="867" y="3440"/>
                    <a:pt x="782" y="3690"/>
                    <a:pt x="628" y="3926"/>
                  </a:cubicBezTo>
                  <a:cubicBezTo>
                    <a:pt x="626" y="3930"/>
                    <a:pt x="622" y="3935"/>
                    <a:pt x="619" y="3939"/>
                  </a:cubicBezTo>
                  <a:lnTo>
                    <a:pt x="2190" y="4846"/>
                  </a:ln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37000"/>
                  </a:srgbClr>
                </a:gs>
              </a:gsLst>
              <a:lin ang="54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:a16="http://schemas.microsoft.com/office/drawing/2014/main" id="{038784FE-8CD4-7246-D506-0807CFF17C19}"/>
                </a:ext>
              </a:extLst>
            </p:cNvPr>
            <p:cNvSpPr/>
            <p:nvPr/>
          </p:nvSpPr>
          <p:spPr bwMode="auto">
            <a:xfrm>
              <a:off x="5805959" y="3645476"/>
              <a:ext cx="1097046" cy="1207013"/>
            </a:xfrm>
            <a:custGeom>
              <a:avLst/>
              <a:gdLst>
                <a:gd name="T0" fmla="*/ 1403 w 3656"/>
                <a:gd name="T1" fmla="*/ 676 h 4019"/>
                <a:gd name="T2" fmla="*/ 744 w 3656"/>
                <a:gd name="T3" fmla="*/ 1318 h 4019"/>
                <a:gd name="T4" fmla="*/ 0 w 3656"/>
                <a:gd name="T5" fmla="*/ 3113 h 4019"/>
                <a:gd name="T6" fmla="*/ 906 w 3656"/>
                <a:gd name="T7" fmla="*/ 4019 h 4019"/>
                <a:gd name="T8" fmla="*/ 1811 w 3656"/>
                <a:gd name="T9" fmla="*/ 3113 h 4019"/>
                <a:gd name="T10" fmla="*/ 2185 w 3656"/>
                <a:gd name="T11" fmla="*/ 2427 h 4019"/>
                <a:gd name="T12" fmla="*/ 2616 w 3656"/>
                <a:gd name="T13" fmla="*/ 2021 h 4019"/>
                <a:gd name="T14" fmla="*/ 3656 w 3656"/>
                <a:gd name="T15" fmla="*/ 911 h 4019"/>
                <a:gd name="T16" fmla="*/ 2078 w 3656"/>
                <a:gd name="T17" fmla="*/ 0 h 4019"/>
                <a:gd name="T18" fmla="*/ 1403 w 3656"/>
                <a:gd name="T19" fmla="*/ 676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56" h="4019">
                  <a:moveTo>
                    <a:pt x="1403" y="676"/>
                  </a:moveTo>
                  <a:cubicBezTo>
                    <a:pt x="1189" y="869"/>
                    <a:pt x="957" y="1079"/>
                    <a:pt x="744" y="1318"/>
                  </a:cubicBezTo>
                  <a:cubicBezTo>
                    <a:pt x="336" y="1776"/>
                    <a:pt x="0" y="2343"/>
                    <a:pt x="0" y="3113"/>
                  </a:cubicBezTo>
                  <a:cubicBezTo>
                    <a:pt x="0" y="3613"/>
                    <a:pt x="405" y="4019"/>
                    <a:pt x="906" y="4019"/>
                  </a:cubicBezTo>
                  <a:cubicBezTo>
                    <a:pt x="1406" y="4019"/>
                    <a:pt x="1811" y="3613"/>
                    <a:pt x="1811" y="3113"/>
                  </a:cubicBezTo>
                  <a:cubicBezTo>
                    <a:pt x="1811" y="2884"/>
                    <a:pt x="1928" y="2691"/>
                    <a:pt x="2185" y="2427"/>
                  </a:cubicBezTo>
                  <a:cubicBezTo>
                    <a:pt x="2300" y="2309"/>
                    <a:pt x="2443" y="2177"/>
                    <a:pt x="2616" y="2021"/>
                  </a:cubicBezTo>
                  <a:cubicBezTo>
                    <a:pt x="2949" y="1721"/>
                    <a:pt x="3340" y="1367"/>
                    <a:pt x="3656" y="911"/>
                  </a:cubicBezTo>
                  <a:lnTo>
                    <a:pt x="2078" y="0"/>
                  </a:lnTo>
                  <a:cubicBezTo>
                    <a:pt x="1907" y="216"/>
                    <a:pt x="1678" y="428"/>
                    <a:pt x="1403" y="676"/>
                  </a:cubicBez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37000"/>
                  </a:srgbClr>
                </a:gs>
              </a:gsLst>
              <a:lin ang="54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8">
              <a:extLst>
                <a:ext uri="{FF2B5EF4-FFF2-40B4-BE49-F238E27FC236}">
                  <a16:creationId xmlns:a16="http://schemas.microsoft.com/office/drawing/2014/main" id="{514EC2DB-0430-E5F0-2906-F6726D7E7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7126" y="3100880"/>
              <a:ext cx="294554" cy="625762"/>
            </a:xfrm>
            <a:custGeom>
              <a:avLst/>
              <a:gdLst>
                <a:gd name="T0" fmla="*/ 378 w 977"/>
                <a:gd name="T1" fmla="*/ 550 h 2086"/>
                <a:gd name="T2" fmla="*/ 390 w 977"/>
                <a:gd name="T3" fmla="*/ 531 h 2086"/>
                <a:gd name="T4" fmla="*/ 375 w 977"/>
                <a:gd name="T5" fmla="*/ 506 h 2086"/>
                <a:gd name="T6" fmla="*/ 351 w 977"/>
                <a:gd name="T7" fmla="*/ 506 h 2086"/>
                <a:gd name="T8" fmla="*/ 336 w 977"/>
                <a:gd name="T9" fmla="*/ 531 h 2086"/>
                <a:gd name="T10" fmla="*/ 348 w 977"/>
                <a:gd name="T11" fmla="*/ 550 h 2086"/>
                <a:gd name="T12" fmla="*/ 378 w 977"/>
                <a:gd name="T13" fmla="*/ 550 h 2086"/>
                <a:gd name="T14" fmla="*/ 939 w 977"/>
                <a:gd name="T15" fmla="*/ 151 h 2086"/>
                <a:gd name="T16" fmla="*/ 933 w 977"/>
                <a:gd name="T17" fmla="*/ 148 h 2086"/>
                <a:gd name="T18" fmla="*/ 817 w 977"/>
                <a:gd name="T19" fmla="*/ 175 h 2086"/>
                <a:gd name="T20" fmla="*/ 611 w 977"/>
                <a:gd name="T21" fmla="*/ 485 h 2086"/>
                <a:gd name="T22" fmla="*/ 538 w 977"/>
                <a:gd name="T23" fmla="*/ 519 h 2086"/>
                <a:gd name="T24" fmla="*/ 538 w 977"/>
                <a:gd name="T25" fmla="*/ 519 h 2086"/>
                <a:gd name="T26" fmla="*/ 487 w 977"/>
                <a:gd name="T27" fmla="*/ 520 h 2086"/>
                <a:gd name="T28" fmla="*/ 487 w 977"/>
                <a:gd name="T29" fmla="*/ 520 h 2086"/>
                <a:gd name="T30" fmla="*/ 363 w 977"/>
                <a:gd name="T31" fmla="*/ 735 h 2086"/>
                <a:gd name="T32" fmla="*/ 238 w 977"/>
                <a:gd name="T33" fmla="*/ 518 h 2086"/>
                <a:gd name="T34" fmla="*/ 0 w 977"/>
                <a:gd name="T35" fmla="*/ 741 h 2086"/>
                <a:gd name="T36" fmla="*/ 0 w 977"/>
                <a:gd name="T37" fmla="*/ 1267 h 2086"/>
                <a:gd name="T38" fmla="*/ 80 w 977"/>
                <a:gd name="T39" fmla="*/ 1346 h 2086"/>
                <a:gd name="T40" fmla="*/ 110 w 977"/>
                <a:gd name="T41" fmla="*/ 1346 h 2086"/>
                <a:gd name="T42" fmla="*/ 110 w 977"/>
                <a:gd name="T43" fmla="*/ 801 h 2086"/>
                <a:gd name="T44" fmla="*/ 124 w 977"/>
                <a:gd name="T45" fmla="*/ 787 h 2086"/>
                <a:gd name="T46" fmla="*/ 138 w 977"/>
                <a:gd name="T47" fmla="*/ 801 h 2086"/>
                <a:gd name="T48" fmla="*/ 138 w 977"/>
                <a:gd name="T49" fmla="*/ 2019 h 2086"/>
                <a:gd name="T50" fmla="*/ 232 w 977"/>
                <a:gd name="T51" fmla="*/ 2086 h 2086"/>
                <a:gd name="T52" fmla="*/ 235 w 977"/>
                <a:gd name="T53" fmla="*/ 2086 h 2086"/>
                <a:gd name="T54" fmla="*/ 334 w 977"/>
                <a:gd name="T55" fmla="*/ 2000 h 2086"/>
                <a:gd name="T56" fmla="*/ 334 w 977"/>
                <a:gd name="T57" fmla="*/ 1346 h 2086"/>
                <a:gd name="T58" fmla="*/ 386 w 977"/>
                <a:gd name="T59" fmla="*/ 1346 h 2086"/>
                <a:gd name="T60" fmla="*/ 386 w 977"/>
                <a:gd name="T61" fmla="*/ 2000 h 2086"/>
                <a:gd name="T62" fmla="*/ 486 w 977"/>
                <a:gd name="T63" fmla="*/ 2086 h 2086"/>
                <a:gd name="T64" fmla="*/ 488 w 977"/>
                <a:gd name="T65" fmla="*/ 2086 h 2086"/>
                <a:gd name="T66" fmla="*/ 582 w 977"/>
                <a:gd name="T67" fmla="*/ 2019 h 2086"/>
                <a:gd name="T68" fmla="*/ 582 w 977"/>
                <a:gd name="T69" fmla="*/ 923 h 2086"/>
                <a:gd name="T70" fmla="*/ 588 w 977"/>
                <a:gd name="T71" fmla="*/ 829 h 2086"/>
                <a:gd name="T72" fmla="*/ 635 w 977"/>
                <a:gd name="T73" fmla="*/ 746 h 2086"/>
                <a:gd name="T74" fmla="*/ 946 w 977"/>
                <a:gd name="T75" fmla="*/ 270 h 2086"/>
                <a:gd name="T76" fmla="*/ 939 w 977"/>
                <a:gd name="T77" fmla="*/ 151 h 2086"/>
                <a:gd name="T78" fmla="*/ 362 w 977"/>
                <a:gd name="T79" fmla="*/ 462 h 2086"/>
                <a:gd name="T80" fmla="*/ 593 w 977"/>
                <a:gd name="T81" fmla="*/ 231 h 2086"/>
                <a:gd name="T82" fmla="*/ 362 w 977"/>
                <a:gd name="T83" fmla="*/ 0 h 2086"/>
                <a:gd name="T84" fmla="*/ 131 w 977"/>
                <a:gd name="T85" fmla="*/ 231 h 2086"/>
                <a:gd name="T86" fmla="*/ 362 w 977"/>
                <a:gd name="T87" fmla="*/ 462 h 2086"/>
                <a:gd name="T88" fmla="*/ 363 w 977"/>
                <a:gd name="T89" fmla="*/ 706 h 2086"/>
                <a:gd name="T90" fmla="*/ 405 w 977"/>
                <a:gd name="T91" fmla="*/ 634 h 2086"/>
                <a:gd name="T92" fmla="*/ 386 w 977"/>
                <a:gd name="T93" fmla="*/ 552 h 2086"/>
                <a:gd name="T94" fmla="*/ 385 w 977"/>
                <a:gd name="T95" fmla="*/ 553 h 2086"/>
                <a:gd name="T96" fmla="*/ 363 w 977"/>
                <a:gd name="T97" fmla="*/ 567 h 2086"/>
                <a:gd name="T98" fmla="*/ 341 w 977"/>
                <a:gd name="T99" fmla="*/ 553 h 2086"/>
                <a:gd name="T100" fmla="*/ 340 w 977"/>
                <a:gd name="T101" fmla="*/ 552 h 2086"/>
                <a:gd name="T102" fmla="*/ 321 w 977"/>
                <a:gd name="T103" fmla="*/ 634 h 2086"/>
                <a:gd name="T104" fmla="*/ 363 w 977"/>
                <a:gd name="T105" fmla="*/ 706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7" h="2086">
                  <a:moveTo>
                    <a:pt x="378" y="550"/>
                  </a:moveTo>
                  <a:lnTo>
                    <a:pt x="390" y="531"/>
                  </a:lnTo>
                  <a:cubicBezTo>
                    <a:pt x="399" y="517"/>
                    <a:pt x="392" y="506"/>
                    <a:pt x="375" y="506"/>
                  </a:cubicBezTo>
                  <a:lnTo>
                    <a:pt x="351" y="506"/>
                  </a:lnTo>
                  <a:cubicBezTo>
                    <a:pt x="335" y="506"/>
                    <a:pt x="328" y="517"/>
                    <a:pt x="336" y="531"/>
                  </a:cubicBezTo>
                  <a:lnTo>
                    <a:pt x="348" y="550"/>
                  </a:lnTo>
                  <a:cubicBezTo>
                    <a:pt x="356" y="563"/>
                    <a:pt x="370" y="563"/>
                    <a:pt x="378" y="550"/>
                  </a:cubicBezTo>
                  <a:close/>
                  <a:moveTo>
                    <a:pt x="939" y="151"/>
                  </a:moveTo>
                  <a:lnTo>
                    <a:pt x="933" y="148"/>
                  </a:lnTo>
                  <a:cubicBezTo>
                    <a:pt x="897" y="124"/>
                    <a:pt x="840" y="139"/>
                    <a:pt x="817" y="175"/>
                  </a:cubicBezTo>
                  <a:lnTo>
                    <a:pt x="611" y="485"/>
                  </a:lnTo>
                  <a:cubicBezTo>
                    <a:pt x="584" y="519"/>
                    <a:pt x="566" y="519"/>
                    <a:pt x="538" y="519"/>
                  </a:cubicBezTo>
                  <a:cubicBezTo>
                    <a:pt x="538" y="519"/>
                    <a:pt x="538" y="519"/>
                    <a:pt x="538" y="519"/>
                  </a:cubicBezTo>
                  <a:cubicBezTo>
                    <a:pt x="531" y="519"/>
                    <a:pt x="487" y="520"/>
                    <a:pt x="487" y="520"/>
                  </a:cubicBezTo>
                  <a:cubicBezTo>
                    <a:pt x="487" y="520"/>
                    <a:pt x="487" y="520"/>
                    <a:pt x="487" y="520"/>
                  </a:cubicBezTo>
                  <a:lnTo>
                    <a:pt x="363" y="735"/>
                  </a:lnTo>
                  <a:lnTo>
                    <a:pt x="238" y="518"/>
                  </a:lnTo>
                  <a:cubicBezTo>
                    <a:pt x="99" y="553"/>
                    <a:pt x="0" y="642"/>
                    <a:pt x="0" y="741"/>
                  </a:cubicBezTo>
                  <a:lnTo>
                    <a:pt x="0" y="1267"/>
                  </a:lnTo>
                  <a:cubicBezTo>
                    <a:pt x="0" y="1311"/>
                    <a:pt x="36" y="1346"/>
                    <a:pt x="80" y="1346"/>
                  </a:cubicBezTo>
                  <a:lnTo>
                    <a:pt x="110" y="1346"/>
                  </a:lnTo>
                  <a:lnTo>
                    <a:pt x="110" y="801"/>
                  </a:lnTo>
                  <a:cubicBezTo>
                    <a:pt x="110" y="794"/>
                    <a:pt x="117" y="787"/>
                    <a:pt x="124" y="787"/>
                  </a:cubicBezTo>
                  <a:cubicBezTo>
                    <a:pt x="132" y="787"/>
                    <a:pt x="138" y="794"/>
                    <a:pt x="138" y="801"/>
                  </a:cubicBezTo>
                  <a:lnTo>
                    <a:pt x="138" y="2019"/>
                  </a:lnTo>
                  <a:cubicBezTo>
                    <a:pt x="152" y="2058"/>
                    <a:pt x="188" y="2086"/>
                    <a:pt x="232" y="2086"/>
                  </a:cubicBezTo>
                  <a:lnTo>
                    <a:pt x="235" y="2086"/>
                  </a:lnTo>
                  <a:cubicBezTo>
                    <a:pt x="289" y="2086"/>
                    <a:pt x="334" y="2055"/>
                    <a:pt x="334" y="2000"/>
                  </a:cubicBezTo>
                  <a:lnTo>
                    <a:pt x="334" y="1346"/>
                  </a:lnTo>
                  <a:lnTo>
                    <a:pt x="386" y="1346"/>
                  </a:lnTo>
                  <a:lnTo>
                    <a:pt x="386" y="2000"/>
                  </a:lnTo>
                  <a:cubicBezTo>
                    <a:pt x="386" y="2055"/>
                    <a:pt x="431" y="2086"/>
                    <a:pt x="486" y="2086"/>
                  </a:cubicBezTo>
                  <a:lnTo>
                    <a:pt x="488" y="2086"/>
                  </a:lnTo>
                  <a:cubicBezTo>
                    <a:pt x="532" y="2086"/>
                    <a:pt x="568" y="2058"/>
                    <a:pt x="582" y="2019"/>
                  </a:cubicBezTo>
                  <a:lnTo>
                    <a:pt x="582" y="923"/>
                  </a:lnTo>
                  <a:cubicBezTo>
                    <a:pt x="582" y="923"/>
                    <a:pt x="580" y="856"/>
                    <a:pt x="588" y="829"/>
                  </a:cubicBezTo>
                  <a:cubicBezTo>
                    <a:pt x="594" y="809"/>
                    <a:pt x="612" y="780"/>
                    <a:pt x="635" y="746"/>
                  </a:cubicBezTo>
                  <a:cubicBezTo>
                    <a:pt x="744" y="586"/>
                    <a:pt x="946" y="270"/>
                    <a:pt x="946" y="270"/>
                  </a:cubicBezTo>
                  <a:cubicBezTo>
                    <a:pt x="970" y="234"/>
                    <a:pt x="977" y="177"/>
                    <a:pt x="939" y="151"/>
                  </a:cubicBezTo>
                  <a:close/>
                  <a:moveTo>
                    <a:pt x="362" y="462"/>
                  </a:moveTo>
                  <a:cubicBezTo>
                    <a:pt x="490" y="462"/>
                    <a:pt x="593" y="359"/>
                    <a:pt x="593" y="231"/>
                  </a:cubicBezTo>
                  <a:cubicBezTo>
                    <a:pt x="593" y="104"/>
                    <a:pt x="490" y="0"/>
                    <a:pt x="362" y="0"/>
                  </a:cubicBezTo>
                  <a:cubicBezTo>
                    <a:pt x="235" y="0"/>
                    <a:pt x="131" y="104"/>
                    <a:pt x="131" y="231"/>
                  </a:cubicBezTo>
                  <a:cubicBezTo>
                    <a:pt x="131" y="359"/>
                    <a:pt x="235" y="462"/>
                    <a:pt x="362" y="462"/>
                  </a:cubicBezTo>
                  <a:close/>
                  <a:moveTo>
                    <a:pt x="363" y="706"/>
                  </a:moveTo>
                  <a:lnTo>
                    <a:pt x="405" y="634"/>
                  </a:lnTo>
                  <a:lnTo>
                    <a:pt x="386" y="552"/>
                  </a:lnTo>
                  <a:lnTo>
                    <a:pt x="385" y="553"/>
                  </a:lnTo>
                  <a:cubicBezTo>
                    <a:pt x="380" y="562"/>
                    <a:pt x="372" y="567"/>
                    <a:pt x="363" y="567"/>
                  </a:cubicBezTo>
                  <a:cubicBezTo>
                    <a:pt x="354" y="567"/>
                    <a:pt x="346" y="562"/>
                    <a:pt x="341" y="553"/>
                  </a:cubicBezTo>
                  <a:lnTo>
                    <a:pt x="340" y="552"/>
                  </a:lnTo>
                  <a:lnTo>
                    <a:pt x="321" y="634"/>
                  </a:lnTo>
                  <a:lnTo>
                    <a:pt x="363" y="706"/>
                  </a:lnTo>
                  <a:close/>
                </a:path>
              </a:pathLst>
            </a:custGeom>
            <a:gradFill>
              <a:gsLst>
                <a:gs pos="0">
                  <a:srgbClr val="F8EFD8"/>
                </a:gs>
                <a:gs pos="100000">
                  <a:srgbClr val="E0B54D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09967B0-4298-98D0-D5DC-A543FD2F2CBE}"/>
                </a:ext>
              </a:extLst>
            </p:cNvPr>
            <p:cNvSpPr/>
            <p:nvPr/>
          </p:nvSpPr>
          <p:spPr>
            <a:xfrm>
              <a:off x="5676150" y="5041450"/>
              <a:ext cx="792433" cy="792433"/>
            </a:xfrm>
            <a:prstGeom prst="ellipse">
              <a:avLst/>
            </a:prstGeom>
            <a:gradFill>
              <a:gsLst>
                <a:gs pos="0">
                  <a:srgbClr val="E0B54D"/>
                </a:gs>
                <a:gs pos="100000">
                  <a:srgbClr val="FFC000">
                    <a:alpha val="37000"/>
                  </a:srgbClr>
                </a:gs>
              </a:gsLst>
              <a:lin ang="5400000" scaled="0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3A07886-EEC2-6187-C7E7-101A6A2DFBE2}"/>
              </a:ext>
            </a:extLst>
          </p:cNvPr>
          <p:cNvSpPr txBox="1"/>
          <p:nvPr/>
        </p:nvSpPr>
        <p:spPr>
          <a:xfrm>
            <a:off x="3787809" y="1522688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29616B0-4593-5313-0D87-E0A90AC02450}"/>
              </a:ext>
            </a:extLst>
          </p:cNvPr>
          <p:cNvGrpSpPr/>
          <p:nvPr/>
        </p:nvGrpSpPr>
        <p:grpSpPr>
          <a:xfrm>
            <a:off x="914925" y="2382326"/>
            <a:ext cx="3804461" cy="984885"/>
            <a:chOff x="1777866" y="1798452"/>
            <a:chExt cx="3804461" cy="98488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8C8E43E-4E4E-2D28-65EC-CC5660F86D03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B208909-7E61-2F78-91A6-905D0AD05057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6053B461-794C-416A-914A-F88BE040C492}"/>
              </a:ext>
            </a:extLst>
          </p:cNvPr>
          <p:cNvSpPr txBox="1"/>
          <p:nvPr/>
        </p:nvSpPr>
        <p:spPr>
          <a:xfrm>
            <a:off x="7469298" y="1522688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1EBCC2-2575-7AE2-4ABF-9E569C11C4DC}"/>
              </a:ext>
            </a:extLst>
          </p:cNvPr>
          <p:cNvGrpSpPr/>
          <p:nvPr/>
        </p:nvGrpSpPr>
        <p:grpSpPr>
          <a:xfrm>
            <a:off x="7497729" y="2382326"/>
            <a:ext cx="3798165" cy="984885"/>
            <a:chOff x="1777866" y="1798452"/>
            <a:chExt cx="3798165" cy="98488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0712B6-7B60-5DF3-9A12-A66F67133977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EB3721D-307F-F5D6-5167-F78AF5D79BD6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9D31DCDC-C753-2A60-C293-AED1EE576365}"/>
              </a:ext>
            </a:extLst>
          </p:cNvPr>
          <p:cNvSpPr txBox="1"/>
          <p:nvPr/>
        </p:nvSpPr>
        <p:spPr>
          <a:xfrm>
            <a:off x="7469298" y="3707675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66196CC-FC0B-A2CB-B3FA-FD562A67DB52}"/>
              </a:ext>
            </a:extLst>
          </p:cNvPr>
          <p:cNvGrpSpPr/>
          <p:nvPr/>
        </p:nvGrpSpPr>
        <p:grpSpPr>
          <a:xfrm>
            <a:off x="7497729" y="4567313"/>
            <a:ext cx="3677701" cy="984885"/>
            <a:chOff x="1777866" y="1798452"/>
            <a:chExt cx="3677701" cy="98488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006469-80D5-63D2-BCC6-2CCDD772C4FD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9B2C166-947F-219D-E81C-3BF87CB87B06}"/>
                </a:ext>
              </a:extLst>
            </p:cNvPr>
            <p:cNvSpPr txBox="1"/>
            <p:nvPr/>
          </p:nvSpPr>
          <p:spPr>
            <a:xfrm>
              <a:off x="1777866" y="2260117"/>
              <a:ext cx="367770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74BEB229-53EE-642B-5085-B41A8BAECC16}"/>
              </a:ext>
            </a:extLst>
          </p:cNvPr>
          <p:cNvSpPr txBox="1"/>
          <p:nvPr/>
        </p:nvSpPr>
        <p:spPr>
          <a:xfrm>
            <a:off x="3787809" y="3707675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81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5400" b="1" dirty="0">
              <a:gradFill>
                <a:gsLst>
                  <a:gs pos="81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C5E24E5-1274-F599-A0C1-25FF2149560D}"/>
              </a:ext>
            </a:extLst>
          </p:cNvPr>
          <p:cNvGrpSpPr/>
          <p:nvPr/>
        </p:nvGrpSpPr>
        <p:grpSpPr>
          <a:xfrm>
            <a:off x="914925" y="4567313"/>
            <a:ext cx="3804461" cy="984885"/>
            <a:chOff x="1777866" y="1798452"/>
            <a:chExt cx="3804461" cy="98488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37919D0-32AD-F78A-CA88-5845278A7EAF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1AC1753-68D4-8061-224F-B1CCA1836ACB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178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701B4E4-EC0B-9AE7-2B25-F2610542909B}"/>
              </a:ext>
            </a:extLst>
          </p:cNvPr>
          <p:cNvSpPr/>
          <p:nvPr/>
        </p:nvSpPr>
        <p:spPr>
          <a:xfrm>
            <a:off x="2659053" y="2616751"/>
            <a:ext cx="6681896" cy="757046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ECC1D2-39D6-CDFB-1DEA-02DDE05D2702}"/>
              </a:ext>
            </a:extLst>
          </p:cNvPr>
          <p:cNvSpPr/>
          <p:nvPr/>
        </p:nvSpPr>
        <p:spPr>
          <a:xfrm>
            <a:off x="2739325" y="2694607"/>
            <a:ext cx="6681896" cy="757046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16000"/>
                </a:srgbClr>
              </a:gs>
            </a:gsLst>
            <a:lin ang="5400000" scaled="1"/>
          </a:gradFill>
          <a:ln w="127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5494793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44521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63898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70436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747440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9680505" y="527965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9621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79713" y="4479690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7846217" y="3479133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270996" y="4675333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D0E9A5-651D-56EA-A3C0-17A058D44072}"/>
              </a:ext>
            </a:extLst>
          </p:cNvPr>
          <p:cNvSpPr txBox="1"/>
          <p:nvPr/>
        </p:nvSpPr>
        <p:spPr>
          <a:xfrm>
            <a:off x="4843274" y="549119"/>
            <a:ext cx="23134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E0B54D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138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E0B54D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679CD-7FF9-EA21-D5E8-3B8685B55AA7}"/>
              </a:ext>
            </a:extLst>
          </p:cNvPr>
          <p:cNvSpPr txBox="1"/>
          <p:nvPr/>
        </p:nvSpPr>
        <p:spPr>
          <a:xfrm>
            <a:off x="3704546" y="2822593"/>
            <a:ext cx="45989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323FD7-4E6F-21A6-E832-FC2E9325DB05}"/>
              </a:ext>
            </a:extLst>
          </p:cNvPr>
          <p:cNvSpPr txBox="1"/>
          <p:nvPr/>
        </p:nvSpPr>
        <p:spPr>
          <a:xfrm>
            <a:off x="4035373" y="3986375"/>
            <a:ext cx="412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5855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191D622-1081-84FD-7477-8484B8600C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5564" y="1340890"/>
            <a:ext cx="5289231" cy="432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4AEDCFC-31DB-B0CE-87C4-C78FAEEF0D20}"/>
              </a:ext>
            </a:extLst>
          </p:cNvPr>
          <p:cNvGrpSpPr/>
          <p:nvPr/>
        </p:nvGrpSpPr>
        <p:grpSpPr>
          <a:xfrm>
            <a:off x="424048" y="2164612"/>
            <a:ext cx="3804461" cy="984885"/>
            <a:chOff x="1777866" y="1798452"/>
            <a:chExt cx="3804461" cy="98488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A154343-4067-2C52-6F74-D673B6D6CB3D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22AAEB7-BDF4-C23E-56E3-2ECAFF7698A4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249C7E3-D4F5-C790-E911-E83D77BD4D45}"/>
              </a:ext>
            </a:extLst>
          </p:cNvPr>
          <p:cNvGrpSpPr/>
          <p:nvPr/>
        </p:nvGrpSpPr>
        <p:grpSpPr>
          <a:xfrm>
            <a:off x="7900937" y="2164612"/>
            <a:ext cx="3798165" cy="984885"/>
            <a:chOff x="1777866" y="1798452"/>
            <a:chExt cx="3798165" cy="98488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08C866-9B34-BE08-4151-1B4DD0A49DB2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17BA837-E741-F0A0-B6DD-8168431309BF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27B43FA-A632-200A-140A-60114E1F5442}"/>
              </a:ext>
            </a:extLst>
          </p:cNvPr>
          <p:cNvGrpSpPr/>
          <p:nvPr/>
        </p:nvGrpSpPr>
        <p:grpSpPr>
          <a:xfrm>
            <a:off x="424048" y="4051469"/>
            <a:ext cx="3804461" cy="984885"/>
            <a:chOff x="1777866" y="1798452"/>
            <a:chExt cx="3804461" cy="984885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ADADCA-5A9F-E0ED-ADF9-5B07C3524F64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12ABCC6-EF67-CE0D-CE66-C3A8A66B8E6C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7B7C1D-53AF-89F2-7FA8-4658043E6D6F}"/>
              </a:ext>
            </a:extLst>
          </p:cNvPr>
          <p:cNvGrpSpPr/>
          <p:nvPr/>
        </p:nvGrpSpPr>
        <p:grpSpPr>
          <a:xfrm>
            <a:off x="7900937" y="4051469"/>
            <a:ext cx="3798165" cy="984885"/>
            <a:chOff x="1777866" y="1798452"/>
            <a:chExt cx="3798165" cy="98488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B85EA8-9698-CCB1-C02C-3B048D71E481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6B7CF70-511A-A5B6-D1DF-033960EFD486}"/>
                </a:ext>
              </a:extLst>
            </p:cNvPr>
            <p:cNvSpPr txBox="1"/>
            <p:nvPr/>
          </p:nvSpPr>
          <p:spPr>
            <a:xfrm>
              <a:off x="1777866" y="2260117"/>
              <a:ext cx="379816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310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3364702-F9C4-7735-8155-6574BC1FA4B1}"/>
              </a:ext>
            </a:extLst>
          </p:cNvPr>
          <p:cNvGrpSpPr/>
          <p:nvPr/>
        </p:nvGrpSpPr>
        <p:grpSpPr>
          <a:xfrm>
            <a:off x="4137166" y="1711034"/>
            <a:ext cx="3917668" cy="3918308"/>
            <a:chOff x="3218020" y="2137420"/>
            <a:chExt cx="2752869" cy="2753319"/>
          </a:xfrm>
          <a:solidFill>
            <a:srgbClr val="CC0000"/>
          </a:solidFill>
        </p:grpSpPr>
        <p:sp>
          <p:nvSpPr>
            <p:cNvPr id="8" name="椭圆 6">
              <a:extLst>
                <a:ext uri="{FF2B5EF4-FFF2-40B4-BE49-F238E27FC236}">
                  <a16:creationId xmlns:a16="http://schemas.microsoft.com/office/drawing/2014/main" id="{42A371E9-17DD-A425-0833-2C0FA41AA1F8}"/>
                </a:ext>
              </a:extLst>
            </p:cNvPr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9000"/>
                  </a:srgbClr>
                </a:gs>
              </a:gsLst>
              <a:lin ang="135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" name="椭圆 61">
              <a:extLst>
                <a:ext uri="{FF2B5EF4-FFF2-40B4-BE49-F238E27FC236}">
                  <a16:creationId xmlns:a16="http://schemas.microsoft.com/office/drawing/2014/main" id="{6342C0EC-586D-9BB9-DF3D-0383D25FF70C}"/>
                </a:ext>
              </a:extLst>
            </p:cNvPr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9000"/>
                  </a:srgbClr>
                </a:gs>
              </a:gsLst>
              <a:lin ang="135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椭圆 6">
              <a:extLst>
                <a:ext uri="{FF2B5EF4-FFF2-40B4-BE49-F238E27FC236}">
                  <a16:creationId xmlns:a16="http://schemas.microsoft.com/office/drawing/2014/main" id="{DAB93CA0-02C8-3AC7-F8D7-BC2CAE73710F}"/>
                </a:ext>
              </a:extLst>
            </p:cNvPr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9000"/>
                  </a:srgbClr>
                </a:gs>
              </a:gsLst>
              <a:lin ang="135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椭圆 61">
              <a:extLst>
                <a:ext uri="{FF2B5EF4-FFF2-40B4-BE49-F238E27FC236}">
                  <a16:creationId xmlns:a16="http://schemas.microsoft.com/office/drawing/2014/main" id="{82150245-68E0-7276-F95B-5B28713C2FC7}"/>
                </a:ext>
              </a:extLst>
            </p:cNvPr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gradFill>
              <a:gsLst>
                <a:gs pos="0">
                  <a:srgbClr val="E0B54D"/>
                </a:gs>
                <a:gs pos="100000">
                  <a:srgbClr val="FFC000">
                    <a:alpha val="9000"/>
                  </a:srgbClr>
                </a:gs>
              </a:gsLst>
              <a:lin ang="135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C6F1A5E-3DF0-EC28-7FC2-E54391004952}"/>
                </a:ext>
              </a:extLst>
            </p:cNvPr>
            <p:cNvSpPr/>
            <p:nvPr/>
          </p:nvSpPr>
          <p:spPr>
            <a:xfrm flipH="1" flipV="1">
              <a:off x="4486830" y="3432539"/>
              <a:ext cx="215248" cy="21524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TextBox 80">
              <a:extLst>
                <a:ext uri="{FF2B5EF4-FFF2-40B4-BE49-F238E27FC236}">
                  <a16:creationId xmlns:a16="http://schemas.microsoft.com/office/drawing/2014/main" id="{18359370-5CF6-36B3-CCFB-A0B9B5F675BF}"/>
                </a:ext>
              </a:extLst>
            </p:cNvPr>
            <p:cNvSpPr txBox="1"/>
            <p:nvPr/>
          </p:nvSpPr>
          <p:spPr>
            <a:xfrm>
              <a:off x="3463304" y="2547362"/>
              <a:ext cx="884467" cy="519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8EFD8">
                        <a:alpha val="97000"/>
                      </a:srgbClr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4" name="TextBox 81">
              <a:extLst>
                <a:ext uri="{FF2B5EF4-FFF2-40B4-BE49-F238E27FC236}">
                  <a16:creationId xmlns:a16="http://schemas.microsoft.com/office/drawing/2014/main" id="{D4B43EE5-F748-F400-9A48-F13667259C57}"/>
                </a:ext>
              </a:extLst>
            </p:cNvPr>
            <p:cNvSpPr txBox="1"/>
            <p:nvPr/>
          </p:nvSpPr>
          <p:spPr>
            <a:xfrm>
              <a:off x="4784238" y="2528254"/>
              <a:ext cx="815013" cy="519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8EFD8">
                        <a:alpha val="97000"/>
                      </a:srgbClr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5" name="TextBox 82">
              <a:extLst>
                <a:ext uri="{FF2B5EF4-FFF2-40B4-BE49-F238E27FC236}">
                  <a16:creationId xmlns:a16="http://schemas.microsoft.com/office/drawing/2014/main" id="{020BB251-89B2-80A9-9501-AECA4AF84FC4}"/>
                </a:ext>
              </a:extLst>
            </p:cNvPr>
            <p:cNvSpPr txBox="1"/>
            <p:nvPr/>
          </p:nvSpPr>
          <p:spPr>
            <a:xfrm>
              <a:off x="3506168" y="3881548"/>
              <a:ext cx="911515" cy="519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8EFD8">
                        <a:alpha val="97000"/>
                      </a:srgbClr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6" name="TextBox 83">
              <a:extLst>
                <a:ext uri="{FF2B5EF4-FFF2-40B4-BE49-F238E27FC236}">
                  <a16:creationId xmlns:a16="http://schemas.microsoft.com/office/drawing/2014/main" id="{6C729188-7569-03AF-D63D-15D4693B2E84}"/>
                </a:ext>
              </a:extLst>
            </p:cNvPr>
            <p:cNvSpPr txBox="1"/>
            <p:nvPr/>
          </p:nvSpPr>
          <p:spPr>
            <a:xfrm>
              <a:off x="4881641" y="3824398"/>
              <a:ext cx="842487" cy="5190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8EFD8">
                        <a:alpha val="97000"/>
                      </a:srgbClr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100000">
                        <a:srgbClr val="F8EFD8">
                          <a:alpha val="97000"/>
                        </a:srgbClr>
                      </a:gs>
                      <a:gs pos="0">
                        <a:srgbClr val="FFC000">
                          <a:alpha val="9000"/>
                        </a:srgbClr>
                      </a:gs>
                    </a:gsLst>
                    <a:lin ang="16200000" scaled="1"/>
                    <a:tileRect/>
                  </a:gra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5680330-427D-5825-4A21-BF58E25AB5A2}"/>
                </a:ext>
              </a:extLst>
            </p:cNvPr>
            <p:cNvSpPr/>
            <p:nvPr/>
          </p:nvSpPr>
          <p:spPr>
            <a:xfrm>
              <a:off x="4486830" y="3432539"/>
              <a:ext cx="215248" cy="215248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5DD077E-EA85-CAE7-5B95-4C1853684FDB}"/>
              </a:ext>
            </a:extLst>
          </p:cNvPr>
          <p:cNvGrpSpPr/>
          <p:nvPr/>
        </p:nvGrpSpPr>
        <p:grpSpPr>
          <a:xfrm>
            <a:off x="1044850" y="2164612"/>
            <a:ext cx="2917782" cy="1200329"/>
            <a:chOff x="2664545" y="1798452"/>
            <a:chExt cx="2917782" cy="120032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80C3AF-AFF1-3BA1-978C-88BB9F6CC10B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BB8578-70D9-33FD-7819-CF80C6CFD6A6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9EEF23A-69DE-84EE-B9C9-8FC59F99446C}"/>
              </a:ext>
            </a:extLst>
          </p:cNvPr>
          <p:cNvGrpSpPr/>
          <p:nvPr/>
        </p:nvGrpSpPr>
        <p:grpSpPr>
          <a:xfrm>
            <a:off x="8295973" y="2164612"/>
            <a:ext cx="2917783" cy="1200329"/>
            <a:chOff x="1777866" y="1798452"/>
            <a:chExt cx="2917783" cy="120032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D197BAF-458C-3453-5B36-AF939DB873B0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16598B6-B4AD-DD98-540C-CAA3E78FE851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08D6CBA-F759-3FC4-B797-8FB708236C38}"/>
              </a:ext>
            </a:extLst>
          </p:cNvPr>
          <p:cNvGrpSpPr/>
          <p:nvPr/>
        </p:nvGrpSpPr>
        <p:grpSpPr>
          <a:xfrm>
            <a:off x="1044850" y="4042555"/>
            <a:ext cx="2917782" cy="1200329"/>
            <a:chOff x="2664545" y="1798452"/>
            <a:chExt cx="2917782" cy="120032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7F01F5B-7943-579F-9716-EF41AFC18947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A580508-6F1E-2A0B-A07E-BA6696C70969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666DFC3-DBD0-D8EE-8A53-904341431C7F}"/>
              </a:ext>
            </a:extLst>
          </p:cNvPr>
          <p:cNvGrpSpPr/>
          <p:nvPr/>
        </p:nvGrpSpPr>
        <p:grpSpPr>
          <a:xfrm>
            <a:off x="8295973" y="4042555"/>
            <a:ext cx="2917783" cy="1200329"/>
            <a:chOff x="1777866" y="1798452"/>
            <a:chExt cx="2917783" cy="12003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4DE067-EAD1-8B02-3FFF-DAF95CC302D3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57EF25-6A1B-4277-814F-0D186EEED1FA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01139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4EEA807-BEEC-7CFD-ADAE-7D24750311CB}"/>
              </a:ext>
            </a:extLst>
          </p:cNvPr>
          <p:cNvGrpSpPr/>
          <p:nvPr/>
        </p:nvGrpSpPr>
        <p:grpSpPr>
          <a:xfrm>
            <a:off x="1132115" y="1494971"/>
            <a:ext cx="9959519" cy="2875471"/>
            <a:chOff x="1132115" y="1669142"/>
            <a:chExt cx="9959519" cy="2875471"/>
          </a:xfrm>
          <a:blipFill>
            <a:blip r:embed="rId3"/>
            <a:stretch>
              <a:fillRect/>
            </a:stretch>
          </a:blipFill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20AB5F84-DFA4-4AA7-2984-07DE45DC7103}"/>
                </a:ext>
              </a:extLst>
            </p:cNvPr>
            <p:cNvSpPr/>
            <p:nvPr/>
          </p:nvSpPr>
          <p:spPr>
            <a:xfrm>
              <a:off x="1132115" y="1669142"/>
              <a:ext cx="4847771" cy="2875471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6D9C6A93-90CB-80B4-1A0D-A5B0225E521C}"/>
                </a:ext>
              </a:extLst>
            </p:cNvPr>
            <p:cNvSpPr/>
            <p:nvPr/>
          </p:nvSpPr>
          <p:spPr>
            <a:xfrm>
              <a:off x="6243863" y="1669142"/>
              <a:ext cx="4847771" cy="2875471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31EFF11-D4D3-61B0-6F30-C74EF278F60F}"/>
              </a:ext>
            </a:extLst>
          </p:cNvPr>
          <p:cNvSpPr txBox="1"/>
          <p:nvPr/>
        </p:nvSpPr>
        <p:spPr>
          <a:xfrm>
            <a:off x="1009844" y="4498872"/>
            <a:ext cx="9817814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60830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2289A4C-95A4-B67E-C924-0464522DF1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974" y="1810844"/>
            <a:ext cx="6066340" cy="504715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9889D914-700F-04FB-9F02-C93044C6FBB5}"/>
              </a:ext>
            </a:extLst>
          </p:cNvPr>
          <p:cNvSpPr txBox="1"/>
          <p:nvPr/>
        </p:nvSpPr>
        <p:spPr>
          <a:xfrm>
            <a:off x="5030301" y="2085873"/>
            <a:ext cx="6034574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4E38B2-E29F-054C-89BA-895CBFDE3365}"/>
              </a:ext>
            </a:extLst>
          </p:cNvPr>
          <p:cNvSpPr txBox="1"/>
          <p:nvPr/>
        </p:nvSpPr>
        <p:spPr>
          <a:xfrm>
            <a:off x="6923313" y="3650709"/>
            <a:ext cx="4141561" cy="2001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200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字以内，据统计每页幻灯片的最好控制在</a:t>
            </a:r>
            <a:r>
              <a:rPr lang="en-US" altLang="zh-CN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5</a:t>
            </a:r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E501A8E-16FE-1267-DF42-E8F712066495}"/>
              </a:ext>
            </a:extLst>
          </p:cNvPr>
          <p:cNvSpPr txBox="1"/>
          <p:nvPr/>
        </p:nvSpPr>
        <p:spPr>
          <a:xfrm>
            <a:off x="5030301" y="1732988"/>
            <a:ext cx="2327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24602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701B4E4-EC0B-9AE7-2B25-F2610542909B}"/>
              </a:ext>
            </a:extLst>
          </p:cNvPr>
          <p:cNvSpPr/>
          <p:nvPr/>
        </p:nvSpPr>
        <p:spPr>
          <a:xfrm>
            <a:off x="2659053" y="2616751"/>
            <a:ext cx="6681896" cy="757046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ECC1D2-39D6-CDFB-1DEA-02DDE05D2702}"/>
              </a:ext>
            </a:extLst>
          </p:cNvPr>
          <p:cNvSpPr/>
          <p:nvPr/>
        </p:nvSpPr>
        <p:spPr>
          <a:xfrm>
            <a:off x="2739325" y="2694607"/>
            <a:ext cx="6681896" cy="757046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16000"/>
                </a:srgbClr>
              </a:gs>
            </a:gsLst>
            <a:lin ang="5400000" scaled="1"/>
          </a:gradFill>
          <a:ln w="127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5494793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44521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63898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70436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747440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9680505" y="527965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9621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79713" y="4479690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7846217" y="3479133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270996" y="4675333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D0E9A5-651D-56EA-A3C0-17A058D44072}"/>
              </a:ext>
            </a:extLst>
          </p:cNvPr>
          <p:cNvSpPr txBox="1"/>
          <p:nvPr/>
        </p:nvSpPr>
        <p:spPr>
          <a:xfrm>
            <a:off x="4843274" y="549119"/>
            <a:ext cx="23134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E0B54D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138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E0B54D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679CD-7FF9-EA21-D5E8-3B8685B55AA7}"/>
              </a:ext>
            </a:extLst>
          </p:cNvPr>
          <p:cNvSpPr txBox="1"/>
          <p:nvPr/>
        </p:nvSpPr>
        <p:spPr>
          <a:xfrm>
            <a:off x="3704546" y="2822593"/>
            <a:ext cx="45989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323FD7-4E6F-21A6-E832-FC2E9325DB05}"/>
              </a:ext>
            </a:extLst>
          </p:cNvPr>
          <p:cNvSpPr txBox="1"/>
          <p:nvPr/>
        </p:nvSpPr>
        <p:spPr>
          <a:xfrm>
            <a:off x="4035373" y="3986375"/>
            <a:ext cx="412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5153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中心文本">
            <a:extLst>
              <a:ext uri="{FF2B5EF4-FFF2-40B4-BE49-F238E27FC236}">
                <a16:creationId xmlns:a16="http://schemas.microsoft.com/office/drawing/2014/main" id="{48DA6670-6C3A-7920-EA9F-80EAE53CA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600" y="3224711"/>
            <a:ext cx="1446573" cy="80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18" tIns="34287" rIns="68518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1217354">
              <a:spcBef>
                <a:spcPct val="0"/>
              </a:spcBef>
              <a:buNone/>
              <a:defRPr/>
            </a:pPr>
            <a:r>
              <a:rPr lang="zh-CN" altLang="en-US" sz="2400" b="1" dirty="0">
                <a:gradFill>
                  <a:gsLst>
                    <a:gs pos="100000">
                      <a:srgbClr val="FFC000"/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400" b="1" dirty="0">
              <a:gradFill>
                <a:gsLst>
                  <a:gs pos="100000">
                    <a:srgbClr val="FFC000"/>
                  </a:gs>
                  <a:gs pos="0">
                    <a:srgbClr val="FFC000">
                      <a:alpha val="9000"/>
                    </a:srgbClr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pPr algn="ctr" defTabSz="1217354">
              <a:spcBef>
                <a:spcPct val="0"/>
              </a:spcBef>
              <a:buNone/>
              <a:defRPr/>
            </a:pPr>
            <a:r>
              <a:rPr lang="zh-CN" altLang="en-US" sz="2400" b="1" dirty="0">
                <a:gradFill>
                  <a:gsLst>
                    <a:gs pos="100000">
                      <a:srgbClr val="FFC000"/>
                    </a:gs>
                    <a:gs pos="0">
                      <a:srgbClr val="FFC000">
                        <a:alpha val="9000"/>
                      </a:srgb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FDF371A-CAB5-E786-658D-FCF69CD33EE5}"/>
              </a:ext>
            </a:extLst>
          </p:cNvPr>
          <p:cNvGrpSpPr/>
          <p:nvPr/>
        </p:nvGrpSpPr>
        <p:grpSpPr>
          <a:xfrm>
            <a:off x="5888289" y="3652703"/>
            <a:ext cx="1645123" cy="1464302"/>
            <a:chOff x="4574355" y="2934919"/>
            <a:chExt cx="1234003" cy="1098370"/>
          </a:xfr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</p:grpSpPr>
        <p:sp>
          <p:nvSpPr>
            <p:cNvPr id="9" name="箭头2">
              <a:extLst>
                <a:ext uri="{FF2B5EF4-FFF2-40B4-BE49-F238E27FC236}">
                  <a16:creationId xmlns:a16="http://schemas.microsoft.com/office/drawing/2014/main" id="{51802CB7-6A26-C037-8BE4-ACDF1CAC0D1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74355" y="2934919"/>
              <a:ext cx="1234003" cy="1098370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01" rIns="0" bIns="33601" anchor="ctr"/>
            <a:lstStyle/>
            <a:p>
              <a:pPr marL="137143" indent="-137143" defTabSz="1217354">
                <a:lnSpc>
                  <a:spcPct val="120000"/>
                </a:lnSpc>
                <a:spcBef>
                  <a:spcPts val="453"/>
                </a:spcBef>
                <a:spcAft>
                  <a:spcPts val="453"/>
                </a:spcAft>
                <a:buFont typeface="Arial" panose="020B0604020202020204" pitchFamily="34" charset="0"/>
                <a:buChar char="•"/>
                <a:defRPr/>
              </a:pPr>
              <a:endParaRPr lang="en-US" sz="1067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4">
              <a:extLst>
                <a:ext uri="{FF2B5EF4-FFF2-40B4-BE49-F238E27FC236}">
                  <a16:creationId xmlns:a16="http://schemas.microsoft.com/office/drawing/2014/main" id="{3B51DA7C-90BD-A166-49A5-F116E28F3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4330" y="3394221"/>
              <a:ext cx="174052" cy="321875"/>
            </a:xfrm>
            <a:custGeom>
              <a:avLst/>
              <a:gdLst>
                <a:gd name="T0" fmla="*/ 23 w 144"/>
                <a:gd name="T1" fmla="*/ 0 h 270"/>
                <a:gd name="T2" fmla="*/ 19 w 144"/>
                <a:gd name="T3" fmla="*/ 0 h 270"/>
                <a:gd name="T4" fmla="*/ 11 w 144"/>
                <a:gd name="T5" fmla="*/ 3 h 270"/>
                <a:gd name="T6" fmla="*/ 4 w 144"/>
                <a:gd name="T7" fmla="*/ 9 h 270"/>
                <a:gd name="T8" fmla="*/ 1 w 144"/>
                <a:gd name="T9" fmla="*/ 18 h 270"/>
                <a:gd name="T10" fmla="*/ 0 w 144"/>
                <a:gd name="T11" fmla="*/ 248 h 270"/>
                <a:gd name="T12" fmla="*/ 1 w 144"/>
                <a:gd name="T13" fmla="*/ 252 h 270"/>
                <a:gd name="T14" fmla="*/ 4 w 144"/>
                <a:gd name="T15" fmla="*/ 260 h 270"/>
                <a:gd name="T16" fmla="*/ 11 w 144"/>
                <a:gd name="T17" fmla="*/ 266 h 270"/>
                <a:gd name="T18" fmla="*/ 19 w 144"/>
                <a:gd name="T19" fmla="*/ 270 h 270"/>
                <a:gd name="T20" fmla="*/ 122 w 144"/>
                <a:gd name="T21" fmla="*/ 270 h 270"/>
                <a:gd name="T22" fmla="*/ 127 w 144"/>
                <a:gd name="T23" fmla="*/ 270 h 270"/>
                <a:gd name="T24" fmla="*/ 135 w 144"/>
                <a:gd name="T25" fmla="*/ 266 h 270"/>
                <a:gd name="T26" fmla="*/ 140 w 144"/>
                <a:gd name="T27" fmla="*/ 260 h 270"/>
                <a:gd name="T28" fmla="*/ 144 w 144"/>
                <a:gd name="T29" fmla="*/ 252 h 270"/>
                <a:gd name="T30" fmla="*/ 144 w 144"/>
                <a:gd name="T31" fmla="*/ 22 h 270"/>
                <a:gd name="T32" fmla="*/ 144 w 144"/>
                <a:gd name="T33" fmla="*/ 18 h 270"/>
                <a:gd name="T34" fmla="*/ 140 w 144"/>
                <a:gd name="T35" fmla="*/ 9 h 270"/>
                <a:gd name="T36" fmla="*/ 135 w 144"/>
                <a:gd name="T37" fmla="*/ 3 h 270"/>
                <a:gd name="T38" fmla="*/ 127 w 144"/>
                <a:gd name="T39" fmla="*/ 0 h 270"/>
                <a:gd name="T40" fmla="*/ 122 w 144"/>
                <a:gd name="T41" fmla="*/ 0 h 270"/>
                <a:gd name="T42" fmla="*/ 86 w 144"/>
                <a:gd name="T43" fmla="*/ 18 h 270"/>
                <a:gd name="T44" fmla="*/ 90 w 144"/>
                <a:gd name="T45" fmla="*/ 19 h 270"/>
                <a:gd name="T46" fmla="*/ 90 w 144"/>
                <a:gd name="T47" fmla="*/ 22 h 270"/>
                <a:gd name="T48" fmla="*/ 86 w 144"/>
                <a:gd name="T49" fmla="*/ 26 h 270"/>
                <a:gd name="T50" fmla="*/ 58 w 144"/>
                <a:gd name="T51" fmla="*/ 26 h 270"/>
                <a:gd name="T52" fmla="*/ 54 w 144"/>
                <a:gd name="T53" fmla="*/ 22 h 270"/>
                <a:gd name="T54" fmla="*/ 56 w 144"/>
                <a:gd name="T55" fmla="*/ 19 h 270"/>
                <a:gd name="T56" fmla="*/ 58 w 144"/>
                <a:gd name="T57" fmla="*/ 18 h 270"/>
                <a:gd name="T58" fmla="*/ 72 w 144"/>
                <a:gd name="T59" fmla="*/ 262 h 270"/>
                <a:gd name="T60" fmla="*/ 62 w 144"/>
                <a:gd name="T61" fmla="*/ 258 h 270"/>
                <a:gd name="T62" fmla="*/ 58 w 144"/>
                <a:gd name="T63" fmla="*/ 248 h 270"/>
                <a:gd name="T64" fmla="*/ 60 w 144"/>
                <a:gd name="T65" fmla="*/ 243 h 270"/>
                <a:gd name="T66" fmla="*/ 66 w 144"/>
                <a:gd name="T67" fmla="*/ 234 h 270"/>
                <a:gd name="T68" fmla="*/ 72 w 144"/>
                <a:gd name="T69" fmla="*/ 234 h 270"/>
                <a:gd name="T70" fmla="*/ 81 w 144"/>
                <a:gd name="T71" fmla="*/ 239 h 270"/>
                <a:gd name="T72" fmla="*/ 86 w 144"/>
                <a:gd name="T73" fmla="*/ 248 h 270"/>
                <a:gd name="T74" fmla="*/ 84 w 144"/>
                <a:gd name="T75" fmla="*/ 252 h 270"/>
                <a:gd name="T76" fmla="*/ 77 w 144"/>
                <a:gd name="T77" fmla="*/ 260 h 270"/>
                <a:gd name="T78" fmla="*/ 72 w 144"/>
                <a:gd name="T79" fmla="*/ 262 h 270"/>
                <a:gd name="T80" fmla="*/ 9 w 144"/>
                <a:gd name="T81" fmla="*/ 225 h 270"/>
                <a:gd name="T82" fmla="*/ 136 w 144"/>
                <a:gd name="T83" fmla="*/ 4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270">
                  <a:moveTo>
                    <a:pt x="122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6" y="5"/>
                  </a:lnTo>
                  <a:lnTo>
                    <a:pt x="4" y="9"/>
                  </a:lnTo>
                  <a:lnTo>
                    <a:pt x="2" y="13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1" y="252"/>
                  </a:lnTo>
                  <a:lnTo>
                    <a:pt x="2" y="256"/>
                  </a:lnTo>
                  <a:lnTo>
                    <a:pt x="4" y="260"/>
                  </a:lnTo>
                  <a:lnTo>
                    <a:pt x="6" y="263"/>
                  </a:lnTo>
                  <a:lnTo>
                    <a:pt x="11" y="266"/>
                  </a:lnTo>
                  <a:lnTo>
                    <a:pt x="13" y="269"/>
                  </a:lnTo>
                  <a:lnTo>
                    <a:pt x="19" y="270"/>
                  </a:lnTo>
                  <a:lnTo>
                    <a:pt x="23" y="270"/>
                  </a:lnTo>
                  <a:lnTo>
                    <a:pt x="122" y="270"/>
                  </a:lnTo>
                  <a:lnTo>
                    <a:pt x="122" y="270"/>
                  </a:lnTo>
                  <a:lnTo>
                    <a:pt x="127" y="270"/>
                  </a:lnTo>
                  <a:lnTo>
                    <a:pt x="131" y="269"/>
                  </a:lnTo>
                  <a:lnTo>
                    <a:pt x="135" y="266"/>
                  </a:lnTo>
                  <a:lnTo>
                    <a:pt x="137" y="263"/>
                  </a:lnTo>
                  <a:lnTo>
                    <a:pt x="140" y="260"/>
                  </a:lnTo>
                  <a:lnTo>
                    <a:pt x="143" y="256"/>
                  </a:lnTo>
                  <a:lnTo>
                    <a:pt x="144" y="252"/>
                  </a:lnTo>
                  <a:lnTo>
                    <a:pt x="144" y="248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4" y="18"/>
                  </a:lnTo>
                  <a:lnTo>
                    <a:pt x="143" y="13"/>
                  </a:lnTo>
                  <a:lnTo>
                    <a:pt x="140" y="9"/>
                  </a:lnTo>
                  <a:lnTo>
                    <a:pt x="137" y="5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0"/>
                  </a:lnTo>
                  <a:lnTo>
                    <a:pt x="122" y="0"/>
                  </a:lnTo>
                  <a:lnTo>
                    <a:pt x="122" y="0"/>
                  </a:lnTo>
                  <a:close/>
                  <a:moveTo>
                    <a:pt x="58" y="18"/>
                  </a:moveTo>
                  <a:lnTo>
                    <a:pt x="86" y="18"/>
                  </a:lnTo>
                  <a:lnTo>
                    <a:pt x="86" y="18"/>
                  </a:lnTo>
                  <a:lnTo>
                    <a:pt x="90" y="19"/>
                  </a:lnTo>
                  <a:lnTo>
                    <a:pt x="90" y="22"/>
                  </a:lnTo>
                  <a:lnTo>
                    <a:pt x="90" y="22"/>
                  </a:lnTo>
                  <a:lnTo>
                    <a:pt x="90" y="24"/>
                  </a:lnTo>
                  <a:lnTo>
                    <a:pt x="86" y="26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6" y="19"/>
                  </a:lnTo>
                  <a:lnTo>
                    <a:pt x="58" y="18"/>
                  </a:lnTo>
                  <a:lnTo>
                    <a:pt x="58" y="18"/>
                  </a:lnTo>
                  <a:close/>
                  <a:moveTo>
                    <a:pt x="72" y="262"/>
                  </a:moveTo>
                  <a:lnTo>
                    <a:pt x="72" y="262"/>
                  </a:lnTo>
                  <a:lnTo>
                    <a:pt x="66" y="260"/>
                  </a:lnTo>
                  <a:lnTo>
                    <a:pt x="62" y="258"/>
                  </a:lnTo>
                  <a:lnTo>
                    <a:pt x="60" y="252"/>
                  </a:lnTo>
                  <a:lnTo>
                    <a:pt x="58" y="248"/>
                  </a:lnTo>
                  <a:lnTo>
                    <a:pt x="58" y="248"/>
                  </a:lnTo>
                  <a:lnTo>
                    <a:pt x="60" y="243"/>
                  </a:lnTo>
                  <a:lnTo>
                    <a:pt x="62" y="239"/>
                  </a:lnTo>
                  <a:lnTo>
                    <a:pt x="66" y="234"/>
                  </a:lnTo>
                  <a:lnTo>
                    <a:pt x="72" y="234"/>
                  </a:lnTo>
                  <a:lnTo>
                    <a:pt x="72" y="234"/>
                  </a:lnTo>
                  <a:lnTo>
                    <a:pt x="77" y="234"/>
                  </a:lnTo>
                  <a:lnTo>
                    <a:pt x="81" y="239"/>
                  </a:lnTo>
                  <a:lnTo>
                    <a:pt x="84" y="243"/>
                  </a:lnTo>
                  <a:lnTo>
                    <a:pt x="86" y="248"/>
                  </a:lnTo>
                  <a:lnTo>
                    <a:pt x="86" y="248"/>
                  </a:lnTo>
                  <a:lnTo>
                    <a:pt x="84" y="252"/>
                  </a:lnTo>
                  <a:lnTo>
                    <a:pt x="81" y="258"/>
                  </a:lnTo>
                  <a:lnTo>
                    <a:pt x="77" y="260"/>
                  </a:lnTo>
                  <a:lnTo>
                    <a:pt x="72" y="262"/>
                  </a:lnTo>
                  <a:lnTo>
                    <a:pt x="72" y="262"/>
                  </a:lnTo>
                  <a:close/>
                  <a:moveTo>
                    <a:pt x="136" y="225"/>
                  </a:moveTo>
                  <a:lnTo>
                    <a:pt x="9" y="225"/>
                  </a:lnTo>
                  <a:lnTo>
                    <a:pt x="9" y="45"/>
                  </a:lnTo>
                  <a:lnTo>
                    <a:pt x="136" y="45"/>
                  </a:lnTo>
                  <a:lnTo>
                    <a:pt x="136" y="2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pPr defTabSz="1217354"/>
              <a:endParaRPr lang="zh-CN" altLang="en-US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080344F-B2C6-8824-8961-26597AC1CBA9}"/>
              </a:ext>
            </a:extLst>
          </p:cNvPr>
          <p:cNvGrpSpPr/>
          <p:nvPr/>
        </p:nvGrpSpPr>
        <p:grpSpPr>
          <a:xfrm>
            <a:off x="6038968" y="2078542"/>
            <a:ext cx="1496212" cy="1723127"/>
            <a:chOff x="4687382" y="1754104"/>
            <a:chExt cx="1122305" cy="1292513"/>
          </a:xfr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</p:grpSpPr>
        <p:sp>
          <p:nvSpPr>
            <p:cNvPr id="16" name="箭头1">
              <a:extLst>
                <a:ext uri="{FF2B5EF4-FFF2-40B4-BE49-F238E27FC236}">
                  <a16:creationId xmlns:a16="http://schemas.microsoft.com/office/drawing/2014/main" id="{A7614F5B-F29A-CABA-E931-996B5888A6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687382" y="1754104"/>
              <a:ext cx="1122305" cy="1292513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5714" rIns="0" bIns="45714" anchor="ctr"/>
            <a:lstStyle/>
            <a:p>
              <a:pPr algn="ctr" defTabSz="1217354">
                <a:lnSpc>
                  <a:spcPct val="120000"/>
                </a:lnSpc>
                <a:spcBef>
                  <a:spcPts val="453"/>
                </a:spcBef>
                <a:spcAft>
                  <a:spcPts val="453"/>
                </a:spcAft>
                <a:defRPr/>
              </a:pPr>
              <a:endParaRPr lang="en-US" sz="21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41D44A4-E118-4B98-6BBC-472E0588D924}"/>
                </a:ext>
              </a:extLst>
            </p:cNvPr>
            <p:cNvGrpSpPr/>
            <p:nvPr/>
          </p:nvGrpSpPr>
          <p:grpSpPr>
            <a:xfrm>
              <a:off x="5191357" y="2214597"/>
              <a:ext cx="324261" cy="262272"/>
              <a:chOff x="5337176" y="1504950"/>
              <a:chExt cx="215900" cy="174626"/>
            </a:xfrm>
            <a:grpFill/>
          </p:grpSpPr>
          <p:sp>
            <p:nvSpPr>
              <p:cNvPr id="18" name="Freeform 90">
                <a:extLst>
                  <a:ext uri="{FF2B5EF4-FFF2-40B4-BE49-F238E27FC236}">
                    <a16:creationId xmlns:a16="http://schemas.microsoft.com/office/drawing/2014/main" id="{934CFFE5-2824-83A3-4BF5-435FE288C4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7176" y="1617663"/>
                <a:ext cx="215900" cy="61913"/>
              </a:xfrm>
              <a:custGeom>
                <a:avLst/>
                <a:gdLst>
                  <a:gd name="T0" fmla="*/ 272 w 273"/>
                  <a:gd name="T1" fmla="*/ 66 h 79"/>
                  <a:gd name="T2" fmla="*/ 272 w 273"/>
                  <a:gd name="T3" fmla="*/ 66 h 79"/>
                  <a:gd name="T4" fmla="*/ 266 w 273"/>
                  <a:gd name="T5" fmla="*/ 55 h 79"/>
                  <a:gd name="T6" fmla="*/ 255 w 273"/>
                  <a:gd name="T7" fmla="*/ 36 h 79"/>
                  <a:gd name="T8" fmla="*/ 233 w 273"/>
                  <a:gd name="T9" fmla="*/ 2 h 79"/>
                  <a:gd name="T10" fmla="*/ 233 w 273"/>
                  <a:gd name="T11" fmla="*/ 2 h 79"/>
                  <a:gd name="T12" fmla="*/ 232 w 273"/>
                  <a:gd name="T13" fmla="*/ 0 h 79"/>
                  <a:gd name="T14" fmla="*/ 231 w 273"/>
                  <a:gd name="T15" fmla="*/ 0 h 79"/>
                  <a:gd name="T16" fmla="*/ 44 w 273"/>
                  <a:gd name="T17" fmla="*/ 0 h 79"/>
                  <a:gd name="T18" fmla="*/ 44 w 273"/>
                  <a:gd name="T19" fmla="*/ 0 h 79"/>
                  <a:gd name="T20" fmla="*/ 41 w 273"/>
                  <a:gd name="T21" fmla="*/ 0 h 79"/>
                  <a:gd name="T22" fmla="*/ 39 w 273"/>
                  <a:gd name="T23" fmla="*/ 2 h 79"/>
                  <a:gd name="T24" fmla="*/ 39 w 273"/>
                  <a:gd name="T25" fmla="*/ 2 h 79"/>
                  <a:gd name="T26" fmla="*/ 18 w 273"/>
                  <a:gd name="T27" fmla="*/ 36 h 79"/>
                  <a:gd name="T28" fmla="*/ 7 w 273"/>
                  <a:gd name="T29" fmla="*/ 55 h 79"/>
                  <a:gd name="T30" fmla="*/ 1 w 273"/>
                  <a:gd name="T31" fmla="*/ 66 h 79"/>
                  <a:gd name="T32" fmla="*/ 1 w 273"/>
                  <a:gd name="T33" fmla="*/ 66 h 79"/>
                  <a:gd name="T34" fmla="*/ 0 w 273"/>
                  <a:gd name="T35" fmla="*/ 71 h 79"/>
                  <a:gd name="T36" fmla="*/ 1 w 273"/>
                  <a:gd name="T37" fmla="*/ 74 h 79"/>
                  <a:gd name="T38" fmla="*/ 1 w 273"/>
                  <a:gd name="T39" fmla="*/ 74 h 79"/>
                  <a:gd name="T40" fmla="*/ 4 w 273"/>
                  <a:gd name="T41" fmla="*/ 77 h 79"/>
                  <a:gd name="T42" fmla="*/ 8 w 273"/>
                  <a:gd name="T43" fmla="*/ 78 h 79"/>
                  <a:gd name="T44" fmla="*/ 19 w 273"/>
                  <a:gd name="T45" fmla="*/ 79 h 79"/>
                  <a:gd name="T46" fmla="*/ 255 w 273"/>
                  <a:gd name="T47" fmla="*/ 79 h 79"/>
                  <a:gd name="T48" fmla="*/ 255 w 273"/>
                  <a:gd name="T49" fmla="*/ 79 h 79"/>
                  <a:gd name="T50" fmla="*/ 266 w 273"/>
                  <a:gd name="T51" fmla="*/ 78 h 79"/>
                  <a:gd name="T52" fmla="*/ 269 w 273"/>
                  <a:gd name="T53" fmla="*/ 77 h 79"/>
                  <a:gd name="T54" fmla="*/ 272 w 273"/>
                  <a:gd name="T55" fmla="*/ 74 h 79"/>
                  <a:gd name="T56" fmla="*/ 272 w 273"/>
                  <a:gd name="T57" fmla="*/ 74 h 79"/>
                  <a:gd name="T58" fmla="*/ 273 w 273"/>
                  <a:gd name="T59" fmla="*/ 71 h 79"/>
                  <a:gd name="T60" fmla="*/ 272 w 273"/>
                  <a:gd name="T61" fmla="*/ 66 h 79"/>
                  <a:gd name="T62" fmla="*/ 272 w 273"/>
                  <a:gd name="T63" fmla="*/ 66 h 79"/>
                  <a:gd name="T64" fmla="*/ 266 w 273"/>
                  <a:gd name="T65" fmla="*/ 70 h 79"/>
                  <a:gd name="T66" fmla="*/ 266 w 273"/>
                  <a:gd name="T67" fmla="*/ 70 h 79"/>
                  <a:gd name="T68" fmla="*/ 263 w 273"/>
                  <a:gd name="T69" fmla="*/ 71 h 79"/>
                  <a:gd name="T70" fmla="*/ 255 w 273"/>
                  <a:gd name="T71" fmla="*/ 71 h 79"/>
                  <a:gd name="T72" fmla="*/ 19 w 273"/>
                  <a:gd name="T73" fmla="*/ 71 h 79"/>
                  <a:gd name="T74" fmla="*/ 19 w 273"/>
                  <a:gd name="T75" fmla="*/ 71 h 79"/>
                  <a:gd name="T76" fmla="*/ 9 w 273"/>
                  <a:gd name="T77" fmla="*/ 71 h 79"/>
                  <a:gd name="T78" fmla="*/ 8 w 273"/>
                  <a:gd name="T79" fmla="*/ 70 h 79"/>
                  <a:gd name="T80" fmla="*/ 8 w 273"/>
                  <a:gd name="T81" fmla="*/ 70 h 79"/>
                  <a:gd name="T82" fmla="*/ 8 w 273"/>
                  <a:gd name="T83" fmla="*/ 68 h 79"/>
                  <a:gd name="T84" fmla="*/ 8 w 273"/>
                  <a:gd name="T85" fmla="*/ 68 h 79"/>
                  <a:gd name="T86" fmla="*/ 8 w 273"/>
                  <a:gd name="T87" fmla="*/ 68 h 79"/>
                  <a:gd name="T88" fmla="*/ 8 w 273"/>
                  <a:gd name="T89" fmla="*/ 68 h 79"/>
                  <a:gd name="T90" fmla="*/ 15 w 273"/>
                  <a:gd name="T91" fmla="*/ 53 h 79"/>
                  <a:gd name="T92" fmla="*/ 31 w 273"/>
                  <a:gd name="T93" fmla="*/ 29 h 79"/>
                  <a:gd name="T94" fmla="*/ 241 w 273"/>
                  <a:gd name="T95" fmla="*/ 29 h 79"/>
                  <a:gd name="T96" fmla="*/ 241 w 273"/>
                  <a:gd name="T97" fmla="*/ 29 h 79"/>
                  <a:gd name="T98" fmla="*/ 258 w 273"/>
                  <a:gd name="T99" fmla="*/ 53 h 79"/>
                  <a:gd name="T100" fmla="*/ 265 w 273"/>
                  <a:gd name="T101" fmla="*/ 68 h 79"/>
                  <a:gd name="T102" fmla="*/ 265 w 273"/>
                  <a:gd name="T103" fmla="*/ 68 h 79"/>
                  <a:gd name="T104" fmla="*/ 265 w 273"/>
                  <a:gd name="T105" fmla="*/ 68 h 79"/>
                  <a:gd name="T106" fmla="*/ 265 w 273"/>
                  <a:gd name="T107" fmla="*/ 68 h 79"/>
                  <a:gd name="T108" fmla="*/ 266 w 273"/>
                  <a:gd name="T109" fmla="*/ 70 h 79"/>
                  <a:gd name="T110" fmla="*/ 266 w 273"/>
                  <a:gd name="T111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3" h="79">
                    <a:moveTo>
                      <a:pt x="272" y="66"/>
                    </a:moveTo>
                    <a:lnTo>
                      <a:pt x="272" y="66"/>
                    </a:lnTo>
                    <a:lnTo>
                      <a:pt x="266" y="55"/>
                    </a:lnTo>
                    <a:lnTo>
                      <a:pt x="255" y="36"/>
                    </a:lnTo>
                    <a:lnTo>
                      <a:pt x="233" y="2"/>
                    </a:lnTo>
                    <a:lnTo>
                      <a:pt x="233" y="2"/>
                    </a:lnTo>
                    <a:lnTo>
                      <a:pt x="232" y="0"/>
                    </a:lnTo>
                    <a:lnTo>
                      <a:pt x="231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18" y="36"/>
                    </a:lnTo>
                    <a:lnTo>
                      <a:pt x="7" y="55"/>
                    </a:lnTo>
                    <a:lnTo>
                      <a:pt x="1" y="66"/>
                    </a:lnTo>
                    <a:lnTo>
                      <a:pt x="1" y="66"/>
                    </a:lnTo>
                    <a:lnTo>
                      <a:pt x="0" y="71"/>
                    </a:lnTo>
                    <a:lnTo>
                      <a:pt x="1" y="74"/>
                    </a:lnTo>
                    <a:lnTo>
                      <a:pt x="1" y="74"/>
                    </a:lnTo>
                    <a:lnTo>
                      <a:pt x="4" y="77"/>
                    </a:lnTo>
                    <a:lnTo>
                      <a:pt x="8" y="78"/>
                    </a:lnTo>
                    <a:lnTo>
                      <a:pt x="19" y="79"/>
                    </a:lnTo>
                    <a:lnTo>
                      <a:pt x="255" y="79"/>
                    </a:lnTo>
                    <a:lnTo>
                      <a:pt x="255" y="79"/>
                    </a:lnTo>
                    <a:lnTo>
                      <a:pt x="266" y="78"/>
                    </a:lnTo>
                    <a:lnTo>
                      <a:pt x="269" y="77"/>
                    </a:lnTo>
                    <a:lnTo>
                      <a:pt x="272" y="74"/>
                    </a:lnTo>
                    <a:lnTo>
                      <a:pt x="272" y="74"/>
                    </a:lnTo>
                    <a:lnTo>
                      <a:pt x="273" y="71"/>
                    </a:lnTo>
                    <a:lnTo>
                      <a:pt x="272" y="66"/>
                    </a:lnTo>
                    <a:lnTo>
                      <a:pt x="272" y="66"/>
                    </a:lnTo>
                    <a:close/>
                    <a:moveTo>
                      <a:pt x="266" y="70"/>
                    </a:moveTo>
                    <a:lnTo>
                      <a:pt x="266" y="70"/>
                    </a:lnTo>
                    <a:lnTo>
                      <a:pt x="263" y="71"/>
                    </a:lnTo>
                    <a:lnTo>
                      <a:pt x="255" y="71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9" y="71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15" y="53"/>
                    </a:lnTo>
                    <a:lnTo>
                      <a:pt x="31" y="29"/>
                    </a:lnTo>
                    <a:lnTo>
                      <a:pt x="241" y="29"/>
                    </a:lnTo>
                    <a:lnTo>
                      <a:pt x="241" y="29"/>
                    </a:lnTo>
                    <a:lnTo>
                      <a:pt x="258" y="53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5" y="68"/>
                    </a:lnTo>
                    <a:lnTo>
                      <a:pt x="266" y="70"/>
                    </a:lnTo>
                    <a:lnTo>
                      <a:pt x="266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91">
                <a:extLst>
                  <a:ext uri="{FF2B5EF4-FFF2-40B4-BE49-F238E27FC236}">
                    <a16:creationId xmlns:a16="http://schemas.microsoft.com/office/drawing/2014/main" id="{5982B40C-C5AA-E6FE-6339-AAF6826A9310}"/>
                  </a:ext>
                </a:extLst>
              </p:cNvPr>
              <p:cNvSpPr/>
              <p:nvPr/>
            </p:nvSpPr>
            <p:spPr bwMode="auto">
              <a:xfrm>
                <a:off x="5434013" y="1646238"/>
                <a:ext cx="23813" cy="15875"/>
              </a:xfrm>
              <a:custGeom>
                <a:avLst/>
                <a:gdLst>
                  <a:gd name="T0" fmla="*/ 29 w 32"/>
                  <a:gd name="T1" fmla="*/ 0 h 21"/>
                  <a:gd name="T2" fmla="*/ 3 w 32"/>
                  <a:gd name="T3" fmla="*/ 0 h 21"/>
                  <a:gd name="T4" fmla="*/ 3 w 32"/>
                  <a:gd name="T5" fmla="*/ 0 h 21"/>
                  <a:gd name="T6" fmla="*/ 0 w 32"/>
                  <a:gd name="T7" fmla="*/ 1 h 21"/>
                  <a:gd name="T8" fmla="*/ 0 w 32"/>
                  <a:gd name="T9" fmla="*/ 3 h 21"/>
                  <a:gd name="T10" fmla="*/ 0 w 32"/>
                  <a:gd name="T11" fmla="*/ 19 h 21"/>
                  <a:gd name="T12" fmla="*/ 0 w 32"/>
                  <a:gd name="T13" fmla="*/ 19 h 21"/>
                  <a:gd name="T14" fmla="*/ 0 w 32"/>
                  <a:gd name="T15" fmla="*/ 21 h 21"/>
                  <a:gd name="T16" fmla="*/ 3 w 32"/>
                  <a:gd name="T17" fmla="*/ 21 h 21"/>
                  <a:gd name="T18" fmla="*/ 29 w 32"/>
                  <a:gd name="T19" fmla="*/ 21 h 21"/>
                  <a:gd name="T20" fmla="*/ 29 w 32"/>
                  <a:gd name="T21" fmla="*/ 21 h 21"/>
                  <a:gd name="T22" fmla="*/ 32 w 32"/>
                  <a:gd name="T23" fmla="*/ 21 h 21"/>
                  <a:gd name="T24" fmla="*/ 32 w 32"/>
                  <a:gd name="T25" fmla="*/ 19 h 21"/>
                  <a:gd name="T26" fmla="*/ 32 w 32"/>
                  <a:gd name="T27" fmla="*/ 3 h 21"/>
                  <a:gd name="T28" fmla="*/ 32 w 32"/>
                  <a:gd name="T29" fmla="*/ 3 h 21"/>
                  <a:gd name="T30" fmla="*/ 32 w 32"/>
                  <a:gd name="T31" fmla="*/ 1 h 21"/>
                  <a:gd name="T32" fmla="*/ 29 w 32"/>
                  <a:gd name="T33" fmla="*/ 0 h 21"/>
                  <a:gd name="T34" fmla="*/ 29 w 32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1">
                    <a:moveTo>
                      <a:pt x="29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3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2" y="21"/>
                    </a:lnTo>
                    <a:lnTo>
                      <a:pt x="32" y="19"/>
                    </a:lnTo>
                    <a:lnTo>
                      <a:pt x="32" y="3"/>
                    </a:lnTo>
                    <a:lnTo>
                      <a:pt x="32" y="3"/>
                    </a:lnTo>
                    <a:lnTo>
                      <a:pt x="32" y="1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92">
                <a:extLst>
                  <a:ext uri="{FF2B5EF4-FFF2-40B4-BE49-F238E27FC236}">
                    <a16:creationId xmlns:a16="http://schemas.microsoft.com/office/drawing/2014/main" id="{06DADA92-61F0-37F4-35B0-04DF2C9FFC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70513" y="1504950"/>
                <a:ext cx="149225" cy="106363"/>
              </a:xfrm>
              <a:custGeom>
                <a:avLst/>
                <a:gdLst>
                  <a:gd name="T0" fmla="*/ 176 w 189"/>
                  <a:gd name="T1" fmla="*/ 132 h 132"/>
                  <a:gd name="T2" fmla="*/ 189 w 189"/>
                  <a:gd name="T3" fmla="*/ 132 h 132"/>
                  <a:gd name="T4" fmla="*/ 189 w 189"/>
                  <a:gd name="T5" fmla="*/ 118 h 132"/>
                  <a:gd name="T6" fmla="*/ 189 w 189"/>
                  <a:gd name="T7" fmla="*/ 118 h 132"/>
                  <a:gd name="T8" fmla="*/ 189 w 189"/>
                  <a:gd name="T9" fmla="*/ 12 h 132"/>
                  <a:gd name="T10" fmla="*/ 189 w 189"/>
                  <a:gd name="T11" fmla="*/ 12 h 132"/>
                  <a:gd name="T12" fmla="*/ 189 w 189"/>
                  <a:gd name="T13" fmla="*/ 8 h 132"/>
                  <a:gd name="T14" fmla="*/ 186 w 189"/>
                  <a:gd name="T15" fmla="*/ 2 h 132"/>
                  <a:gd name="T16" fmla="*/ 180 w 189"/>
                  <a:gd name="T17" fmla="*/ 0 h 132"/>
                  <a:gd name="T18" fmla="*/ 176 w 189"/>
                  <a:gd name="T19" fmla="*/ 0 h 132"/>
                  <a:gd name="T20" fmla="*/ 12 w 189"/>
                  <a:gd name="T21" fmla="*/ 0 h 132"/>
                  <a:gd name="T22" fmla="*/ 12 w 189"/>
                  <a:gd name="T23" fmla="*/ 0 h 132"/>
                  <a:gd name="T24" fmla="*/ 8 w 189"/>
                  <a:gd name="T25" fmla="*/ 0 h 132"/>
                  <a:gd name="T26" fmla="*/ 3 w 189"/>
                  <a:gd name="T27" fmla="*/ 2 h 132"/>
                  <a:gd name="T28" fmla="*/ 0 w 189"/>
                  <a:gd name="T29" fmla="*/ 8 h 132"/>
                  <a:gd name="T30" fmla="*/ 0 w 189"/>
                  <a:gd name="T31" fmla="*/ 12 h 132"/>
                  <a:gd name="T32" fmla="*/ 0 w 189"/>
                  <a:gd name="T33" fmla="*/ 118 h 132"/>
                  <a:gd name="T34" fmla="*/ 0 w 189"/>
                  <a:gd name="T35" fmla="*/ 118 h 132"/>
                  <a:gd name="T36" fmla="*/ 0 w 189"/>
                  <a:gd name="T37" fmla="*/ 118 h 132"/>
                  <a:gd name="T38" fmla="*/ 0 w 189"/>
                  <a:gd name="T39" fmla="*/ 132 h 132"/>
                  <a:gd name="T40" fmla="*/ 12 w 189"/>
                  <a:gd name="T41" fmla="*/ 132 h 132"/>
                  <a:gd name="T42" fmla="*/ 176 w 189"/>
                  <a:gd name="T43" fmla="*/ 132 h 132"/>
                  <a:gd name="T44" fmla="*/ 10 w 189"/>
                  <a:gd name="T45" fmla="*/ 8 h 132"/>
                  <a:gd name="T46" fmla="*/ 179 w 189"/>
                  <a:gd name="T47" fmla="*/ 8 h 132"/>
                  <a:gd name="T48" fmla="*/ 179 w 189"/>
                  <a:gd name="T49" fmla="*/ 118 h 132"/>
                  <a:gd name="T50" fmla="*/ 10 w 189"/>
                  <a:gd name="T51" fmla="*/ 118 h 132"/>
                  <a:gd name="T52" fmla="*/ 10 w 189"/>
                  <a:gd name="T53" fmla="*/ 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9" h="132">
                    <a:moveTo>
                      <a:pt x="176" y="132"/>
                    </a:moveTo>
                    <a:lnTo>
                      <a:pt x="189" y="132"/>
                    </a:lnTo>
                    <a:lnTo>
                      <a:pt x="189" y="118"/>
                    </a:lnTo>
                    <a:lnTo>
                      <a:pt x="189" y="118"/>
                    </a:lnTo>
                    <a:lnTo>
                      <a:pt x="189" y="12"/>
                    </a:lnTo>
                    <a:lnTo>
                      <a:pt x="189" y="12"/>
                    </a:lnTo>
                    <a:lnTo>
                      <a:pt x="189" y="8"/>
                    </a:lnTo>
                    <a:lnTo>
                      <a:pt x="186" y="2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12" y="132"/>
                    </a:lnTo>
                    <a:lnTo>
                      <a:pt x="176" y="132"/>
                    </a:lnTo>
                    <a:close/>
                    <a:moveTo>
                      <a:pt x="10" y="8"/>
                    </a:moveTo>
                    <a:lnTo>
                      <a:pt x="179" y="8"/>
                    </a:lnTo>
                    <a:lnTo>
                      <a:pt x="179" y="118"/>
                    </a:lnTo>
                    <a:lnTo>
                      <a:pt x="10" y="118"/>
                    </a:lnTo>
                    <a:lnTo>
                      <a:pt x="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A8A34AE-3B5B-B155-C9AA-B54CC5A4A554}"/>
              </a:ext>
            </a:extLst>
          </p:cNvPr>
          <p:cNvGrpSpPr/>
          <p:nvPr/>
        </p:nvGrpSpPr>
        <p:grpSpPr>
          <a:xfrm>
            <a:off x="4498384" y="3500245"/>
            <a:ext cx="1538757" cy="1620305"/>
            <a:chOff x="3531835" y="2820561"/>
            <a:chExt cx="1154218" cy="1215387"/>
          </a:xfr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</p:grpSpPr>
        <p:sp>
          <p:nvSpPr>
            <p:cNvPr id="22" name="箭头3">
              <a:extLst>
                <a:ext uri="{FF2B5EF4-FFF2-40B4-BE49-F238E27FC236}">
                  <a16:creationId xmlns:a16="http://schemas.microsoft.com/office/drawing/2014/main" id="{8238B1CE-2EE0-4C03-B8B2-44EC4A9C5E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1835" y="2820561"/>
              <a:ext cx="1154218" cy="1215387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defTabSz="1217354">
                <a:lnSpc>
                  <a:spcPct val="120000"/>
                </a:lnSpc>
                <a:defRPr/>
              </a:pPr>
              <a:endParaRPr lang="en-US" sz="9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06241BD-D263-000E-BA96-A0869762EB58}"/>
                </a:ext>
              </a:extLst>
            </p:cNvPr>
            <p:cNvGrpSpPr/>
            <p:nvPr/>
          </p:nvGrpSpPr>
          <p:grpSpPr>
            <a:xfrm>
              <a:off x="3840532" y="3301876"/>
              <a:ext cx="324261" cy="283729"/>
              <a:chOff x="4902201" y="1906588"/>
              <a:chExt cx="215900" cy="188913"/>
            </a:xfrm>
            <a:grpFill/>
          </p:grpSpPr>
          <p:sp>
            <p:nvSpPr>
              <p:cNvPr id="24" name="Freeform 132">
                <a:extLst>
                  <a:ext uri="{FF2B5EF4-FFF2-40B4-BE49-F238E27FC236}">
                    <a16:creationId xmlns:a16="http://schemas.microsoft.com/office/drawing/2014/main" id="{B7D06EC0-7C72-07B4-85C9-F53B4F2F2D60}"/>
                  </a:ext>
                </a:extLst>
              </p:cNvPr>
              <p:cNvSpPr/>
              <p:nvPr/>
            </p:nvSpPr>
            <p:spPr bwMode="auto">
              <a:xfrm>
                <a:off x="4989513" y="1982788"/>
                <a:ext cx="46038" cy="15875"/>
              </a:xfrm>
              <a:custGeom>
                <a:avLst/>
                <a:gdLst>
                  <a:gd name="T0" fmla="*/ 57 w 57"/>
                  <a:gd name="T1" fmla="*/ 14 h 20"/>
                  <a:gd name="T2" fmla="*/ 57 w 57"/>
                  <a:gd name="T3" fmla="*/ 14 h 20"/>
                  <a:gd name="T4" fmla="*/ 57 w 57"/>
                  <a:gd name="T5" fmla="*/ 12 h 20"/>
                  <a:gd name="T6" fmla="*/ 57 w 57"/>
                  <a:gd name="T7" fmla="*/ 12 h 20"/>
                  <a:gd name="T8" fmla="*/ 56 w 57"/>
                  <a:gd name="T9" fmla="*/ 7 h 20"/>
                  <a:gd name="T10" fmla="*/ 54 w 57"/>
                  <a:gd name="T11" fmla="*/ 5 h 20"/>
                  <a:gd name="T12" fmla="*/ 53 w 57"/>
                  <a:gd name="T13" fmla="*/ 4 h 20"/>
                  <a:gd name="T14" fmla="*/ 53 w 57"/>
                  <a:gd name="T15" fmla="*/ 4 h 20"/>
                  <a:gd name="T16" fmla="*/ 41 w 57"/>
                  <a:gd name="T17" fmla="*/ 1 h 20"/>
                  <a:gd name="T18" fmla="*/ 28 w 57"/>
                  <a:gd name="T19" fmla="*/ 0 h 20"/>
                  <a:gd name="T20" fmla="*/ 28 w 57"/>
                  <a:gd name="T21" fmla="*/ 0 h 20"/>
                  <a:gd name="T22" fmla="*/ 16 w 57"/>
                  <a:gd name="T23" fmla="*/ 1 h 20"/>
                  <a:gd name="T24" fmla="*/ 5 w 57"/>
                  <a:gd name="T25" fmla="*/ 4 h 20"/>
                  <a:gd name="T26" fmla="*/ 5 w 57"/>
                  <a:gd name="T27" fmla="*/ 4 h 20"/>
                  <a:gd name="T28" fmla="*/ 2 w 57"/>
                  <a:gd name="T29" fmla="*/ 5 h 20"/>
                  <a:gd name="T30" fmla="*/ 1 w 57"/>
                  <a:gd name="T31" fmla="*/ 8 h 20"/>
                  <a:gd name="T32" fmla="*/ 0 w 57"/>
                  <a:gd name="T33" fmla="*/ 11 h 20"/>
                  <a:gd name="T34" fmla="*/ 1 w 57"/>
                  <a:gd name="T35" fmla="*/ 14 h 20"/>
                  <a:gd name="T36" fmla="*/ 1 w 57"/>
                  <a:gd name="T37" fmla="*/ 14 h 20"/>
                  <a:gd name="T38" fmla="*/ 1 w 57"/>
                  <a:gd name="T39" fmla="*/ 18 h 20"/>
                  <a:gd name="T40" fmla="*/ 2 w 57"/>
                  <a:gd name="T41" fmla="*/ 19 h 20"/>
                  <a:gd name="T42" fmla="*/ 5 w 57"/>
                  <a:gd name="T43" fmla="*/ 20 h 20"/>
                  <a:gd name="T44" fmla="*/ 8 w 57"/>
                  <a:gd name="T45" fmla="*/ 20 h 20"/>
                  <a:gd name="T46" fmla="*/ 8 w 57"/>
                  <a:gd name="T47" fmla="*/ 20 h 20"/>
                  <a:gd name="T48" fmla="*/ 8 w 57"/>
                  <a:gd name="T49" fmla="*/ 20 h 20"/>
                  <a:gd name="T50" fmla="*/ 17 w 57"/>
                  <a:gd name="T51" fmla="*/ 18 h 20"/>
                  <a:gd name="T52" fmla="*/ 28 w 57"/>
                  <a:gd name="T53" fmla="*/ 16 h 20"/>
                  <a:gd name="T54" fmla="*/ 28 w 57"/>
                  <a:gd name="T55" fmla="*/ 16 h 20"/>
                  <a:gd name="T56" fmla="*/ 39 w 57"/>
                  <a:gd name="T57" fmla="*/ 18 h 20"/>
                  <a:gd name="T58" fmla="*/ 50 w 57"/>
                  <a:gd name="T59" fmla="*/ 20 h 20"/>
                  <a:gd name="T60" fmla="*/ 50 w 57"/>
                  <a:gd name="T61" fmla="*/ 20 h 20"/>
                  <a:gd name="T62" fmla="*/ 53 w 57"/>
                  <a:gd name="T63" fmla="*/ 20 h 20"/>
                  <a:gd name="T64" fmla="*/ 54 w 57"/>
                  <a:gd name="T65" fmla="*/ 19 h 20"/>
                  <a:gd name="T66" fmla="*/ 56 w 57"/>
                  <a:gd name="T67" fmla="*/ 18 h 20"/>
                  <a:gd name="T68" fmla="*/ 57 w 57"/>
                  <a:gd name="T69" fmla="*/ 14 h 20"/>
                  <a:gd name="T70" fmla="*/ 57 w 57"/>
                  <a:gd name="T71" fmla="*/ 1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20">
                    <a:moveTo>
                      <a:pt x="57" y="14"/>
                    </a:moveTo>
                    <a:lnTo>
                      <a:pt x="57" y="14"/>
                    </a:lnTo>
                    <a:lnTo>
                      <a:pt x="57" y="12"/>
                    </a:lnTo>
                    <a:lnTo>
                      <a:pt x="57" y="12"/>
                    </a:lnTo>
                    <a:lnTo>
                      <a:pt x="56" y="7"/>
                    </a:lnTo>
                    <a:lnTo>
                      <a:pt x="54" y="5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41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6" y="1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2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8"/>
                    </a:lnTo>
                    <a:lnTo>
                      <a:pt x="2" y="19"/>
                    </a:lnTo>
                    <a:lnTo>
                      <a:pt x="5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7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39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3" y="20"/>
                    </a:lnTo>
                    <a:lnTo>
                      <a:pt x="54" y="19"/>
                    </a:lnTo>
                    <a:lnTo>
                      <a:pt x="56" y="18"/>
                    </a:lnTo>
                    <a:lnTo>
                      <a:pt x="57" y="14"/>
                    </a:lnTo>
                    <a:lnTo>
                      <a:pt x="5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33">
                <a:extLst>
                  <a:ext uri="{FF2B5EF4-FFF2-40B4-BE49-F238E27FC236}">
                    <a16:creationId xmlns:a16="http://schemas.microsoft.com/office/drawing/2014/main" id="{65A2CF73-FD12-6EF1-C851-B4A90A351EBE}"/>
                  </a:ext>
                </a:extLst>
              </p:cNvPr>
              <p:cNvSpPr/>
              <p:nvPr/>
            </p:nvSpPr>
            <p:spPr bwMode="auto">
              <a:xfrm>
                <a:off x="4948238" y="1906588"/>
                <a:ext cx="127000" cy="34925"/>
              </a:xfrm>
              <a:custGeom>
                <a:avLst/>
                <a:gdLst>
                  <a:gd name="T0" fmla="*/ 8 w 161"/>
                  <a:gd name="T1" fmla="*/ 41 h 42"/>
                  <a:gd name="T2" fmla="*/ 8 w 161"/>
                  <a:gd name="T3" fmla="*/ 41 h 42"/>
                  <a:gd name="T4" fmla="*/ 8 w 161"/>
                  <a:gd name="T5" fmla="*/ 41 h 42"/>
                  <a:gd name="T6" fmla="*/ 26 w 161"/>
                  <a:gd name="T7" fmla="*/ 30 h 42"/>
                  <a:gd name="T8" fmla="*/ 44 w 161"/>
                  <a:gd name="T9" fmla="*/ 23 h 42"/>
                  <a:gd name="T10" fmla="*/ 63 w 161"/>
                  <a:gd name="T11" fmla="*/ 19 h 42"/>
                  <a:gd name="T12" fmla="*/ 80 w 161"/>
                  <a:gd name="T13" fmla="*/ 18 h 42"/>
                  <a:gd name="T14" fmla="*/ 80 w 161"/>
                  <a:gd name="T15" fmla="*/ 18 h 42"/>
                  <a:gd name="T16" fmla="*/ 100 w 161"/>
                  <a:gd name="T17" fmla="*/ 19 h 42"/>
                  <a:gd name="T18" fmla="*/ 117 w 161"/>
                  <a:gd name="T19" fmla="*/ 23 h 42"/>
                  <a:gd name="T20" fmla="*/ 135 w 161"/>
                  <a:gd name="T21" fmla="*/ 30 h 42"/>
                  <a:gd name="T22" fmla="*/ 153 w 161"/>
                  <a:gd name="T23" fmla="*/ 41 h 42"/>
                  <a:gd name="T24" fmla="*/ 153 w 161"/>
                  <a:gd name="T25" fmla="*/ 41 h 42"/>
                  <a:gd name="T26" fmla="*/ 155 w 161"/>
                  <a:gd name="T27" fmla="*/ 42 h 42"/>
                  <a:gd name="T28" fmla="*/ 157 w 161"/>
                  <a:gd name="T29" fmla="*/ 41 h 42"/>
                  <a:gd name="T30" fmla="*/ 160 w 161"/>
                  <a:gd name="T31" fmla="*/ 39 h 42"/>
                  <a:gd name="T32" fmla="*/ 161 w 161"/>
                  <a:gd name="T33" fmla="*/ 37 h 42"/>
                  <a:gd name="T34" fmla="*/ 161 w 161"/>
                  <a:gd name="T35" fmla="*/ 37 h 42"/>
                  <a:gd name="T36" fmla="*/ 161 w 161"/>
                  <a:gd name="T37" fmla="*/ 34 h 42"/>
                  <a:gd name="T38" fmla="*/ 161 w 161"/>
                  <a:gd name="T39" fmla="*/ 34 h 42"/>
                  <a:gd name="T40" fmla="*/ 161 w 161"/>
                  <a:gd name="T41" fmla="*/ 29 h 42"/>
                  <a:gd name="T42" fmla="*/ 158 w 161"/>
                  <a:gd name="T43" fmla="*/ 26 h 42"/>
                  <a:gd name="T44" fmla="*/ 158 w 161"/>
                  <a:gd name="T45" fmla="*/ 26 h 42"/>
                  <a:gd name="T46" fmla="*/ 139 w 161"/>
                  <a:gd name="T47" fmla="*/ 15 h 42"/>
                  <a:gd name="T48" fmla="*/ 120 w 161"/>
                  <a:gd name="T49" fmla="*/ 7 h 42"/>
                  <a:gd name="T50" fmla="*/ 101 w 161"/>
                  <a:gd name="T51" fmla="*/ 1 h 42"/>
                  <a:gd name="T52" fmla="*/ 80 w 161"/>
                  <a:gd name="T53" fmla="*/ 0 h 42"/>
                  <a:gd name="T54" fmla="*/ 80 w 161"/>
                  <a:gd name="T55" fmla="*/ 0 h 42"/>
                  <a:gd name="T56" fmla="*/ 61 w 161"/>
                  <a:gd name="T57" fmla="*/ 1 h 42"/>
                  <a:gd name="T58" fmla="*/ 42 w 161"/>
                  <a:gd name="T59" fmla="*/ 7 h 42"/>
                  <a:gd name="T60" fmla="*/ 23 w 161"/>
                  <a:gd name="T61" fmla="*/ 15 h 42"/>
                  <a:gd name="T62" fmla="*/ 4 w 161"/>
                  <a:gd name="T63" fmla="*/ 26 h 42"/>
                  <a:gd name="T64" fmla="*/ 4 w 161"/>
                  <a:gd name="T65" fmla="*/ 26 h 42"/>
                  <a:gd name="T66" fmla="*/ 3 w 161"/>
                  <a:gd name="T67" fmla="*/ 27 h 42"/>
                  <a:gd name="T68" fmla="*/ 1 w 161"/>
                  <a:gd name="T69" fmla="*/ 30 h 42"/>
                  <a:gd name="T70" fmla="*/ 0 w 161"/>
                  <a:gd name="T71" fmla="*/ 34 h 42"/>
                  <a:gd name="T72" fmla="*/ 1 w 161"/>
                  <a:gd name="T73" fmla="*/ 37 h 42"/>
                  <a:gd name="T74" fmla="*/ 1 w 161"/>
                  <a:gd name="T75" fmla="*/ 37 h 42"/>
                  <a:gd name="T76" fmla="*/ 3 w 161"/>
                  <a:gd name="T77" fmla="*/ 39 h 42"/>
                  <a:gd name="T78" fmla="*/ 4 w 161"/>
                  <a:gd name="T79" fmla="*/ 41 h 42"/>
                  <a:gd name="T80" fmla="*/ 7 w 161"/>
                  <a:gd name="T81" fmla="*/ 42 h 42"/>
                  <a:gd name="T82" fmla="*/ 8 w 161"/>
                  <a:gd name="T83" fmla="*/ 41 h 42"/>
                  <a:gd name="T84" fmla="*/ 8 w 161"/>
                  <a:gd name="T85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1" h="42">
                    <a:moveTo>
                      <a:pt x="8" y="41"/>
                    </a:moveTo>
                    <a:lnTo>
                      <a:pt x="8" y="41"/>
                    </a:lnTo>
                    <a:lnTo>
                      <a:pt x="8" y="41"/>
                    </a:lnTo>
                    <a:lnTo>
                      <a:pt x="26" y="30"/>
                    </a:lnTo>
                    <a:lnTo>
                      <a:pt x="44" y="23"/>
                    </a:lnTo>
                    <a:lnTo>
                      <a:pt x="63" y="19"/>
                    </a:lnTo>
                    <a:lnTo>
                      <a:pt x="80" y="18"/>
                    </a:lnTo>
                    <a:lnTo>
                      <a:pt x="80" y="18"/>
                    </a:lnTo>
                    <a:lnTo>
                      <a:pt x="100" y="19"/>
                    </a:lnTo>
                    <a:lnTo>
                      <a:pt x="117" y="23"/>
                    </a:lnTo>
                    <a:lnTo>
                      <a:pt x="135" y="30"/>
                    </a:lnTo>
                    <a:lnTo>
                      <a:pt x="153" y="41"/>
                    </a:lnTo>
                    <a:lnTo>
                      <a:pt x="153" y="41"/>
                    </a:lnTo>
                    <a:lnTo>
                      <a:pt x="155" y="42"/>
                    </a:lnTo>
                    <a:lnTo>
                      <a:pt x="157" y="41"/>
                    </a:lnTo>
                    <a:lnTo>
                      <a:pt x="160" y="39"/>
                    </a:lnTo>
                    <a:lnTo>
                      <a:pt x="161" y="37"/>
                    </a:lnTo>
                    <a:lnTo>
                      <a:pt x="161" y="37"/>
                    </a:lnTo>
                    <a:lnTo>
                      <a:pt x="161" y="34"/>
                    </a:lnTo>
                    <a:lnTo>
                      <a:pt x="161" y="34"/>
                    </a:lnTo>
                    <a:lnTo>
                      <a:pt x="161" y="29"/>
                    </a:lnTo>
                    <a:lnTo>
                      <a:pt x="158" y="26"/>
                    </a:lnTo>
                    <a:lnTo>
                      <a:pt x="158" y="26"/>
                    </a:lnTo>
                    <a:lnTo>
                      <a:pt x="139" y="15"/>
                    </a:lnTo>
                    <a:lnTo>
                      <a:pt x="120" y="7"/>
                    </a:lnTo>
                    <a:lnTo>
                      <a:pt x="101" y="1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61" y="1"/>
                    </a:lnTo>
                    <a:lnTo>
                      <a:pt x="42" y="7"/>
                    </a:lnTo>
                    <a:lnTo>
                      <a:pt x="23" y="15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3" y="27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3" y="39"/>
                    </a:lnTo>
                    <a:lnTo>
                      <a:pt x="4" y="41"/>
                    </a:lnTo>
                    <a:lnTo>
                      <a:pt x="7" y="42"/>
                    </a:lnTo>
                    <a:lnTo>
                      <a:pt x="8" y="41"/>
                    </a:lnTo>
                    <a:lnTo>
                      <a:pt x="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34">
                <a:extLst>
                  <a:ext uri="{FF2B5EF4-FFF2-40B4-BE49-F238E27FC236}">
                    <a16:creationId xmlns:a16="http://schemas.microsoft.com/office/drawing/2014/main" id="{7619143E-90E6-8DD9-D799-618A32B87C01}"/>
                  </a:ext>
                </a:extLst>
              </p:cNvPr>
              <p:cNvSpPr/>
              <p:nvPr/>
            </p:nvSpPr>
            <p:spPr bwMode="auto">
              <a:xfrm>
                <a:off x="4973638" y="1944688"/>
                <a:ext cx="77788" cy="22225"/>
              </a:xfrm>
              <a:custGeom>
                <a:avLst/>
                <a:gdLst>
                  <a:gd name="T0" fmla="*/ 96 w 100"/>
                  <a:gd name="T1" fmla="*/ 11 h 27"/>
                  <a:gd name="T2" fmla="*/ 96 w 100"/>
                  <a:gd name="T3" fmla="*/ 11 h 27"/>
                  <a:gd name="T4" fmla="*/ 85 w 100"/>
                  <a:gd name="T5" fmla="*/ 6 h 27"/>
                  <a:gd name="T6" fmla="*/ 73 w 100"/>
                  <a:gd name="T7" fmla="*/ 2 h 27"/>
                  <a:gd name="T8" fmla="*/ 62 w 100"/>
                  <a:gd name="T9" fmla="*/ 0 h 27"/>
                  <a:gd name="T10" fmla="*/ 49 w 100"/>
                  <a:gd name="T11" fmla="*/ 0 h 27"/>
                  <a:gd name="T12" fmla="*/ 49 w 100"/>
                  <a:gd name="T13" fmla="*/ 0 h 27"/>
                  <a:gd name="T14" fmla="*/ 38 w 100"/>
                  <a:gd name="T15" fmla="*/ 0 h 27"/>
                  <a:gd name="T16" fmla="*/ 26 w 100"/>
                  <a:gd name="T17" fmla="*/ 2 h 27"/>
                  <a:gd name="T18" fmla="*/ 15 w 100"/>
                  <a:gd name="T19" fmla="*/ 6 h 27"/>
                  <a:gd name="T20" fmla="*/ 4 w 100"/>
                  <a:gd name="T21" fmla="*/ 11 h 27"/>
                  <a:gd name="T22" fmla="*/ 4 w 100"/>
                  <a:gd name="T23" fmla="*/ 11 h 27"/>
                  <a:gd name="T24" fmla="*/ 2 w 100"/>
                  <a:gd name="T25" fmla="*/ 12 h 27"/>
                  <a:gd name="T26" fmla="*/ 0 w 100"/>
                  <a:gd name="T27" fmla="*/ 15 h 27"/>
                  <a:gd name="T28" fmla="*/ 0 w 100"/>
                  <a:gd name="T29" fmla="*/ 19 h 27"/>
                  <a:gd name="T30" fmla="*/ 0 w 100"/>
                  <a:gd name="T31" fmla="*/ 21 h 27"/>
                  <a:gd name="T32" fmla="*/ 0 w 100"/>
                  <a:gd name="T33" fmla="*/ 21 h 27"/>
                  <a:gd name="T34" fmla="*/ 2 w 100"/>
                  <a:gd name="T35" fmla="*/ 24 h 27"/>
                  <a:gd name="T36" fmla="*/ 3 w 100"/>
                  <a:gd name="T37" fmla="*/ 27 h 27"/>
                  <a:gd name="T38" fmla="*/ 6 w 100"/>
                  <a:gd name="T39" fmla="*/ 27 h 27"/>
                  <a:gd name="T40" fmla="*/ 7 w 100"/>
                  <a:gd name="T41" fmla="*/ 27 h 27"/>
                  <a:gd name="T42" fmla="*/ 7 w 100"/>
                  <a:gd name="T43" fmla="*/ 27 h 27"/>
                  <a:gd name="T44" fmla="*/ 18 w 100"/>
                  <a:gd name="T45" fmla="*/ 23 h 27"/>
                  <a:gd name="T46" fmla="*/ 29 w 100"/>
                  <a:gd name="T47" fmla="*/ 19 h 27"/>
                  <a:gd name="T48" fmla="*/ 38 w 100"/>
                  <a:gd name="T49" fmla="*/ 17 h 27"/>
                  <a:gd name="T50" fmla="*/ 49 w 100"/>
                  <a:gd name="T51" fmla="*/ 16 h 27"/>
                  <a:gd name="T52" fmla="*/ 49 w 100"/>
                  <a:gd name="T53" fmla="*/ 16 h 27"/>
                  <a:gd name="T54" fmla="*/ 60 w 100"/>
                  <a:gd name="T55" fmla="*/ 17 h 27"/>
                  <a:gd name="T56" fmla="*/ 71 w 100"/>
                  <a:gd name="T57" fmla="*/ 19 h 27"/>
                  <a:gd name="T58" fmla="*/ 82 w 100"/>
                  <a:gd name="T59" fmla="*/ 23 h 27"/>
                  <a:gd name="T60" fmla="*/ 92 w 100"/>
                  <a:gd name="T61" fmla="*/ 27 h 27"/>
                  <a:gd name="T62" fmla="*/ 92 w 100"/>
                  <a:gd name="T63" fmla="*/ 27 h 27"/>
                  <a:gd name="T64" fmla="*/ 94 w 100"/>
                  <a:gd name="T65" fmla="*/ 27 h 27"/>
                  <a:gd name="T66" fmla="*/ 97 w 100"/>
                  <a:gd name="T67" fmla="*/ 27 h 27"/>
                  <a:gd name="T68" fmla="*/ 99 w 100"/>
                  <a:gd name="T69" fmla="*/ 24 h 27"/>
                  <a:gd name="T70" fmla="*/ 100 w 100"/>
                  <a:gd name="T71" fmla="*/ 21 h 27"/>
                  <a:gd name="T72" fmla="*/ 100 w 100"/>
                  <a:gd name="T73" fmla="*/ 21 h 27"/>
                  <a:gd name="T74" fmla="*/ 100 w 100"/>
                  <a:gd name="T75" fmla="*/ 19 h 27"/>
                  <a:gd name="T76" fmla="*/ 100 w 100"/>
                  <a:gd name="T77" fmla="*/ 19 h 27"/>
                  <a:gd name="T78" fmla="*/ 99 w 100"/>
                  <a:gd name="T79" fmla="*/ 15 h 27"/>
                  <a:gd name="T80" fmla="*/ 96 w 100"/>
                  <a:gd name="T81" fmla="*/ 11 h 27"/>
                  <a:gd name="T82" fmla="*/ 96 w 100"/>
                  <a:gd name="T8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0" h="27">
                    <a:moveTo>
                      <a:pt x="96" y="11"/>
                    </a:moveTo>
                    <a:lnTo>
                      <a:pt x="96" y="11"/>
                    </a:lnTo>
                    <a:lnTo>
                      <a:pt x="85" y="6"/>
                    </a:lnTo>
                    <a:lnTo>
                      <a:pt x="73" y="2"/>
                    </a:lnTo>
                    <a:lnTo>
                      <a:pt x="62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6" y="2"/>
                    </a:lnTo>
                    <a:lnTo>
                      <a:pt x="15" y="6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2" y="12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24"/>
                    </a:lnTo>
                    <a:lnTo>
                      <a:pt x="3" y="27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7" y="27"/>
                    </a:lnTo>
                    <a:lnTo>
                      <a:pt x="18" y="23"/>
                    </a:lnTo>
                    <a:lnTo>
                      <a:pt x="29" y="19"/>
                    </a:lnTo>
                    <a:lnTo>
                      <a:pt x="38" y="17"/>
                    </a:lnTo>
                    <a:lnTo>
                      <a:pt x="49" y="16"/>
                    </a:lnTo>
                    <a:lnTo>
                      <a:pt x="49" y="16"/>
                    </a:lnTo>
                    <a:lnTo>
                      <a:pt x="60" y="17"/>
                    </a:lnTo>
                    <a:lnTo>
                      <a:pt x="71" y="19"/>
                    </a:lnTo>
                    <a:lnTo>
                      <a:pt x="82" y="23"/>
                    </a:lnTo>
                    <a:lnTo>
                      <a:pt x="92" y="27"/>
                    </a:lnTo>
                    <a:lnTo>
                      <a:pt x="92" y="27"/>
                    </a:lnTo>
                    <a:lnTo>
                      <a:pt x="94" y="27"/>
                    </a:lnTo>
                    <a:lnTo>
                      <a:pt x="97" y="27"/>
                    </a:lnTo>
                    <a:lnTo>
                      <a:pt x="99" y="24"/>
                    </a:lnTo>
                    <a:lnTo>
                      <a:pt x="100" y="21"/>
                    </a:lnTo>
                    <a:lnTo>
                      <a:pt x="100" y="21"/>
                    </a:lnTo>
                    <a:lnTo>
                      <a:pt x="100" y="19"/>
                    </a:lnTo>
                    <a:lnTo>
                      <a:pt x="100" y="19"/>
                    </a:lnTo>
                    <a:lnTo>
                      <a:pt x="99" y="15"/>
                    </a:lnTo>
                    <a:lnTo>
                      <a:pt x="96" y="11"/>
                    </a:lnTo>
                    <a:lnTo>
                      <a:pt x="96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35">
                <a:extLst>
                  <a:ext uri="{FF2B5EF4-FFF2-40B4-BE49-F238E27FC236}">
                    <a16:creationId xmlns:a16="http://schemas.microsoft.com/office/drawing/2014/main" id="{9C8256A0-3E83-F331-4AD4-3BA93C0892D5}"/>
                  </a:ext>
                </a:extLst>
              </p:cNvPr>
              <p:cNvSpPr/>
              <p:nvPr/>
            </p:nvSpPr>
            <p:spPr bwMode="auto">
              <a:xfrm>
                <a:off x="4902201" y="2030413"/>
                <a:ext cx="85725" cy="65088"/>
              </a:xfrm>
              <a:custGeom>
                <a:avLst/>
                <a:gdLst>
                  <a:gd name="T0" fmla="*/ 76 w 107"/>
                  <a:gd name="T1" fmla="*/ 57 h 83"/>
                  <a:gd name="T2" fmla="*/ 76 w 107"/>
                  <a:gd name="T3" fmla="*/ 57 h 83"/>
                  <a:gd name="T4" fmla="*/ 62 w 107"/>
                  <a:gd name="T5" fmla="*/ 0 h 83"/>
                  <a:gd name="T6" fmla="*/ 45 w 107"/>
                  <a:gd name="T7" fmla="*/ 0 h 83"/>
                  <a:gd name="T8" fmla="*/ 31 w 107"/>
                  <a:gd name="T9" fmla="*/ 56 h 83"/>
                  <a:gd name="T10" fmla="*/ 31 w 107"/>
                  <a:gd name="T11" fmla="*/ 56 h 83"/>
                  <a:gd name="T12" fmla="*/ 17 w 107"/>
                  <a:gd name="T13" fmla="*/ 0 h 83"/>
                  <a:gd name="T14" fmla="*/ 0 w 107"/>
                  <a:gd name="T15" fmla="*/ 0 h 83"/>
                  <a:gd name="T16" fmla="*/ 21 w 107"/>
                  <a:gd name="T17" fmla="*/ 83 h 83"/>
                  <a:gd name="T18" fmla="*/ 39 w 107"/>
                  <a:gd name="T19" fmla="*/ 83 h 83"/>
                  <a:gd name="T20" fmla="*/ 53 w 107"/>
                  <a:gd name="T21" fmla="*/ 27 h 83"/>
                  <a:gd name="T22" fmla="*/ 53 w 107"/>
                  <a:gd name="T23" fmla="*/ 27 h 83"/>
                  <a:gd name="T24" fmla="*/ 68 w 107"/>
                  <a:gd name="T25" fmla="*/ 83 h 83"/>
                  <a:gd name="T26" fmla="*/ 86 w 107"/>
                  <a:gd name="T27" fmla="*/ 83 h 83"/>
                  <a:gd name="T28" fmla="*/ 107 w 107"/>
                  <a:gd name="T29" fmla="*/ 0 h 83"/>
                  <a:gd name="T30" fmla="*/ 90 w 107"/>
                  <a:gd name="T31" fmla="*/ 0 h 83"/>
                  <a:gd name="T32" fmla="*/ 76 w 107"/>
                  <a:gd name="T33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83">
                    <a:moveTo>
                      <a:pt x="76" y="57"/>
                    </a:moveTo>
                    <a:lnTo>
                      <a:pt x="76" y="57"/>
                    </a:lnTo>
                    <a:lnTo>
                      <a:pt x="62" y="0"/>
                    </a:lnTo>
                    <a:lnTo>
                      <a:pt x="45" y="0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17" y="0"/>
                    </a:lnTo>
                    <a:lnTo>
                      <a:pt x="0" y="0"/>
                    </a:lnTo>
                    <a:lnTo>
                      <a:pt x="21" y="83"/>
                    </a:lnTo>
                    <a:lnTo>
                      <a:pt x="39" y="83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68" y="83"/>
                    </a:lnTo>
                    <a:lnTo>
                      <a:pt x="86" y="83"/>
                    </a:lnTo>
                    <a:lnTo>
                      <a:pt x="107" y="0"/>
                    </a:lnTo>
                    <a:lnTo>
                      <a:pt x="90" y="0"/>
                    </a:lnTo>
                    <a:lnTo>
                      <a:pt x="7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Rectangle 136">
                <a:extLst>
                  <a:ext uri="{FF2B5EF4-FFF2-40B4-BE49-F238E27FC236}">
                    <a16:creationId xmlns:a16="http://schemas.microsoft.com/office/drawing/2014/main" id="{F01ED710-46C2-855A-B2B0-4A9C84EA3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688" y="2030413"/>
                <a:ext cx="14288" cy="65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Rectangle 137">
                <a:extLst>
                  <a:ext uri="{FF2B5EF4-FFF2-40B4-BE49-F238E27FC236}">
                    <a16:creationId xmlns:a16="http://schemas.microsoft.com/office/drawing/2014/main" id="{65C70E4F-CD76-638F-4247-800A151C6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14913" y="2063750"/>
                <a:ext cx="285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38">
                <a:extLst>
                  <a:ext uri="{FF2B5EF4-FFF2-40B4-BE49-F238E27FC236}">
                    <a16:creationId xmlns:a16="http://schemas.microsoft.com/office/drawing/2014/main" id="{34943311-6DBC-18C7-95C4-DCA2F90859A3}"/>
                  </a:ext>
                </a:extLst>
              </p:cNvPr>
              <p:cNvSpPr/>
              <p:nvPr/>
            </p:nvSpPr>
            <p:spPr bwMode="auto">
              <a:xfrm>
                <a:off x="5051426" y="2030413"/>
                <a:ext cx="46038" cy="65088"/>
              </a:xfrm>
              <a:custGeom>
                <a:avLst/>
                <a:gdLst>
                  <a:gd name="T0" fmla="*/ 0 w 57"/>
                  <a:gd name="T1" fmla="*/ 83 h 83"/>
                  <a:gd name="T2" fmla="*/ 18 w 57"/>
                  <a:gd name="T3" fmla="*/ 83 h 83"/>
                  <a:gd name="T4" fmla="*/ 18 w 57"/>
                  <a:gd name="T5" fmla="*/ 49 h 83"/>
                  <a:gd name="T6" fmla="*/ 52 w 57"/>
                  <a:gd name="T7" fmla="*/ 49 h 83"/>
                  <a:gd name="T8" fmla="*/ 52 w 57"/>
                  <a:gd name="T9" fmla="*/ 34 h 83"/>
                  <a:gd name="T10" fmla="*/ 18 w 57"/>
                  <a:gd name="T11" fmla="*/ 34 h 83"/>
                  <a:gd name="T12" fmla="*/ 18 w 57"/>
                  <a:gd name="T13" fmla="*/ 15 h 83"/>
                  <a:gd name="T14" fmla="*/ 57 w 57"/>
                  <a:gd name="T15" fmla="*/ 15 h 83"/>
                  <a:gd name="T16" fmla="*/ 57 w 57"/>
                  <a:gd name="T17" fmla="*/ 0 h 83"/>
                  <a:gd name="T18" fmla="*/ 0 w 57"/>
                  <a:gd name="T19" fmla="*/ 0 h 83"/>
                  <a:gd name="T20" fmla="*/ 0 w 57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83">
                    <a:moveTo>
                      <a:pt x="0" y="83"/>
                    </a:moveTo>
                    <a:lnTo>
                      <a:pt x="18" y="83"/>
                    </a:lnTo>
                    <a:lnTo>
                      <a:pt x="18" y="49"/>
                    </a:lnTo>
                    <a:lnTo>
                      <a:pt x="52" y="49"/>
                    </a:lnTo>
                    <a:lnTo>
                      <a:pt x="52" y="34"/>
                    </a:lnTo>
                    <a:lnTo>
                      <a:pt x="18" y="34"/>
                    </a:lnTo>
                    <a:lnTo>
                      <a:pt x="18" y="15"/>
                    </a:lnTo>
                    <a:lnTo>
                      <a:pt x="57" y="15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Rectangle 139">
                <a:extLst>
                  <a:ext uri="{FF2B5EF4-FFF2-40B4-BE49-F238E27FC236}">
                    <a16:creationId xmlns:a16="http://schemas.microsoft.com/office/drawing/2014/main" id="{E1DCF468-F328-6531-6085-6E5B83F92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3813" y="2030413"/>
                <a:ext cx="14288" cy="65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D2D0E8-FB9A-8C67-5ECD-497D46A57814}"/>
              </a:ext>
            </a:extLst>
          </p:cNvPr>
          <p:cNvGrpSpPr/>
          <p:nvPr/>
        </p:nvGrpSpPr>
        <p:grpSpPr>
          <a:xfrm>
            <a:off x="4493125" y="2080259"/>
            <a:ext cx="1698306" cy="1572440"/>
            <a:chOff x="3527846" y="1755435"/>
            <a:chExt cx="1273895" cy="1179484"/>
          </a:xfr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</p:grpSpPr>
        <p:sp>
          <p:nvSpPr>
            <p:cNvPr id="33" name="箭头4">
              <a:extLst>
                <a:ext uri="{FF2B5EF4-FFF2-40B4-BE49-F238E27FC236}">
                  <a16:creationId xmlns:a16="http://schemas.microsoft.com/office/drawing/2014/main" id="{81EB28BB-4308-DC5B-B930-C6B605E4D4F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27846" y="1755435"/>
              <a:ext cx="1273895" cy="1179484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anchor="ctr"/>
            <a:lstStyle/>
            <a:p>
              <a:pPr defTabSz="1217354">
                <a:lnSpc>
                  <a:spcPct val="120000"/>
                </a:lnSpc>
                <a:defRPr/>
              </a:pPr>
              <a:endParaRPr lang="en-US" sz="933">
                <a:solidFill>
                  <a:srgbClr val="080808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8EE4066-B957-DFBC-43AD-DCE213F0F9DD}"/>
                </a:ext>
              </a:extLst>
            </p:cNvPr>
            <p:cNvGrpSpPr/>
            <p:nvPr/>
          </p:nvGrpSpPr>
          <p:grpSpPr>
            <a:xfrm>
              <a:off x="3921080" y="2128709"/>
              <a:ext cx="324261" cy="312340"/>
              <a:chOff x="4903788" y="1471613"/>
              <a:chExt cx="215900" cy="207963"/>
            </a:xfrm>
            <a:grpFill/>
          </p:grpSpPr>
          <p:sp>
            <p:nvSpPr>
              <p:cNvPr id="35" name="Freeform 226">
                <a:extLst>
                  <a:ext uri="{FF2B5EF4-FFF2-40B4-BE49-F238E27FC236}">
                    <a16:creationId xmlns:a16="http://schemas.microsoft.com/office/drawing/2014/main" id="{05038483-3DCE-88CC-4CA9-225785496E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26013" y="1471613"/>
                <a:ext cx="171450" cy="146050"/>
              </a:xfrm>
              <a:custGeom>
                <a:avLst/>
                <a:gdLst>
                  <a:gd name="T0" fmla="*/ 15 w 215"/>
                  <a:gd name="T1" fmla="*/ 164 h 183"/>
                  <a:gd name="T2" fmla="*/ 83 w 215"/>
                  <a:gd name="T3" fmla="*/ 164 h 183"/>
                  <a:gd name="T4" fmla="*/ 80 w 215"/>
                  <a:gd name="T5" fmla="*/ 183 h 183"/>
                  <a:gd name="T6" fmla="*/ 135 w 215"/>
                  <a:gd name="T7" fmla="*/ 183 h 183"/>
                  <a:gd name="T8" fmla="*/ 132 w 215"/>
                  <a:gd name="T9" fmla="*/ 164 h 183"/>
                  <a:gd name="T10" fmla="*/ 200 w 215"/>
                  <a:gd name="T11" fmla="*/ 164 h 183"/>
                  <a:gd name="T12" fmla="*/ 200 w 215"/>
                  <a:gd name="T13" fmla="*/ 164 h 183"/>
                  <a:gd name="T14" fmla="*/ 206 w 215"/>
                  <a:gd name="T15" fmla="*/ 163 h 183"/>
                  <a:gd name="T16" fmla="*/ 211 w 215"/>
                  <a:gd name="T17" fmla="*/ 160 h 183"/>
                  <a:gd name="T18" fmla="*/ 214 w 215"/>
                  <a:gd name="T19" fmla="*/ 155 h 183"/>
                  <a:gd name="T20" fmla="*/ 215 w 215"/>
                  <a:gd name="T21" fmla="*/ 149 h 183"/>
                  <a:gd name="T22" fmla="*/ 215 w 215"/>
                  <a:gd name="T23" fmla="*/ 15 h 183"/>
                  <a:gd name="T24" fmla="*/ 215 w 215"/>
                  <a:gd name="T25" fmla="*/ 15 h 183"/>
                  <a:gd name="T26" fmla="*/ 214 w 215"/>
                  <a:gd name="T27" fmla="*/ 10 h 183"/>
                  <a:gd name="T28" fmla="*/ 211 w 215"/>
                  <a:gd name="T29" fmla="*/ 4 h 183"/>
                  <a:gd name="T30" fmla="*/ 206 w 215"/>
                  <a:gd name="T31" fmla="*/ 2 h 183"/>
                  <a:gd name="T32" fmla="*/ 200 w 215"/>
                  <a:gd name="T33" fmla="*/ 0 h 183"/>
                  <a:gd name="T34" fmla="*/ 15 w 215"/>
                  <a:gd name="T35" fmla="*/ 0 h 183"/>
                  <a:gd name="T36" fmla="*/ 15 w 215"/>
                  <a:gd name="T37" fmla="*/ 0 h 183"/>
                  <a:gd name="T38" fmla="*/ 9 w 215"/>
                  <a:gd name="T39" fmla="*/ 2 h 183"/>
                  <a:gd name="T40" fmla="*/ 4 w 215"/>
                  <a:gd name="T41" fmla="*/ 4 h 183"/>
                  <a:gd name="T42" fmla="*/ 1 w 215"/>
                  <a:gd name="T43" fmla="*/ 10 h 183"/>
                  <a:gd name="T44" fmla="*/ 0 w 215"/>
                  <a:gd name="T45" fmla="*/ 15 h 183"/>
                  <a:gd name="T46" fmla="*/ 0 w 215"/>
                  <a:gd name="T47" fmla="*/ 149 h 183"/>
                  <a:gd name="T48" fmla="*/ 0 w 215"/>
                  <a:gd name="T49" fmla="*/ 149 h 183"/>
                  <a:gd name="T50" fmla="*/ 1 w 215"/>
                  <a:gd name="T51" fmla="*/ 155 h 183"/>
                  <a:gd name="T52" fmla="*/ 4 w 215"/>
                  <a:gd name="T53" fmla="*/ 160 h 183"/>
                  <a:gd name="T54" fmla="*/ 9 w 215"/>
                  <a:gd name="T55" fmla="*/ 163 h 183"/>
                  <a:gd name="T56" fmla="*/ 15 w 215"/>
                  <a:gd name="T57" fmla="*/ 164 h 183"/>
                  <a:gd name="T58" fmla="*/ 15 w 215"/>
                  <a:gd name="T59" fmla="*/ 164 h 183"/>
                  <a:gd name="T60" fmla="*/ 11 w 215"/>
                  <a:gd name="T61" fmla="*/ 10 h 183"/>
                  <a:gd name="T62" fmla="*/ 203 w 215"/>
                  <a:gd name="T63" fmla="*/ 10 h 183"/>
                  <a:gd name="T64" fmla="*/ 203 w 215"/>
                  <a:gd name="T65" fmla="*/ 149 h 183"/>
                  <a:gd name="T66" fmla="*/ 11 w 215"/>
                  <a:gd name="T67" fmla="*/ 149 h 183"/>
                  <a:gd name="T68" fmla="*/ 11 w 215"/>
                  <a:gd name="T69" fmla="*/ 1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183">
                    <a:moveTo>
                      <a:pt x="15" y="164"/>
                    </a:moveTo>
                    <a:lnTo>
                      <a:pt x="83" y="164"/>
                    </a:lnTo>
                    <a:lnTo>
                      <a:pt x="80" y="183"/>
                    </a:lnTo>
                    <a:lnTo>
                      <a:pt x="135" y="183"/>
                    </a:lnTo>
                    <a:lnTo>
                      <a:pt x="132" y="164"/>
                    </a:lnTo>
                    <a:lnTo>
                      <a:pt x="200" y="164"/>
                    </a:lnTo>
                    <a:lnTo>
                      <a:pt x="200" y="164"/>
                    </a:lnTo>
                    <a:lnTo>
                      <a:pt x="206" y="163"/>
                    </a:lnTo>
                    <a:lnTo>
                      <a:pt x="211" y="160"/>
                    </a:lnTo>
                    <a:lnTo>
                      <a:pt x="214" y="155"/>
                    </a:lnTo>
                    <a:lnTo>
                      <a:pt x="215" y="149"/>
                    </a:lnTo>
                    <a:lnTo>
                      <a:pt x="215" y="15"/>
                    </a:lnTo>
                    <a:lnTo>
                      <a:pt x="215" y="15"/>
                    </a:lnTo>
                    <a:lnTo>
                      <a:pt x="214" y="10"/>
                    </a:lnTo>
                    <a:lnTo>
                      <a:pt x="211" y="4"/>
                    </a:lnTo>
                    <a:lnTo>
                      <a:pt x="206" y="2"/>
                    </a:lnTo>
                    <a:lnTo>
                      <a:pt x="20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1" y="10"/>
                    </a:lnTo>
                    <a:lnTo>
                      <a:pt x="0" y="15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155"/>
                    </a:lnTo>
                    <a:lnTo>
                      <a:pt x="4" y="160"/>
                    </a:lnTo>
                    <a:lnTo>
                      <a:pt x="9" y="163"/>
                    </a:lnTo>
                    <a:lnTo>
                      <a:pt x="15" y="164"/>
                    </a:lnTo>
                    <a:lnTo>
                      <a:pt x="15" y="164"/>
                    </a:lnTo>
                    <a:close/>
                    <a:moveTo>
                      <a:pt x="11" y="10"/>
                    </a:moveTo>
                    <a:lnTo>
                      <a:pt x="203" y="10"/>
                    </a:lnTo>
                    <a:lnTo>
                      <a:pt x="203" y="149"/>
                    </a:lnTo>
                    <a:lnTo>
                      <a:pt x="11" y="149"/>
                    </a:ln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227">
                <a:extLst>
                  <a:ext uri="{FF2B5EF4-FFF2-40B4-BE49-F238E27FC236}">
                    <a16:creationId xmlns:a16="http://schemas.microsoft.com/office/drawing/2014/main" id="{2FAE2E90-51FB-8A4C-DADB-D70ECECAFC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03788" y="1625601"/>
                <a:ext cx="215900" cy="53975"/>
              </a:xfrm>
              <a:custGeom>
                <a:avLst/>
                <a:gdLst>
                  <a:gd name="T0" fmla="*/ 272 w 273"/>
                  <a:gd name="T1" fmla="*/ 56 h 68"/>
                  <a:gd name="T2" fmla="*/ 272 w 273"/>
                  <a:gd name="T3" fmla="*/ 56 h 68"/>
                  <a:gd name="T4" fmla="*/ 270 w 273"/>
                  <a:gd name="T5" fmla="*/ 51 h 68"/>
                  <a:gd name="T6" fmla="*/ 266 w 273"/>
                  <a:gd name="T7" fmla="*/ 45 h 68"/>
                  <a:gd name="T8" fmla="*/ 255 w 273"/>
                  <a:gd name="T9" fmla="*/ 30 h 68"/>
                  <a:gd name="T10" fmla="*/ 233 w 273"/>
                  <a:gd name="T11" fmla="*/ 1 h 68"/>
                  <a:gd name="T12" fmla="*/ 233 w 273"/>
                  <a:gd name="T13" fmla="*/ 1 h 68"/>
                  <a:gd name="T14" fmla="*/ 232 w 273"/>
                  <a:gd name="T15" fmla="*/ 1 h 68"/>
                  <a:gd name="T16" fmla="*/ 229 w 273"/>
                  <a:gd name="T17" fmla="*/ 0 h 68"/>
                  <a:gd name="T18" fmla="*/ 44 w 273"/>
                  <a:gd name="T19" fmla="*/ 0 h 68"/>
                  <a:gd name="T20" fmla="*/ 44 w 273"/>
                  <a:gd name="T21" fmla="*/ 0 h 68"/>
                  <a:gd name="T22" fmla="*/ 41 w 273"/>
                  <a:gd name="T23" fmla="*/ 1 h 68"/>
                  <a:gd name="T24" fmla="*/ 40 w 273"/>
                  <a:gd name="T25" fmla="*/ 1 h 68"/>
                  <a:gd name="T26" fmla="*/ 40 w 273"/>
                  <a:gd name="T27" fmla="*/ 1 h 68"/>
                  <a:gd name="T28" fmla="*/ 30 w 273"/>
                  <a:gd name="T29" fmla="*/ 15 h 68"/>
                  <a:gd name="T30" fmla="*/ 18 w 273"/>
                  <a:gd name="T31" fmla="*/ 30 h 68"/>
                  <a:gd name="T32" fmla="*/ 7 w 273"/>
                  <a:gd name="T33" fmla="*/ 45 h 68"/>
                  <a:gd name="T34" fmla="*/ 3 w 273"/>
                  <a:gd name="T35" fmla="*/ 51 h 68"/>
                  <a:gd name="T36" fmla="*/ 1 w 273"/>
                  <a:gd name="T37" fmla="*/ 56 h 68"/>
                  <a:gd name="T38" fmla="*/ 1 w 273"/>
                  <a:gd name="T39" fmla="*/ 56 h 68"/>
                  <a:gd name="T40" fmla="*/ 0 w 273"/>
                  <a:gd name="T41" fmla="*/ 60 h 68"/>
                  <a:gd name="T42" fmla="*/ 1 w 273"/>
                  <a:gd name="T43" fmla="*/ 63 h 68"/>
                  <a:gd name="T44" fmla="*/ 1 w 273"/>
                  <a:gd name="T45" fmla="*/ 63 h 68"/>
                  <a:gd name="T46" fmla="*/ 4 w 273"/>
                  <a:gd name="T47" fmla="*/ 66 h 68"/>
                  <a:gd name="T48" fmla="*/ 8 w 273"/>
                  <a:gd name="T49" fmla="*/ 67 h 68"/>
                  <a:gd name="T50" fmla="*/ 19 w 273"/>
                  <a:gd name="T51" fmla="*/ 68 h 68"/>
                  <a:gd name="T52" fmla="*/ 255 w 273"/>
                  <a:gd name="T53" fmla="*/ 68 h 68"/>
                  <a:gd name="T54" fmla="*/ 255 w 273"/>
                  <a:gd name="T55" fmla="*/ 68 h 68"/>
                  <a:gd name="T56" fmla="*/ 265 w 273"/>
                  <a:gd name="T57" fmla="*/ 67 h 68"/>
                  <a:gd name="T58" fmla="*/ 269 w 273"/>
                  <a:gd name="T59" fmla="*/ 66 h 68"/>
                  <a:gd name="T60" fmla="*/ 272 w 273"/>
                  <a:gd name="T61" fmla="*/ 63 h 68"/>
                  <a:gd name="T62" fmla="*/ 272 w 273"/>
                  <a:gd name="T63" fmla="*/ 63 h 68"/>
                  <a:gd name="T64" fmla="*/ 273 w 273"/>
                  <a:gd name="T65" fmla="*/ 60 h 68"/>
                  <a:gd name="T66" fmla="*/ 272 w 273"/>
                  <a:gd name="T67" fmla="*/ 56 h 68"/>
                  <a:gd name="T68" fmla="*/ 272 w 273"/>
                  <a:gd name="T69" fmla="*/ 56 h 68"/>
                  <a:gd name="T70" fmla="*/ 265 w 273"/>
                  <a:gd name="T71" fmla="*/ 59 h 68"/>
                  <a:gd name="T72" fmla="*/ 265 w 273"/>
                  <a:gd name="T73" fmla="*/ 59 h 68"/>
                  <a:gd name="T74" fmla="*/ 263 w 273"/>
                  <a:gd name="T75" fmla="*/ 60 h 68"/>
                  <a:gd name="T76" fmla="*/ 255 w 273"/>
                  <a:gd name="T77" fmla="*/ 60 h 68"/>
                  <a:gd name="T78" fmla="*/ 19 w 273"/>
                  <a:gd name="T79" fmla="*/ 60 h 68"/>
                  <a:gd name="T80" fmla="*/ 19 w 273"/>
                  <a:gd name="T81" fmla="*/ 60 h 68"/>
                  <a:gd name="T82" fmla="*/ 11 w 273"/>
                  <a:gd name="T83" fmla="*/ 60 h 68"/>
                  <a:gd name="T84" fmla="*/ 8 w 273"/>
                  <a:gd name="T85" fmla="*/ 60 h 68"/>
                  <a:gd name="T86" fmla="*/ 8 w 273"/>
                  <a:gd name="T87" fmla="*/ 60 h 68"/>
                  <a:gd name="T88" fmla="*/ 8 w 273"/>
                  <a:gd name="T89" fmla="*/ 57 h 68"/>
                  <a:gd name="T90" fmla="*/ 8 w 273"/>
                  <a:gd name="T91" fmla="*/ 57 h 68"/>
                  <a:gd name="T92" fmla="*/ 8 w 273"/>
                  <a:gd name="T93" fmla="*/ 57 h 68"/>
                  <a:gd name="T94" fmla="*/ 8 w 273"/>
                  <a:gd name="T95" fmla="*/ 57 h 68"/>
                  <a:gd name="T96" fmla="*/ 12 w 273"/>
                  <a:gd name="T97" fmla="*/ 49 h 68"/>
                  <a:gd name="T98" fmla="*/ 22 w 273"/>
                  <a:gd name="T99" fmla="*/ 36 h 68"/>
                  <a:gd name="T100" fmla="*/ 251 w 273"/>
                  <a:gd name="T101" fmla="*/ 36 h 68"/>
                  <a:gd name="T102" fmla="*/ 251 w 273"/>
                  <a:gd name="T103" fmla="*/ 36 h 68"/>
                  <a:gd name="T104" fmla="*/ 261 w 273"/>
                  <a:gd name="T105" fmla="*/ 49 h 68"/>
                  <a:gd name="T106" fmla="*/ 265 w 273"/>
                  <a:gd name="T107" fmla="*/ 57 h 68"/>
                  <a:gd name="T108" fmla="*/ 265 w 273"/>
                  <a:gd name="T109" fmla="*/ 57 h 68"/>
                  <a:gd name="T110" fmla="*/ 265 w 273"/>
                  <a:gd name="T111" fmla="*/ 57 h 68"/>
                  <a:gd name="T112" fmla="*/ 265 w 273"/>
                  <a:gd name="T113" fmla="*/ 57 h 68"/>
                  <a:gd name="T114" fmla="*/ 265 w 273"/>
                  <a:gd name="T115" fmla="*/ 59 h 68"/>
                  <a:gd name="T116" fmla="*/ 265 w 273"/>
                  <a:gd name="T117" fmla="*/ 5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3" h="68">
                    <a:moveTo>
                      <a:pt x="272" y="56"/>
                    </a:moveTo>
                    <a:lnTo>
                      <a:pt x="272" y="56"/>
                    </a:lnTo>
                    <a:lnTo>
                      <a:pt x="270" y="51"/>
                    </a:lnTo>
                    <a:lnTo>
                      <a:pt x="266" y="45"/>
                    </a:lnTo>
                    <a:lnTo>
                      <a:pt x="255" y="30"/>
                    </a:lnTo>
                    <a:lnTo>
                      <a:pt x="233" y="1"/>
                    </a:lnTo>
                    <a:lnTo>
                      <a:pt x="233" y="1"/>
                    </a:lnTo>
                    <a:lnTo>
                      <a:pt x="232" y="1"/>
                    </a:lnTo>
                    <a:lnTo>
                      <a:pt x="22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30" y="15"/>
                    </a:lnTo>
                    <a:lnTo>
                      <a:pt x="18" y="30"/>
                    </a:lnTo>
                    <a:lnTo>
                      <a:pt x="7" y="45"/>
                    </a:lnTo>
                    <a:lnTo>
                      <a:pt x="3" y="51"/>
                    </a:lnTo>
                    <a:lnTo>
                      <a:pt x="1" y="56"/>
                    </a:lnTo>
                    <a:lnTo>
                      <a:pt x="1" y="56"/>
                    </a:lnTo>
                    <a:lnTo>
                      <a:pt x="0" y="60"/>
                    </a:lnTo>
                    <a:lnTo>
                      <a:pt x="1" y="63"/>
                    </a:lnTo>
                    <a:lnTo>
                      <a:pt x="1" y="63"/>
                    </a:lnTo>
                    <a:lnTo>
                      <a:pt x="4" y="66"/>
                    </a:lnTo>
                    <a:lnTo>
                      <a:pt x="8" y="67"/>
                    </a:lnTo>
                    <a:lnTo>
                      <a:pt x="19" y="68"/>
                    </a:lnTo>
                    <a:lnTo>
                      <a:pt x="255" y="68"/>
                    </a:lnTo>
                    <a:lnTo>
                      <a:pt x="255" y="68"/>
                    </a:lnTo>
                    <a:lnTo>
                      <a:pt x="265" y="67"/>
                    </a:lnTo>
                    <a:lnTo>
                      <a:pt x="269" y="66"/>
                    </a:lnTo>
                    <a:lnTo>
                      <a:pt x="272" y="63"/>
                    </a:lnTo>
                    <a:lnTo>
                      <a:pt x="272" y="63"/>
                    </a:lnTo>
                    <a:lnTo>
                      <a:pt x="273" y="60"/>
                    </a:lnTo>
                    <a:lnTo>
                      <a:pt x="272" y="56"/>
                    </a:lnTo>
                    <a:lnTo>
                      <a:pt x="272" y="56"/>
                    </a:lnTo>
                    <a:close/>
                    <a:moveTo>
                      <a:pt x="265" y="59"/>
                    </a:moveTo>
                    <a:lnTo>
                      <a:pt x="265" y="59"/>
                    </a:lnTo>
                    <a:lnTo>
                      <a:pt x="263" y="60"/>
                    </a:lnTo>
                    <a:lnTo>
                      <a:pt x="255" y="6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11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8" y="57"/>
                    </a:lnTo>
                    <a:lnTo>
                      <a:pt x="12" y="49"/>
                    </a:lnTo>
                    <a:lnTo>
                      <a:pt x="22" y="36"/>
                    </a:lnTo>
                    <a:lnTo>
                      <a:pt x="251" y="36"/>
                    </a:lnTo>
                    <a:lnTo>
                      <a:pt x="251" y="36"/>
                    </a:lnTo>
                    <a:lnTo>
                      <a:pt x="261" y="49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7"/>
                    </a:lnTo>
                    <a:lnTo>
                      <a:pt x="265" y="59"/>
                    </a:lnTo>
                    <a:lnTo>
                      <a:pt x="265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04" tIns="60952" rIns="121904" bIns="60952" numCol="1" anchor="t" anchorCtr="0" compatLnSpc="1"/>
              <a:lstStyle/>
              <a:p>
                <a:pPr defTabSz="1217354"/>
                <a:endParaRPr lang="zh-CN" altLang="en-US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1A5530E-89F1-D334-10EE-E26E3B68F972}"/>
              </a:ext>
            </a:extLst>
          </p:cNvPr>
          <p:cNvGrpSpPr/>
          <p:nvPr/>
        </p:nvGrpSpPr>
        <p:grpSpPr>
          <a:xfrm>
            <a:off x="1391291" y="2001178"/>
            <a:ext cx="2917782" cy="1200329"/>
            <a:chOff x="2664545" y="1798452"/>
            <a:chExt cx="2917782" cy="120032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1F1787-66F1-4CE2-E91D-29F86226E86D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5578692-3CE8-B2A1-6AB1-1AEFD3A34764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BA77095-63FB-9E7F-78FB-B69D1B123CE5}"/>
              </a:ext>
            </a:extLst>
          </p:cNvPr>
          <p:cNvGrpSpPr/>
          <p:nvPr/>
        </p:nvGrpSpPr>
        <p:grpSpPr>
          <a:xfrm>
            <a:off x="7737274" y="2001178"/>
            <a:ext cx="2917783" cy="1200329"/>
            <a:chOff x="1777866" y="1798452"/>
            <a:chExt cx="2917783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6CFB3D-3D5C-7122-44D8-3B788B4054ED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A8FCA8B-F37E-328F-F0C4-FA43D6F01BDF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95B8C1F-B219-6533-36C7-7A5FB5AC75B0}"/>
              </a:ext>
            </a:extLst>
          </p:cNvPr>
          <p:cNvGrpSpPr/>
          <p:nvPr/>
        </p:nvGrpSpPr>
        <p:grpSpPr>
          <a:xfrm>
            <a:off x="1391291" y="3683408"/>
            <a:ext cx="2917782" cy="1200329"/>
            <a:chOff x="2664545" y="1798452"/>
            <a:chExt cx="2917782" cy="120032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EAA4C8E-0C12-25E3-D7E3-7F55B343A6E7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CFA564-A8BE-B459-169E-5C76386F03B9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C03FBF1-F091-1AC9-DD50-B60D16D0ACA1}"/>
              </a:ext>
            </a:extLst>
          </p:cNvPr>
          <p:cNvGrpSpPr/>
          <p:nvPr/>
        </p:nvGrpSpPr>
        <p:grpSpPr>
          <a:xfrm>
            <a:off x="7737274" y="3683408"/>
            <a:ext cx="2917783" cy="1200329"/>
            <a:chOff x="1777866" y="1798452"/>
            <a:chExt cx="2917783" cy="120032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71E1C6-73D2-C234-7B4E-A9F6834C1FC6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6F1DEDC-2232-328F-4E77-191D2A08AE71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723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FB952CE-2109-AB59-7D78-90E1883FCF30}"/>
              </a:ext>
            </a:extLst>
          </p:cNvPr>
          <p:cNvSpPr txBox="1"/>
          <p:nvPr/>
        </p:nvSpPr>
        <p:spPr>
          <a:xfrm>
            <a:off x="5311167" y="11471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gradFill flip="none" rotWithShape="1">
                  <a:gsLst>
                    <a:gs pos="100000">
                      <a:srgbClr val="FFC000">
                        <a:alpha val="0"/>
                      </a:srgbClr>
                    </a:gs>
                    <a:gs pos="30000">
                      <a:srgbClr val="E0B54D"/>
                    </a:gs>
                  </a:gsLst>
                  <a:lin ang="5400000" scaled="1"/>
                  <a:tileRect/>
                </a:gradFill>
                <a:effectLst>
                  <a:outerShdw dist="38100" dir="2700000" sx="101000" sy="101000" algn="tl" rotWithShape="0">
                    <a:prstClr val="black">
                      <a:alpha val="14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5451251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974370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1168132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98013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776468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9920087" y="530340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9621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66961" y="4665771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8303512" y="3582052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398337" y="4607937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4A7F18E-D9A2-FF33-A3E1-DE0CD7382C8C}"/>
              </a:ext>
            </a:extLst>
          </p:cNvPr>
          <p:cNvGrpSpPr/>
          <p:nvPr/>
        </p:nvGrpSpPr>
        <p:grpSpPr>
          <a:xfrm>
            <a:off x="1021893" y="1656471"/>
            <a:ext cx="2320853" cy="3262722"/>
            <a:chOff x="946273" y="1656471"/>
            <a:chExt cx="2320853" cy="326272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A4ECC1D2-39D6-CDFB-1DEA-02DDE05D2702}"/>
                </a:ext>
              </a:extLst>
            </p:cNvPr>
            <p:cNvSpPr/>
            <p:nvPr/>
          </p:nvSpPr>
          <p:spPr>
            <a:xfrm>
              <a:off x="1060573" y="1760429"/>
              <a:ext cx="2206553" cy="3158764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40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3701B4E4-EC0B-9AE7-2B25-F2610542909B}"/>
                </a:ext>
              </a:extLst>
            </p:cNvPr>
            <p:cNvSpPr/>
            <p:nvPr/>
          </p:nvSpPr>
          <p:spPr>
            <a:xfrm>
              <a:off x="946273" y="1656471"/>
              <a:ext cx="2206553" cy="3158764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49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5D0E9A5-651D-56EA-A3C0-17A058D44072}"/>
                </a:ext>
              </a:extLst>
            </p:cNvPr>
            <p:cNvSpPr txBox="1"/>
            <p:nvPr/>
          </p:nvSpPr>
          <p:spPr>
            <a:xfrm>
              <a:off x="1456421" y="1856013"/>
              <a:ext cx="12939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gradFill>
                    <a:gsLst>
                      <a:gs pos="100000">
                        <a:srgbClr val="E0B54D">
                          <a:alpha val="0"/>
                        </a:srgbClr>
                      </a:gs>
                      <a:gs pos="0">
                        <a:srgbClr val="F8EFD8"/>
                      </a:gs>
                    </a:gsLst>
                    <a:lin ang="5400000" scaled="1"/>
                  </a:gradFill>
                  <a:effectLst>
                    <a:outerShdw blurRad="60007" dist="200025" dir="15000000" sy="30000" kx="-1800000" algn="bl" rotWithShape="0">
                      <a:prstClr val="black">
                        <a:alpha val="32000"/>
                      </a:prstClr>
                    </a:outerShdw>
                  </a:effectLst>
                </a:rPr>
                <a:t>01</a:t>
              </a:r>
              <a:endParaRPr lang="zh-CN" altLang="en-US" sz="72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F679CD-7FF9-EA21-D5E8-3B8685B55AA7}"/>
                </a:ext>
              </a:extLst>
            </p:cNvPr>
            <p:cNvSpPr txBox="1"/>
            <p:nvPr/>
          </p:nvSpPr>
          <p:spPr>
            <a:xfrm>
              <a:off x="1285905" y="3151925"/>
              <a:ext cx="17558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E0B54D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</a:t>
              </a:r>
              <a:endParaRPr lang="en-US" altLang="zh-CN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endParaRPr>
            </a:p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E0B54D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4FD1B35-4018-99C2-8A6C-A53591DCF9A6}"/>
              </a:ext>
            </a:extLst>
          </p:cNvPr>
          <p:cNvSpPr/>
          <p:nvPr/>
        </p:nvSpPr>
        <p:spPr>
          <a:xfrm>
            <a:off x="3716551" y="1760429"/>
            <a:ext cx="2206553" cy="3158764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40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78935AF-8730-E901-B4CC-F6486396F04C}"/>
              </a:ext>
            </a:extLst>
          </p:cNvPr>
          <p:cNvSpPr/>
          <p:nvPr/>
        </p:nvSpPr>
        <p:spPr>
          <a:xfrm>
            <a:off x="3602251" y="1656471"/>
            <a:ext cx="2206553" cy="3158764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F9CDC04-37FD-F388-9342-255947D74852}"/>
              </a:ext>
            </a:extLst>
          </p:cNvPr>
          <p:cNvSpPr txBox="1"/>
          <p:nvPr/>
        </p:nvSpPr>
        <p:spPr>
          <a:xfrm>
            <a:off x="4112399" y="1856013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72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9EA0C07-0297-4168-617C-002D044014A6}"/>
              </a:ext>
            </a:extLst>
          </p:cNvPr>
          <p:cNvSpPr txBox="1"/>
          <p:nvPr/>
        </p:nvSpPr>
        <p:spPr>
          <a:xfrm>
            <a:off x="3941883" y="3151925"/>
            <a:ext cx="1755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</a:t>
            </a:r>
            <a:endParaRPr lang="en-US" altLang="zh-CN" b="1" dirty="0">
              <a:gradFill>
                <a:gsLst>
                  <a:gs pos="0">
                    <a:srgbClr val="E0B54D"/>
                  </a:gs>
                  <a:gs pos="100000">
                    <a:srgbClr val="FFC000">
                      <a:alpha val="24000"/>
                    </a:srgbClr>
                  </a:gs>
                </a:gsLst>
                <a:lin ang="5400000" scaled="1"/>
              </a:gradFill>
              <a:latin typeface="+mn-ea"/>
            </a:endParaRP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13A3844-3328-7046-CDDF-F2B86519CD02}"/>
              </a:ext>
            </a:extLst>
          </p:cNvPr>
          <p:cNvSpPr/>
          <p:nvPr/>
        </p:nvSpPr>
        <p:spPr>
          <a:xfrm>
            <a:off x="6296909" y="1760429"/>
            <a:ext cx="2206553" cy="3158764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40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DC190480-4F94-E472-4AC3-5DE23ACA36CE}"/>
              </a:ext>
            </a:extLst>
          </p:cNvPr>
          <p:cNvSpPr/>
          <p:nvPr/>
        </p:nvSpPr>
        <p:spPr>
          <a:xfrm>
            <a:off x="6182609" y="1656471"/>
            <a:ext cx="2206553" cy="3158764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4AEA936-77D5-4EA0-A7AF-81084C882A02}"/>
              </a:ext>
            </a:extLst>
          </p:cNvPr>
          <p:cNvSpPr txBox="1"/>
          <p:nvPr/>
        </p:nvSpPr>
        <p:spPr>
          <a:xfrm>
            <a:off x="6692757" y="1856013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03</a:t>
            </a:r>
            <a:endParaRPr lang="zh-CN" altLang="en-US" sz="72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24ABE13-4484-1B01-A0CD-7A22E0D2EF42}"/>
              </a:ext>
            </a:extLst>
          </p:cNvPr>
          <p:cNvSpPr txBox="1"/>
          <p:nvPr/>
        </p:nvSpPr>
        <p:spPr>
          <a:xfrm>
            <a:off x="6522241" y="3151925"/>
            <a:ext cx="1755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</a:t>
            </a:r>
            <a:endParaRPr lang="en-US" altLang="zh-CN" b="1" dirty="0">
              <a:gradFill>
                <a:gsLst>
                  <a:gs pos="0">
                    <a:srgbClr val="E0B54D"/>
                  </a:gs>
                  <a:gs pos="100000">
                    <a:srgbClr val="FFC000">
                      <a:alpha val="24000"/>
                    </a:srgbClr>
                  </a:gs>
                </a:gsLst>
                <a:lin ang="5400000" scaled="1"/>
              </a:gradFill>
              <a:latin typeface="+mn-ea"/>
            </a:endParaRP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FB1715B-488B-B810-4693-C846AC393B1A}"/>
              </a:ext>
            </a:extLst>
          </p:cNvPr>
          <p:cNvSpPr/>
          <p:nvPr/>
        </p:nvSpPr>
        <p:spPr>
          <a:xfrm>
            <a:off x="8877267" y="1760429"/>
            <a:ext cx="2206553" cy="3158764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40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1552CB94-234B-F11F-8C79-F504B0FC747B}"/>
              </a:ext>
            </a:extLst>
          </p:cNvPr>
          <p:cNvSpPr/>
          <p:nvPr/>
        </p:nvSpPr>
        <p:spPr>
          <a:xfrm>
            <a:off x="8762967" y="1656471"/>
            <a:ext cx="2206553" cy="3158764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DA65EB6-C6BE-AF8B-8815-9867BB4CD167}"/>
              </a:ext>
            </a:extLst>
          </p:cNvPr>
          <p:cNvSpPr txBox="1"/>
          <p:nvPr/>
        </p:nvSpPr>
        <p:spPr>
          <a:xfrm>
            <a:off x="9273115" y="1856013"/>
            <a:ext cx="1293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72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DCE2871-DFCC-5A72-6E12-FFBC517230AF}"/>
              </a:ext>
            </a:extLst>
          </p:cNvPr>
          <p:cNvSpPr txBox="1"/>
          <p:nvPr/>
        </p:nvSpPr>
        <p:spPr>
          <a:xfrm>
            <a:off x="9102599" y="3151925"/>
            <a:ext cx="17558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</a:t>
            </a:r>
            <a:endParaRPr lang="en-US" altLang="zh-CN" b="1" dirty="0">
              <a:gradFill>
                <a:gsLst>
                  <a:gs pos="0">
                    <a:srgbClr val="E0B54D"/>
                  </a:gs>
                  <a:gs pos="100000">
                    <a:srgbClr val="FFC000">
                      <a:alpha val="24000"/>
                    </a:srgbClr>
                  </a:gs>
                </a:gsLst>
                <a:lin ang="5400000" scaled="1"/>
              </a:gradFill>
              <a:latin typeface="+mn-ea"/>
            </a:endParaRPr>
          </a:p>
          <a:p>
            <a:pPr algn="ctr"/>
            <a:r>
              <a:rPr lang="zh-CN" altLang="en-US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84407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A7B179B-5F8D-E9D3-DF7F-61A2A84693AB}"/>
              </a:ext>
            </a:extLst>
          </p:cNvPr>
          <p:cNvGrpSpPr/>
          <p:nvPr/>
        </p:nvGrpSpPr>
        <p:grpSpPr>
          <a:xfrm>
            <a:off x="4261642" y="1865086"/>
            <a:ext cx="3668716" cy="3505200"/>
            <a:chOff x="4698946" y="2094213"/>
            <a:chExt cx="2794108" cy="266957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B09CE15-049E-A346-57A6-68BE8E6D266D}"/>
                </a:ext>
              </a:extLst>
            </p:cNvPr>
            <p:cNvSpPr/>
            <p:nvPr/>
          </p:nvSpPr>
          <p:spPr>
            <a:xfrm>
              <a:off x="4771402" y="2094213"/>
              <a:ext cx="2631080" cy="2669574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B8401E1-FF4A-0DAF-661E-5E307EB53210}"/>
                </a:ext>
              </a:extLst>
            </p:cNvPr>
            <p:cNvSpPr/>
            <p:nvPr/>
          </p:nvSpPr>
          <p:spPr>
            <a:xfrm>
              <a:off x="6752637" y="2234598"/>
              <a:ext cx="178878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FDF3C1C-C6E1-8ADB-5ADB-38F253B8C353}"/>
                </a:ext>
              </a:extLst>
            </p:cNvPr>
            <p:cNvSpPr/>
            <p:nvPr/>
          </p:nvSpPr>
          <p:spPr>
            <a:xfrm>
              <a:off x="5255957" y="2234598"/>
              <a:ext cx="178877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B93974D-FAD0-111F-D7AC-7DF57CE6D88F}"/>
                </a:ext>
              </a:extLst>
            </p:cNvPr>
            <p:cNvSpPr/>
            <p:nvPr/>
          </p:nvSpPr>
          <p:spPr>
            <a:xfrm>
              <a:off x="4698946" y="3344089"/>
              <a:ext cx="178877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F3F5866-F4D0-362D-51F7-3D034FD29964}"/>
                </a:ext>
              </a:extLst>
            </p:cNvPr>
            <p:cNvSpPr/>
            <p:nvPr/>
          </p:nvSpPr>
          <p:spPr>
            <a:xfrm>
              <a:off x="7314176" y="3344089"/>
              <a:ext cx="178878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A861622-63FB-2CFC-C252-DBCB3554503D}"/>
                </a:ext>
              </a:extLst>
            </p:cNvPr>
            <p:cNvSpPr/>
            <p:nvPr/>
          </p:nvSpPr>
          <p:spPr>
            <a:xfrm>
              <a:off x="6752637" y="4451318"/>
              <a:ext cx="178878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99B29B9-715E-C0BF-0226-7D8202A79E57}"/>
                </a:ext>
              </a:extLst>
            </p:cNvPr>
            <p:cNvSpPr/>
            <p:nvPr/>
          </p:nvSpPr>
          <p:spPr>
            <a:xfrm>
              <a:off x="5255957" y="4417353"/>
              <a:ext cx="178877" cy="181141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gradFill>
                <a:gsLst>
                  <a:gs pos="0">
                    <a:srgbClr val="E0B54D"/>
                  </a:gs>
                  <a:gs pos="100000">
                    <a:srgbClr val="F8EFD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9" name="组合 17">
              <a:extLst>
                <a:ext uri="{FF2B5EF4-FFF2-40B4-BE49-F238E27FC236}">
                  <a16:creationId xmlns:a16="http://schemas.microsoft.com/office/drawing/2014/main" id="{8EA38F4C-0AD3-E63D-6D7F-1CAD9C0FB50D}"/>
                </a:ext>
              </a:extLst>
            </p:cNvPr>
            <p:cNvGrpSpPr/>
            <p:nvPr/>
          </p:nvGrpSpPr>
          <p:grpSpPr>
            <a:xfrm>
              <a:off x="5002615" y="2511454"/>
              <a:ext cx="2187317" cy="1822166"/>
              <a:chOff x="3269293" y="2943616"/>
              <a:chExt cx="1465545" cy="1202499"/>
            </a:xfr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</p:grpSpPr>
          <p:sp>
            <p:nvSpPr>
              <p:cNvPr id="20" name="任意多边形 18">
                <a:extLst>
                  <a:ext uri="{FF2B5EF4-FFF2-40B4-BE49-F238E27FC236}">
                    <a16:creationId xmlns:a16="http://schemas.microsoft.com/office/drawing/2014/main" id="{314F5E64-B834-A051-DC88-40701E062A5F}"/>
                  </a:ext>
                </a:extLst>
              </p:cNvPr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任意多边形 19">
                <a:extLst>
                  <a:ext uri="{FF2B5EF4-FFF2-40B4-BE49-F238E27FC236}">
                    <a16:creationId xmlns:a16="http://schemas.microsoft.com/office/drawing/2014/main" id="{DE297BF2-C1A1-497B-795E-E30B1538371E}"/>
                  </a:ext>
                </a:extLst>
              </p:cNvPr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任意多边形 20">
                <a:extLst>
                  <a:ext uri="{FF2B5EF4-FFF2-40B4-BE49-F238E27FC236}">
                    <a16:creationId xmlns:a16="http://schemas.microsoft.com/office/drawing/2014/main" id="{9D43EC21-3337-4685-0D32-C99B54B5DCD2}"/>
                  </a:ext>
                </a:extLst>
              </p:cNvPr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任意多边形 21">
                <a:extLst>
                  <a:ext uri="{FF2B5EF4-FFF2-40B4-BE49-F238E27FC236}">
                    <a16:creationId xmlns:a16="http://schemas.microsoft.com/office/drawing/2014/main" id="{765C1A3F-5982-949C-1C42-8FA7702A0109}"/>
                  </a:ext>
                </a:extLst>
              </p:cNvPr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2">
                <a:extLst>
                  <a:ext uri="{FF2B5EF4-FFF2-40B4-BE49-F238E27FC236}">
                    <a16:creationId xmlns:a16="http://schemas.microsoft.com/office/drawing/2014/main" id="{13F12539-13ED-970E-9FD8-9D5FF6B9A466}"/>
                  </a:ext>
                </a:extLst>
              </p:cNvPr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任意多边形 23">
                <a:extLst>
                  <a:ext uri="{FF2B5EF4-FFF2-40B4-BE49-F238E27FC236}">
                    <a16:creationId xmlns:a16="http://schemas.microsoft.com/office/drawing/2014/main" id="{069BC30F-4ADC-F371-D8D9-C32459FF1089}"/>
                  </a:ext>
                </a:extLst>
              </p:cNvPr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grpFill/>
              <a:ln w="38100">
                <a:solidFill>
                  <a:srgbClr val="F8EFD8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CCE957D-21F7-FD1E-8AE0-A321C6228E40}"/>
                </a:ext>
              </a:extLst>
            </p:cNvPr>
            <p:cNvSpPr/>
            <p:nvPr/>
          </p:nvSpPr>
          <p:spPr>
            <a:xfrm>
              <a:off x="5389547" y="2719151"/>
              <a:ext cx="1397055" cy="1417432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FFC000">
                    <a:alpha val="9000"/>
                  </a:srgb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19FDFD-7558-60F0-C32B-406E81B4F7A4}"/>
              </a:ext>
            </a:extLst>
          </p:cNvPr>
          <p:cNvGrpSpPr/>
          <p:nvPr/>
        </p:nvGrpSpPr>
        <p:grpSpPr>
          <a:xfrm>
            <a:off x="1724724" y="4770124"/>
            <a:ext cx="2917782" cy="1200329"/>
            <a:chOff x="2664545" y="1798452"/>
            <a:chExt cx="2917782" cy="12003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41AE4C2-29FC-9EFD-80EA-E33DED6DC3B2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429725F-2E5E-8BC7-3B75-8BCAD0B34D0A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2ABDF94-8C38-7ABD-6221-64A56C50C8D3}"/>
              </a:ext>
            </a:extLst>
          </p:cNvPr>
          <p:cNvGrpSpPr/>
          <p:nvPr/>
        </p:nvGrpSpPr>
        <p:grpSpPr>
          <a:xfrm>
            <a:off x="7531973" y="4770124"/>
            <a:ext cx="2917783" cy="1200329"/>
            <a:chOff x="1777866" y="1798452"/>
            <a:chExt cx="2917783" cy="120032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1536A29-8870-FDF3-0AD0-E8D5654548EB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A7D14DE-9BE1-DA12-F39C-2D2AF8519D5B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481DEF9-D0F1-CD90-AF0F-3FEA4A9AD603}"/>
              </a:ext>
            </a:extLst>
          </p:cNvPr>
          <p:cNvGrpSpPr/>
          <p:nvPr/>
        </p:nvGrpSpPr>
        <p:grpSpPr>
          <a:xfrm>
            <a:off x="1724724" y="1487833"/>
            <a:ext cx="2917782" cy="1200329"/>
            <a:chOff x="2664545" y="1798452"/>
            <a:chExt cx="2917782" cy="120032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4FEF7E8-00FA-EDAF-DB3F-D3288ED8C3F2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7DC6325-C39D-A8F1-D02C-D14D985CFE76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81E6F18-4644-59F3-2712-510E0CDBE91C}"/>
              </a:ext>
            </a:extLst>
          </p:cNvPr>
          <p:cNvGrpSpPr/>
          <p:nvPr/>
        </p:nvGrpSpPr>
        <p:grpSpPr>
          <a:xfrm>
            <a:off x="7531973" y="1487833"/>
            <a:ext cx="2917783" cy="1200329"/>
            <a:chOff x="1777866" y="1798452"/>
            <a:chExt cx="2917783" cy="12003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92498A-28FE-FA13-AE50-D6FD294C32A5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4247A96-95D9-D4F3-0F01-C1A2236092F2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478762D-FE1E-3F0D-9B8C-47C3404AB574}"/>
              </a:ext>
            </a:extLst>
          </p:cNvPr>
          <p:cNvGrpSpPr/>
          <p:nvPr/>
        </p:nvGrpSpPr>
        <p:grpSpPr>
          <a:xfrm>
            <a:off x="1172894" y="3167661"/>
            <a:ext cx="2917782" cy="1200329"/>
            <a:chOff x="2664545" y="1798452"/>
            <a:chExt cx="2917782" cy="120032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3BDD768-01FB-0B19-813C-E6D2E044178D}"/>
                </a:ext>
              </a:extLst>
            </p:cNvPr>
            <p:cNvSpPr txBox="1"/>
            <p:nvPr/>
          </p:nvSpPr>
          <p:spPr>
            <a:xfrm>
              <a:off x="325492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0AC7066-DCCC-7FD7-2530-949D3CB9B3ED}"/>
                </a:ext>
              </a:extLst>
            </p:cNvPr>
            <p:cNvSpPr txBox="1"/>
            <p:nvPr/>
          </p:nvSpPr>
          <p:spPr>
            <a:xfrm>
              <a:off x="2664545" y="2260117"/>
              <a:ext cx="2911486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42F3DF6-5F17-CCA5-B6AD-E04B2333950E}"/>
              </a:ext>
            </a:extLst>
          </p:cNvPr>
          <p:cNvGrpSpPr/>
          <p:nvPr/>
        </p:nvGrpSpPr>
        <p:grpSpPr>
          <a:xfrm>
            <a:off x="8093873" y="3167661"/>
            <a:ext cx="2917783" cy="1200329"/>
            <a:chOff x="1777866" y="1798452"/>
            <a:chExt cx="2917783" cy="120032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B45C52E-7BFD-0287-19C6-B787137BB639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3FA4FB0-9B28-84DD-F3AD-A175D5C169A1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65147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AC2B1892-5249-FF12-8A1F-7762172C446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714913" y="3571278"/>
            <a:ext cx="616631" cy="449042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gradFill>
            <a:gsLst>
              <a:gs pos="0">
                <a:srgbClr val="F8EFD8"/>
              </a:gs>
              <a:gs pos="100000">
                <a:srgbClr val="E0B54D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矩形 28">
            <a:extLst>
              <a:ext uri="{FF2B5EF4-FFF2-40B4-BE49-F238E27FC236}">
                <a16:creationId xmlns:a16="http://schemas.microsoft.com/office/drawing/2014/main" id="{2EA72BC6-9F98-B21A-71D5-EB8B39B03EE4}"/>
              </a:ext>
            </a:extLst>
          </p:cNvPr>
          <p:cNvSpPr/>
          <p:nvPr/>
        </p:nvSpPr>
        <p:spPr>
          <a:xfrm rot="2700000">
            <a:off x="5211810" y="2641929"/>
            <a:ext cx="2853324" cy="1092114"/>
          </a:xfrm>
          <a:custGeom>
            <a:avLst/>
            <a:gdLst/>
            <a:ahLst/>
            <a:cxnLst/>
            <a:rect l="l" t="t" r="r" b="b"/>
            <a:pathLst>
              <a:path w="2376264" h="909519">
                <a:moveTo>
                  <a:pt x="0" y="0"/>
                </a:moveTo>
                <a:lnTo>
                  <a:pt x="2376264" y="0"/>
                </a:lnTo>
                <a:lnTo>
                  <a:pt x="2376264" y="478604"/>
                </a:lnTo>
                <a:lnTo>
                  <a:pt x="0" y="909519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矩形 28">
            <a:extLst>
              <a:ext uri="{FF2B5EF4-FFF2-40B4-BE49-F238E27FC236}">
                <a16:creationId xmlns:a16="http://schemas.microsoft.com/office/drawing/2014/main" id="{061AA54F-C59B-92E0-80E9-2F22A40C8E7D}"/>
              </a:ext>
            </a:extLst>
          </p:cNvPr>
          <p:cNvSpPr/>
          <p:nvPr/>
        </p:nvSpPr>
        <p:spPr>
          <a:xfrm rot="8100000">
            <a:off x="5211809" y="3887292"/>
            <a:ext cx="2853323" cy="1092114"/>
          </a:xfrm>
          <a:custGeom>
            <a:avLst/>
            <a:gdLst/>
            <a:ahLst/>
            <a:cxnLst/>
            <a:rect l="l" t="t" r="r" b="b"/>
            <a:pathLst>
              <a:path w="2376264" h="909519">
                <a:moveTo>
                  <a:pt x="0" y="0"/>
                </a:moveTo>
                <a:lnTo>
                  <a:pt x="2376264" y="0"/>
                </a:lnTo>
                <a:lnTo>
                  <a:pt x="2376264" y="478604"/>
                </a:lnTo>
                <a:lnTo>
                  <a:pt x="0" y="909519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矩形 28">
            <a:extLst>
              <a:ext uri="{FF2B5EF4-FFF2-40B4-BE49-F238E27FC236}">
                <a16:creationId xmlns:a16="http://schemas.microsoft.com/office/drawing/2014/main" id="{88263FA4-5210-8F00-3A0F-7C0B3C550BFF}"/>
              </a:ext>
            </a:extLst>
          </p:cNvPr>
          <p:cNvSpPr/>
          <p:nvPr/>
        </p:nvSpPr>
        <p:spPr>
          <a:xfrm rot="13500000">
            <a:off x="3966447" y="3887293"/>
            <a:ext cx="2853324" cy="1092114"/>
          </a:xfrm>
          <a:custGeom>
            <a:avLst/>
            <a:gdLst/>
            <a:ahLst/>
            <a:cxnLst/>
            <a:rect l="l" t="t" r="r" b="b"/>
            <a:pathLst>
              <a:path w="2376264" h="909519">
                <a:moveTo>
                  <a:pt x="0" y="0"/>
                </a:moveTo>
                <a:lnTo>
                  <a:pt x="2376264" y="0"/>
                </a:lnTo>
                <a:lnTo>
                  <a:pt x="2376264" y="478604"/>
                </a:lnTo>
                <a:lnTo>
                  <a:pt x="0" y="909519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2" name="矩形 28">
            <a:extLst>
              <a:ext uri="{FF2B5EF4-FFF2-40B4-BE49-F238E27FC236}">
                <a16:creationId xmlns:a16="http://schemas.microsoft.com/office/drawing/2014/main" id="{3CDE7CAF-3422-A475-2F43-A4AF6A9E8F67}"/>
              </a:ext>
            </a:extLst>
          </p:cNvPr>
          <p:cNvSpPr/>
          <p:nvPr/>
        </p:nvSpPr>
        <p:spPr>
          <a:xfrm rot="18900000">
            <a:off x="4105828" y="2977634"/>
            <a:ext cx="1903163" cy="1092114"/>
          </a:xfrm>
          <a:custGeom>
            <a:avLst/>
            <a:gdLst/>
            <a:ahLst/>
            <a:cxnLst/>
            <a:rect l="l" t="t" r="r" b="b"/>
            <a:pathLst>
              <a:path w="1567916" h="909519">
                <a:moveTo>
                  <a:pt x="1567916" y="625191"/>
                </a:moveTo>
                <a:lnTo>
                  <a:pt x="0" y="909519"/>
                </a:lnTo>
                <a:lnTo>
                  <a:pt x="0" y="0"/>
                </a:lnTo>
                <a:lnTo>
                  <a:pt x="1454543" y="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3DD162B-DAA6-95EC-2A06-51F3845387CD}"/>
              </a:ext>
            </a:extLst>
          </p:cNvPr>
          <p:cNvSpPr/>
          <p:nvPr/>
        </p:nvSpPr>
        <p:spPr>
          <a:xfrm>
            <a:off x="5719417" y="2187525"/>
            <a:ext cx="678391" cy="5847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8EFD8"/>
                </a:solidFill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8EFD8"/>
              </a:solidFill>
              <a:uLnTx/>
              <a:uFillTx/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5B5041C-6E66-B6CC-2475-1E12618D169D}"/>
              </a:ext>
            </a:extLst>
          </p:cNvPr>
          <p:cNvCxnSpPr/>
          <p:nvPr/>
        </p:nvCxnSpPr>
        <p:spPr>
          <a:xfrm flipH="1">
            <a:off x="3912848" y="2397738"/>
            <a:ext cx="1149628" cy="0"/>
          </a:xfrm>
          <a:prstGeom prst="line">
            <a:avLst/>
          </a:prstGeom>
          <a:ln>
            <a:solidFill>
              <a:srgbClr val="F8EFD8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E2BB18B9-DF50-90A6-A52B-18CE965B5F14}"/>
              </a:ext>
            </a:extLst>
          </p:cNvPr>
          <p:cNvSpPr/>
          <p:nvPr/>
        </p:nvSpPr>
        <p:spPr>
          <a:xfrm>
            <a:off x="1319164" y="2132090"/>
            <a:ext cx="2420754" cy="7155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E000F3-FC72-F564-16FD-1BE977D33AB8}"/>
              </a:ext>
            </a:extLst>
          </p:cNvPr>
          <p:cNvSpPr/>
          <p:nvPr/>
        </p:nvSpPr>
        <p:spPr>
          <a:xfrm>
            <a:off x="4339754" y="3533492"/>
            <a:ext cx="678391" cy="5847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8EFD8"/>
                </a:solidFill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8EFD8"/>
              </a:solidFill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0C15B1C-840F-72A2-5FCB-D7CFEDF32BBF}"/>
              </a:ext>
            </a:extLst>
          </p:cNvPr>
          <p:cNvCxnSpPr/>
          <p:nvPr/>
        </p:nvCxnSpPr>
        <p:spPr>
          <a:xfrm flipH="1">
            <a:off x="3912848" y="4295132"/>
            <a:ext cx="472337" cy="0"/>
          </a:xfrm>
          <a:prstGeom prst="line">
            <a:avLst/>
          </a:prstGeom>
          <a:ln>
            <a:solidFill>
              <a:srgbClr val="F8EFD8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A0419EB8-079B-5339-FA30-3529D774578C}"/>
              </a:ext>
            </a:extLst>
          </p:cNvPr>
          <p:cNvSpPr/>
          <p:nvPr/>
        </p:nvSpPr>
        <p:spPr>
          <a:xfrm>
            <a:off x="1319164" y="3972495"/>
            <a:ext cx="2420754" cy="7155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49210B4-89E8-237F-4247-F81F4CEEB636}"/>
              </a:ext>
            </a:extLst>
          </p:cNvPr>
          <p:cNvSpPr/>
          <p:nvPr/>
        </p:nvSpPr>
        <p:spPr>
          <a:xfrm>
            <a:off x="5675145" y="4866123"/>
            <a:ext cx="678391" cy="5847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8EFD8"/>
                </a:solidFill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8EFD8"/>
              </a:solidFill>
              <a:uLnTx/>
              <a:uFillTx/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B913B1A-66B1-5876-0DE3-34CD93338F75}"/>
              </a:ext>
            </a:extLst>
          </p:cNvPr>
          <p:cNvCxnSpPr/>
          <p:nvPr/>
        </p:nvCxnSpPr>
        <p:spPr>
          <a:xfrm flipH="1">
            <a:off x="6913507" y="5298444"/>
            <a:ext cx="1149628" cy="0"/>
          </a:xfrm>
          <a:prstGeom prst="line">
            <a:avLst/>
          </a:prstGeom>
          <a:ln>
            <a:solidFill>
              <a:srgbClr val="F8EFD8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3AC256D1-A0AF-3574-7855-19A4F64874A0}"/>
              </a:ext>
            </a:extLst>
          </p:cNvPr>
          <p:cNvSpPr/>
          <p:nvPr/>
        </p:nvSpPr>
        <p:spPr>
          <a:xfrm>
            <a:off x="8223482" y="5024737"/>
            <a:ext cx="2420754" cy="7155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... ...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A79E16C-6727-5F14-F526-85811DC97F3C}"/>
              </a:ext>
            </a:extLst>
          </p:cNvPr>
          <p:cNvSpPr/>
          <p:nvPr/>
        </p:nvSpPr>
        <p:spPr>
          <a:xfrm>
            <a:off x="7180155" y="3518626"/>
            <a:ext cx="678391" cy="58477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8EFD8"/>
                </a:solidFill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8EFD8"/>
              </a:solidFill>
              <a:uLnTx/>
              <a:uFillTx/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7E4699D-A60A-216A-FB14-D0B1207C5E8C}"/>
              </a:ext>
            </a:extLst>
          </p:cNvPr>
          <p:cNvCxnSpPr/>
          <p:nvPr/>
        </p:nvCxnSpPr>
        <p:spPr>
          <a:xfrm flipH="1">
            <a:off x="7590797" y="3187986"/>
            <a:ext cx="472337" cy="0"/>
          </a:xfrm>
          <a:prstGeom prst="line">
            <a:avLst/>
          </a:prstGeom>
          <a:ln>
            <a:solidFill>
              <a:srgbClr val="F8EFD8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013E35CC-4409-97EB-6DDF-4EB68CE92C74}"/>
              </a:ext>
            </a:extLst>
          </p:cNvPr>
          <p:cNvSpPr/>
          <p:nvPr/>
        </p:nvSpPr>
        <p:spPr>
          <a:xfrm>
            <a:off x="8223482" y="2936345"/>
            <a:ext cx="2420754" cy="7155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rgbClr val="E0B54D">
                        <a:alpha val="40000"/>
                      </a:srgbClr>
                    </a:gs>
                    <a:gs pos="100000">
                      <a:srgbClr val="F8EFD8"/>
                    </a:gs>
                  </a:gsLst>
                  <a:lin ang="16200000" scaled="1"/>
                </a:gra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74647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04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BCEC413-D7BA-01A3-75A2-F1B75C70D0BF}"/>
              </a:ext>
            </a:extLst>
          </p:cNvPr>
          <p:cNvSpPr/>
          <p:nvPr/>
        </p:nvSpPr>
        <p:spPr>
          <a:xfrm>
            <a:off x="-1458558" y="3018971"/>
            <a:ext cx="15711587" cy="5950857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9754171 w 11287715"/>
              <a:gd name="connsiteY6" fmla="*/ 1944384 h 2362346"/>
              <a:gd name="connsiteX7" fmla="*/ 198800 w 11287715"/>
              <a:gd name="connsiteY7" fmla="*/ 2266568 h 2362346"/>
              <a:gd name="connsiteX0" fmla="*/ 198800 w 11287715"/>
              <a:gd name="connsiteY0" fmla="*/ 2266568 h 5423113"/>
              <a:gd name="connsiteX1" fmla="*/ 242343 w 11287715"/>
              <a:gd name="connsiteY1" fmla="*/ 2150453 h 5423113"/>
              <a:gd name="connsiteX2" fmla="*/ 2608172 w 11287715"/>
              <a:gd name="connsiteY2" fmla="*/ 394225 h 5423113"/>
              <a:gd name="connsiteX3" fmla="*/ 5757772 w 11287715"/>
              <a:gd name="connsiteY3" fmla="*/ 945768 h 5423113"/>
              <a:gd name="connsiteX4" fmla="*/ 7963943 w 11287715"/>
              <a:gd name="connsiteY4" fmla="*/ 16853 h 5423113"/>
              <a:gd name="connsiteX5" fmla="*/ 11287715 w 11287715"/>
              <a:gd name="connsiteY5" fmla="*/ 1903711 h 5423113"/>
              <a:gd name="connsiteX6" fmla="*/ 10473998 w 11287715"/>
              <a:gd name="connsiteY6" fmla="*/ 5423113 h 5423113"/>
              <a:gd name="connsiteX7" fmla="*/ 198800 w 11287715"/>
              <a:gd name="connsiteY7" fmla="*/ 2266568 h 5423113"/>
              <a:gd name="connsiteX0" fmla="*/ 193492 w 11292839"/>
              <a:gd name="connsiteY0" fmla="*/ 4700356 h 5423113"/>
              <a:gd name="connsiteX1" fmla="*/ 247467 w 11292839"/>
              <a:gd name="connsiteY1" fmla="*/ 2150453 h 5423113"/>
              <a:gd name="connsiteX2" fmla="*/ 2613296 w 11292839"/>
              <a:gd name="connsiteY2" fmla="*/ 394225 h 5423113"/>
              <a:gd name="connsiteX3" fmla="*/ 5762896 w 11292839"/>
              <a:gd name="connsiteY3" fmla="*/ 945768 h 5423113"/>
              <a:gd name="connsiteX4" fmla="*/ 7969067 w 11292839"/>
              <a:gd name="connsiteY4" fmla="*/ 16853 h 5423113"/>
              <a:gd name="connsiteX5" fmla="*/ 11292839 w 11292839"/>
              <a:gd name="connsiteY5" fmla="*/ 1903711 h 5423113"/>
              <a:gd name="connsiteX6" fmla="*/ 10479122 w 11292839"/>
              <a:gd name="connsiteY6" fmla="*/ 5423113 h 5423113"/>
              <a:gd name="connsiteX7" fmla="*/ 193492 w 11292839"/>
              <a:gd name="connsiteY7" fmla="*/ 4700356 h 542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2839" h="5423113">
                <a:moveTo>
                  <a:pt x="193492" y="4700356"/>
                </a:moveTo>
                <a:cubicBezTo>
                  <a:pt x="14482" y="4798327"/>
                  <a:pt x="-155834" y="2868141"/>
                  <a:pt x="247467" y="2150453"/>
                </a:cubicBezTo>
                <a:cubicBezTo>
                  <a:pt x="650768" y="1432765"/>
                  <a:pt x="1694058" y="595006"/>
                  <a:pt x="2613296" y="394225"/>
                </a:cubicBezTo>
                <a:cubicBezTo>
                  <a:pt x="3532534" y="193444"/>
                  <a:pt x="4870268" y="1008663"/>
                  <a:pt x="5762896" y="945768"/>
                </a:cubicBezTo>
                <a:cubicBezTo>
                  <a:pt x="6655524" y="882873"/>
                  <a:pt x="7047410" y="-142804"/>
                  <a:pt x="7969067" y="16853"/>
                </a:cubicBezTo>
                <a:cubicBezTo>
                  <a:pt x="8890724" y="176510"/>
                  <a:pt x="10994468" y="1582456"/>
                  <a:pt x="11292839" y="1903711"/>
                </a:cubicBezTo>
                <a:lnTo>
                  <a:pt x="10479122" y="5423113"/>
                </a:lnTo>
                <a:lnTo>
                  <a:pt x="193492" y="4700356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rgbClr val="FFC000">
                    <a:alpha val="0"/>
                  </a:srgbClr>
                </a:gs>
                <a:gs pos="54000">
                  <a:srgbClr val="F7BD14"/>
                </a:gs>
                <a:gs pos="45000">
                  <a:srgbClr val="FFC000"/>
                </a:gs>
                <a:gs pos="84000">
                  <a:srgbClr val="E0B54D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26E0D86-82A7-9902-5F15-11694CE3EABB}"/>
              </a:ext>
            </a:extLst>
          </p:cNvPr>
          <p:cNvSpPr/>
          <p:nvPr/>
        </p:nvSpPr>
        <p:spPr>
          <a:xfrm>
            <a:off x="2391164" y="3607652"/>
            <a:ext cx="426983" cy="433210"/>
          </a:xfrm>
          <a:prstGeom prst="ellipse">
            <a:avLst/>
          </a:prstGeo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EF96AAA-DFAD-F714-340C-68CE4AB402C2}"/>
              </a:ext>
            </a:extLst>
          </p:cNvPr>
          <p:cNvGrpSpPr/>
          <p:nvPr/>
        </p:nvGrpSpPr>
        <p:grpSpPr>
          <a:xfrm>
            <a:off x="2137267" y="1930422"/>
            <a:ext cx="2917783" cy="1200329"/>
            <a:chOff x="1777866" y="1798452"/>
            <a:chExt cx="2917783" cy="120032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37D4AF4-B7EF-6F8D-B2C6-E4FA93659B59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537B59D-817A-B86B-7B66-39ED1FB3FEA5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72DAED69-9142-D133-BCD7-564F9BF3F6CB}"/>
              </a:ext>
            </a:extLst>
          </p:cNvPr>
          <p:cNvSpPr/>
          <p:nvPr/>
        </p:nvSpPr>
        <p:spPr>
          <a:xfrm>
            <a:off x="4938343" y="3172328"/>
            <a:ext cx="426983" cy="433210"/>
          </a:xfrm>
          <a:prstGeom prst="ellipse">
            <a:avLst/>
          </a:prstGeo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885858E-68E9-D0C0-E6A1-04612B829E41}"/>
              </a:ext>
            </a:extLst>
          </p:cNvPr>
          <p:cNvGrpSpPr/>
          <p:nvPr/>
        </p:nvGrpSpPr>
        <p:grpSpPr>
          <a:xfrm>
            <a:off x="4938343" y="4358713"/>
            <a:ext cx="2917783" cy="1200329"/>
            <a:chOff x="1777866" y="1798452"/>
            <a:chExt cx="2917783" cy="12003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DE2A46A-9664-14C7-8CE1-04F1C8267F11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C8BBA2-74D6-E5E1-997B-7CEFFBA664E0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116E34EF-1D45-797F-1E63-E76C109C2061}"/>
              </a:ext>
            </a:extLst>
          </p:cNvPr>
          <p:cNvSpPr/>
          <p:nvPr/>
        </p:nvSpPr>
        <p:spPr>
          <a:xfrm>
            <a:off x="8747192" y="3018971"/>
            <a:ext cx="426983" cy="433210"/>
          </a:xfrm>
          <a:prstGeom prst="ellipse">
            <a:avLst/>
          </a:prstGeom>
          <a:gradFill>
            <a:gsLst>
              <a:gs pos="100000">
                <a:srgbClr val="FFC000"/>
              </a:gs>
              <a:gs pos="0">
                <a:srgbClr val="FFC000">
                  <a:alpha val="9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7D6CB73-41DF-96ED-35AA-EF59FD7EC6BE}"/>
              </a:ext>
            </a:extLst>
          </p:cNvPr>
          <p:cNvGrpSpPr/>
          <p:nvPr/>
        </p:nvGrpSpPr>
        <p:grpSpPr>
          <a:xfrm>
            <a:off x="8341944" y="1515743"/>
            <a:ext cx="2917783" cy="1200329"/>
            <a:chOff x="1777866" y="1798452"/>
            <a:chExt cx="2917783" cy="120032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7CA9034-9246-10D6-3D4C-A53970FB4076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1D3F332-978A-98A4-9187-836845824C88}"/>
                </a:ext>
              </a:extLst>
            </p:cNvPr>
            <p:cNvSpPr txBox="1"/>
            <p:nvPr/>
          </p:nvSpPr>
          <p:spPr>
            <a:xfrm>
              <a:off x="1777866" y="2260117"/>
              <a:ext cx="2917783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E167EE9-A6EA-77FF-7BD2-A0B52FF3FEE7}"/>
              </a:ext>
            </a:extLst>
          </p:cNvPr>
          <p:cNvSpPr/>
          <p:nvPr/>
        </p:nvSpPr>
        <p:spPr>
          <a:xfrm>
            <a:off x="-2004162" y="2793928"/>
            <a:ext cx="15711587" cy="5950857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9754171 w 11287715"/>
              <a:gd name="connsiteY6" fmla="*/ 1944384 h 2362346"/>
              <a:gd name="connsiteX7" fmla="*/ 198800 w 11287715"/>
              <a:gd name="connsiteY7" fmla="*/ 2266568 h 2362346"/>
              <a:gd name="connsiteX0" fmla="*/ 198800 w 11287715"/>
              <a:gd name="connsiteY0" fmla="*/ 2266568 h 5423113"/>
              <a:gd name="connsiteX1" fmla="*/ 242343 w 11287715"/>
              <a:gd name="connsiteY1" fmla="*/ 2150453 h 5423113"/>
              <a:gd name="connsiteX2" fmla="*/ 2608172 w 11287715"/>
              <a:gd name="connsiteY2" fmla="*/ 394225 h 5423113"/>
              <a:gd name="connsiteX3" fmla="*/ 5757772 w 11287715"/>
              <a:gd name="connsiteY3" fmla="*/ 945768 h 5423113"/>
              <a:gd name="connsiteX4" fmla="*/ 7963943 w 11287715"/>
              <a:gd name="connsiteY4" fmla="*/ 16853 h 5423113"/>
              <a:gd name="connsiteX5" fmla="*/ 11287715 w 11287715"/>
              <a:gd name="connsiteY5" fmla="*/ 1903711 h 5423113"/>
              <a:gd name="connsiteX6" fmla="*/ 10473998 w 11287715"/>
              <a:gd name="connsiteY6" fmla="*/ 5423113 h 5423113"/>
              <a:gd name="connsiteX7" fmla="*/ 198800 w 11287715"/>
              <a:gd name="connsiteY7" fmla="*/ 2266568 h 5423113"/>
              <a:gd name="connsiteX0" fmla="*/ 193492 w 11292839"/>
              <a:gd name="connsiteY0" fmla="*/ 4700356 h 5423113"/>
              <a:gd name="connsiteX1" fmla="*/ 247467 w 11292839"/>
              <a:gd name="connsiteY1" fmla="*/ 2150453 h 5423113"/>
              <a:gd name="connsiteX2" fmla="*/ 2613296 w 11292839"/>
              <a:gd name="connsiteY2" fmla="*/ 394225 h 5423113"/>
              <a:gd name="connsiteX3" fmla="*/ 5762896 w 11292839"/>
              <a:gd name="connsiteY3" fmla="*/ 945768 h 5423113"/>
              <a:gd name="connsiteX4" fmla="*/ 7969067 w 11292839"/>
              <a:gd name="connsiteY4" fmla="*/ 16853 h 5423113"/>
              <a:gd name="connsiteX5" fmla="*/ 11292839 w 11292839"/>
              <a:gd name="connsiteY5" fmla="*/ 1903711 h 5423113"/>
              <a:gd name="connsiteX6" fmla="*/ 10479122 w 11292839"/>
              <a:gd name="connsiteY6" fmla="*/ 5423113 h 5423113"/>
              <a:gd name="connsiteX7" fmla="*/ 193492 w 11292839"/>
              <a:gd name="connsiteY7" fmla="*/ 4700356 h 542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2839" h="5423113">
                <a:moveTo>
                  <a:pt x="193492" y="4700356"/>
                </a:moveTo>
                <a:cubicBezTo>
                  <a:pt x="14482" y="4798327"/>
                  <a:pt x="-155834" y="2868141"/>
                  <a:pt x="247467" y="2150453"/>
                </a:cubicBezTo>
                <a:cubicBezTo>
                  <a:pt x="650768" y="1432765"/>
                  <a:pt x="1694058" y="595006"/>
                  <a:pt x="2613296" y="394225"/>
                </a:cubicBezTo>
                <a:cubicBezTo>
                  <a:pt x="3532534" y="193444"/>
                  <a:pt x="4870268" y="1008663"/>
                  <a:pt x="5762896" y="945768"/>
                </a:cubicBezTo>
                <a:cubicBezTo>
                  <a:pt x="6655524" y="882873"/>
                  <a:pt x="7047410" y="-142804"/>
                  <a:pt x="7969067" y="16853"/>
                </a:cubicBezTo>
                <a:cubicBezTo>
                  <a:pt x="8890724" y="176510"/>
                  <a:pt x="10994468" y="1582456"/>
                  <a:pt x="11292839" y="1903711"/>
                </a:cubicBezTo>
                <a:lnTo>
                  <a:pt x="10479122" y="5423113"/>
                </a:lnTo>
                <a:lnTo>
                  <a:pt x="193492" y="4700356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5000">
                  <a:srgbClr val="FFC000">
                    <a:alpha val="0"/>
                  </a:srgbClr>
                </a:gs>
                <a:gs pos="54000">
                  <a:srgbClr val="F7BD14"/>
                </a:gs>
                <a:gs pos="45000">
                  <a:srgbClr val="FFC000"/>
                </a:gs>
                <a:gs pos="84000">
                  <a:srgbClr val="E0B54D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08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FB952CE-2109-AB59-7D78-90E1883FCF30}"/>
              </a:ext>
            </a:extLst>
          </p:cNvPr>
          <p:cNvSpPr txBox="1"/>
          <p:nvPr/>
        </p:nvSpPr>
        <p:spPr>
          <a:xfrm>
            <a:off x="2464235" y="889517"/>
            <a:ext cx="72635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>
                <a:gradFill flip="none" rotWithShape="1">
                  <a:gsLst>
                    <a:gs pos="100000">
                      <a:srgbClr val="FFC000">
                        <a:alpha val="0"/>
                      </a:srgbClr>
                    </a:gs>
                    <a:gs pos="30000">
                      <a:srgbClr val="E0B54D"/>
                    </a:gs>
                  </a:gsLst>
                  <a:lin ang="5400000" scaled="1"/>
                  <a:tileRect/>
                </a:gradFill>
                <a:effectLst>
                  <a:outerShdw dist="38100" dir="2700000" sx="101000" sy="101000" algn="tl" rotWithShape="0">
                    <a:prstClr val="black">
                      <a:alpha val="14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4867051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19623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39000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9" name="文本框 1088">
            <a:extLst>
              <a:ext uri="{FF2B5EF4-FFF2-40B4-BE49-F238E27FC236}">
                <a16:creationId xmlns:a16="http://schemas.microsoft.com/office/drawing/2014/main" id="{F88E7B26-8E6E-00A4-6CE6-6EE40B4F51F4}"/>
              </a:ext>
            </a:extLst>
          </p:cNvPr>
          <p:cNvSpPr txBox="1"/>
          <p:nvPr/>
        </p:nvSpPr>
        <p:spPr>
          <a:xfrm>
            <a:off x="4348319" y="3797078"/>
            <a:ext cx="3884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汇报人：</a:t>
            </a:r>
            <a:r>
              <a:rPr lang="en-US" altLang="zh-CN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51PPT</a:t>
            </a:r>
            <a:r>
              <a:rPr lang="zh-CN" altLang="en-US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模板网     时间：</a:t>
            </a:r>
            <a:r>
              <a:rPr lang="en-US" altLang="zh-CN" sz="1600" b="1" dirty="0">
                <a:gradFill>
                  <a:gsLst>
                    <a:gs pos="0">
                      <a:srgbClr val="E0B54D"/>
                    </a:gs>
                    <a:gs pos="100000">
                      <a:srgbClr val="FFC000">
                        <a:alpha val="40000"/>
                      </a:srgbClr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2022.10</a:t>
            </a:r>
            <a:endParaRPr lang="zh-CN" altLang="en-US" sz="1600" b="1" dirty="0">
              <a:gradFill>
                <a:gsLst>
                  <a:gs pos="0">
                    <a:srgbClr val="E0B54D"/>
                  </a:gs>
                  <a:gs pos="100000">
                    <a:srgbClr val="FFC000">
                      <a:alpha val="40000"/>
                    </a:srgbClr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39593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192268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10455203" y="515246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3779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66961" y="4081571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8303512" y="2997852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398337" y="4023737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22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488397-C1A2-C2D5-00A6-C4B84F53E641}"/>
              </a:ext>
            </a:extLst>
          </p:cNvPr>
          <p:cNvSpPr txBox="1"/>
          <p:nvPr/>
        </p:nvSpPr>
        <p:spPr>
          <a:xfrm>
            <a:off x="1017142" y="4376791"/>
            <a:ext cx="48205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738227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701B4E4-EC0B-9AE7-2B25-F2610542909B}"/>
              </a:ext>
            </a:extLst>
          </p:cNvPr>
          <p:cNvSpPr/>
          <p:nvPr/>
        </p:nvSpPr>
        <p:spPr>
          <a:xfrm>
            <a:off x="2659053" y="2616751"/>
            <a:ext cx="6681896" cy="757046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ECC1D2-39D6-CDFB-1DEA-02DDE05D2702}"/>
              </a:ext>
            </a:extLst>
          </p:cNvPr>
          <p:cNvSpPr/>
          <p:nvPr/>
        </p:nvSpPr>
        <p:spPr>
          <a:xfrm>
            <a:off x="2739325" y="2694607"/>
            <a:ext cx="6681896" cy="757046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16000"/>
                </a:srgbClr>
              </a:gs>
            </a:gsLst>
            <a:lin ang="5400000" scaled="1"/>
          </a:gradFill>
          <a:ln w="127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5494793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44521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63898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70436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747440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9680505" y="527965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9621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79713" y="4479690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7846217" y="3479133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270996" y="4675333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D0E9A5-651D-56EA-A3C0-17A058D44072}"/>
              </a:ext>
            </a:extLst>
          </p:cNvPr>
          <p:cNvSpPr txBox="1"/>
          <p:nvPr/>
        </p:nvSpPr>
        <p:spPr>
          <a:xfrm>
            <a:off x="4843274" y="549119"/>
            <a:ext cx="23134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E0B54D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138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E0B54D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679CD-7FF9-EA21-D5E8-3B8685B55AA7}"/>
              </a:ext>
            </a:extLst>
          </p:cNvPr>
          <p:cNvSpPr txBox="1"/>
          <p:nvPr/>
        </p:nvSpPr>
        <p:spPr>
          <a:xfrm>
            <a:off x="3704546" y="2822593"/>
            <a:ext cx="45989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323FD7-4E6F-21A6-E832-FC2E9325DB05}"/>
              </a:ext>
            </a:extLst>
          </p:cNvPr>
          <p:cNvSpPr txBox="1"/>
          <p:nvPr/>
        </p:nvSpPr>
        <p:spPr>
          <a:xfrm>
            <a:off x="4035373" y="3986375"/>
            <a:ext cx="412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06551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83E1F-515C-F3C3-8B6E-F50524192683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7DAF3B4D-53AD-DC66-5EF3-D68129D1064F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FBEA90F-D075-E3DC-D095-6A2E1CC0A1F3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AD21531-1F1B-57BD-7DC2-A89F6BC6B7FE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7364AB23-EB47-5633-4C80-8F4CE2FD0942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C0D6E59-37BD-AF3C-6635-61C7FA20A3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3004" y="1567359"/>
            <a:ext cx="4265991" cy="4611535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DB33853-A61B-3613-1769-FB2BD0E6A466}"/>
              </a:ext>
            </a:extLst>
          </p:cNvPr>
          <p:cNvGrpSpPr/>
          <p:nvPr/>
        </p:nvGrpSpPr>
        <p:grpSpPr>
          <a:xfrm>
            <a:off x="952823" y="1942080"/>
            <a:ext cx="3524186" cy="2973840"/>
            <a:chOff x="2659053" y="2616751"/>
            <a:chExt cx="6884914" cy="7838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9E7B1E6D-E683-1599-FB74-7502F9E61076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ECD1271-491E-3C20-B661-4B4971D08A78}"/>
                </a:ext>
              </a:extLst>
            </p:cNvPr>
            <p:cNvSpPr/>
            <p:nvPr/>
          </p:nvSpPr>
          <p:spPr>
            <a:xfrm>
              <a:off x="2862071" y="2643600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F63719A-D394-81D8-558C-D2C19E46A592}"/>
              </a:ext>
            </a:extLst>
          </p:cNvPr>
          <p:cNvSpPr txBox="1"/>
          <p:nvPr/>
        </p:nvSpPr>
        <p:spPr>
          <a:xfrm>
            <a:off x="1353347" y="2313799"/>
            <a:ext cx="2327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4D00081-DB35-7862-541E-29521B3B5F35}"/>
              </a:ext>
            </a:extLst>
          </p:cNvPr>
          <p:cNvSpPr txBox="1"/>
          <p:nvPr/>
        </p:nvSpPr>
        <p:spPr>
          <a:xfrm>
            <a:off x="1510986" y="2826215"/>
            <a:ext cx="25117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AFC511E-00D2-8113-B870-CA7FCCEBFF03}"/>
              </a:ext>
            </a:extLst>
          </p:cNvPr>
          <p:cNvGrpSpPr/>
          <p:nvPr/>
        </p:nvGrpSpPr>
        <p:grpSpPr>
          <a:xfrm>
            <a:off x="952823" y="3803721"/>
            <a:ext cx="3524186" cy="2973840"/>
            <a:chOff x="2659053" y="2616751"/>
            <a:chExt cx="6884914" cy="78389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01FD180-A51B-2056-CCE6-EBCA44783249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E64CC35-6D5E-12CF-FCDD-9E5778A14050}"/>
                </a:ext>
              </a:extLst>
            </p:cNvPr>
            <p:cNvSpPr/>
            <p:nvPr/>
          </p:nvSpPr>
          <p:spPr>
            <a:xfrm>
              <a:off x="2862071" y="2643600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DE532F04-D75C-6182-D924-E24326307539}"/>
              </a:ext>
            </a:extLst>
          </p:cNvPr>
          <p:cNvSpPr txBox="1"/>
          <p:nvPr/>
        </p:nvSpPr>
        <p:spPr>
          <a:xfrm>
            <a:off x="1353347" y="4175440"/>
            <a:ext cx="2327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975F46F-FF9C-7215-3D8C-7BBA61A30970}"/>
              </a:ext>
            </a:extLst>
          </p:cNvPr>
          <p:cNvSpPr txBox="1"/>
          <p:nvPr/>
        </p:nvSpPr>
        <p:spPr>
          <a:xfrm>
            <a:off x="1510986" y="4687856"/>
            <a:ext cx="25117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5326C3-AC50-BE37-202D-D6DA37B1E97F}"/>
              </a:ext>
            </a:extLst>
          </p:cNvPr>
          <p:cNvGrpSpPr/>
          <p:nvPr/>
        </p:nvGrpSpPr>
        <p:grpSpPr>
          <a:xfrm>
            <a:off x="7634719" y="1942080"/>
            <a:ext cx="3524186" cy="2973840"/>
            <a:chOff x="2659053" y="2616751"/>
            <a:chExt cx="6884914" cy="783895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BF3DD865-10CD-144C-EBD3-95DFDC8D9003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80883CCF-1D29-F834-622F-F26A8D0A9E8F}"/>
                </a:ext>
              </a:extLst>
            </p:cNvPr>
            <p:cNvSpPr/>
            <p:nvPr/>
          </p:nvSpPr>
          <p:spPr>
            <a:xfrm>
              <a:off x="2862071" y="2643600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65B76F37-F3A7-89C5-7DAA-A4B0369FCD4E}"/>
              </a:ext>
            </a:extLst>
          </p:cNvPr>
          <p:cNvSpPr txBox="1"/>
          <p:nvPr/>
        </p:nvSpPr>
        <p:spPr>
          <a:xfrm>
            <a:off x="8035243" y="2313799"/>
            <a:ext cx="2327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DA3762E-591B-76B2-A4CD-D98D3C1A0AF0}"/>
              </a:ext>
            </a:extLst>
          </p:cNvPr>
          <p:cNvSpPr txBox="1"/>
          <p:nvPr/>
        </p:nvSpPr>
        <p:spPr>
          <a:xfrm>
            <a:off x="8192882" y="2826215"/>
            <a:ext cx="25117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D182E1C-E097-A7EA-D2BD-139A6D670DB0}"/>
              </a:ext>
            </a:extLst>
          </p:cNvPr>
          <p:cNvGrpSpPr/>
          <p:nvPr/>
        </p:nvGrpSpPr>
        <p:grpSpPr>
          <a:xfrm>
            <a:off x="7634719" y="3803721"/>
            <a:ext cx="3524186" cy="2973840"/>
            <a:chOff x="2659053" y="2616751"/>
            <a:chExt cx="6884914" cy="783895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23B82096-6D41-8D5F-69D3-CB29450CA001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F4488503-E242-72B7-01BF-480F958D2AA2}"/>
                </a:ext>
              </a:extLst>
            </p:cNvPr>
            <p:cNvSpPr/>
            <p:nvPr/>
          </p:nvSpPr>
          <p:spPr>
            <a:xfrm>
              <a:off x="2862071" y="2643600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FEEE89BF-98DC-9054-55C4-E95518302790}"/>
              </a:ext>
            </a:extLst>
          </p:cNvPr>
          <p:cNvSpPr txBox="1"/>
          <p:nvPr/>
        </p:nvSpPr>
        <p:spPr>
          <a:xfrm>
            <a:off x="8035243" y="4175440"/>
            <a:ext cx="23274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D11D399-019D-87ED-17D0-8BD040DE524C}"/>
              </a:ext>
            </a:extLst>
          </p:cNvPr>
          <p:cNvSpPr txBox="1"/>
          <p:nvPr/>
        </p:nvSpPr>
        <p:spPr>
          <a:xfrm>
            <a:off x="8192882" y="4687856"/>
            <a:ext cx="25117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2430814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confont-1096-617929">
            <a:extLst>
              <a:ext uri="{FF2B5EF4-FFF2-40B4-BE49-F238E27FC236}">
                <a16:creationId xmlns:a16="http://schemas.microsoft.com/office/drawing/2014/main" id="{942B0117-57BC-9B26-532F-FCD3B16976FF}"/>
              </a:ext>
            </a:extLst>
          </p:cNvPr>
          <p:cNvSpPr/>
          <p:nvPr/>
        </p:nvSpPr>
        <p:spPr>
          <a:xfrm>
            <a:off x="3976912" y="1694175"/>
            <a:ext cx="4238174" cy="422168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5D185C-ACF9-3680-F3E6-4FADD320F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589" y="2290542"/>
            <a:ext cx="2114550" cy="302895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BD829E5E-F4E0-372B-4903-CDA822683B65}"/>
              </a:ext>
            </a:extLst>
          </p:cNvPr>
          <p:cNvGrpSpPr/>
          <p:nvPr/>
        </p:nvGrpSpPr>
        <p:grpSpPr>
          <a:xfrm>
            <a:off x="7113139" y="1694175"/>
            <a:ext cx="3002957" cy="1200329"/>
            <a:chOff x="1777866" y="1798452"/>
            <a:chExt cx="3002957" cy="120032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E1B20D2-4A19-EE8E-0267-7EA4DC5147ED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B744E14-94CD-1CD9-8EDC-11F07897D8BD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CDC055D-8A1A-982D-96E5-72F346B5454E}"/>
              </a:ext>
            </a:extLst>
          </p:cNvPr>
          <p:cNvGrpSpPr/>
          <p:nvPr/>
        </p:nvGrpSpPr>
        <p:grpSpPr>
          <a:xfrm>
            <a:off x="2209172" y="1694175"/>
            <a:ext cx="3002957" cy="1200329"/>
            <a:chOff x="8359375" y="1798452"/>
            <a:chExt cx="3002957" cy="120032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53FB9F-959F-FF43-F58B-1371A2D39791}"/>
                </a:ext>
              </a:extLst>
            </p:cNvPr>
            <p:cNvSpPr txBox="1"/>
            <p:nvPr/>
          </p:nvSpPr>
          <p:spPr>
            <a:xfrm>
              <a:off x="9034926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9E871B6-2892-E7D7-D125-18015F477526}"/>
                </a:ext>
              </a:extLst>
            </p:cNvPr>
            <p:cNvSpPr txBox="1"/>
            <p:nvPr/>
          </p:nvSpPr>
          <p:spPr>
            <a:xfrm>
              <a:off x="8359375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979817B-B33F-EBF8-83DA-3A7E34B628E6}"/>
              </a:ext>
            </a:extLst>
          </p:cNvPr>
          <p:cNvGrpSpPr/>
          <p:nvPr/>
        </p:nvGrpSpPr>
        <p:grpSpPr>
          <a:xfrm>
            <a:off x="1383248" y="4467795"/>
            <a:ext cx="3002957" cy="1200329"/>
            <a:chOff x="8359375" y="1798452"/>
            <a:chExt cx="3002957" cy="120032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601FC3E-864B-7A88-613F-8A8365A5ECC0}"/>
                </a:ext>
              </a:extLst>
            </p:cNvPr>
            <p:cNvSpPr txBox="1"/>
            <p:nvPr/>
          </p:nvSpPr>
          <p:spPr>
            <a:xfrm>
              <a:off x="9034926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DB30C7-49FF-3D75-B1DF-9868725216C9}"/>
                </a:ext>
              </a:extLst>
            </p:cNvPr>
            <p:cNvSpPr txBox="1"/>
            <p:nvPr/>
          </p:nvSpPr>
          <p:spPr>
            <a:xfrm>
              <a:off x="8359375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F81C666-EF02-03F8-026A-FF277378B15B}"/>
              </a:ext>
            </a:extLst>
          </p:cNvPr>
          <p:cNvGrpSpPr/>
          <p:nvPr/>
        </p:nvGrpSpPr>
        <p:grpSpPr>
          <a:xfrm>
            <a:off x="7805796" y="4467795"/>
            <a:ext cx="3002957" cy="1200329"/>
            <a:chOff x="1777866" y="1798452"/>
            <a:chExt cx="3002957" cy="120032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46AD582-6D6A-B04B-C64A-2F27A3B737D0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3AD8D9-B017-51EB-67BC-6D2261DA288D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2461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D5CB72F-4752-67A3-A348-E709F5CB7CA9}"/>
              </a:ext>
            </a:extLst>
          </p:cNvPr>
          <p:cNvGrpSpPr/>
          <p:nvPr/>
        </p:nvGrpSpPr>
        <p:grpSpPr>
          <a:xfrm>
            <a:off x="1132115" y="1872343"/>
            <a:ext cx="9932760" cy="1828800"/>
            <a:chOff x="1132115" y="1872343"/>
            <a:chExt cx="10193486" cy="1828800"/>
          </a:xfrm>
          <a:blipFill>
            <a:blip r:embed="rId3"/>
            <a:stretch>
              <a:fillRect/>
            </a:stretch>
          </a:blipFill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C237F38C-64E8-A867-32E7-183606DBF1E0}"/>
                </a:ext>
              </a:extLst>
            </p:cNvPr>
            <p:cNvSpPr/>
            <p:nvPr/>
          </p:nvSpPr>
          <p:spPr>
            <a:xfrm>
              <a:off x="1132115" y="1872343"/>
              <a:ext cx="3164114" cy="1828800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190D3C7-0818-DF3A-59FB-665AAE80A3B4}"/>
                </a:ext>
              </a:extLst>
            </p:cNvPr>
            <p:cNvSpPr/>
            <p:nvPr/>
          </p:nvSpPr>
          <p:spPr>
            <a:xfrm>
              <a:off x="4646801" y="1872343"/>
              <a:ext cx="3164114" cy="1828800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C0E66C9D-2FEF-76CB-2CF5-4032A5052D04}"/>
                </a:ext>
              </a:extLst>
            </p:cNvPr>
            <p:cNvSpPr/>
            <p:nvPr/>
          </p:nvSpPr>
          <p:spPr>
            <a:xfrm>
              <a:off x="8161487" y="1872343"/>
              <a:ext cx="3164114" cy="1828800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28D943E-6758-5CB6-808D-4C786AA2F091}"/>
              </a:ext>
            </a:extLst>
          </p:cNvPr>
          <p:cNvGrpSpPr/>
          <p:nvPr/>
        </p:nvGrpSpPr>
        <p:grpSpPr>
          <a:xfrm>
            <a:off x="1132115" y="3858467"/>
            <a:ext cx="3164551" cy="1352162"/>
            <a:chOff x="1132115" y="3858467"/>
            <a:chExt cx="3164551" cy="135216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B610864-3487-0339-16E6-8CA6AE90601F}"/>
                </a:ext>
              </a:extLst>
            </p:cNvPr>
            <p:cNvGrpSpPr/>
            <p:nvPr/>
          </p:nvGrpSpPr>
          <p:grpSpPr>
            <a:xfrm>
              <a:off x="1293709" y="3858467"/>
              <a:ext cx="3002957" cy="1200329"/>
              <a:chOff x="1777866" y="1798452"/>
              <a:chExt cx="3002957" cy="1200329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03F1A3A-DC27-D960-6C68-2DCA0FC439CC}"/>
                  </a:ext>
                </a:extLst>
              </p:cNvPr>
              <p:cNvSpPr txBox="1"/>
              <p:nvPr/>
            </p:nvSpPr>
            <p:spPr>
              <a:xfrm>
                <a:off x="1777867" y="1798452"/>
                <a:ext cx="23274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FFC000">
                            <a:alpha val="24000"/>
                          </a:srgbClr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8109BA9-0D9F-B08E-9C0F-D78D1DEF28E2}"/>
                  </a:ext>
                </a:extLst>
              </p:cNvPr>
              <p:cNvSpPr txBox="1"/>
              <p:nvPr/>
            </p:nvSpPr>
            <p:spPr>
              <a:xfrm>
                <a:off x="1777866" y="2260117"/>
                <a:ext cx="3002957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E0B54D">
                            <a:alpha val="46000"/>
                          </a:srgbClr>
                        </a:gs>
                      </a:gsLst>
                      <a:lin ang="5400000" scaled="1"/>
                    </a:gra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3E03FB9-BE91-D630-4C5B-A1A1890992F2}"/>
                </a:ext>
              </a:extLst>
            </p:cNvPr>
            <p:cNvSpPr/>
            <p:nvPr/>
          </p:nvSpPr>
          <p:spPr>
            <a:xfrm>
              <a:off x="1132115" y="3858467"/>
              <a:ext cx="45719" cy="1352162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E0B54D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3AEEEEE-7AF9-0D62-6257-5C627352E9AD}"/>
              </a:ext>
            </a:extLst>
          </p:cNvPr>
          <p:cNvGrpSpPr/>
          <p:nvPr/>
        </p:nvGrpSpPr>
        <p:grpSpPr>
          <a:xfrm>
            <a:off x="4553860" y="3858467"/>
            <a:ext cx="3164551" cy="1352162"/>
            <a:chOff x="1132115" y="3858467"/>
            <a:chExt cx="3164551" cy="135216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B3BB733-ED78-A09F-ADB0-3C49A823E95D}"/>
                </a:ext>
              </a:extLst>
            </p:cNvPr>
            <p:cNvGrpSpPr/>
            <p:nvPr/>
          </p:nvGrpSpPr>
          <p:grpSpPr>
            <a:xfrm>
              <a:off x="1293709" y="3858467"/>
              <a:ext cx="3002957" cy="1200329"/>
              <a:chOff x="1777866" y="1798452"/>
              <a:chExt cx="3002957" cy="120032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8EE4E26-1E89-712F-4192-BCE8AFF1A2C3}"/>
                  </a:ext>
                </a:extLst>
              </p:cNvPr>
              <p:cNvSpPr txBox="1"/>
              <p:nvPr/>
            </p:nvSpPr>
            <p:spPr>
              <a:xfrm>
                <a:off x="1777867" y="1798452"/>
                <a:ext cx="23274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FFC000">
                            <a:alpha val="24000"/>
                          </a:srgbClr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EF7E3CB-53DC-AD6B-248F-E4CB6353E005}"/>
                  </a:ext>
                </a:extLst>
              </p:cNvPr>
              <p:cNvSpPr txBox="1"/>
              <p:nvPr/>
            </p:nvSpPr>
            <p:spPr>
              <a:xfrm>
                <a:off x="1777866" y="2260117"/>
                <a:ext cx="3002957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E0B54D">
                            <a:alpha val="46000"/>
                          </a:srgbClr>
                        </a:gs>
                      </a:gsLst>
                      <a:lin ang="5400000" scaled="1"/>
                    </a:gra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7B0CE1B-E81D-CF08-234E-60166696E433}"/>
                </a:ext>
              </a:extLst>
            </p:cNvPr>
            <p:cNvSpPr/>
            <p:nvPr/>
          </p:nvSpPr>
          <p:spPr>
            <a:xfrm>
              <a:off x="1132115" y="3858467"/>
              <a:ext cx="45719" cy="1352162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E0B54D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6CADB61-0169-9CD3-5C4E-712E69078E0E}"/>
              </a:ext>
            </a:extLst>
          </p:cNvPr>
          <p:cNvGrpSpPr/>
          <p:nvPr/>
        </p:nvGrpSpPr>
        <p:grpSpPr>
          <a:xfrm>
            <a:off x="7975605" y="3858467"/>
            <a:ext cx="3164551" cy="1352162"/>
            <a:chOff x="1132115" y="3858467"/>
            <a:chExt cx="3164551" cy="135216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007C31A6-4656-5A94-0C9C-84DB467D81C1}"/>
                </a:ext>
              </a:extLst>
            </p:cNvPr>
            <p:cNvGrpSpPr/>
            <p:nvPr/>
          </p:nvGrpSpPr>
          <p:grpSpPr>
            <a:xfrm>
              <a:off x="1293709" y="3858467"/>
              <a:ext cx="3002957" cy="1200329"/>
              <a:chOff x="1777866" y="1798452"/>
              <a:chExt cx="3002957" cy="1200329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D3ECB74-8A84-E931-A199-534D8BDCFF21}"/>
                  </a:ext>
                </a:extLst>
              </p:cNvPr>
              <p:cNvSpPr txBox="1"/>
              <p:nvPr/>
            </p:nvSpPr>
            <p:spPr>
              <a:xfrm>
                <a:off x="1777867" y="1798452"/>
                <a:ext cx="232740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FFC000">
                            <a:alpha val="24000"/>
                          </a:srgbClr>
                        </a:gs>
                      </a:gsLst>
                      <a:lin ang="5400000" scaled="1"/>
                    </a:gradFill>
                    <a:latin typeface="+mn-ea"/>
                  </a:rPr>
                  <a:t>添加标题文本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C5E2BEE-DB35-58A3-DF43-C48E1CD155B6}"/>
                  </a:ext>
                </a:extLst>
              </p:cNvPr>
              <p:cNvSpPr txBox="1"/>
              <p:nvPr/>
            </p:nvSpPr>
            <p:spPr>
              <a:xfrm>
                <a:off x="1777866" y="2260117"/>
                <a:ext cx="3002957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>
                      <a:gsLst>
                        <a:gs pos="0">
                          <a:srgbClr val="F8EFD8"/>
                        </a:gs>
                        <a:gs pos="100000">
                          <a:srgbClr val="E0B54D">
                            <a:alpha val="46000"/>
                          </a:srgbClr>
                        </a:gs>
                      </a:gsLst>
                      <a:lin ang="5400000" scaled="1"/>
                    </a:gra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C2A4DDA4-6EF8-0EDE-1C5A-D3D2B69A7D9C}"/>
                </a:ext>
              </a:extLst>
            </p:cNvPr>
            <p:cNvSpPr/>
            <p:nvPr/>
          </p:nvSpPr>
          <p:spPr>
            <a:xfrm>
              <a:off x="1132115" y="3858467"/>
              <a:ext cx="45719" cy="1352162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00000">
                  <a:srgbClr val="E0B54D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5756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01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56CD3373-3B16-1F6C-D0F6-F131BDD6ED82}"/>
              </a:ext>
            </a:extLst>
          </p:cNvPr>
          <p:cNvSpPr/>
          <p:nvPr/>
        </p:nvSpPr>
        <p:spPr bwMode="auto">
          <a:xfrm rot="18900000">
            <a:off x="4409038" y="1690889"/>
            <a:ext cx="1765407" cy="2256727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1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2" tIns="41141" rIns="82282" bIns="41141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9" name="TextBox 54">
            <a:extLst>
              <a:ext uri="{FF2B5EF4-FFF2-40B4-BE49-F238E27FC236}">
                <a16:creationId xmlns:a16="http://schemas.microsoft.com/office/drawing/2014/main" id="{E0DB706E-C32C-0B49-1130-8B04F921B41B}"/>
              </a:ext>
            </a:extLst>
          </p:cNvPr>
          <p:cNvSpPr txBox="1"/>
          <p:nvPr/>
        </p:nvSpPr>
        <p:spPr>
          <a:xfrm>
            <a:off x="4585580" y="2243142"/>
            <a:ext cx="1372013" cy="1084899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>
                <a:solidFill>
                  <a:srgbClr val="F8EFD8"/>
                </a:solidFill>
                <a:cs typeface="+mn-ea"/>
                <a:sym typeface="+mn-lt"/>
              </a:rPr>
              <a:t>1</a:t>
            </a:r>
            <a:endParaRPr lang="id-ID" sz="6600" b="1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451FD2E-2628-8899-CE86-A6C171DD3090}"/>
              </a:ext>
            </a:extLst>
          </p:cNvPr>
          <p:cNvSpPr/>
          <p:nvPr/>
        </p:nvSpPr>
        <p:spPr bwMode="auto">
          <a:xfrm rot="2700000">
            <a:off x="6054403" y="1691181"/>
            <a:ext cx="1765866" cy="2256141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0">
                <a:srgbClr val="E0B54D"/>
              </a:gs>
              <a:gs pos="100000">
                <a:srgbClr val="FFC000">
                  <a:alpha val="31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2" tIns="41141" rIns="82282" bIns="41141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1" name="TextBox 55">
            <a:extLst>
              <a:ext uri="{FF2B5EF4-FFF2-40B4-BE49-F238E27FC236}">
                <a16:creationId xmlns:a16="http://schemas.microsoft.com/office/drawing/2014/main" id="{CCD3F678-E459-7248-590F-40CFAA79F7DC}"/>
              </a:ext>
            </a:extLst>
          </p:cNvPr>
          <p:cNvSpPr txBox="1"/>
          <p:nvPr/>
        </p:nvSpPr>
        <p:spPr>
          <a:xfrm>
            <a:off x="6236278" y="2243142"/>
            <a:ext cx="1372013" cy="1084899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>
                <a:solidFill>
                  <a:srgbClr val="F8EFD8"/>
                </a:solidFill>
                <a:cs typeface="+mn-ea"/>
                <a:sym typeface="+mn-lt"/>
              </a:rPr>
              <a:t>2</a:t>
            </a:r>
            <a:endParaRPr lang="id-ID" sz="6600" b="1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724824F-6732-9BFD-E3DB-1C4BAF552C54}"/>
              </a:ext>
            </a:extLst>
          </p:cNvPr>
          <p:cNvSpPr/>
          <p:nvPr/>
        </p:nvSpPr>
        <p:spPr bwMode="auto">
          <a:xfrm rot="2700000" flipH="1">
            <a:off x="4408806" y="3334259"/>
            <a:ext cx="1765866" cy="2256140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100000">
                <a:srgbClr val="E0B54D"/>
              </a:gs>
              <a:gs pos="0">
                <a:srgbClr val="FFC000">
                  <a:alpha val="31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2" tIns="41141" rIns="82282" bIns="41141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3" name="TextBox 56">
            <a:extLst>
              <a:ext uri="{FF2B5EF4-FFF2-40B4-BE49-F238E27FC236}">
                <a16:creationId xmlns:a16="http://schemas.microsoft.com/office/drawing/2014/main" id="{FD499611-97CC-4665-8DD4-37A5C39C3A40}"/>
              </a:ext>
            </a:extLst>
          </p:cNvPr>
          <p:cNvSpPr txBox="1"/>
          <p:nvPr/>
        </p:nvSpPr>
        <p:spPr>
          <a:xfrm>
            <a:off x="4585580" y="3886222"/>
            <a:ext cx="1372013" cy="1084899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>
                <a:solidFill>
                  <a:srgbClr val="F8EFD8"/>
                </a:solidFill>
                <a:cs typeface="+mn-ea"/>
                <a:sym typeface="+mn-lt"/>
              </a:rPr>
              <a:t>3</a:t>
            </a:r>
            <a:endParaRPr lang="id-ID" sz="6600" b="1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B15FCC80-C001-C282-9561-546D5F79C061}"/>
              </a:ext>
            </a:extLst>
          </p:cNvPr>
          <p:cNvSpPr/>
          <p:nvPr/>
        </p:nvSpPr>
        <p:spPr bwMode="auto">
          <a:xfrm rot="18900000" flipH="1">
            <a:off x="6054633" y="3333966"/>
            <a:ext cx="1765406" cy="2256729"/>
          </a:xfrm>
          <a:custGeom>
            <a:avLst/>
            <a:gdLst>
              <a:gd name="T0" fmla="*/ 174 w 348"/>
              <a:gd name="T1" fmla="*/ 0 h 444"/>
              <a:gd name="T2" fmla="*/ 59 w 348"/>
              <a:gd name="T3" fmla="*/ 115 h 444"/>
              <a:gd name="T4" fmla="*/ 59 w 348"/>
              <a:gd name="T5" fmla="*/ 328 h 444"/>
              <a:gd name="T6" fmla="*/ 174 w 348"/>
              <a:gd name="T7" fmla="*/ 444 h 444"/>
              <a:gd name="T8" fmla="*/ 290 w 348"/>
              <a:gd name="T9" fmla="*/ 328 h 444"/>
              <a:gd name="T10" fmla="*/ 290 w 348"/>
              <a:gd name="T11" fmla="*/ 115 h 444"/>
              <a:gd name="T12" fmla="*/ 174 w 348"/>
              <a:gd name="T1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8" h="444">
                <a:moveTo>
                  <a:pt x="174" y="0"/>
                </a:moveTo>
                <a:cubicBezTo>
                  <a:pt x="59" y="115"/>
                  <a:pt x="59" y="115"/>
                  <a:pt x="59" y="115"/>
                </a:cubicBezTo>
                <a:cubicBezTo>
                  <a:pt x="0" y="174"/>
                  <a:pt x="0" y="270"/>
                  <a:pt x="59" y="328"/>
                </a:cubicBezTo>
                <a:cubicBezTo>
                  <a:pt x="174" y="444"/>
                  <a:pt x="174" y="444"/>
                  <a:pt x="174" y="444"/>
                </a:cubicBezTo>
                <a:cubicBezTo>
                  <a:pt x="290" y="328"/>
                  <a:pt x="290" y="328"/>
                  <a:pt x="290" y="328"/>
                </a:cubicBezTo>
                <a:cubicBezTo>
                  <a:pt x="348" y="270"/>
                  <a:pt x="348" y="174"/>
                  <a:pt x="290" y="115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gradFill>
            <a:gsLst>
              <a:gs pos="100000">
                <a:srgbClr val="E0B54D"/>
              </a:gs>
              <a:gs pos="0">
                <a:srgbClr val="FFC000">
                  <a:alpha val="3100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82282" tIns="41141" rIns="82282" bIns="41141" numCol="1" anchor="t" anchorCtr="0" compatLnSpc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sp>
        <p:nvSpPr>
          <p:cNvPr id="15" name="TextBox 57">
            <a:extLst>
              <a:ext uri="{FF2B5EF4-FFF2-40B4-BE49-F238E27FC236}">
                <a16:creationId xmlns:a16="http://schemas.microsoft.com/office/drawing/2014/main" id="{2D859129-F3A9-094C-A353-13116F25E44A}"/>
              </a:ext>
            </a:extLst>
          </p:cNvPr>
          <p:cNvSpPr txBox="1"/>
          <p:nvPr/>
        </p:nvSpPr>
        <p:spPr>
          <a:xfrm>
            <a:off x="6236278" y="3886222"/>
            <a:ext cx="1372013" cy="1084899"/>
          </a:xfrm>
          <a:prstGeom prst="rect">
            <a:avLst/>
          </a:prstGeom>
          <a:noFill/>
        </p:spPr>
        <p:txBody>
          <a:bodyPr wrap="square" lIns="68566" tIns="34283" rIns="68566" bIns="34283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>
                <a:solidFill>
                  <a:srgbClr val="F8EFD8"/>
                </a:solidFill>
                <a:cs typeface="+mn-ea"/>
                <a:sym typeface="+mn-lt"/>
              </a:rPr>
              <a:t>4</a:t>
            </a:r>
            <a:endParaRPr lang="id-ID" sz="6600" b="1" dirty="0">
              <a:solidFill>
                <a:srgbClr val="F8EFD8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24093D-B09E-AEE0-8C4B-5A1963555C13}"/>
              </a:ext>
            </a:extLst>
          </p:cNvPr>
          <p:cNvGrpSpPr/>
          <p:nvPr/>
        </p:nvGrpSpPr>
        <p:grpSpPr>
          <a:xfrm>
            <a:off x="7913104" y="2028282"/>
            <a:ext cx="3002957" cy="1200329"/>
            <a:chOff x="1777866" y="1798452"/>
            <a:chExt cx="3002957" cy="120032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87087CF-9B12-10D2-9BA7-4DA81ED50A0E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142045-169B-B3CF-A1D5-AD4147299C9D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118A69-12C0-8AE5-BC71-E808962CFDB4}"/>
              </a:ext>
            </a:extLst>
          </p:cNvPr>
          <p:cNvGrpSpPr/>
          <p:nvPr/>
        </p:nvGrpSpPr>
        <p:grpSpPr>
          <a:xfrm>
            <a:off x="1313061" y="2028282"/>
            <a:ext cx="3002957" cy="1200329"/>
            <a:chOff x="8359375" y="1798452"/>
            <a:chExt cx="3002957" cy="120032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C92F0FF-247C-A317-8EB5-28219EEC8097}"/>
                </a:ext>
              </a:extLst>
            </p:cNvPr>
            <p:cNvSpPr txBox="1"/>
            <p:nvPr/>
          </p:nvSpPr>
          <p:spPr>
            <a:xfrm>
              <a:off x="9034926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3A8C651-F50C-37EC-4F34-4D26E5F7387D}"/>
                </a:ext>
              </a:extLst>
            </p:cNvPr>
            <p:cNvSpPr txBox="1"/>
            <p:nvPr/>
          </p:nvSpPr>
          <p:spPr>
            <a:xfrm>
              <a:off x="8359375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B7E1519-6FDF-7DC9-36F2-1266D0114DDB}"/>
              </a:ext>
            </a:extLst>
          </p:cNvPr>
          <p:cNvGrpSpPr/>
          <p:nvPr/>
        </p:nvGrpSpPr>
        <p:grpSpPr>
          <a:xfrm>
            <a:off x="7913104" y="4006019"/>
            <a:ext cx="3002957" cy="1200329"/>
            <a:chOff x="1777866" y="1798452"/>
            <a:chExt cx="3002957" cy="120032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D3855B-7120-7D8C-F43A-68904E50B246}"/>
                </a:ext>
              </a:extLst>
            </p:cNvPr>
            <p:cNvSpPr txBox="1"/>
            <p:nvPr/>
          </p:nvSpPr>
          <p:spPr>
            <a:xfrm>
              <a:off x="1777867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57CC794-4C58-0014-3784-CBC5C1F47104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19EE572-6D55-5E2F-61F0-FA88B0F1204D}"/>
              </a:ext>
            </a:extLst>
          </p:cNvPr>
          <p:cNvGrpSpPr/>
          <p:nvPr/>
        </p:nvGrpSpPr>
        <p:grpSpPr>
          <a:xfrm>
            <a:off x="1313061" y="4006019"/>
            <a:ext cx="3002957" cy="1200329"/>
            <a:chOff x="8359375" y="1798452"/>
            <a:chExt cx="3002957" cy="12003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4278ECE-7B8C-2FB7-F8F2-9A83736EF5B8}"/>
                </a:ext>
              </a:extLst>
            </p:cNvPr>
            <p:cNvSpPr txBox="1"/>
            <p:nvPr/>
          </p:nvSpPr>
          <p:spPr>
            <a:xfrm>
              <a:off x="9034926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6EFEF67-F0BA-A90D-8B81-DE4923F562B6}"/>
                </a:ext>
              </a:extLst>
            </p:cNvPr>
            <p:cNvSpPr txBox="1"/>
            <p:nvPr/>
          </p:nvSpPr>
          <p:spPr>
            <a:xfrm>
              <a:off x="8359375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0681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701B4E4-EC0B-9AE7-2B25-F2610542909B}"/>
              </a:ext>
            </a:extLst>
          </p:cNvPr>
          <p:cNvSpPr/>
          <p:nvPr/>
        </p:nvSpPr>
        <p:spPr>
          <a:xfrm>
            <a:off x="2659053" y="2616751"/>
            <a:ext cx="6681896" cy="757046"/>
          </a:xfrm>
          <a:prstGeom prst="roundRect">
            <a:avLst>
              <a:gd name="adj" fmla="val 8633"/>
            </a:avLst>
          </a:prstGeom>
          <a:gradFill>
            <a:gsLst>
              <a:gs pos="43000">
                <a:srgbClr val="E0B54D">
                  <a:alpha val="0"/>
                </a:srgbClr>
              </a:gs>
              <a:gs pos="0">
                <a:srgbClr val="FFC000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ECC1D2-39D6-CDFB-1DEA-02DDE05D2702}"/>
              </a:ext>
            </a:extLst>
          </p:cNvPr>
          <p:cNvSpPr/>
          <p:nvPr/>
        </p:nvSpPr>
        <p:spPr>
          <a:xfrm>
            <a:off x="2739325" y="2694607"/>
            <a:ext cx="6681896" cy="757046"/>
          </a:xfrm>
          <a:prstGeom prst="roundRect">
            <a:avLst>
              <a:gd name="adj" fmla="val 5180"/>
            </a:avLst>
          </a:pr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16000"/>
                </a:srgbClr>
              </a:gs>
            </a:gsLst>
            <a:lin ang="5400000" scaled="1"/>
          </a:gradFill>
          <a:ln w="12700">
            <a:gradFill>
              <a:gsLst>
                <a:gs pos="0">
                  <a:srgbClr val="E0B54D"/>
                </a:gs>
                <a:gs pos="82000">
                  <a:srgbClr val="E0B54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A72C54E-F426-8D37-51A4-8CAB8FEC7E41}"/>
              </a:ext>
            </a:extLst>
          </p:cNvPr>
          <p:cNvSpPr/>
          <p:nvPr/>
        </p:nvSpPr>
        <p:spPr>
          <a:xfrm>
            <a:off x="-1828187" y="5494793"/>
            <a:ext cx="18099900" cy="3229200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1145906 w 12669734"/>
              <a:gd name="connsiteY6" fmla="*/ 1919870 h 2743513"/>
              <a:gd name="connsiteX7" fmla="*/ 1580819 w 12669734"/>
              <a:gd name="connsiteY7" fmla="*/ 2270624 h 2743513"/>
              <a:gd name="connsiteX0" fmla="*/ 1580819 w 12669734"/>
              <a:gd name="connsiteY0" fmla="*/ 2270624 h 3517829"/>
              <a:gd name="connsiteX1" fmla="*/ 47383 w 12669734"/>
              <a:gd name="connsiteY1" fmla="*/ 2671262 h 3517829"/>
              <a:gd name="connsiteX2" fmla="*/ 3684969 w 12669734"/>
              <a:gd name="connsiteY2" fmla="*/ 641459 h 3517829"/>
              <a:gd name="connsiteX3" fmla="*/ 6631088 w 12669734"/>
              <a:gd name="connsiteY3" fmla="*/ 970089 h 3517829"/>
              <a:gd name="connsiteX4" fmla="*/ 8939000 w 12669734"/>
              <a:gd name="connsiteY4" fmla="*/ 644 h 3517829"/>
              <a:gd name="connsiteX5" fmla="*/ 12669734 w 12669734"/>
              <a:gd name="connsiteY5" fmla="*/ 1907767 h 3517829"/>
              <a:gd name="connsiteX6" fmla="*/ 11252693 w 12669734"/>
              <a:gd name="connsiteY6" fmla="*/ 3517829 h 3517829"/>
              <a:gd name="connsiteX7" fmla="*/ 1580819 w 12669734"/>
              <a:gd name="connsiteY7" fmla="*/ 2270624 h 3517829"/>
              <a:gd name="connsiteX0" fmla="*/ 1406861 w 12682653"/>
              <a:gd name="connsiteY0" fmla="*/ 3453528 h 3517829"/>
              <a:gd name="connsiteX1" fmla="*/ 60302 w 12682653"/>
              <a:gd name="connsiteY1" fmla="*/ 2671262 h 3517829"/>
              <a:gd name="connsiteX2" fmla="*/ 3697888 w 12682653"/>
              <a:gd name="connsiteY2" fmla="*/ 641459 h 3517829"/>
              <a:gd name="connsiteX3" fmla="*/ 6644007 w 12682653"/>
              <a:gd name="connsiteY3" fmla="*/ 970089 h 3517829"/>
              <a:gd name="connsiteX4" fmla="*/ 8951919 w 12682653"/>
              <a:gd name="connsiteY4" fmla="*/ 644 h 3517829"/>
              <a:gd name="connsiteX5" fmla="*/ 12682653 w 12682653"/>
              <a:gd name="connsiteY5" fmla="*/ 1907767 h 3517829"/>
              <a:gd name="connsiteX6" fmla="*/ 11265612 w 12682653"/>
              <a:gd name="connsiteY6" fmla="*/ 3517829 h 3517829"/>
              <a:gd name="connsiteX7" fmla="*/ 1406861 w 12682653"/>
              <a:gd name="connsiteY7" fmla="*/ 3453528 h 35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82653" h="3517829">
                <a:moveTo>
                  <a:pt x="1406861" y="3453528"/>
                </a:moveTo>
                <a:cubicBezTo>
                  <a:pt x="1227851" y="3551499"/>
                  <a:pt x="-321536" y="3139940"/>
                  <a:pt x="60302" y="2671262"/>
                </a:cubicBezTo>
                <a:cubicBezTo>
                  <a:pt x="442140" y="2202584"/>
                  <a:pt x="2600604" y="924988"/>
                  <a:pt x="3697888" y="641459"/>
                </a:cubicBezTo>
                <a:cubicBezTo>
                  <a:pt x="4795172" y="357930"/>
                  <a:pt x="5768335" y="1076891"/>
                  <a:pt x="6644007" y="970089"/>
                </a:cubicBezTo>
                <a:cubicBezTo>
                  <a:pt x="7519679" y="863287"/>
                  <a:pt x="7521560" y="-27291"/>
                  <a:pt x="8951919" y="644"/>
                </a:cubicBezTo>
                <a:cubicBezTo>
                  <a:pt x="10382279" y="-1817"/>
                  <a:pt x="11481595" y="1044166"/>
                  <a:pt x="12682653" y="1907767"/>
                </a:cubicBezTo>
                <a:lnTo>
                  <a:pt x="11265612" y="3517829"/>
                </a:lnTo>
                <a:lnTo>
                  <a:pt x="1406861" y="3453528"/>
                </a:lnTo>
                <a:close/>
              </a:path>
            </a:pathLst>
          </a:custGeom>
          <a:gradFill>
            <a:gsLst>
              <a:gs pos="3400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4" name="组合 1083">
            <a:extLst>
              <a:ext uri="{FF2B5EF4-FFF2-40B4-BE49-F238E27FC236}">
                <a16:creationId xmlns:a16="http://schemas.microsoft.com/office/drawing/2014/main" id="{C74F87C0-231F-F271-A60B-A8F844D3819A}"/>
              </a:ext>
            </a:extLst>
          </p:cNvPr>
          <p:cNvGrpSpPr/>
          <p:nvPr/>
        </p:nvGrpSpPr>
        <p:grpSpPr>
          <a:xfrm>
            <a:off x="5417292" y="3445218"/>
            <a:ext cx="1357414" cy="387524"/>
            <a:chOff x="4865587" y="2836967"/>
            <a:chExt cx="1357414" cy="387524"/>
          </a:xfrm>
        </p:grpSpPr>
        <p:sp>
          <p:nvSpPr>
            <p:cNvPr id="1081" name="iconfont-1096-617929">
              <a:extLst>
                <a:ext uri="{FF2B5EF4-FFF2-40B4-BE49-F238E27FC236}">
                  <a16:creationId xmlns:a16="http://schemas.microsoft.com/office/drawing/2014/main" id="{A7FAC067-341C-F9E0-4222-19A85EDEE351}"/>
                </a:ext>
              </a:extLst>
            </p:cNvPr>
            <p:cNvSpPr/>
            <p:nvPr/>
          </p:nvSpPr>
          <p:spPr>
            <a:xfrm>
              <a:off x="5968999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2" name="iconfont-1096-617929">
              <a:extLst>
                <a:ext uri="{FF2B5EF4-FFF2-40B4-BE49-F238E27FC236}">
                  <a16:creationId xmlns:a16="http://schemas.microsoft.com/office/drawing/2014/main" id="{04EBF729-2DF6-226A-9853-903120BF887F}"/>
                </a:ext>
              </a:extLst>
            </p:cNvPr>
            <p:cNvSpPr/>
            <p:nvPr/>
          </p:nvSpPr>
          <p:spPr>
            <a:xfrm>
              <a:off x="5349775" y="2836967"/>
              <a:ext cx="389038" cy="38752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3" name="iconfont-1096-617929">
              <a:extLst>
                <a:ext uri="{FF2B5EF4-FFF2-40B4-BE49-F238E27FC236}">
                  <a16:creationId xmlns:a16="http://schemas.microsoft.com/office/drawing/2014/main" id="{78234B7A-5516-2F28-93E2-4E358DE5041B}"/>
                </a:ext>
              </a:extLst>
            </p:cNvPr>
            <p:cNvSpPr/>
            <p:nvPr/>
          </p:nvSpPr>
          <p:spPr>
            <a:xfrm>
              <a:off x="4865587" y="2904222"/>
              <a:ext cx="254002" cy="253014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8" name="组合 1087">
            <a:extLst>
              <a:ext uri="{FF2B5EF4-FFF2-40B4-BE49-F238E27FC236}">
                <a16:creationId xmlns:a16="http://schemas.microsoft.com/office/drawing/2014/main" id="{282160E0-4601-31BA-2BEB-217B8BA9F1D3}"/>
              </a:ext>
            </a:extLst>
          </p:cNvPr>
          <p:cNvGrpSpPr/>
          <p:nvPr/>
        </p:nvGrpSpPr>
        <p:grpSpPr>
          <a:xfrm>
            <a:off x="3526631" y="3638980"/>
            <a:ext cx="5138736" cy="0"/>
            <a:chOff x="3552825" y="3030729"/>
            <a:chExt cx="5138736" cy="0"/>
          </a:xfrm>
        </p:grpSpPr>
        <p:cxnSp>
          <p:nvCxnSpPr>
            <p:cNvPr id="1086" name="直接连接符 1085">
              <a:extLst>
                <a:ext uri="{FF2B5EF4-FFF2-40B4-BE49-F238E27FC236}">
                  <a16:creationId xmlns:a16="http://schemas.microsoft.com/office/drawing/2014/main" id="{50FBD117-5700-0072-426C-2E5394924732}"/>
                </a:ext>
              </a:extLst>
            </p:cNvPr>
            <p:cNvCxnSpPr/>
            <p:nvPr/>
          </p:nvCxnSpPr>
          <p:spPr>
            <a:xfrm>
              <a:off x="3552825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7" name="直接连接符 1086">
              <a:extLst>
                <a:ext uri="{FF2B5EF4-FFF2-40B4-BE49-F238E27FC236}">
                  <a16:creationId xmlns:a16="http://schemas.microsoft.com/office/drawing/2014/main" id="{BF66875F-73A5-6FC4-8B4E-9D3FC20FD7E8}"/>
                </a:ext>
              </a:extLst>
            </p:cNvPr>
            <p:cNvCxnSpPr/>
            <p:nvPr/>
          </p:nvCxnSpPr>
          <p:spPr>
            <a:xfrm>
              <a:off x="7053261" y="3030729"/>
              <a:ext cx="1638300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>
                      <a:alpha val="0"/>
                    </a:srgbClr>
                  </a:gs>
                  <a:gs pos="100000">
                    <a:srgbClr val="E0B54D">
                      <a:alpha val="4500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ABFD985-F366-1F2A-A2D3-A1FE0550B69B}"/>
              </a:ext>
            </a:extLst>
          </p:cNvPr>
          <p:cNvSpPr/>
          <p:nvPr/>
        </p:nvSpPr>
        <p:spPr>
          <a:xfrm flipH="1">
            <a:off x="-4307278" y="5704365"/>
            <a:ext cx="19703141" cy="2843206"/>
          </a:xfrm>
          <a:custGeom>
            <a:avLst/>
            <a:gdLst>
              <a:gd name="connsiteX0" fmla="*/ 198800 w 11287715"/>
              <a:gd name="connsiteY0" fmla="*/ 2266568 h 2362346"/>
              <a:gd name="connsiteX1" fmla="*/ 242343 w 11287715"/>
              <a:gd name="connsiteY1" fmla="*/ 2150453 h 2362346"/>
              <a:gd name="connsiteX2" fmla="*/ 2608172 w 11287715"/>
              <a:gd name="connsiteY2" fmla="*/ 394225 h 2362346"/>
              <a:gd name="connsiteX3" fmla="*/ 5757772 w 11287715"/>
              <a:gd name="connsiteY3" fmla="*/ 945768 h 2362346"/>
              <a:gd name="connsiteX4" fmla="*/ 7963943 w 11287715"/>
              <a:gd name="connsiteY4" fmla="*/ 16853 h 2362346"/>
              <a:gd name="connsiteX5" fmla="*/ 11287715 w 11287715"/>
              <a:gd name="connsiteY5" fmla="*/ 1903711 h 2362346"/>
              <a:gd name="connsiteX6" fmla="*/ 198800 w 11287715"/>
              <a:gd name="connsiteY6" fmla="*/ 2266568 h 2362346"/>
              <a:gd name="connsiteX0" fmla="*/ 1592935 w 12681850"/>
              <a:gd name="connsiteY0" fmla="*/ 2266568 h 2754775"/>
              <a:gd name="connsiteX1" fmla="*/ 59499 w 12681850"/>
              <a:gd name="connsiteY1" fmla="*/ 2667206 h 2754775"/>
              <a:gd name="connsiteX2" fmla="*/ 4002307 w 12681850"/>
              <a:gd name="connsiteY2" fmla="*/ 394225 h 2754775"/>
              <a:gd name="connsiteX3" fmla="*/ 7151907 w 12681850"/>
              <a:gd name="connsiteY3" fmla="*/ 945768 h 2754775"/>
              <a:gd name="connsiteX4" fmla="*/ 9358078 w 12681850"/>
              <a:gd name="connsiteY4" fmla="*/ 16853 h 2754775"/>
              <a:gd name="connsiteX5" fmla="*/ 12681850 w 12681850"/>
              <a:gd name="connsiteY5" fmla="*/ 1903711 h 2754775"/>
              <a:gd name="connsiteX6" fmla="*/ 1592935 w 12681850"/>
              <a:gd name="connsiteY6" fmla="*/ 2266568 h 2754775"/>
              <a:gd name="connsiteX0" fmla="*/ 1580820 w 12669735"/>
              <a:gd name="connsiteY0" fmla="*/ 2267174 h 2740063"/>
              <a:gd name="connsiteX1" fmla="*/ 47384 w 12669735"/>
              <a:gd name="connsiteY1" fmla="*/ 2667812 h 2740063"/>
              <a:gd name="connsiteX2" fmla="*/ 3684970 w 12669735"/>
              <a:gd name="connsiteY2" fmla="*/ 638009 h 2740063"/>
              <a:gd name="connsiteX3" fmla="*/ 7139792 w 12669735"/>
              <a:gd name="connsiteY3" fmla="*/ 946374 h 2740063"/>
              <a:gd name="connsiteX4" fmla="*/ 9345963 w 12669735"/>
              <a:gd name="connsiteY4" fmla="*/ 17459 h 2740063"/>
              <a:gd name="connsiteX5" fmla="*/ 12669735 w 12669735"/>
              <a:gd name="connsiteY5" fmla="*/ 1904317 h 2740063"/>
              <a:gd name="connsiteX6" fmla="*/ 1580820 w 12669735"/>
              <a:gd name="connsiteY6" fmla="*/ 2267174 h 2740063"/>
              <a:gd name="connsiteX0" fmla="*/ 1580819 w 12669734"/>
              <a:gd name="connsiteY0" fmla="*/ 2266859 h 2739748"/>
              <a:gd name="connsiteX1" fmla="*/ 47383 w 12669734"/>
              <a:gd name="connsiteY1" fmla="*/ 2667497 h 2739748"/>
              <a:gd name="connsiteX2" fmla="*/ 3684969 w 12669734"/>
              <a:gd name="connsiteY2" fmla="*/ 637694 h 2739748"/>
              <a:gd name="connsiteX3" fmla="*/ 6631088 w 12669734"/>
              <a:gd name="connsiteY3" fmla="*/ 966324 h 2739748"/>
              <a:gd name="connsiteX4" fmla="*/ 9345962 w 12669734"/>
              <a:gd name="connsiteY4" fmla="*/ 17144 h 2739748"/>
              <a:gd name="connsiteX5" fmla="*/ 12669734 w 12669734"/>
              <a:gd name="connsiteY5" fmla="*/ 1904002 h 2739748"/>
              <a:gd name="connsiteX6" fmla="*/ 1580819 w 12669734"/>
              <a:gd name="connsiteY6" fmla="*/ 2266859 h 2739748"/>
              <a:gd name="connsiteX0" fmla="*/ 1580819 w 12669734"/>
              <a:gd name="connsiteY0" fmla="*/ 2286867 h 2759756"/>
              <a:gd name="connsiteX1" fmla="*/ 47383 w 12669734"/>
              <a:gd name="connsiteY1" fmla="*/ 2687505 h 2759756"/>
              <a:gd name="connsiteX2" fmla="*/ 3684969 w 12669734"/>
              <a:gd name="connsiteY2" fmla="*/ 657702 h 2759756"/>
              <a:gd name="connsiteX3" fmla="*/ 6631088 w 12669734"/>
              <a:gd name="connsiteY3" fmla="*/ 986332 h 2759756"/>
              <a:gd name="connsiteX4" fmla="*/ 8939000 w 12669734"/>
              <a:gd name="connsiteY4" fmla="*/ 16887 h 2759756"/>
              <a:gd name="connsiteX5" fmla="*/ 12669734 w 12669734"/>
              <a:gd name="connsiteY5" fmla="*/ 1924010 h 2759756"/>
              <a:gd name="connsiteX6" fmla="*/ 1580819 w 12669734"/>
              <a:gd name="connsiteY6" fmla="*/ 2286867 h 2759756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  <a:gd name="connsiteX0" fmla="*/ 1580819 w 12669734"/>
              <a:gd name="connsiteY0" fmla="*/ 2270624 h 2743513"/>
              <a:gd name="connsiteX1" fmla="*/ 47383 w 12669734"/>
              <a:gd name="connsiteY1" fmla="*/ 2671262 h 2743513"/>
              <a:gd name="connsiteX2" fmla="*/ 3684969 w 12669734"/>
              <a:gd name="connsiteY2" fmla="*/ 641459 h 2743513"/>
              <a:gd name="connsiteX3" fmla="*/ 6631088 w 12669734"/>
              <a:gd name="connsiteY3" fmla="*/ 970089 h 2743513"/>
              <a:gd name="connsiteX4" fmla="*/ 8939000 w 12669734"/>
              <a:gd name="connsiteY4" fmla="*/ 644 h 2743513"/>
              <a:gd name="connsiteX5" fmla="*/ 12669734 w 12669734"/>
              <a:gd name="connsiteY5" fmla="*/ 1907767 h 2743513"/>
              <a:gd name="connsiteX6" fmla="*/ 1580819 w 12669734"/>
              <a:gd name="connsiteY6" fmla="*/ 2270624 h 274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69734" h="2743513">
                <a:moveTo>
                  <a:pt x="1580819" y="2270624"/>
                </a:moveTo>
                <a:cubicBezTo>
                  <a:pt x="1401809" y="2368595"/>
                  <a:pt x="-303309" y="2942789"/>
                  <a:pt x="47383" y="2671262"/>
                </a:cubicBezTo>
                <a:cubicBezTo>
                  <a:pt x="398075" y="2399735"/>
                  <a:pt x="2587685" y="924988"/>
                  <a:pt x="3684969" y="641459"/>
                </a:cubicBezTo>
                <a:cubicBezTo>
                  <a:pt x="4782253" y="357930"/>
                  <a:pt x="5755416" y="1076891"/>
                  <a:pt x="6631088" y="970089"/>
                </a:cubicBezTo>
                <a:cubicBezTo>
                  <a:pt x="7506760" y="863287"/>
                  <a:pt x="7508641" y="-27291"/>
                  <a:pt x="8939000" y="644"/>
                </a:cubicBezTo>
                <a:cubicBezTo>
                  <a:pt x="10369360" y="-1817"/>
                  <a:pt x="11468676" y="1044166"/>
                  <a:pt x="12669734" y="1907767"/>
                </a:cubicBezTo>
                <a:lnTo>
                  <a:pt x="1580819" y="2270624"/>
                </a:lnTo>
                <a:close/>
              </a:path>
            </a:pathLst>
          </a:custGeom>
          <a:gradFill>
            <a:gsLst>
              <a:gs pos="0">
                <a:srgbClr val="FFC000">
                  <a:alpha val="0"/>
                </a:srgbClr>
              </a:gs>
              <a:gs pos="100000">
                <a:srgbClr val="E0B54D"/>
              </a:gs>
            </a:gsLst>
            <a:lin ang="13500000" scaled="1"/>
          </a:gradFill>
          <a:ln w="25400">
            <a:gradFill flip="none" rotWithShape="1">
              <a:gsLst>
                <a:gs pos="0">
                  <a:srgbClr val="FFC000">
                    <a:alpha val="0"/>
                  </a:srgbClr>
                </a:gs>
                <a:gs pos="100000">
                  <a:srgbClr val="E0B54D"/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09065D48-0653-9139-751F-AA36D8730D83}"/>
              </a:ext>
            </a:extLst>
          </p:cNvPr>
          <p:cNvSpPr/>
          <p:nvPr/>
        </p:nvSpPr>
        <p:spPr>
          <a:xfrm>
            <a:off x="6994734" y="5747440"/>
            <a:ext cx="1237982" cy="58624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78000">
                <a:srgbClr val="E0B54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F48A778-B990-D6DC-3C4E-0656DF0AE896}"/>
              </a:ext>
            </a:extLst>
          </p:cNvPr>
          <p:cNvSpPr/>
          <p:nvPr/>
        </p:nvSpPr>
        <p:spPr>
          <a:xfrm>
            <a:off x="9680505" y="5279650"/>
            <a:ext cx="2225819" cy="1054036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solidFill>
            <a:srgbClr val="961D1C"/>
          </a:solidFill>
          <a:ln w="9525" cap="flat"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E0B54D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6">
            <a:extLst>
              <a:ext uri="{FF2B5EF4-FFF2-40B4-BE49-F238E27FC236}">
                <a16:creationId xmlns:a16="http://schemas.microsoft.com/office/drawing/2014/main" id="{62C8DA1D-92FE-3E4A-C968-9068F43F14EA}"/>
              </a:ext>
            </a:extLst>
          </p:cNvPr>
          <p:cNvSpPr/>
          <p:nvPr/>
        </p:nvSpPr>
        <p:spPr>
          <a:xfrm>
            <a:off x="3762375" y="4962164"/>
            <a:ext cx="4667250" cy="1134752"/>
          </a:xfrm>
          <a:custGeom>
            <a:avLst/>
            <a:gdLst>
              <a:gd name="connsiteX0" fmla="*/ 4615296 w 4667250"/>
              <a:gd name="connsiteY0" fmla="*/ 1048162 h 1134752"/>
              <a:gd name="connsiteX1" fmla="*/ 4615296 w 4667250"/>
              <a:gd name="connsiteY1" fmla="*/ 1100117 h 1134752"/>
              <a:gd name="connsiteX2" fmla="*/ 3290455 w 4667250"/>
              <a:gd name="connsiteY2" fmla="*/ 1100117 h 1134752"/>
              <a:gd name="connsiteX3" fmla="*/ 3273137 w 4667250"/>
              <a:gd name="connsiteY3" fmla="*/ 1074139 h 1134752"/>
              <a:gd name="connsiteX4" fmla="*/ 3290455 w 4667250"/>
              <a:gd name="connsiteY4" fmla="*/ 1048162 h 1134752"/>
              <a:gd name="connsiteX5" fmla="*/ 4615296 w 4667250"/>
              <a:gd name="connsiteY5" fmla="*/ 1048162 h 1134752"/>
              <a:gd name="connsiteX6" fmla="*/ 3091296 w 4667250"/>
              <a:gd name="connsiteY6" fmla="*/ 1048162 h 1134752"/>
              <a:gd name="connsiteX7" fmla="*/ 3091296 w 4667250"/>
              <a:gd name="connsiteY7" fmla="*/ 1100117 h 1134752"/>
              <a:gd name="connsiteX8" fmla="*/ 2866159 w 4667250"/>
              <a:gd name="connsiteY8" fmla="*/ 1100117 h 1134752"/>
              <a:gd name="connsiteX9" fmla="*/ 2857500 w 4667250"/>
              <a:gd name="connsiteY9" fmla="*/ 1074139 h 1134752"/>
              <a:gd name="connsiteX10" fmla="*/ 2874819 w 4667250"/>
              <a:gd name="connsiteY10" fmla="*/ 1048162 h 1134752"/>
              <a:gd name="connsiteX11" fmla="*/ 3091296 w 4667250"/>
              <a:gd name="connsiteY11" fmla="*/ 1048162 h 1134752"/>
              <a:gd name="connsiteX12" fmla="*/ 2675659 w 4667250"/>
              <a:gd name="connsiteY12" fmla="*/ 1048162 h 1134752"/>
              <a:gd name="connsiteX13" fmla="*/ 2675659 w 4667250"/>
              <a:gd name="connsiteY13" fmla="*/ 1100117 h 1134752"/>
              <a:gd name="connsiteX14" fmla="*/ 2459182 w 4667250"/>
              <a:gd name="connsiteY14" fmla="*/ 1100117 h 1134752"/>
              <a:gd name="connsiteX15" fmla="*/ 2433205 w 4667250"/>
              <a:gd name="connsiteY15" fmla="*/ 1074139 h 1134752"/>
              <a:gd name="connsiteX16" fmla="*/ 2450523 w 4667250"/>
              <a:gd name="connsiteY16" fmla="*/ 1048162 h 1134752"/>
              <a:gd name="connsiteX17" fmla="*/ 2675659 w 4667250"/>
              <a:gd name="connsiteY17" fmla="*/ 1048162 h 1134752"/>
              <a:gd name="connsiteX18" fmla="*/ 2234046 w 4667250"/>
              <a:gd name="connsiteY18" fmla="*/ 1048162 h 1134752"/>
              <a:gd name="connsiteX19" fmla="*/ 2225387 w 4667250"/>
              <a:gd name="connsiteY19" fmla="*/ 1100117 h 1134752"/>
              <a:gd name="connsiteX20" fmla="*/ 2008909 w 4667250"/>
              <a:gd name="connsiteY20" fmla="*/ 1100117 h 1134752"/>
              <a:gd name="connsiteX21" fmla="*/ 1991591 w 4667250"/>
              <a:gd name="connsiteY21" fmla="*/ 1082798 h 1134752"/>
              <a:gd name="connsiteX22" fmla="*/ 2000250 w 4667250"/>
              <a:gd name="connsiteY22" fmla="*/ 1048162 h 1134752"/>
              <a:gd name="connsiteX23" fmla="*/ 2234046 w 4667250"/>
              <a:gd name="connsiteY23" fmla="*/ 1048162 h 1134752"/>
              <a:gd name="connsiteX24" fmla="*/ 1809750 w 4667250"/>
              <a:gd name="connsiteY24" fmla="*/ 1048162 h 1134752"/>
              <a:gd name="connsiteX25" fmla="*/ 1818409 w 4667250"/>
              <a:gd name="connsiteY25" fmla="*/ 1091457 h 1134752"/>
              <a:gd name="connsiteX26" fmla="*/ 1584614 w 4667250"/>
              <a:gd name="connsiteY26" fmla="*/ 1100117 h 1134752"/>
              <a:gd name="connsiteX27" fmla="*/ 1584614 w 4667250"/>
              <a:gd name="connsiteY27" fmla="*/ 1048162 h 1134752"/>
              <a:gd name="connsiteX28" fmla="*/ 1809750 w 4667250"/>
              <a:gd name="connsiteY28" fmla="*/ 1048162 h 1134752"/>
              <a:gd name="connsiteX29" fmla="*/ 1394114 w 4667250"/>
              <a:gd name="connsiteY29" fmla="*/ 1048162 h 1134752"/>
              <a:gd name="connsiteX30" fmla="*/ 1402773 w 4667250"/>
              <a:gd name="connsiteY30" fmla="*/ 1091457 h 1134752"/>
              <a:gd name="connsiteX31" fmla="*/ 51955 w 4667250"/>
              <a:gd name="connsiteY31" fmla="*/ 1091457 h 1134752"/>
              <a:gd name="connsiteX32" fmla="*/ 69273 w 4667250"/>
              <a:gd name="connsiteY32" fmla="*/ 1048162 h 1134752"/>
              <a:gd name="connsiteX33" fmla="*/ 1394114 w 4667250"/>
              <a:gd name="connsiteY33" fmla="*/ 1048162 h 1134752"/>
              <a:gd name="connsiteX34" fmla="*/ 1982932 w 4667250"/>
              <a:gd name="connsiteY34" fmla="*/ 814366 h 1134752"/>
              <a:gd name="connsiteX35" fmla="*/ 1982932 w 4667250"/>
              <a:gd name="connsiteY35" fmla="*/ 849003 h 1134752"/>
              <a:gd name="connsiteX36" fmla="*/ 1965614 w 4667250"/>
              <a:gd name="connsiteY36" fmla="*/ 866321 h 1134752"/>
              <a:gd name="connsiteX37" fmla="*/ 961159 w 4667250"/>
              <a:gd name="connsiteY37" fmla="*/ 866321 h 1134752"/>
              <a:gd name="connsiteX38" fmla="*/ 961159 w 4667250"/>
              <a:gd name="connsiteY38" fmla="*/ 814366 h 1134752"/>
              <a:gd name="connsiteX39" fmla="*/ 1982932 w 4667250"/>
              <a:gd name="connsiteY39" fmla="*/ 814366 h 1134752"/>
              <a:gd name="connsiteX40" fmla="*/ 3714750 w 4667250"/>
              <a:gd name="connsiteY40" fmla="*/ 857662 h 1134752"/>
              <a:gd name="connsiteX41" fmla="*/ 2701637 w 4667250"/>
              <a:gd name="connsiteY41" fmla="*/ 857662 h 1134752"/>
              <a:gd name="connsiteX42" fmla="*/ 2692978 w 4667250"/>
              <a:gd name="connsiteY42" fmla="*/ 814366 h 1134752"/>
              <a:gd name="connsiteX43" fmla="*/ 3723409 w 4667250"/>
              <a:gd name="connsiteY43" fmla="*/ 814366 h 1134752"/>
              <a:gd name="connsiteX44" fmla="*/ 3714750 w 4667250"/>
              <a:gd name="connsiteY44" fmla="*/ 857662 h 1134752"/>
              <a:gd name="connsiteX45" fmla="*/ 4286251 w 4667250"/>
              <a:gd name="connsiteY45" fmla="*/ 762412 h 1134752"/>
              <a:gd name="connsiteX46" fmla="*/ 4268932 w 4667250"/>
              <a:gd name="connsiteY46" fmla="*/ 788389 h 1134752"/>
              <a:gd name="connsiteX47" fmla="*/ 2511137 w 4667250"/>
              <a:gd name="connsiteY47" fmla="*/ 788389 h 1134752"/>
              <a:gd name="connsiteX48" fmla="*/ 2502478 w 4667250"/>
              <a:gd name="connsiteY48" fmla="*/ 745094 h 1134752"/>
              <a:gd name="connsiteX49" fmla="*/ 4260273 w 4667250"/>
              <a:gd name="connsiteY49" fmla="*/ 745094 h 1134752"/>
              <a:gd name="connsiteX50" fmla="*/ 4286251 w 4667250"/>
              <a:gd name="connsiteY50" fmla="*/ 762412 h 1134752"/>
              <a:gd name="connsiteX51" fmla="*/ 2164773 w 4667250"/>
              <a:gd name="connsiteY51" fmla="*/ 745094 h 1134752"/>
              <a:gd name="connsiteX52" fmla="*/ 2164773 w 4667250"/>
              <a:gd name="connsiteY52" fmla="*/ 788389 h 1134752"/>
              <a:gd name="connsiteX53" fmla="*/ 415636 w 4667250"/>
              <a:gd name="connsiteY53" fmla="*/ 788389 h 1134752"/>
              <a:gd name="connsiteX54" fmla="*/ 389659 w 4667250"/>
              <a:gd name="connsiteY54" fmla="*/ 771071 h 1134752"/>
              <a:gd name="connsiteX55" fmla="*/ 432955 w 4667250"/>
              <a:gd name="connsiteY55" fmla="*/ 745094 h 1134752"/>
              <a:gd name="connsiteX56" fmla="*/ 2164773 w 4667250"/>
              <a:gd name="connsiteY56" fmla="*/ 745094 h 1134752"/>
              <a:gd name="connsiteX57" fmla="*/ 2415887 w 4667250"/>
              <a:gd name="connsiteY57" fmla="*/ 727776 h 1134752"/>
              <a:gd name="connsiteX58" fmla="*/ 2415887 w 4667250"/>
              <a:gd name="connsiteY58" fmla="*/ 892298 h 1134752"/>
              <a:gd name="connsiteX59" fmla="*/ 2260023 w 4667250"/>
              <a:gd name="connsiteY59" fmla="*/ 892298 h 1134752"/>
              <a:gd name="connsiteX60" fmla="*/ 2260023 w 4667250"/>
              <a:gd name="connsiteY60" fmla="*/ 719116 h 1134752"/>
              <a:gd name="connsiteX61" fmla="*/ 2337955 w 4667250"/>
              <a:gd name="connsiteY61" fmla="*/ 710457 h 1134752"/>
              <a:gd name="connsiteX62" fmla="*/ 2415887 w 4667250"/>
              <a:gd name="connsiteY62" fmla="*/ 727776 h 1134752"/>
              <a:gd name="connsiteX63" fmla="*/ 2866159 w 4667250"/>
              <a:gd name="connsiteY63" fmla="*/ 675821 h 1134752"/>
              <a:gd name="connsiteX64" fmla="*/ 2900796 w 4667250"/>
              <a:gd name="connsiteY64" fmla="*/ 641185 h 1134752"/>
              <a:gd name="connsiteX65" fmla="*/ 2935432 w 4667250"/>
              <a:gd name="connsiteY65" fmla="*/ 675821 h 1134752"/>
              <a:gd name="connsiteX66" fmla="*/ 2978728 w 4667250"/>
              <a:gd name="connsiteY66" fmla="*/ 641185 h 1134752"/>
              <a:gd name="connsiteX67" fmla="*/ 3022023 w 4667250"/>
              <a:gd name="connsiteY67" fmla="*/ 684480 h 1134752"/>
              <a:gd name="connsiteX68" fmla="*/ 3030682 w 4667250"/>
              <a:gd name="connsiteY68" fmla="*/ 649844 h 1134752"/>
              <a:gd name="connsiteX69" fmla="*/ 3056659 w 4667250"/>
              <a:gd name="connsiteY69" fmla="*/ 649844 h 1134752"/>
              <a:gd name="connsiteX70" fmla="*/ 3073978 w 4667250"/>
              <a:gd name="connsiteY70" fmla="*/ 667162 h 1134752"/>
              <a:gd name="connsiteX71" fmla="*/ 3099955 w 4667250"/>
              <a:gd name="connsiteY71" fmla="*/ 649844 h 1134752"/>
              <a:gd name="connsiteX72" fmla="*/ 3134591 w 4667250"/>
              <a:gd name="connsiteY72" fmla="*/ 675821 h 1134752"/>
              <a:gd name="connsiteX73" fmla="*/ 3160569 w 4667250"/>
              <a:gd name="connsiteY73" fmla="*/ 649844 h 1134752"/>
              <a:gd name="connsiteX74" fmla="*/ 3186546 w 4667250"/>
              <a:gd name="connsiteY74" fmla="*/ 649844 h 1134752"/>
              <a:gd name="connsiteX75" fmla="*/ 3195205 w 4667250"/>
              <a:gd name="connsiteY75" fmla="*/ 675821 h 1134752"/>
              <a:gd name="connsiteX76" fmla="*/ 3221182 w 4667250"/>
              <a:gd name="connsiteY76" fmla="*/ 675821 h 1134752"/>
              <a:gd name="connsiteX77" fmla="*/ 3229841 w 4667250"/>
              <a:gd name="connsiteY77" fmla="*/ 649844 h 1134752"/>
              <a:gd name="connsiteX78" fmla="*/ 3255819 w 4667250"/>
              <a:gd name="connsiteY78" fmla="*/ 684480 h 1134752"/>
              <a:gd name="connsiteX79" fmla="*/ 3299114 w 4667250"/>
              <a:gd name="connsiteY79" fmla="*/ 649844 h 1134752"/>
              <a:gd name="connsiteX80" fmla="*/ 3333750 w 4667250"/>
              <a:gd name="connsiteY80" fmla="*/ 675821 h 1134752"/>
              <a:gd name="connsiteX81" fmla="*/ 3385705 w 4667250"/>
              <a:gd name="connsiteY81" fmla="*/ 649844 h 1134752"/>
              <a:gd name="connsiteX82" fmla="*/ 3394364 w 4667250"/>
              <a:gd name="connsiteY82" fmla="*/ 710457 h 1134752"/>
              <a:gd name="connsiteX83" fmla="*/ 2433205 w 4667250"/>
              <a:gd name="connsiteY83" fmla="*/ 710457 h 1134752"/>
              <a:gd name="connsiteX84" fmla="*/ 2415887 w 4667250"/>
              <a:gd name="connsiteY84" fmla="*/ 684480 h 1134752"/>
              <a:gd name="connsiteX85" fmla="*/ 2424546 w 4667250"/>
              <a:gd name="connsiteY85" fmla="*/ 649844 h 1134752"/>
              <a:gd name="connsiteX86" fmla="*/ 2450523 w 4667250"/>
              <a:gd name="connsiteY86" fmla="*/ 649844 h 1134752"/>
              <a:gd name="connsiteX87" fmla="*/ 2467841 w 4667250"/>
              <a:gd name="connsiteY87" fmla="*/ 675821 h 1134752"/>
              <a:gd name="connsiteX88" fmla="*/ 2493818 w 4667250"/>
              <a:gd name="connsiteY88" fmla="*/ 649844 h 1134752"/>
              <a:gd name="connsiteX89" fmla="*/ 2519796 w 4667250"/>
              <a:gd name="connsiteY89" fmla="*/ 649844 h 1134752"/>
              <a:gd name="connsiteX90" fmla="*/ 2528455 w 4667250"/>
              <a:gd name="connsiteY90" fmla="*/ 675821 h 1134752"/>
              <a:gd name="connsiteX91" fmla="*/ 2571750 w 4667250"/>
              <a:gd name="connsiteY91" fmla="*/ 649844 h 1134752"/>
              <a:gd name="connsiteX92" fmla="*/ 2597728 w 4667250"/>
              <a:gd name="connsiteY92" fmla="*/ 675821 h 1134752"/>
              <a:gd name="connsiteX93" fmla="*/ 2649682 w 4667250"/>
              <a:gd name="connsiteY93" fmla="*/ 649844 h 1134752"/>
              <a:gd name="connsiteX94" fmla="*/ 2658341 w 4667250"/>
              <a:gd name="connsiteY94" fmla="*/ 675821 h 1134752"/>
              <a:gd name="connsiteX95" fmla="*/ 2692978 w 4667250"/>
              <a:gd name="connsiteY95" fmla="*/ 649844 h 1134752"/>
              <a:gd name="connsiteX96" fmla="*/ 2718955 w 4667250"/>
              <a:gd name="connsiteY96" fmla="*/ 684480 h 1134752"/>
              <a:gd name="connsiteX97" fmla="*/ 2762250 w 4667250"/>
              <a:gd name="connsiteY97" fmla="*/ 649844 h 1134752"/>
              <a:gd name="connsiteX98" fmla="*/ 2796887 w 4667250"/>
              <a:gd name="connsiteY98" fmla="*/ 675821 h 1134752"/>
              <a:gd name="connsiteX99" fmla="*/ 2831523 w 4667250"/>
              <a:gd name="connsiteY99" fmla="*/ 641185 h 1134752"/>
              <a:gd name="connsiteX100" fmla="*/ 2866159 w 4667250"/>
              <a:gd name="connsiteY100" fmla="*/ 675821 h 1134752"/>
              <a:gd name="connsiteX101" fmla="*/ 1307523 w 4667250"/>
              <a:gd name="connsiteY101" fmla="*/ 667162 h 1134752"/>
              <a:gd name="connsiteX102" fmla="*/ 1350818 w 4667250"/>
              <a:gd name="connsiteY102" fmla="*/ 684480 h 1134752"/>
              <a:gd name="connsiteX103" fmla="*/ 1350818 w 4667250"/>
              <a:gd name="connsiteY103" fmla="*/ 658503 h 1134752"/>
              <a:gd name="connsiteX104" fmla="*/ 1368137 w 4667250"/>
              <a:gd name="connsiteY104" fmla="*/ 649844 h 1134752"/>
              <a:gd name="connsiteX105" fmla="*/ 1402773 w 4667250"/>
              <a:gd name="connsiteY105" fmla="*/ 675821 h 1134752"/>
              <a:gd name="connsiteX106" fmla="*/ 1428750 w 4667250"/>
              <a:gd name="connsiteY106" fmla="*/ 649844 h 1134752"/>
              <a:gd name="connsiteX107" fmla="*/ 1463387 w 4667250"/>
              <a:gd name="connsiteY107" fmla="*/ 675821 h 1134752"/>
              <a:gd name="connsiteX108" fmla="*/ 1506682 w 4667250"/>
              <a:gd name="connsiteY108" fmla="*/ 649844 h 1134752"/>
              <a:gd name="connsiteX109" fmla="*/ 1532659 w 4667250"/>
              <a:gd name="connsiteY109" fmla="*/ 675821 h 1134752"/>
              <a:gd name="connsiteX110" fmla="*/ 1551276 w 4667250"/>
              <a:gd name="connsiteY110" fmla="*/ 662832 h 1134752"/>
              <a:gd name="connsiteX111" fmla="*/ 1549977 w 4667250"/>
              <a:gd name="connsiteY111" fmla="*/ 649844 h 1134752"/>
              <a:gd name="connsiteX112" fmla="*/ 1584614 w 4667250"/>
              <a:gd name="connsiteY112" fmla="*/ 649844 h 1134752"/>
              <a:gd name="connsiteX113" fmla="*/ 1601932 w 4667250"/>
              <a:gd name="connsiteY113" fmla="*/ 684480 h 1134752"/>
              <a:gd name="connsiteX114" fmla="*/ 1610591 w 4667250"/>
              <a:gd name="connsiteY114" fmla="*/ 641185 h 1134752"/>
              <a:gd name="connsiteX115" fmla="*/ 1653887 w 4667250"/>
              <a:gd name="connsiteY115" fmla="*/ 684480 h 1134752"/>
              <a:gd name="connsiteX116" fmla="*/ 1697182 w 4667250"/>
              <a:gd name="connsiteY116" fmla="*/ 649844 h 1134752"/>
              <a:gd name="connsiteX117" fmla="*/ 1723159 w 4667250"/>
              <a:gd name="connsiteY117" fmla="*/ 675821 h 1134752"/>
              <a:gd name="connsiteX118" fmla="*/ 1749137 w 4667250"/>
              <a:gd name="connsiteY118" fmla="*/ 641185 h 1134752"/>
              <a:gd name="connsiteX119" fmla="*/ 1801091 w 4667250"/>
              <a:gd name="connsiteY119" fmla="*/ 675821 h 1134752"/>
              <a:gd name="connsiteX120" fmla="*/ 1835727 w 4667250"/>
              <a:gd name="connsiteY120" fmla="*/ 649844 h 1134752"/>
              <a:gd name="connsiteX121" fmla="*/ 1870364 w 4667250"/>
              <a:gd name="connsiteY121" fmla="*/ 684480 h 1134752"/>
              <a:gd name="connsiteX122" fmla="*/ 1896341 w 4667250"/>
              <a:gd name="connsiteY122" fmla="*/ 649844 h 1134752"/>
              <a:gd name="connsiteX123" fmla="*/ 1922318 w 4667250"/>
              <a:gd name="connsiteY123" fmla="*/ 649844 h 1134752"/>
              <a:gd name="connsiteX124" fmla="*/ 1956955 w 4667250"/>
              <a:gd name="connsiteY124" fmla="*/ 684480 h 1134752"/>
              <a:gd name="connsiteX125" fmla="*/ 1965614 w 4667250"/>
              <a:gd name="connsiteY125" fmla="*/ 649844 h 1134752"/>
              <a:gd name="connsiteX126" fmla="*/ 1991591 w 4667250"/>
              <a:gd name="connsiteY126" fmla="*/ 649844 h 1134752"/>
              <a:gd name="connsiteX127" fmla="*/ 1991591 w 4667250"/>
              <a:gd name="connsiteY127" fmla="*/ 675821 h 1134752"/>
              <a:gd name="connsiteX128" fmla="*/ 2017568 w 4667250"/>
              <a:gd name="connsiteY128" fmla="*/ 675821 h 1134752"/>
              <a:gd name="connsiteX129" fmla="*/ 2026227 w 4667250"/>
              <a:gd name="connsiteY129" fmla="*/ 649844 h 1134752"/>
              <a:gd name="connsiteX130" fmla="*/ 2052205 w 4667250"/>
              <a:gd name="connsiteY130" fmla="*/ 649844 h 1134752"/>
              <a:gd name="connsiteX131" fmla="*/ 2060864 w 4667250"/>
              <a:gd name="connsiteY131" fmla="*/ 675821 h 1134752"/>
              <a:gd name="connsiteX132" fmla="*/ 2086841 w 4667250"/>
              <a:gd name="connsiteY132" fmla="*/ 675821 h 1134752"/>
              <a:gd name="connsiteX133" fmla="*/ 2086841 w 4667250"/>
              <a:gd name="connsiteY133" fmla="*/ 649844 h 1134752"/>
              <a:gd name="connsiteX134" fmla="*/ 2130137 w 4667250"/>
              <a:gd name="connsiteY134" fmla="*/ 649844 h 1134752"/>
              <a:gd name="connsiteX135" fmla="*/ 2121478 w 4667250"/>
              <a:gd name="connsiteY135" fmla="*/ 667162 h 1134752"/>
              <a:gd name="connsiteX136" fmla="*/ 2147455 w 4667250"/>
              <a:gd name="connsiteY136" fmla="*/ 684480 h 1134752"/>
              <a:gd name="connsiteX137" fmla="*/ 2156114 w 4667250"/>
              <a:gd name="connsiteY137" fmla="*/ 649844 h 1134752"/>
              <a:gd name="connsiteX138" fmla="*/ 2182091 w 4667250"/>
              <a:gd name="connsiteY138" fmla="*/ 649844 h 1134752"/>
              <a:gd name="connsiteX139" fmla="*/ 2216728 w 4667250"/>
              <a:gd name="connsiteY139" fmla="*/ 684480 h 1134752"/>
              <a:gd name="connsiteX140" fmla="*/ 2225387 w 4667250"/>
              <a:gd name="connsiteY140" fmla="*/ 649844 h 1134752"/>
              <a:gd name="connsiteX141" fmla="*/ 2251364 w 4667250"/>
              <a:gd name="connsiteY141" fmla="*/ 649844 h 1134752"/>
              <a:gd name="connsiteX142" fmla="*/ 2260023 w 4667250"/>
              <a:gd name="connsiteY142" fmla="*/ 675821 h 1134752"/>
              <a:gd name="connsiteX143" fmla="*/ 2190750 w 4667250"/>
              <a:gd name="connsiteY143" fmla="*/ 719116 h 1134752"/>
              <a:gd name="connsiteX144" fmla="*/ 1333500 w 4667250"/>
              <a:gd name="connsiteY144" fmla="*/ 710457 h 1134752"/>
              <a:gd name="connsiteX145" fmla="*/ 1307523 w 4667250"/>
              <a:gd name="connsiteY145" fmla="*/ 727776 h 1134752"/>
              <a:gd name="connsiteX146" fmla="*/ 1281546 w 4667250"/>
              <a:gd name="connsiteY146" fmla="*/ 675821 h 1134752"/>
              <a:gd name="connsiteX147" fmla="*/ 1290205 w 4667250"/>
              <a:gd name="connsiteY147" fmla="*/ 641185 h 1134752"/>
              <a:gd name="connsiteX148" fmla="*/ 1307523 w 4667250"/>
              <a:gd name="connsiteY148" fmla="*/ 667162 h 1134752"/>
              <a:gd name="connsiteX149" fmla="*/ 3247159 w 4667250"/>
              <a:gd name="connsiteY149" fmla="*/ 320798 h 1134752"/>
              <a:gd name="connsiteX150" fmla="*/ 3247159 w 4667250"/>
              <a:gd name="connsiteY150" fmla="*/ 355435 h 1134752"/>
              <a:gd name="connsiteX151" fmla="*/ 2381250 w 4667250"/>
              <a:gd name="connsiteY151" fmla="*/ 355435 h 1134752"/>
              <a:gd name="connsiteX152" fmla="*/ 2389909 w 4667250"/>
              <a:gd name="connsiteY152" fmla="*/ 320798 h 1134752"/>
              <a:gd name="connsiteX153" fmla="*/ 3247159 w 4667250"/>
              <a:gd name="connsiteY153" fmla="*/ 320798 h 1134752"/>
              <a:gd name="connsiteX154" fmla="*/ 2294659 w 4667250"/>
              <a:gd name="connsiteY154" fmla="*/ 320798 h 1134752"/>
              <a:gd name="connsiteX155" fmla="*/ 2303318 w 4667250"/>
              <a:gd name="connsiteY155" fmla="*/ 346776 h 1134752"/>
              <a:gd name="connsiteX156" fmla="*/ 1437409 w 4667250"/>
              <a:gd name="connsiteY156" fmla="*/ 346776 h 1134752"/>
              <a:gd name="connsiteX157" fmla="*/ 1420091 w 4667250"/>
              <a:gd name="connsiteY157" fmla="*/ 320798 h 1134752"/>
              <a:gd name="connsiteX158" fmla="*/ 2294659 w 4667250"/>
              <a:gd name="connsiteY158" fmla="*/ 320798 h 1134752"/>
              <a:gd name="connsiteX159" fmla="*/ 1610591 w 4667250"/>
              <a:gd name="connsiteY159" fmla="*/ 78344 h 1134752"/>
              <a:gd name="connsiteX160" fmla="*/ 3065319 w 4667250"/>
              <a:gd name="connsiteY160" fmla="*/ 78344 h 1134752"/>
              <a:gd name="connsiteX161" fmla="*/ 3099955 w 4667250"/>
              <a:gd name="connsiteY161" fmla="*/ 61026 h 1134752"/>
              <a:gd name="connsiteX162" fmla="*/ 3125932 w 4667250"/>
              <a:gd name="connsiteY162" fmla="*/ 87003 h 1134752"/>
              <a:gd name="connsiteX163" fmla="*/ 3125932 w 4667250"/>
              <a:gd name="connsiteY163" fmla="*/ 173594 h 1134752"/>
              <a:gd name="connsiteX164" fmla="*/ 3091296 w 4667250"/>
              <a:gd name="connsiteY164" fmla="*/ 182253 h 1134752"/>
              <a:gd name="connsiteX165" fmla="*/ 3091296 w 4667250"/>
              <a:gd name="connsiteY165" fmla="*/ 164935 h 1134752"/>
              <a:gd name="connsiteX166" fmla="*/ 3082637 w 4667250"/>
              <a:gd name="connsiteY166" fmla="*/ 104321 h 1134752"/>
              <a:gd name="connsiteX167" fmla="*/ 1593273 w 4667250"/>
              <a:gd name="connsiteY167" fmla="*/ 104321 h 1134752"/>
              <a:gd name="connsiteX168" fmla="*/ 1593273 w 4667250"/>
              <a:gd name="connsiteY168" fmla="*/ 164935 h 1134752"/>
              <a:gd name="connsiteX169" fmla="*/ 1575955 w 4667250"/>
              <a:gd name="connsiteY169" fmla="*/ 182253 h 1134752"/>
              <a:gd name="connsiteX170" fmla="*/ 1549977 w 4667250"/>
              <a:gd name="connsiteY170" fmla="*/ 121639 h 1134752"/>
              <a:gd name="connsiteX171" fmla="*/ 1549977 w 4667250"/>
              <a:gd name="connsiteY171" fmla="*/ 104321 h 1134752"/>
              <a:gd name="connsiteX172" fmla="*/ 1584614 w 4667250"/>
              <a:gd name="connsiteY172" fmla="*/ 61026 h 1134752"/>
              <a:gd name="connsiteX173" fmla="*/ 1610591 w 4667250"/>
              <a:gd name="connsiteY173" fmla="*/ 78344 h 1134752"/>
              <a:gd name="connsiteX174" fmla="*/ 1558637 w 4667250"/>
              <a:gd name="connsiteY174" fmla="*/ 35048 h 1134752"/>
              <a:gd name="connsiteX175" fmla="*/ 1584614 w 4667250"/>
              <a:gd name="connsiteY175" fmla="*/ 52366 h 1134752"/>
              <a:gd name="connsiteX176" fmla="*/ 3099955 w 4667250"/>
              <a:gd name="connsiteY176" fmla="*/ 52366 h 1134752"/>
              <a:gd name="connsiteX177" fmla="*/ 3117273 w 4667250"/>
              <a:gd name="connsiteY177" fmla="*/ 26389 h 1134752"/>
              <a:gd name="connsiteX178" fmla="*/ 3091296 w 4667250"/>
              <a:gd name="connsiteY178" fmla="*/ 412 h 1134752"/>
              <a:gd name="connsiteX179" fmla="*/ 3177887 w 4667250"/>
              <a:gd name="connsiteY179" fmla="*/ 199571 h 1134752"/>
              <a:gd name="connsiteX180" fmla="*/ 3203864 w 4667250"/>
              <a:gd name="connsiteY180" fmla="*/ 208230 h 1134752"/>
              <a:gd name="connsiteX181" fmla="*/ 3247159 w 4667250"/>
              <a:gd name="connsiteY181" fmla="*/ 173594 h 1134752"/>
              <a:gd name="connsiteX182" fmla="*/ 3281796 w 4667250"/>
              <a:gd name="connsiteY182" fmla="*/ 182253 h 1134752"/>
              <a:gd name="connsiteX183" fmla="*/ 3307773 w 4667250"/>
              <a:gd name="connsiteY183" fmla="*/ 199571 h 1134752"/>
              <a:gd name="connsiteX184" fmla="*/ 3307773 w 4667250"/>
              <a:gd name="connsiteY184" fmla="*/ 225548 h 1134752"/>
              <a:gd name="connsiteX185" fmla="*/ 3368387 w 4667250"/>
              <a:gd name="connsiteY185" fmla="*/ 251526 h 1134752"/>
              <a:gd name="connsiteX186" fmla="*/ 3307773 w 4667250"/>
              <a:gd name="connsiteY186" fmla="*/ 294821 h 1134752"/>
              <a:gd name="connsiteX187" fmla="*/ 3299114 w 4667250"/>
              <a:gd name="connsiteY187" fmla="*/ 312139 h 1134752"/>
              <a:gd name="connsiteX188" fmla="*/ 3351069 w 4667250"/>
              <a:gd name="connsiteY188" fmla="*/ 346776 h 1134752"/>
              <a:gd name="connsiteX189" fmla="*/ 3403023 w 4667250"/>
              <a:gd name="connsiteY189" fmla="*/ 398730 h 1134752"/>
              <a:gd name="connsiteX190" fmla="*/ 3316432 w 4667250"/>
              <a:gd name="connsiteY190" fmla="*/ 528616 h 1134752"/>
              <a:gd name="connsiteX191" fmla="*/ 3420341 w 4667250"/>
              <a:gd name="connsiteY191" fmla="*/ 623866 h 1134752"/>
              <a:gd name="connsiteX192" fmla="*/ 3411682 w 4667250"/>
              <a:gd name="connsiteY192" fmla="*/ 701798 h 1134752"/>
              <a:gd name="connsiteX193" fmla="*/ 3489614 w 4667250"/>
              <a:gd name="connsiteY193" fmla="*/ 710457 h 1134752"/>
              <a:gd name="connsiteX194" fmla="*/ 3576205 w 4667250"/>
              <a:gd name="connsiteY194" fmla="*/ 684480 h 1134752"/>
              <a:gd name="connsiteX195" fmla="*/ 3584864 w 4667250"/>
              <a:gd name="connsiteY195" fmla="*/ 442026 h 1134752"/>
              <a:gd name="connsiteX196" fmla="*/ 3610841 w 4667250"/>
              <a:gd name="connsiteY196" fmla="*/ 476662 h 1134752"/>
              <a:gd name="connsiteX197" fmla="*/ 3732069 w 4667250"/>
              <a:gd name="connsiteY197" fmla="*/ 528616 h 1134752"/>
              <a:gd name="connsiteX198" fmla="*/ 3749387 w 4667250"/>
              <a:gd name="connsiteY198" fmla="*/ 606548 h 1134752"/>
              <a:gd name="connsiteX199" fmla="*/ 3723409 w 4667250"/>
              <a:gd name="connsiteY199" fmla="*/ 615207 h 1134752"/>
              <a:gd name="connsiteX200" fmla="*/ 3645478 w 4667250"/>
              <a:gd name="connsiteY200" fmla="*/ 597889 h 1134752"/>
              <a:gd name="connsiteX201" fmla="*/ 3576205 w 4667250"/>
              <a:gd name="connsiteY201" fmla="*/ 606548 h 1134752"/>
              <a:gd name="connsiteX202" fmla="*/ 3576205 w 4667250"/>
              <a:gd name="connsiteY202" fmla="*/ 693139 h 1134752"/>
              <a:gd name="connsiteX203" fmla="*/ 3593523 w 4667250"/>
              <a:gd name="connsiteY203" fmla="*/ 710457 h 1134752"/>
              <a:gd name="connsiteX204" fmla="*/ 3775364 w 4667250"/>
              <a:gd name="connsiteY204" fmla="*/ 710457 h 1134752"/>
              <a:gd name="connsiteX205" fmla="*/ 3766705 w 4667250"/>
              <a:gd name="connsiteY205" fmla="*/ 615207 h 1134752"/>
              <a:gd name="connsiteX206" fmla="*/ 3784023 w 4667250"/>
              <a:gd name="connsiteY206" fmla="*/ 589230 h 1134752"/>
              <a:gd name="connsiteX207" fmla="*/ 3766705 w 4667250"/>
              <a:gd name="connsiteY207" fmla="*/ 563253 h 1134752"/>
              <a:gd name="connsiteX208" fmla="*/ 3766705 w 4667250"/>
              <a:gd name="connsiteY208" fmla="*/ 459344 h 1134752"/>
              <a:gd name="connsiteX209" fmla="*/ 3801341 w 4667250"/>
              <a:gd name="connsiteY209" fmla="*/ 442026 h 1134752"/>
              <a:gd name="connsiteX210" fmla="*/ 3844637 w 4667250"/>
              <a:gd name="connsiteY210" fmla="*/ 493980 h 1134752"/>
              <a:gd name="connsiteX211" fmla="*/ 3896591 w 4667250"/>
              <a:gd name="connsiteY211" fmla="*/ 519957 h 1134752"/>
              <a:gd name="connsiteX212" fmla="*/ 3922569 w 4667250"/>
              <a:gd name="connsiteY212" fmla="*/ 528616 h 1134752"/>
              <a:gd name="connsiteX213" fmla="*/ 3957205 w 4667250"/>
              <a:gd name="connsiteY213" fmla="*/ 606548 h 1134752"/>
              <a:gd name="connsiteX214" fmla="*/ 3913909 w 4667250"/>
              <a:gd name="connsiteY214" fmla="*/ 615207 h 1134752"/>
              <a:gd name="connsiteX215" fmla="*/ 3887932 w 4667250"/>
              <a:gd name="connsiteY215" fmla="*/ 597889 h 1134752"/>
              <a:gd name="connsiteX216" fmla="*/ 3792682 w 4667250"/>
              <a:gd name="connsiteY216" fmla="*/ 606548 h 1134752"/>
              <a:gd name="connsiteX217" fmla="*/ 3792682 w 4667250"/>
              <a:gd name="connsiteY217" fmla="*/ 710457 h 1134752"/>
              <a:gd name="connsiteX218" fmla="*/ 3983182 w 4667250"/>
              <a:gd name="connsiteY218" fmla="*/ 710457 h 1134752"/>
              <a:gd name="connsiteX219" fmla="*/ 3991841 w 4667250"/>
              <a:gd name="connsiteY219" fmla="*/ 623866 h 1134752"/>
              <a:gd name="connsiteX220" fmla="*/ 3974523 w 4667250"/>
              <a:gd name="connsiteY220" fmla="*/ 615207 h 1134752"/>
              <a:gd name="connsiteX221" fmla="*/ 3974523 w 4667250"/>
              <a:gd name="connsiteY221" fmla="*/ 450685 h 1134752"/>
              <a:gd name="connsiteX222" fmla="*/ 4017819 w 4667250"/>
              <a:gd name="connsiteY222" fmla="*/ 450685 h 1134752"/>
              <a:gd name="connsiteX223" fmla="*/ 4035137 w 4667250"/>
              <a:gd name="connsiteY223" fmla="*/ 493980 h 1134752"/>
              <a:gd name="connsiteX224" fmla="*/ 4139046 w 4667250"/>
              <a:gd name="connsiteY224" fmla="*/ 528616 h 1134752"/>
              <a:gd name="connsiteX225" fmla="*/ 4156364 w 4667250"/>
              <a:gd name="connsiteY225" fmla="*/ 606548 h 1134752"/>
              <a:gd name="connsiteX226" fmla="*/ 4130387 w 4667250"/>
              <a:gd name="connsiteY226" fmla="*/ 615207 h 1134752"/>
              <a:gd name="connsiteX227" fmla="*/ 4061114 w 4667250"/>
              <a:gd name="connsiteY227" fmla="*/ 597889 h 1134752"/>
              <a:gd name="connsiteX228" fmla="*/ 4000500 w 4667250"/>
              <a:gd name="connsiteY228" fmla="*/ 606548 h 1134752"/>
              <a:gd name="connsiteX229" fmla="*/ 4000500 w 4667250"/>
              <a:gd name="connsiteY229" fmla="*/ 710457 h 1134752"/>
              <a:gd name="connsiteX230" fmla="*/ 4182341 w 4667250"/>
              <a:gd name="connsiteY230" fmla="*/ 710457 h 1134752"/>
              <a:gd name="connsiteX231" fmla="*/ 4182341 w 4667250"/>
              <a:gd name="connsiteY231" fmla="*/ 450685 h 1134752"/>
              <a:gd name="connsiteX232" fmla="*/ 4208319 w 4667250"/>
              <a:gd name="connsiteY232" fmla="*/ 442026 h 1134752"/>
              <a:gd name="connsiteX233" fmla="*/ 4312228 w 4667250"/>
              <a:gd name="connsiteY233" fmla="*/ 511298 h 1134752"/>
              <a:gd name="connsiteX234" fmla="*/ 4338205 w 4667250"/>
              <a:gd name="connsiteY234" fmla="*/ 537276 h 1134752"/>
              <a:gd name="connsiteX235" fmla="*/ 4372841 w 4667250"/>
              <a:gd name="connsiteY235" fmla="*/ 606548 h 1134752"/>
              <a:gd name="connsiteX236" fmla="*/ 4338205 w 4667250"/>
              <a:gd name="connsiteY236" fmla="*/ 615207 h 1134752"/>
              <a:gd name="connsiteX237" fmla="*/ 4268932 w 4667250"/>
              <a:gd name="connsiteY237" fmla="*/ 597889 h 1134752"/>
              <a:gd name="connsiteX238" fmla="*/ 4208319 w 4667250"/>
              <a:gd name="connsiteY238" fmla="*/ 615207 h 1134752"/>
              <a:gd name="connsiteX239" fmla="*/ 4208319 w 4667250"/>
              <a:gd name="connsiteY239" fmla="*/ 710457 h 1134752"/>
              <a:gd name="connsiteX240" fmla="*/ 4563341 w 4667250"/>
              <a:gd name="connsiteY240" fmla="*/ 710457 h 1134752"/>
              <a:gd name="connsiteX241" fmla="*/ 4554682 w 4667250"/>
              <a:gd name="connsiteY241" fmla="*/ 719116 h 1134752"/>
              <a:gd name="connsiteX242" fmla="*/ 4572001 w 4667250"/>
              <a:gd name="connsiteY242" fmla="*/ 900957 h 1134752"/>
              <a:gd name="connsiteX243" fmla="*/ 4641273 w 4667250"/>
              <a:gd name="connsiteY243" fmla="*/ 1065480 h 1134752"/>
              <a:gd name="connsiteX244" fmla="*/ 4667251 w 4667250"/>
              <a:gd name="connsiteY244" fmla="*/ 1100117 h 1134752"/>
              <a:gd name="connsiteX245" fmla="*/ 4667251 w 4667250"/>
              <a:gd name="connsiteY245" fmla="*/ 1134753 h 1134752"/>
              <a:gd name="connsiteX246" fmla="*/ 3255819 w 4667250"/>
              <a:gd name="connsiteY246" fmla="*/ 1134753 h 1134752"/>
              <a:gd name="connsiteX247" fmla="*/ 3255819 w 4667250"/>
              <a:gd name="connsiteY247" fmla="*/ 1022185 h 1134752"/>
              <a:gd name="connsiteX248" fmla="*/ 3186546 w 4667250"/>
              <a:gd name="connsiteY248" fmla="*/ 978889 h 1134752"/>
              <a:gd name="connsiteX249" fmla="*/ 3134591 w 4667250"/>
              <a:gd name="connsiteY249" fmla="*/ 1039503 h 1134752"/>
              <a:gd name="connsiteX250" fmla="*/ 3134591 w 4667250"/>
              <a:gd name="connsiteY250" fmla="*/ 1134753 h 1134752"/>
              <a:gd name="connsiteX251" fmla="*/ 2848841 w 4667250"/>
              <a:gd name="connsiteY251" fmla="*/ 1134753 h 1134752"/>
              <a:gd name="connsiteX252" fmla="*/ 2831523 w 4667250"/>
              <a:gd name="connsiteY252" fmla="*/ 1091457 h 1134752"/>
              <a:gd name="connsiteX253" fmla="*/ 2840182 w 4667250"/>
              <a:gd name="connsiteY253" fmla="*/ 1056821 h 1134752"/>
              <a:gd name="connsiteX254" fmla="*/ 2770909 w 4667250"/>
              <a:gd name="connsiteY254" fmla="*/ 978889 h 1134752"/>
              <a:gd name="connsiteX255" fmla="*/ 2736273 w 4667250"/>
              <a:gd name="connsiteY255" fmla="*/ 987548 h 1134752"/>
              <a:gd name="connsiteX256" fmla="*/ 2701637 w 4667250"/>
              <a:gd name="connsiteY256" fmla="*/ 1134753 h 1134752"/>
              <a:gd name="connsiteX257" fmla="*/ 2415887 w 4667250"/>
              <a:gd name="connsiteY257" fmla="*/ 1134753 h 1134752"/>
              <a:gd name="connsiteX258" fmla="*/ 2372591 w 4667250"/>
              <a:gd name="connsiteY258" fmla="*/ 961571 h 1134752"/>
              <a:gd name="connsiteX259" fmla="*/ 2337955 w 4667250"/>
              <a:gd name="connsiteY259" fmla="*/ 952912 h 1134752"/>
              <a:gd name="connsiteX260" fmla="*/ 2303318 w 4667250"/>
              <a:gd name="connsiteY260" fmla="*/ 978889 h 1134752"/>
              <a:gd name="connsiteX261" fmla="*/ 2260023 w 4667250"/>
              <a:gd name="connsiteY261" fmla="*/ 1013526 h 1134752"/>
              <a:gd name="connsiteX262" fmla="*/ 2260023 w 4667250"/>
              <a:gd name="connsiteY262" fmla="*/ 1134753 h 1134752"/>
              <a:gd name="connsiteX263" fmla="*/ 1974273 w 4667250"/>
              <a:gd name="connsiteY263" fmla="*/ 1134753 h 1134752"/>
              <a:gd name="connsiteX264" fmla="*/ 1939637 w 4667250"/>
              <a:gd name="connsiteY264" fmla="*/ 987548 h 1134752"/>
              <a:gd name="connsiteX265" fmla="*/ 1896341 w 4667250"/>
              <a:gd name="connsiteY265" fmla="*/ 978889 h 1134752"/>
              <a:gd name="connsiteX266" fmla="*/ 1835727 w 4667250"/>
              <a:gd name="connsiteY266" fmla="*/ 1013526 h 1134752"/>
              <a:gd name="connsiteX267" fmla="*/ 1844387 w 4667250"/>
              <a:gd name="connsiteY267" fmla="*/ 1074139 h 1134752"/>
              <a:gd name="connsiteX268" fmla="*/ 1827068 w 4667250"/>
              <a:gd name="connsiteY268" fmla="*/ 1134753 h 1134752"/>
              <a:gd name="connsiteX269" fmla="*/ 1541318 w 4667250"/>
              <a:gd name="connsiteY269" fmla="*/ 1134753 h 1134752"/>
              <a:gd name="connsiteX270" fmla="*/ 1549977 w 4667250"/>
              <a:gd name="connsiteY270" fmla="*/ 1022185 h 1134752"/>
              <a:gd name="connsiteX271" fmla="*/ 1480705 w 4667250"/>
              <a:gd name="connsiteY271" fmla="*/ 978889 h 1134752"/>
              <a:gd name="connsiteX272" fmla="*/ 1428750 w 4667250"/>
              <a:gd name="connsiteY272" fmla="*/ 1039503 h 1134752"/>
              <a:gd name="connsiteX273" fmla="*/ 1428750 w 4667250"/>
              <a:gd name="connsiteY273" fmla="*/ 1126094 h 1134752"/>
              <a:gd name="connsiteX274" fmla="*/ 17318 w 4667250"/>
              <a:gd name="connsiteY274" fmla="*/ 1126094 h 1134752"/>
              <a:gd name="connsiteX275" fmla="*/ 0 w 4667250"/>
              <a:gd name="connsiteY275" fmla="*/ 1117435 h 1134752"/>
              <a:gd name="connsiteX276" fmla="*/ 129886 w 4667250"/>
              <a:gd name="connsiteY276" fmla="*/ 840344 h 1134752"/>
              <a:gd name="connsiteX277" fmla="*/ 121227 w 4667250"/>
              <a:gd name="connsiteY277" fmla="*/ 710457 h 1134752"/>
              <a:gd name="connsiteX278" fmla="*/ 666750 w 4667250"/>
              <a:gd name="connsiteY278" fmla="*/ 710457 h 1134752"/>
              <a:gd name="connsiteX279" fmla="*/ 666750 w 4667250"/>
              <a:gd name="connsiteY279" fmla="*/ 623866 h 1134752"/>
              <a:gd name="connsiteX280" fmla="*/ 649432 w 4667250"/>
              <a:gd name="connsiteY280" fmla="*/ 597889 h 1134752"/>
              <a:gd name="connsiteX281" fmla="*/ 545523 w 4667250"/>
              <a:gd name="connsiteY281" fmla="*/ 597889 h 1134752"/>
              <a:gd name="connsiteX282" fmla="*/ 528205 w 4667250"/>
              <a:gd name="connsiteY282" fmla="*/ 615207 h 1134752"/>
              <a:gd name="connsiteX283" fmla="*/ 502227 w 4667250"/>
              <a:gd name="connsiteY283" fmla="*/ 606548 h 1134752"/>
              <a:gd name="connsiteX284" fmla="*/ 519546 w 4667250"/>
              <a:gd name="connsiteY284" fmla="*/ 519957 h 1134752"/>
              <a:gd name="connsiteX285" fmla="*/ 614796 w 4667250"/>
              <a:gd name="connsiteY285" fmla="*/ 476662 h 1134752"/>
              <a:gd name="connsiteX286" fmla="*/ 666750 w 4667250"/>
              <a:gd name="connsiteY286" fmla="*/ 450685 h 1134752"/>
              <a:gd name="connsiteX287" fmla="*/ 684068 w 4667250"/>
              <a:gd name="connsiteY287" fmla="*/ 615207 h 1134752"/>
              <a:gd name="connsiteX288" fmla="*/ 666750 w 4667250"/>
              <a:gd name="connsiteY288" fmla="*/ 710457 h 1134752"/>
              <a:gd name="connsiteX289" fmla="*/ 701386 w 4667250"/>
              <a:gd name="connsiteY289" fmla="*/ 719116 h 1134752"/>
              <a:gd name="connsiteX290" fmla="*/ 874568 w 4667250"/>
              <a:gd name="connsiteY290" fmla="*/ 693139 h 1134752"/>
              <a:gd name="connsiteX291" fmla="*/ 874568 w 4667250"/>
              <a:gd name="connsiteY291" fmla="*/ 597889 h 1134752"/>
              <a:gd name="connsiteX292" fmla="*/ 762000 w 4667250"/>
              <a:gd name="connsiteY292" fmla="*/ 597889 h 1134752"/>
              <a:gd name="connsiteX293" fmla="*/ 736023 w 4667250"/>
              <a:gd name="connsiteY293" fmla="*/ 615207 h 1134752"/>
              <a:gd name="connsiteX294" fmla="*/ 710046 w 4667250"/>
              <a:gd name="connsiteY294" fmla="*/ 606548 h 1134752"/>
              <a:gd name="connsiteX295" fmla="*/ 710046 w 4667250"/>
              <a:gd name="connsiteY295" fmla="*/ 528616 h 1134752"/>
              <a:gd name="connsiteX296" fmla="*/ 727364 w 4667250"/>
              <a:gd name="connsiteY296" fmla="*/ 519957 h 1134752"/>
              <a:gd name="connsiteX297" fmla="*/ 874568 w 4667250"/>
              <a:gd name="connsiteY297" fmla="*/ 442026 h 1134752"/>
              <a:gd name="connsiteX298" fmla="*/ 874568 w 4667250"/>
              <a:gd name="connsiteY298" fmla="*/ 476662 h 1134752"/>
              <a:gd name="connsiteX299" fmla="*/ 874568 w 4667250"/>
              <a:gd name="connsiteY299" fmla="*/ 606548 h 1134752"/>
              <a:gd name="connsiteX300" fmla="*/ 891886 w 4667250"/>
              <a:gd name="connsiteY300" fmla="*/ 615207 h 1134752"/>
              <a:gd name="connsiteX301" fmla="*/ 874568 w 4667250"/>
              <a:gd name="connsiteY301" fmla="*/ 667162 h 1134752"/>
              <a:gd name="connsiteX302" fmla="*/ 891886 w 4667250"/>
              <a:gd name="connsiteY302" fmla="*/ 710457 h 1134752"/>
              <a:gd name="connsiteX303" fmla="*/ 1073727 w 4667250"/>
              <a:gd name="connsiteY303" fmla="*/ 701798 h 1134752"/>
              <a:gd name="connsiteX304" fmla="*/ 1065068 w 4667250"/>
              <a:gd name="connsiteY304" fmla="*/ 606548 h 1134752"/>
              <a:gd name="connsiteX305" fmla="*/ 969818 w 4667250"/>
              <a:gd name="connsiteY305" fmla="*/ 597889 h 1134752"/>
              <a:gd name="connsiteX306" fmla="*/ 943841 w 4667250"/>
              <a:gd name="connsiteY306" fmla="*/ 615207 h 1134752"/>
              <a:gd name="connsiteX307" fmla="*/ 917864 w 4667250"/>
              <a:gd name="connsiteY307" fmla="*/ 597889 h 1134752"/>
              <a:gd name="connsiteX308" fmla="*/ 926523 w 4667250"/>
              <a:gd name="connsiteY308" fmla="*/ 519957 h 1134752"/>
              <a:gd name="connsiteX309" fmla="*/ 1039091 w 4667250"/>
              <a:gd name="connsiteY309" fmla="*/ 459344 h 1134752"/>
              <a:gd name="connsiteX310" fmla="*/ 1091046 w 4667250"/>
              <a:gd name="connsiteY310" fmla="*/ 433366 h 1134752"/>
              <a:gd name="connsiteX311" fmla="*/ 1099705 w 4667250"/>
              <a:gd name="connsiteY311" fmla="*/ 710457 h 1134752"/>
              <a:gd name="connsiteX312" fmla="*/ 1255568 w 4667250"/>
              <a:gd name="connsiteY312" fmla="*/ 710457 h 1134752"/>
              <a:gd name="connsiteX313" fmla="*/ 1255568 w 4667250"/>
              <a:gd name="connsiteY313" fmla="*/ 623866 h 1134752"/>
              <a:gd name="connsiteX314" fmla="*/ 1350818 w 4667250"/>
              <a:gd name="connsiteY314" fmla="*/ 537276 h 1134752"/>
              <a:gd name="connsiteX315" fmla="*/ 1368137 w 4667250"/>
              <a:gd name="connsiteY315" fmla="*/ 485321 h 1134752"/>
              <a:gd name="connsiteX316" fmla="*/ 1359477 w 4667250"/>
              <a:gd name="connsiteY316" fmla="*/ 615207 h 1134752"/>
              <a:gd name="connsiteX317" fmla="*/ 1385455 w 4667250"/>
              <a:gd name="connsiteY317" fmla="*/ 632526 h 1134752"/>
              <a:gd name="connsiteX318" fmla="*/ 1411432 w 4667250"/>
              <a:gd name="connsiteY318" fmla="*/ 623866 h 1134752"/>
              <a:gd name="connsiteX319" fmla="*/ 1480705 w 4667250"/>
              <a:gd name="connsiteY319" fmla="*/ 476662 h 1134752"/>
              <a:gd name="connsiteX320" fmla="*/ 1541318 w 4667250"/>
              <a:gd name="connsiteY320" fmla="*/ 485321 h 1134752"/>
              <a:gd name="connsiteX321" fmla="*/ 1541318 w 4667250"/>
              <a:gd name="connsiteY321" fmla="*/ 554594 h 1134752"/>
              <a:gd name="connsiteX322" fmla="*/ 1584614 w 4667250"/>
              <a:gd name="connsiteY322" fmla="*/ 632526 h 1134752"/>
              <a:gd name="connsiteX323" fmla="*/ 1601932 w 4667250"/>
              <a:gd name="connsiteY323" fmla="*/ 597889 h 1134752"/>
              <a:gd name="connsiteX324" fmla="*/ 1601932 w 4667250"/>
              <a:gd name="connsiteY324" fmla="*/ 563253 h 1134752"/>
              <a:gd name="connsiteX325" fmla="*/ 1645227 w 4667250"/>
              <a:gd name="connsiteY325" fmla="*/ 476662 h 1134752"/>
              <a:gd name="connsiteX326" fmla="*/ 1731818 w 4667250"/>
              <a:gd name="connsiteY326" fmla="*/ 485321 h 1134752"/>
              <a:gd name="connsiteX327" fmla="*/ 1775114 w 4667250"/>
              <a:gd name="connsiteY327" fmla="*/ 632526 h 1134752"/>
              <a:gd name="connsiteX328" fmla="*/ 1870364 w 4667250"/>
              <a:gd name="connsiteY328" fmla="*/ 476662 h 1134752"/>
              <a:gd name="connsiteX329" fmla="*/ 1939637 w 4667250"/>
              <a:gd name="connsiteY329" fmla="*/ 511298 h 1134752"/>
              <a:gd name="connsiteX330" fmla="*/ 1948296 w 4667250"/>
              <a:gd name="connsiteY330" fmla="*/ 623866 h 1134752"/>
              <a:gd name="connsiteX331" fmla="*/ 1965614 w 4667250"/>
              <a:gd name="connsiteY331" fmla="*/ 632526 h 1134752"/>
              <a:gd name="connsiteX332" fmla="*/ 2008909 w 4667250"/>
              <a:gd name="connsiteY332" fmla="*/ 493980 h 1134752"/>
              <a:gd name="connsiteX333" fmla="*/ 2069523 w 4667250"/>
              <a:gd name="connsiteY333" fmla="*/ 476662 h 1134752"/>
              <a:gd name="connsiteX334" fmla="*/ 2156114 w 4667250"/>
              <a:gd name="connsiteY334" fmla="*/ 641185 h 1134752"/>
              <a:gd name="connsiteX335" fmla="*/ 2190750 w 4667250"/>
              <a:gd name="connsiteY335" fmla="*/ 632526 h 1134752"/>
              <a:gd name="connsiteX336" fmla="*/ 2190750 w 4667250"/>
              <a:gd name="connsiteY336" fmla="*/ 563253 h 1134752"/>
              <a:gd name="connsiteX337" fmla="*/ 2234046 w 4667250"/>
              <a:gd name="connsiteY337" fmla="*/ 476662 h 1134752"/>
              <a:gd name="connsiteX338" fmla="*/ 2441864 w 4667250"/>
              <a:gd name="connsiteY338" fmla="*/ 476662 h 1134752"/>
              <a:gd name="connsiteX339" fmla="*/ 2485159 w 4667250"/>
              <a:gd name="connsiteY339" fmla="*/ 623866 h 1134752"/>
              <a:gd name="connsiteX340" fmla="*/ 2502478 w 4667250"/>
              <a:gd name="connsiteY340" fmla="*/ 632526 h 1134752"/>
              <a:gd name="connsiteX341" fmla="*/ 2537114 w 4667250"/>
              <a:gd name="connsiteY341" fmla="*/ 502639 h 1134752"/>
              <a:gd name="connsiteX342" fmla="*/ 2597728 w 4667250"/>
              <a:gd name="connsiteY342" fmla="*/ 476662 h 1134752"/>
              <a:gd name="connsiteX343" fmla="*/ 2667000 w 4667250"/>
              <a:gd name="connsiteY343" fmla="*/ 502639 h 1134752"/>
              <a:gd name="connsiteX344" fmla="*/ 2667000 w 4667250"/>
              <a:gd name="connsiteY344" fmla="*/ 623866 h 1134752"/>
              <a:gd name="connsiteX345" fmla="*/ 2701637 w 4667250"/>
              <a:gd name="connsiteY345" fmla="*/ 632526 h 1134752"/>
              <a:gd name="connsiteX346" fmla="*/ 2796887 w 4667250"/>
              <a:gd name="connsiteY346" fmla="*/ 476662 h 1134752"/>
              <a:gd name="connsiteX347" fmla="*/ 2866159 w 4667250"/>
              <a:gd name="connsiteY347" fmla="*/ 485321 h 1134752"/>
              <a:gd name="connsiteX348" fmla="*/ 2866159 w 4667250"/>
              <a:gd name="connsiteY348" fmla="*/ 623866 h 1134752"/>
              <a:gd name="connsiteX349" fmla="*/ 2900796 w 4667250"/>
              <a:gd name="connsiteY349" fmla="*/ 632526 h 1134752"/>
              <a:gd name="connsiteX350" fmla="*/ 2926773 w 4667250"/>
              <a:gd name="connsiteY350" fmla="*/ 545935 h 1134752"/>
              <a:gd name="connsiteX351" fmla="*/ 2996046 w 4667250"/>
              <a:gd name="connsiteY351" fmla="*/ 476662 h 1134752"/>
              <a:gd name="connsiteX352" fmla="*/ 3073978 w 4667250"/>
              <a:gd name="connsiteY352" fmla="*/ 623866 h 1134752"/>
              <a:gd name="connsiteX353" fmla="*/ 3099955 w 4667250"/>
              <a:gd name="connsiteY353" fmla="*/ 632526 h 1134752"/>
              <a:gd name="connsiteX354" fmla="*/ 3125932 w 4667250"/>
              <a:gd name="connsiteY354" fmla="*/ 519957 h 1134752"/>
              <a:gd name="connsiteX355" fmla="*/ 3195205 w 4667250"/>
              <a:gd name="connsiteY355" fmla="*/ 476662 h 1134752"/>
              <a:gd name="connsiteX356" fmla="*/ 3255819 w 4667250"/>
              <a:gd name="connsiteY356" fmla="*/ 528616 h 1134752"/>
              <a:gd name="connsiteX357" fmla="*/ 3255819 w 4667250"/>
              <a:gd name="connsiteY357" fmla="*/ 615207 h 1134752"/>
              <a:gd name="connsiteX358" fmla="*/ 3281796 w 4667250"/>
              <a:gd name="connsiteY358" fmla="*/ 632526 h 1134752"/>
              <a:gd name="connsiteX359" fmla="*/ 3316432 w 4667250"/>
              <a:gd name="connsiteY359" fmla="*/ 468003 h 1134752"/>
              <a:gd name="connsiteX360" fmla="*/ 3342409 w 4667250"/>
              <a:gd name="connsiteY360" fmla="*/ 442026 h 1134752"/>
              <a:gd name="connsiteX361" fmla="*/ 3299114 w 4667250"/>
              <a:gd name="connsiteY361" fmla="*/ 424707 h 1134752"/>
              <a:gd name="connsiteX362" fmla="*/ 1359477 w 4667250"/>
              <a:gd name="connsiteY362" fmla="*/ 424707 h 1134752"/>
              <a:gd name="connsiteX363" fmla="*/ 1333500 w 4667250"/>
              <a:gd name="connsiteY363" fmla="*/ 450685 h 1134752"/>
              <a:gd name="connsiteX364" fmla="*/ 1281546 w 4667250"/>
              <a:gd name="connsiteY364" fmla="*/ 398730 h 1134752"/>
              <a:gd name="connsiteX365" fmla="*/ 1316182 w 4667250"/>
              <a:gd name="connsiteY365" fmla="*/ 346776 h 1134752"/>
              <a:gd name="connsiteX366" fmla="*/ 1376796 w 4667250"/>
              <a:gd name="connsiteY366" fmla="*/ 320798 h 1134752"/>
              <a:gd name="connsiteX367" fmla="*/ 1316182 w 4667250"/>
              <a:gd name="connsiteY367" fmla="*/ 277503 h 1134752"/>
              <a:gd name="connsiteX368" fmla="*/ 1307523 w 4667250"/>
              <a:gd name="connsiteY368" fmla="*/ 242866 h 1134752"/>
              <a:gd name="connsiteX369" fmla="*/ 1324841 w 4667250"/>
              <a:gd name="connsiteY369" fmla="*/ 251526 h 1134752"/>
              <a:gd name="connsiteX370" fmla="*/ 1420091 w 4667250"/>
              <a:gd name="connsiteY370" fmla="*/ 164935 h 1134752"/>
              <a:gd name="connsiteX371" fmla="*/ 1454727 w 4667250"/>
              <a:gd name="connsiteY371" fmla="*/ 208230 h 1134752"/>
              <a:gd name="connsiteX372" fmla="*/ 1489364 w 4667250"/>
              <a:gd name="connsiteY372" fmla="*/ 104321 h 1134752"/>
              <a:gd name="connsiteX373" fmla="*/ 1489364 w 4667250"/>
              <a:gd name="connsiteY373" fmla="*/ 78344 h 1134752"/>
              <a:gd name="connsiteX374" fmla="*/ 1549977 w 4667250"/>
              <a:gd name="connsiteY374" fmla="*/ 412 h 1134752"/>
              <a:gd name="connsiteX375" fmla="*/ 1584614 w 4667250"/>
              <a:gd name="connsiteY375" fmla="*/ 412 h 1134752"/>
              <a:gd name="connsiteX376" fmla="*/ 1558637 w 4667250"/>
              <a:gd name="connsiteY376" fmla="*/ 35048 h 113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</a:cxnLst>
            <a:rect l="l" t="t" r="r" b="b"/>
            <a:pathLst>
              <a:path w="4667250" h="1134752">
                <a:moveTo>
                  <a:pt x="4615296" y="1048162"/>
                </a:moveTo>
                <a:lnTo>
                  <a:pt x="4615296" y="1100117"/>
                </a:lnTo>
                <a:lnTo>
                  <a:pt x="3290455" y="1100117"/>
                </a:lnTo>
                <a:cubicBezTo>
                  <a:pt x="3281796" y="1091457"/>
                  <a:pt x="3273137" y="1091457"/>
                  <a:pt x="3273137" y="1074139"/>
                </a:cubicBezTo>
                <a:cubicBezTo>
                  <a:pt x="3273137" y="1048162"/>
                  <a:pt x="3281796" y="1048162"/>
                  <a:pt x="3290455" y="1048162"/>
                </a:cubicBezTo>
                <a:lnTo>
                  <a:pt x="4615296" y="1048162"/>
                </a:lnTo>
                <a:close/>
                <a:moveTo>
                  <a:pt x="3091296" y="1048162"/>
                </a:moveTo>
                <a:cubicBezTo>
                  <a:pt x="3099955" y="1065480"/>
                  <a:pt x="3099955" y="1082798"/>
                  <a:pt x="3091296" y="1100117"/>
                </a:cubicBezTo>
                <a:lnTo>
                  <a:pt x="2866159" y="1100117"/>
                </a:lnTo>
                <a:cubicBezTo>
                  <a:pt x="2866159" y="1091457"/>
                  <a:pt x="2857500" y="1091457"/>
                  <a:pt x="2857500" y="1074139"/>
                </a:cubicBezTo>
                <a:cubicBezTo>
                  <a:pt x="2857500" y="1048162"/>
                  <a:pt x="2866159" y="1056821"/>
                  <a:pt x="2874819" y="1048162"/>
                </a:cubicBezTo>
                <a:lnTo>
                  <a:pt x="3091296" y="1048162"/>
                </a:lnTo>
                <a:close/>
                <a:moveTo>
                  <a:pt x="2675659" y="1048162"/>
                </a:moveTo>
                <a:cubicBezTo>
                  <a:pt x="2684318" y="1065480"/>
                  <a:pt x="2684318" y="1082798"/>
                  <a:pt x="2675659" y="1100117"/>
                </a:cubicBezTo>
                <a:lnTo>
                  <a:pt x="2459182" y="1100117"/>
                </a:lnTo>
                <a:lnTo>
                  <a:pt x="2433205" y="1074139"/>
                </a:lnTo>
                <a:cubicBezTo>
                  <a:pt x="2433205" y="1065480"/>
                  <a:pt x="2441864" y="1056821"/>
                  <a:pt x="2450523" y="1048162"/>
                </a:cubicBezTo>
                <a:lnTo>
                  <a:pt x="2675659" y="1048162"/>
                </a:lnTo>
                <a:close/>
                <a:moveTo>
                  <a:pt x="2234046" y="1048162"/>
                </a:moveTo>
                <a:lnTo>
                  <a:pt x="2225387" y="1100117"/>
                </a:lnTo>
                <a:lnTo>
                  <a:pt x="2008909" y="1100117"/>
                </a:lnTo>
                <a:lnTo>
                  <a:pt x="1991591" y="1082798"/>
                </a:lnTo>
                <a:lnTo>
                  <a:pt x="2000250" y="1048162"/>
                </a:lnTo>
                <a:lnTo>
                  <a:pt x="2234046" y="1048162"/>
                </a:lnTo>
                <a:close/>
                <a:moveTo>
                  <a:pt x="1809750" y="1048162"/>
                </a:moveTo>
                <a:cubicBezTo>
                  <a:pt x="1809750" y="1056821"/>
                  <a:pt x="1818409" y="1065480"/>
                  <a:pt x="1818409" y="1091457"/>
                </a:cubicBezTo>
                <a:cubicBezTo>
                  <a:pt x="1801091" y="1091457"/>
                  <a:pt x="1783773" y="1100117"/>
                  <a:pt x="1584614" y="1100117"/>
                </a:cubicBezTo>
                <a:cubicBezTo>
                  <a:pt x="1575955" y="1082798"/>
                  <a:pt x="1575955" y="1065480"/>
                  <a:pt x="1584614" y="1048162"/>
                </a:cubicBezTo>
                <a:lnTo>
                  <a:pt x="1809750" y="1048162"/>
                </a:lnTo>
                <a:close/>
                <a:moveTo>
                  <a:pt x="1394114" y="1048162"/>
                </a:moveTo>
                <a:cubicBezTo>
                  <a:pt x="1394114" y="1056821"/>
                  <a:pt x="1402773" y="1065480"/>
                  <a:pt x="1402773" y="1091457"/>
                </a:cubicBezTo>
                <a:lnTo>
                  <a:pt x="51955" y="1091457"/>
                </a:lnTo>
                <a:cubicBezTo>
                  <a:pt x="60614" y="1082798"/>
                  <a:pt x="60614" y="1065480"/>
                  <a:pt x="69273" y="1048162"/>
                </a:cubicBezTo>
                <a:lnTo>
                  <a:pt x="1394114" y="1048162"/>
                </a:lnTo>
                <a:close/>
                <a:moveTo>
                  <a:pt x="1982932" y="814366"/>
                </a:moveTo>
                <a:lnTo>
                  <a:pt x="1982932" y="849003"/>
                </a:lnTo>
                <a:lnTo>
                  <a:pt x="1965614" y="866321"/>
                </a:lnTo>
                <a:lnTo>
                  <a:pt x="961159" y="866321"/>
                </a:lnTo>
                <a:lnTo>
                  <a:pt x="961159" y="814366"/>
                </a:lnTo>
                <a:lnTo>
                  <a:pt x="1982932" y="814366"/>
                </a:lnTo>
                <a:close/>
                <a:moveTo>
                  <a:pt x="3714750" y="857662"/>
                </a:moveTo>
                <a:lnTo>
                  <a:pt x="2701637" y="857662"/>
                </a:lnTo>
                <a:lnTo>
                  <a:pt x="2692978" y="814366"/>
                </a:lnTo>
                <a:lnTo>
                  <a:pt x="3723409" y="814366"/>
                </a:lnTo>
                <a:cubicBezTo>
                  <a:pt x="3723409" y="849003"/>
                  <a:pt x="3714750" y="857662"/>
                  <a:pt x="3714750" y="857662"/>
                </a:cubicBezTo>
                <a:close/>
                <a:moveTo>
                  <a:pt x="4286251" y="762412"/>
                </a:moveTo>
                <a:cubicBezTo>
                  <a:pt x="4277591" y="771071"/>
                  <a:pt x="4277591" y="779730"/>
                  <a:pt x="4268932" y="788389"/>
                </a:cubicBezTo>
                <a:lnTo>
                  <a:pt x="2511137" y="788389"/>
                </a:lnTo>
                <a:cubicBezTo>
                  <a:pt x="2511137" y="779730"/>
                  <a:pt x="2502478" y="762412"/>
                  <a:pt x="2502478" y="745094"/>
                </a:cubicBezTo>
                <a:lnTo>
                  <a:pt x="4260273" y="745094"/>
                </a:lnTo>
                <a:cubicBezTo>
                  <a:pt x="4268932" y="753753"/>
                  <a:pt x="4277591" y="753753"/>
                  <a:pt x="4286251" y="762412"/>
                </a:cubicBezTo>
                <a:close/>
                <a:moveTo>
                  <a:pt x="2164773" y="745094"/>
                </a:moveTo>
                <a:lnTo>
                  <a:pt x="2164773" y="788389"/>
                </a:lnTo>
                <a:lnTo>
                  <a:pt x="415636" y="788389"/>
                </a:lnTo>
                <a:cubicBezTo>
                  <a:pt x="406977" y="779730"/>
                  <a:pt x="398318" y="779730"/>
                  <a:pt x="389659" y="771071"/>
                </a:cubicBezTo>
                <a:cubicBezTo>
                  <a:pt x="398318" y="745094"/>
                  <a:pt x="424295" y="736435"/>
                  <a:pt x="432955" y="745094"/>
                </a:cubicBezTo>
                <a:lnTo>
                  <a:pt x="2164773" y="745094"/>
                </a:lnTo>
                <a:close/>
                <a:moveTo>
                  <a:pt x="2415887" y="727776"/>
                </a:moveTo>
                <a:lnTo>
                  <a:pt x="2415887" y="892298"/>
                </a:lnTo>
                <a:cubicBezTo>
                  <a:pt x="2372591" y="900957"/>
                  <a:pt x="2320637" y="900957"/>
                  <a:pt x="2260023" y="892298"/>
                </a:cubicBezTo>
                <a:cubicBezTo>
                  <a:pt x="2260023" y="892298"/>
                  <a:pt x="2242705" y="727776"/>
                  <a:pt x="2260023" y="719116"/>
                </a:cubicBezTo>
                <a:cubicBezTo>
                  <a:pt x="2268682" y="693139"/>
                  <a:pt x="2311978" y="710457"/>
                  <a:pt x="2337955" y="710457"/>
                </a:cubicBezTo>
                <a:cubicBezTo>
                  <a:pt x="2363932" y="710457"/>
                  <a:pt x="2389909" y="701798"/>
                  <a:pt x="2415887" y="727776"/>
                </a:cubicBezTo>
                <a:close/>
                <a:moveTo>
                  <a:pt x="2866159" y="675821"/>
                </a:moveTo>
                <a:cubicBezTo>
                  <a:pt x="2874819" y="675821"/>
                  <a:pt x="2883478" y="658503"/>
                  <a:pt x="2900796" y="641185"/>
                </a:cubicBezTo>
                <a:cubicBezTo>
                  <a:pt x="2909455" y="649844"/>
                  <a:pt x="2926773" y="658503"/>
                  <a:pt x="2935432" y="675821"/>
                </a:cubicBezTo>
                <a:cubicBezTo>
                  <a:pt x="2952750" y="675821"/>
                  <a:pt x="2961409" y="649844"/>
                  <a:pt x="2978728" y="641185"/>
                </a:cubicBezTo>
                <a:cubicBezTo>
                  <a:pt x="2996046" y="649844"/>
                  <a:pt x="3004705" y="675821"/>
                  <a:pt x="3022023" y="684480"/>
                </a:cubicBezTo>
                <a:cubicBezTo>
                  <a:pt x="3030682" y="675821"/>
                  <a:pt x="3030682" y="658503"/>
                  <a:pt x="3030682" y="649844"/>
                </a:cubicBezTo>
                <a:lnTo>
                  <a:pt x="3056659" y="649844"/>
                </a:lnTo>
                <a:lnTo>
                  <a:pt x="3073978" y="667162"/>
                </a:lnTo>
                <a:cubicBezTo>
                  <a:pt x="3082637" y="658503"/>
                  <a:pt x="3082637" y="649844"/>
                  <a:pt x="3099955" y="649844"/>
                </a:cubicBezTo>
                <a:cubicBezTo>
                  <a:pt x="3125932" y="649844"/>
                  <a:pt x="3125932" y="667162"/>
                  <a:pt x="3134591" y="675821"/>
                </a:cubicBezTo>
                <a:cubicBezTo>
                  <a:pt x="3143250" y="675821"/>
                  <a:pt x="3160569" y="667162"/>
                  <a:pt x="3160569" y="649844"/>
                </a:cubicBezTo>
                <a:lnTo>
                  <a:pt x="3186546" y="649844"/>
                </a:lnTo>
                <a:cubicBezTo>
                  <a:pt x="3195205" y="658503"/>
                  <a:pt x="3186546" y="667162"/>
                  <a:pt x="3195205" y="675821"/>
                </a:cubicBezTo>
                <a:lnTo>
                  <a:pt x="3221182" y="675821"/>
                </a:lnTo>
                <a:cubicBezTo>
                  <a:pt x="3229841" y="667162"/>
                  <a:pt x="3221182" y="658503"/>
                  <a:pt x="3229841" y="649844"/>
                </a:cubicBezTo>
                <a:cubicBezTo>
                  <a:pt x="3247159" y="658503"/>
                  <a:pt x="3238500" y="667162"/>
                  <a:pt x="3255819" y="684480"/>
                </a:cubicBezTo>
                <a:cubicBezTo>
                  <a:pt x="3273137" y="675821"/>
                  <a:pt x="3290455" y="667162"/>
                  <a:pt x="3299114" y="649844"/>
                </a:cubicBezTo>
                <a:cubicBezTo>
                  <a:pt x="3316432" y="649844"/>
                  <a:pt x="3316432" y="675821"/>
                  <a:pt x="3333750" y="675821"/>
                </a:cubicBezTo>
                <a:cubicBezTo>
                  <a:pt x="3359728" y="675821"/>
                  <a:pt x="3368387" y="649844"/>
                  <a:pt x="3385705" y="649844"/>
                </a:cubicBezTo>
                <a:lnTo>
                  <a:pt x="3394364" y="710457"/>
                </a:lnTo>
                <a:lnTo>
                  <a:pt x="2433205" y="710457"/>
                </a:lnTo>
                <a:cubicBezTo>
                  <a:pt x="2424546" y="710457"/>
                  <a:pt x="2415887" y="701798"/>
                  <a:pt x="2415887" y="684480"/>
                </a:cubicBezTo>
                <a:cubicBezTo>
                  <a:pt x="2415887" y="658503"/>
                  <a:pt x="2424546" y="658503"/>
                  <a:pt x="2424546" y="649844"/>
                </a:cubicBezTo>
                <a:lnTo>
                  <a:pt x="2450523" y="649844"/>
                </a:lnTo>
                <a:cubicBezTo>
                  <a:pt x="2450523" y="658503"/>
                  <a:pt x="2450523" y="675821"/>
                  <a:pt x="2467841" y="675821"/>
                </a:cubicBezTo>
                <a:cubicBezTo>
                  <a:pt x="2493818" y="675821"/>
                  <a:pt x="2493818" y="658503"/>
                  <a:pt x="2493818" y="649844"/>
                </a:cubicBezTo>
                <a:lnTo>
                  <a:pt x="2519796" y="649844"/>
                </a:lnTo>
                <a:cubicBezTo>
                  <a:pt x="2519796" y="658503"/>
                  <a:pt x="2519796" y="667162"/>
                  <a:pt x="2528455" y="675821"/>
                </a:cubicBezTo>
                <a:cubicBezTo>
                  <a:pt x="2545773" y="675821"/>
                  <a:pt x="2554432" y="649844"/>
                  <a:pt x="2571750" y="649844"/>
                </a:cubicBezTo>
                <a:cubicBezTo>
                  <a:pt x="2597728" y="649844"/>
                  <a:pt x="2589068" y="667162"/>
                  <a:pt x="2597728" y="675821"/>
                </a:cubicBezTo>
                <a:cubicBezTo>
                  <a:pt x="2615046" y="675821"/>
                  <a:pt x="2615046" y="658503"/>
                  <a:pt x="2649682" y="649844"/>
                </a:cubicBezTo>
                <a:cubicBezTo>
                  <a:pt x="2658341" y="658503"/>
                  <a:pt x="2649682" y="667162"/>
                  <a:pt x="2658341" y="675821"/>
                </a:cubicBezTo>
                <a:cubicBezTo>
                  <a:pt x="2667000" y="675821"/>
                  <a:pt x="2684318" y="667162"/>
                  <a:pt x="2692978" y="649844"/>
                </a:cubicBezTo>
                <a:cubicBezTo>
                  <a:pt x="2710296" y="658503"/>
                  <a:pt x="2701637" y="667162"/>
                  <a:pt x="2718955" y="684480"/>
                </a:cubicBezTo>
                <a:cubicBezTo>
                  <a:pt x="2736273" y="675821"/>
                  <a:pt x="2744932" y="649844"/>
                  <a:pt x="2762250" y="649844"/>
                </a:cubicBezTo>
                <a:cubicBezTo>
                  <a:pt x="2788228" y="649844"/>
                  <a:pt x="2762250" y="641185"/>
                  <a:pt x="2796887" y="675821"/>
                </a:cubicBezTo>
                <a:cubicBezTo>
                  <a:pt x="2805546" y="675821"/>
                  <a:pt x="2814205" y="658503"/>
                  <a:pt x="2831523" y="641185"/>
                </a:cubicBezTo>
                <a:cubicBezTo>
                  <a:pt x="2848841" y="649844"/>
                  <a:pt x="2857500" y="658503"/>
                  <a:pt x="2866159" y="675821"/>
                </a:cubicBezTo>
                <a:close/>
                <a:moveTo>
                  <a:pt x="1307523" y="667162"/>
                </a:moveTo>
                <a:cubicBezTo>
                  <a:pt x="1316182" y="675821"/>
                  <a:pt x="1333500" y="675821"/>
                  <a:pt x="1350818" y="684480"/>
                </a:cubicBezTo>
                <a:cubicBezTo>
                  <a:pt x="1359477" y="675821"/>
                  <a:pt x="1359477" y="667162"/>
                  <a:pt x="1350818" y="658503"/>
                </a:cubicBezTo>
                <a:cubicBezTo>
                  <a:pt x="1350818" y="658503"/>
                  <a:pt x="1342159" y="649844"/>
                  <a:pt x="1368137" y="649844"/>
                </a:cubicBezTo>
                <a:cubicBezTo>
                  <a:pt x="1385455" y="649844"/>
                  <a:pt x="1385455" y="675821"/>
                  <a:pt x="1402773" y="675821"/>
                </a:cubicBezTo>
                <a:cubicBezTo>
                  <a:pt x="1428750" y="675821"/>
                  <a:pt x="1428750" y="658503"/>
                  <a:pt x="1428750" y="649844"/>
                </a:cubicBezTo>
                <a:cubicBezTo>
                  <a:pt x="1437409" y="649844"/>
                  <a:pt x="1454727" y="658503"/>
                  <a:pt x="1463387" y="675821"/>
                </a:cubicBezTo>
                <a:cubicBezTo>
                  <a:pt x="1480705" y="675821"/>
                  <a:pt x="1480705" y="649844"/>
                  <a:pt x="1506682" y="649844"/>
                </a:cubicBezTo>
                <a:cubicBezTo>
                  <a:pt x="1524000" y="649844"/>
                  <a:pt x="1524000" y="658503"/>
                  <a:pt x="1532659" y="675821"/>
                </a:cubicBezTo>
                <a:cubicBezTo>
                  <a:pt x="1547813" y="664478"/>
                  <a:pt x="1551363" y="663005"/>
                  <a:pt x="1551276" y="662832"/>
                </a:cubicBezTo>
                <a:cubicBezTo>
                  <a:pt x="1551190" y="662659"/>
                  <a:pt x="1545128" y="664478"/>
                  <a:pt x="1549977" y="649844"/>
                </a:cubicBezTo>
                <a:lnTo>
                  <a:pt x="1584614" y="649844"/>
                </a:lnTo>
                <a:cubicBezTo>
                  <a:pt x="1593273" y="658503"/>
                  <a:pt x="1593273" y="675821"/>
                  <a:pt x="1601932" y="684480"/>
                </a:cubicBezTo>
                <a:cubicBezTo>
                  <a:pt x="1601932" y="641185"/>
                  <a:pt x="1610591" y="684480"/>
                  <a:pt x="1610591" y="641185"/>
                </a:cubicBezTo>
                <a:cubicBezTo>
                  <a:pt x="1636568" y="649844"/>
                  <a:pt x="1636568" y="649844"/>
                  <a:pt x="1653887" y="684480"/>
                </a:cubicBezTo>
                <a:cubicBezTo>
                  <a:pt x="1671205" y="675821"/>
                  <a:pt x="1679864" y="649844"/>
                  <a:pt x="1697182" y="649844"/>
                </a:cubicBezTo>
                <a:cubicBezTo>
                  <a:pt x="1723159" y="649844"/>
                  <a:pt x="1714500" y="667162"/>
                  <a:pt x="1723159" y="675821"/>
                </a:cubicBezTo>
                <a:cubicBezTo>
                  <a:pt x="1740477" y="658503"/>
                  <a:pt x="1749137" y="649844"/>
                  <a:pt x="1749137" y="641185"/>
                </a:cubicBezTo>
                <a:cubicBezTo>
                  <a:pt x="1766455" y="649844"/>
                  <a:pt x="1792432" y="658503"/>
                  <a:pt x="1801091" y="675821"/>
                </a:cubicBezTo>
                <a:cubicBezTo>
                  <a:pt x="1818409" y="667162"/>
                  <a:pt x="1818409" y="649844"/>
                  <a:pt x="1835727" y="649844"/>
                </a:cubicBezTo>
                <a:cubicBezTo>
                  <a:pt x="1861705" y="649844"/>
                  <a:pt x="1861705" y="667162"/>
                  <a:pt x="1870364" y="684480"/>
                </a:cubicBezTo>
                <a:cubicBezTo>
                  <a:pt x="1879023" y="675821"/>
                  <a:pt x="1896341" y="667162"/>
                  <a:pt x="1896341" y="649844"/>
                </a:cubicBezTo>
                <a:lnTo>
                  <a:pt x="1922318" y="649844"/>
                </a:lnTo>
                <a:cubicBezTo>
                  <a:pt x="1930977" y="658503"/>
                  <a:pt x="1939637" y="675821"/>
                  <a:pt x="1956955" y="684480"/>
                </a:cubicBezTo>
                <a:cubicBezTo>
                  <a:pt x="1965614" y="675821"/>
                  <a:pt x="1965614" y="658503"/>
                  <a:pt x="1965614" y="649844"/>
                </a:cubicBezTo>
                <a:lnTo>
                  <a:pt x="1991591" y="649844"/>
                </a:lnTo>
                <a:cubicBezTo>
                  <a:pt x="1982932" y="658503"/>
                  <a:pt x="1982932" y="658503"/>
                  <a:pt x="1991591" y="675821"/>
                </a:cubicBezTo>
                <a:lnTo>
                  <a:pt x="2017568" y="675821"/>
                </a:lnTo>
                <a:cubicBezTo>
                  <a:pt x="2026227" y="667162"/>
                  <a:pt x="2026227" y="658503"/>
                  <a:pt x="2026227" y="649844"/>
                </a:cubicBezTo>
                <a:lnTo>
                  <a:pt x="2052205" y="649844"/>
                </a:lnTo>
                <a:cubicBezTo>
                  <a:pt x="2060864" y="658503"/>
                  <a:pt x="2052205" y="667162"/>
                  <a:pt x="2060864" y="675821"/>
                </a:cubicBezTo>
                <a:lnTo>
                  <a:pt x="2086841" y="675821"/>
                </a:lnTo>
                <a:cubicBezTo>
                  <a:pt x="2095500" y="667162"/>
                  <a:pt x="2086841" y="658503"/>
                  <a:pt x="2086841" y="649844"/>
                </a:cubicBezTo>
                <a:lnTo>
                  <a:pt x="2130137" y="649844"/>
                </a:lnTo>
                <a:cubicBezTo>
                  <a:pt x="2130137" y="649844"/>
                  <a:pt x="2130137" y="658503"/>
                  <a:pt x="2121478" y="667162"/>
                </a:cubicBezTo>
                <a:cubicBezTo>
                  <a:pt x="2130137" y="675821"/>
                  <a:pt x="2138796" y="675821"/>
                  <a:pt x="2147455" y="684480"/>
                </a:cubicBezTo>
                <a:cubicBezTo>
                  <a:pt x="2156114" y="675821"/>
                  <a:pt x="2156114" y="658503"/>
                  <a:pt x="2156114" y="649844"/>
                </a:cubicBezTo>
                <a:lnTo>
                  <a:pt x="2182091" y="649844"/>
                </a:lnTo>
                <a:cubicBezTo>
                  <a:pt x="2182091" y="667162"/>
                  <a:pt x="2199409" y="675821"/>
                  <a:pt x="2216728" y="684480"/>
                </a:cubicBezTo>
                <a:cubicBezTo>
                  <a:pt x="2225387" y="675821"/>
                  <a:pt x="2225387" y="658503"/>
                  <a:pt x="2225387" y="649844"/>
                </a:cubicBezTo>
                <a:lnTo>
                  <a:pt x="2251364" y="649844"/>
                </a:lnTo>
                <a:cubicBezTo>
                  <a:pt x="2260023" y="658503"/>
                  <a:pt x="2260023" y="658503"/>
                  <a:pt x="2260023" y="675821"/>
                </a:cubicBezTo>
                <a:cubicBezTo>
                  <a:pt x="2260023" y="710457"/>
                  <a:pt x="2234046" y="719116"/>
                  <a:pt x="2190750" y="719116"/>
                </a:cubicBezTo>
                <a:lnTo>
                  <a:pt x="1333500" y="710457"/>
                </a:lnTo>
                <a:cubicBezTo>
                  <a:pt x="1324841" y="719116"/>
                  <a:pt x="1324841" y="727776"/>
                  <a:pt x="1307523" y="727776"/>
                </a:cubicBezTo>
                <a:cubicBezTo>
                  <a:pt x="1281546" y="727776"/>
                  <a:pt x="1281546" y="701798"/>
                  <a:pt x="1281546" y="675821"/>
                </a:cubicBezTo>
                <a:cubicBezTo>
                  <a:pt x="1281546" y="658503"/>
                  <a:pt x="1290205" y="649844"/>
                  <a:pt x="1290205" y="641185"/>
                </a:cubicBezTo>
                <a:cubicBezTo>
                  <a:pt x="1298864" y="649844"/>
                  <a:pt x="1316182" y="658503"/>
                  <a:pt x="1307523" y="667162"/>
                </a:cubicBezTo>
                <a:close/>
                <a:moveTo>
                  <a:pt x="3247159" y="320798"/>
                </a:moveTo>
                <a:cubicBezTo>
                  <a:pt x="3247159" y="338116"/>
                  <a:pt x="3255819" y="346776"/>
                  <a:pt x="3247159" y="355435"/>
                </a:cubicBezTo>
                <a:lnTo>
                  <a:pt x="2381250" y="355435"/>
                </a:lnTo>
                <a:lnTo>
                  <a:pt x="2389909" y="320798"/>
                </a:lnTo>
                <a:lnTo>
                  <a:pt x="3247159" y="320798"/>
                </a:lnTo>
                <a:close/>
                <a:moveTo>
                  <a:pt x="2294659" y="320798"/>
                </a:moveTo>
                <a:lnTo>
                  <a:pt x="2303318" y="346776"/>
                </a:lnTo>
                <a:lnTo>
                  <a:pt x="1437409" y="346776"/>
                </a:lnTo>
                <a:cubicBezTo>
                  <a:pt x="1428750" y="346776"/>
                  <a:pt x="1420091" y="329457"/>
                  <a:pt x="1420091" y="320798"/>
                </a:cubicBezTo>
                <a:lnTo>
                  <a:pt x="2294659" y="320798"/>
                </a:lnTo>
                <a:close/>
                <a:moveTo>
                  <a:pt x="1610591" y="78344"/>
                </a:moveTo>
                <a:lnTo>
                  <a:pt x="3065319" y="78344"/>
                </a:lnTo>
                <a:cubicBezTo>
                  <a:pt x="3082637" y="69685"/>
                  <a:pt x="3091296" y="69685"/>
                  <a:pt x="3099955" y="61026"/>
                </a:cubicBezTo>
                <a:lnTo>
                  <a:pt x="3125932" y="87003"/>
                </a:lnTo>
                <a:lnTo>
                  <a:pt x="3125932" y="173594"/>
                </a:lnTo>
                <a:cubicBezTo>
                  <a:pt x="3117273" y="173594"/>
                  <a:pt x="3099955" y="182253"/>
                  <a:pt x="3091296" y="182253"/>
                </a:cubicBezTo>
                <a:cubicBezTo>
                  <a:pt x="3091296" y="173594"/>
                  <a:pt x="3082637" y="164935"/>
                  <a:pt x="3091296" y="164935"/>
                </a:cubicBezTo>
                <a:lnTo>
                  <a:pt x="3082637" y="104321"/>
                </a:lnTo>
                <a:lnTo>
                  <a:pt x="1593273" y="104321"/>
                </a:lnTo>
                <a:cubicBezTo>
                  <a:pt x="1584614" y="121639"/>
                  <a:pt x="1584614" y="147616"/>
                  <a:pt x="1593273" y="164935"/>
                </a:cubicBezTo>
                <a:lnTo>
                  <a:pt x="1575955" y="182253"/>
                </a:lnTo>
                <a:cubicBezTo>
                  <a:pt x="1549977" y="156276"/>
                  <a:pt x="1549977" y="138957"/>
                  <a:pt x="1549977" y="121639"/>
                </a:cubicBezTo>
                <a:lnTo>
                  <a:pt x="1549977" y="104321"/>
                </a:lnTo>
                <a:cubicBezTo>
                  <a:pt x="1549977" y="87003"/>
                  <a:pt x="1558637" y="61026"/>
                  <a:pt x="1584614" y="61026"/>
                </a:cubicBezTo>
                <a:cubicBezTo>
                  <a:pt x="1601932" y="61026"/>
                  <a:pt x="1584614" y="78344"/>
                  <a:pt x="1610591" y="78344"/>
                </a:cubicBezTo>
                <a:close/>
                <a:moveTo>
                  <a:pt x="1558637" y="35048"/>
                </a:moveTo>
                <a:cubicBezTo>
                  <a:pt x="1567296" y="43707"/>
                  <a:pt x="1558637" y="52366"/>
                  <a:pt x="1584614" y="52366"/>
                </a:cubicBezTo>
                <a:lnTo>
                  <a:pt x="3099955" y="52366"/>
                </a:lnTo>
                <a:cubicBezTo>
                  <a:pt x="3108614" y="43707"/>
                  <a:pt x="3117273" y="43707"/>
                  <a:pt x="3117273" y="26389"/>
                </a:cubicBezTo>
                <a:cubicBezTo>
                  <a:pt x="3117273" y="412"/>
                  <a:pt x="3099955" y="412"/>
                  <a:pt x="3091296" y="412"/>
                </a:cubicBezTo>
                <a:cubicBezTo>
                  <a:pt x="3195205" y="-8247"/>
                  <a:pt x="3186546" y="121639"/>
                  <a:pt x="3177887" y="199571"/>
                </a:cubicBezTo>
                <a:cubicBezTo>
                  <a:pt x="3186546" y="208230"/>
                  <a:pt x="3186546" y="208230"/>
                  <a:pt x="3203864" y="208230"/>
                </a:cubicBezTo>
                <a:cubicBezTo>
                  <a:pt x="3238500" y="208230"/>
                  <a:pt x="3229841" y="199571"/>
                  <a:pt x="3247159" y="173594"/>
                </a:cubicBezTo>
                <a:cubicBezTo>
                  <a:pt x="3255819" y="182253"/>
                  <a:pt x="3255819" y="182253"/>
                  <a:pt x="3281796" y="182253"/>
                </a:cubicBezTo>
                <a:cubicBezTo>
                  <a:pt x="3299114" y="182253"/>
                  <a:pt x="3299114" y="208230"/>
                  <a:pt x="3307773" y="199571"/>
                </a:cubicBezTo>
                <a:cubicBezTo>
                  <a:pt x="3316432" y="208230"/>
                  <a:pt x="3316432" y="216889"/>
                  <a:pt x="3307773" y="225548"/>
                </a:cubicBezTo>
                <a:cubicBezTo>
                  <a:pt x="3316432" y="234207"/>
                  <a:pt x="3333750" y="260185"/>
                  <a:pt x="3368387" y="251526"/>
                </a:cubicBezTo>
                <a:cubicBezTo>
                  <a:pt x="3351069" y="268844"/>
                  <a:pt x="3325091" y="286162"/>
                  <a:pt x="3307773" y="294821"/>
                </a:cubicBezTo>
                <a:cubicBezTo>
                  <a:pt x="3299114" y="303480"/>
                  <a:pt x="3299114" y="294821"/>
                  <a:pt x="3299114" y="312139"/>
                </a:cubicBezTo>
                <a:cubicBezTo>
                  <a:pt x="3299114" y="355435"/>
                  <a:pt x="3325091" y="329457"/>
                  <a:pt x="3351069" y="346776"/>
                </a:cubicBezTo>
                <a:cubicBezTo>
                  <a:pt x="3377046" y="364094"/>
                  <a:pt x="3377046" y="390071"/>
                  <a:pt x="3403023" y="398730"/>
                </a:cubicBezTo>
                <a:cubicBezTo>
                  <a:pt x="3325091" y="468003"/>
                  <a:pt x="3316432" y="468003"/>
                  <a:pt x="3316432" y="528616"/>
                </a:cubicBezTo>
                <a:cubicBezTo>
                  <a:pt x="3316432" y="589230"/>
                  <a:pt x="3333750" y="641185"/>
                  <a:pt x="3420341" y="623866"/>
                </a:cubicBezTo>
                <a:cubicBezTo>
                  <a:pt x="3420341" y="649844"/>
                  <a:pt x="3420341" y="675821"/>
                  <a:pt x="3411682" y="701798"/>
                </a:cubicBezTo>
                <a:cubicBezTo>
                  <a:pt x="3437659" y="710457"/>
                  <a:pt x="3463637" y="710457"/>
                  <a:pt x="3489614" y="710457"/>
                </a:cubicBezTo>
                <a:cubicBezTo>
                  <a:pt x="3506932" y="710457"/>
                  <a:pt x="3558887" y="710457"/>
                  <a:pt x="3576205" y="684480"/>
                </a:cubicBezTo>
                <a:cubicBezTo>
                  <a:pt x="3576205" y="468003"/>
                  <a:pt x="3576205" y="450685"/>
                  <a:pt x="3584864" y="442026"/>
                </a:cubicBezTo>
                <a:cubicBezTo>
                  <a:pt x="3610841" y="459344"/>
                  <a:pt x="3610841" y="468003"/>
                  <a:pt x="3610841" y="476662"/>
                </a:cubicBezTo>
                <a:cubicBezTo>
                  <a:pt x="3610841" y="502639"/>
                  <a:pt x="3680114" y="493980"/>
                  <a:pt x="3732069" y="528616"/>
                </a:cubicBezTo>
                <a:cubicBezTo>
                  <a:pt x="3723409" y="545935"/>
                  <a:pt x="3723409" y="589230"/>
                  <a:pt x="3749387" y="606548"/>
                </a:cubicBezTo>
                <a:cubicBezTo>
                  <a:pt x="3740728" y="615207"/>
                  <a:pt x="3740728" y="615207"/>
                  <a:pt x="3723409" y="615207"/>
                </a:cubicBezTo>
                <a:cubicBezTo>
                  <a:pt x="3697432" y="615207"/>
                  <a:pt x="3662796" y="597889"/>
                  <a:pt x="3645478" y="597889"/>
                </a:cubicBezTo>
                <a:cubicBezTo>
                  <a:pt x="3619500" y="597889"/>
                  <a:pt x="3602182" y="597889"/>
                  <a:pt x="3576205" y="606548"/>
                </a:cubicBezTo>
                <a:lnTo>
                  <a:pt x="3576205" y="693139"/>
                </a:lnTo>
                <a:lnTo>
                  <a:pt x="3593523" y="710457"/>
                </a:lnTo>
                <a:lnTo>
                  <a:pt x="3775364" y="710457"/>
                </a:lnTo>
                <a:cubicBezTo>
                  <a:pt x="3775364" y="684480"/>
                  <a:pt x="3766705" y="632526"/>
                  <a:pt x="3766705" y="615207"/>
                </a:cubicBezTo>
                <a:cubicBezTo>
                  <a:pt x="3766705" y="589230"/>
                  <a:pt x="3784023" y="606548"/>
                  <a:pt x="3784023" y="589230"/>
                </a:cubicBezTo>
                <a:cubicBezTo>
                  <a:pt x="3784023" y="563253"/>
                  <a:pt x="3775364" y="571912"/>
                  <a:pt x="3766705" y="563253"/>
                </a:cubicBezTo>
                <a:lnTo>
                  <a:pt x="3766705" y="459344"/>
                </a:lnTo>
                <a:cubicBezTo>
                  <a:pt x="3775364" y="450685"/>
                  <a:pt x="3792682" y="450685"/>
                  <a:pt x="3801341" y="442026"/>
                </a:cubicBezTo>
                <a:cubicBezTo>
                  <a:pt x="3818659" y="468003"/>
                  <a:pt x="3818659" y="485321"/>
                  <a:pt x="3844637" y="493980"/>
                </a:cubicBezTo>
                <a:cubicBezTo>
                  <a:pt x="3853296" y="502639"/>
                  <a:pt x="3896591" y="493980"/>
                  <a:pt x="3896591" y="519957"/>
                </a:cubicBezTo>
                <a:cubicBezTo>
                  <a:pt x="3896591" y="537276"/>
                  <a:pt x="3922569" y="528616"/>
                  <a:pt x="3922569" y="528616"/>
                </a:cubicBezTo>
                <a:cubicBezTo>
                  <a:pt x="3931228" y="554594"/>
                  <a:pt x="3922569" y="554594"/>
                  <a:pt x="3957205" y="606548"/>
                </a:cubicBezTo>
                <a:cubicBezTo>
                  <a:pt x="3948546" y="606548"/>
                  <a:pt x="3939887" y="615207"/>
                  <a:pt x="3913909" y="615207"/>
                </a:cubicBezTo>
                <a:cubicBezTo>
                  <a:pt x="3896591" y="615207"/>
                  <a:pt x="3913909" y="597889"/>
                  <a:pt x="3887932" y="597889"/>
                </a:cubicBezTo>
                <a:cubicBezTo>
                  <a:pt x="3870614" y="597889"/>
                  <a:pt x="3827319" y="606548"/>
                  <a:pt x="3792682" y="606548"/>
                </a:cubicBezTo>
                <a:lnTo>
                  <a:pt x="3792682" y="710457"/>
                </a:lnTo>
                <a:lnTo>
                  <a:pt x="3983182" y="710457"/>
                </a:lnTo>
                <a:cubicBezTo>
                  <a:pt x="3983182" y="684480"/>
                  <a:pt x="3991841" y="641185"/>
                  <a:pt x="3991841" y="623866"/>
                </a:cubicBezTo>
                <a:cubicBezTo>
                  <a:pt x="3991841" y="597889"/>
                  <a:pt x="3974523" y="632526"/>
                  <a:pt x="3974523" y="615207"/>
                </a:cubicBezTo>
                <a:cubicBezTo>
                  <a:pt x="3974523" y="589230"/>
                  <a:pt x="3983182" y="589230"/>
                  <a:pt x="3974523" y="450685"/>
                </a:cubicBezTo>
                <a:lnTo>
                  <a:pt x="4017819" y="450685"/>
                </a:lnTo>
                <a:cubicBezTo>
                  <a:pt x="4017819" y="468003"/>
                  <a:pt x="4035137" y="468003"/>
                  <a:pt x="4035137" y="493980"/>
                </a:cubicBezTo>
                <a:cubicBezTo>
                  <a:pt x="4035137" y="511298"/>
                  <a:pt x="4104409" y="519957"/>
                  <a:pt x="4139046" y="528616"/>
                </a:cubicBezTo>
                <a:cubicBezTo>
                  <a:pt x="4139046" y="537276"/>
                  <a:pt x="4139046" y="580571"/>
                  <a:pt x="4156364" y="606548"/>
                </a:cubicBezTo>
                <a:cubicBezTo>
                  <a:pt x="4147705" y="615207"/>
                  <a:pt x="4156364" y="615207"/>
                  <a:pt x="4130387" y="615207"/>
                </a:cubicBezTo>
                <a:cubicBezTo>
                  <a:pt x="4113069" y="615207"/>
                  <a:pt x="4087091" y="597889"/>
                  <a:pt x="4061114" y="597889"/>
                </a:cubicBezTo>
                <a:cubicBezTo>
                  <a:pt x="4043796" y="597889"/>
                  <a:pt x="4026478" y="606548"/>
                  <a:pt x="4000500" y="606548"/>
                </a:cubicBezTo>
                <a:lnTo>
                  <a:pt x="4000500" y="710457"/>
                </a:lnTo>
                <a:lnTo>
                  <a:pt x="4182341" y="710457"/>
                </a:lnTo>
                <a:lnTo>
                  <a:pt x="4182341" y="450685"/>
                </a:lnTo>
                <a:cubicBezTo>
                  <a:pt x="4191000" y="450685"/>
                  <a:pt x="4182341" y="442026"/>
                  <a:pt x="4208319" y="442026"/>
                </a:cubicBezTo>
                <a:cubicBezTo>
                  <a:pt x="4208319" y="442026"/>
                  <a:pt x="4242955" y="511298"/>
                  <a:pt x="4312228" y="511298"/>
                </a:cubicBezTo>
                <a:cubicBezTo>
                  <a:pt x="4320887" y="519957"/>
                  <a:pt x="4338205" y="528616"/>
                  <a:pt x="4338205" y="537276"/>
                </a:cubicBezTo>
                <a:cubicBezTo>
                  <a:pt x="4346864" y="554594"/>
                  <a:pt x="4329546" y="589230"/>
                  <a:pt x="4372841" y="606548"/>
                </a:cubicBezTo>
                <a:cubicBezTo>
                  <a:pt x="4364182" y="606548"/>
                  <a:pt x="4364182" y="615207"/>
                  <a:pt x="4338205" y="615207"/>
                </a:cubicBezTo>
                <a:cubicBezTo>
                  <a:pt x="4320887" y="615207"/>
                  <a:pt x="4286251" y="597889"/>
                  <a:pt x="4268932" y="597889"/>
                </a:cubicBezTo>
                <a:cubicBezTo>
                  <a:pt x="4242955" y="597889"/>
                  <a:pt x="4225637" y="597889"/>
                  <a:pt x="4208319" y="615207"/>
                </a:cubicBezTo>
                <a:lnTo>
                  <a:pt x="4208319" y="710457"/>
                </a:lnTo>
                <a:lnTo>
                  <a:pt x="4563341" y="710457"/>
                </a:lnTo>
                <a:lnTo>
                  <a:pt x="4554682" y="719116"/>
                </a:lnTo>
                <a:cubicBezTo>
                  <a:pt x="4546023" y="831685"/>
                  <a:pt x="4572001" y="857662"/>
                  <a:pt x="4572001" y="900957"/>
                </a:cubicBezTo>
                <a:cubicBezTo>
                  <a:pt x="4572001" y="918276"/>
                  <a:pt x="4641273" y="1048162"/>
                  <a:pt x="4641273" y="1065480"/>
                </a:cubicBezTo>
                <a:cubicBezTo>
                  <a:pt x="4641273" y="1091457"/>
                  <a:pt x="4649932" y="1091457"/>
                  <a:pt x="4667251" y="1100117"/>
                </a:cubicBezTo>
                <a:lnTo>
                  <a:pt x="4667251" y="1134753"/>
                </a:lnTo>
                <a:lnTo>
                  <a:pt x="3255819" y="1134753"/>
                </a:lnTo>
                <a:lnTo>
                  <a:pt x="3255819" y="1022185"/>
                </a:lnTo>
                <a:cubicBezTo>
                  <a:pt x="3255819" y="1004866"/>
                  <a:pt x="3212523" y="978889"/>
                  <a:pt x="3186546" y="978889"/>
                </a:cubicBezTo>
                <a:cubicBezTo>
                  <a:pt x="3160569" y="978889"/>
                  <a:pt x="3134591" y="1013526"/>
                  <a:pt x="3134591" y="1039503"/>
                </a:cubicBezTo>
                <a:lnTo>
                  <a:pt x="3134591" y="1134753"/>
                </a:lnTo>
                <a:lnTo>
                  <a:pt x="2848841" y="1134753"/>
                </a:lnTo>
                <a:cubicBezTo>
                  <a:pt x="2822864" y="1134753"/>
                  <a:pt x="2840182" y="1108776"/>
                  <a:pt x="2831523" y="1091457"/>
                </a:cubicBezTo>
                <a:cubicBezTo>
                  <a:pt x="2822864" y="1091457"/>
                  <a:pt x="2840182" y="1074139"/>
                  <a:pt x="2840182" y="1056821"/>
                </a:cubicBezTo>
                <a:cubicBezTo>
                  <a:pt x="2840182" y="1013526"/>
                  <a:pt x="2788228" y="978889"/>
                  <a:pt x="2770909" y="978889"/>
                </a:cubicBezTo>
                <a:cubicBezTo>
                  <a:pt x="2753591" y="978889"/>
                  <a:pt x="2753591" y="987548"/>
                  <a:pt x="2736273" y="987548"/>
                </a:cubicBezTo>
                <a:cubicBezTo>
                  <a:pt x="2692978" y="987548"/>
                  <a:pt x="2701637" y="1108776"/>
                  <a:pt x="2701637" y="1134753"/>
                </a:cubicBezTo>
                <a:lnTo>
                  <a:pt x="2415887" y="1134753"/>
                </a:lnTo>
                <a:cubicBezTo>
                  <a:pt x="2407228" y="1074139"/>
                  <a:pt x="2424546" y="1004866"/>
                  <a:pt x="2372591" y="961571"/>
                </a:cubicBezTo>
                <a:cubicBezTo>
                  <a:pt x="2363932" y="961571"/>
                  <a:pt x="2363932" y="952912"/>
                  <a:pt x="2337955" y="952912"/>
                </a:cubicBezTo>
                <a:cubicBezTo>
                  <a:pt x="2311978" y="952912"/>
                  <a:pt x="2303318" y="961571"/>
                  <a:pt x="2303318" y="978889"/>
                </a:cubicBezTo>
                <a:cubicBezTo>
                  <a:pt x="2303318" y="996207"/>
                  <a:pt x="2277341" y="996207"/>
                  <a:pt x="2260023" y="1013526"/>
                </a:cubicBezTo>
                <a:lnTo>
                  <a:pt x="2260023" y="1134753"/>
                </a:lnTo>
                <a:lnTo>
                  <a:pt x="1974273" y="1134753"/>
                </a:lnTo>
                <a:cubicBezTo>
                  <a:pt x="1956955" y="1091457"/>
                  <a:pt x="2000250" y="1030844"/>
                  <a:pt x="1939637" y="987548"/>
                </a:cubicBezTo>
                <a:cubicBezTo>
                  <a:pt x="1930977" y="987548"/>
                  <a:pt x="1922318" y="978889"/>
                  <a:pt x="1896341" y="978889"/>
                </a:cubicBezTo>
                <a:cubicBezTo>
                  <a:pt x="1879023" y="978889"/>
                  <a:pt x="1861705" y="1004866"/>
                  <a:pt x="1835727" y="1013526"/>
                </a:cubicBezTo>
                <a:cubicBezTo>
                  <a:pt x="1835727" y="1030844"/>
                  <a:pt x="1844387" y="1048162"/>
                  <a:pt x="1844387" y="1074139"/>
                </a:cubicBezTo>
                <a:cubicBezTo>
                  <a:pt x="1844387" y="1091457"/>
                  <a:pt x="1835727" y="1117435"/>
                  <a:pt x="1827068" y="1134753"/>
                </a:cubicBezTo>
                <a:lnTo>
                  <a:pt x="1541318" y="1134753"/>
                </a:lnTo>
                <a:cubicBezTo>
                  <a:pt x="1541318" y="1100117"/>
                  <a:pt x="1549977" y="1048162"/>
                  <a:pt x="1549977" y="1022185"/>
                </a:cubicBezTo>
                <a:cubicBezTo>
                  <a:pt x="1549977" y="1004866"/>
                  <a:pt x="1506682" y="978889"/>
                  <a:pt x="1480705" y="978889"/>
                </a:cubicBezTo>
                <a:cubicBezTo>
                  <a:pt x="1428750" y="978889"/>
                  <a:pt x="1428750" y="1004866"/>
                  <a:pt x="1428750" y="1039503"/>
                </a:cubicBezTo>
                <a:lnTo>
                  <a:pt x="1428750" y="1126094"/>
                </a:lnTo>
                <a:lnTo>
                  <a:pt x="17318" y="1126094"/>
                </a:lnTo>
                <a:lnTo>
                  <a:pt x="0" y="1117435"/>
                </a:lnTo>
                <a:cubicBezTo>
                  <a:pt x="43295" y="1039503"/>
                  <a:pt x="129886" y="857662"/>
                  <a:pt x="129886" y="840344"/>
                </a:cubicBezTo>
                <a:cubicBezTo>
                  <a:pt x="129886" y="797048"/>
                  <a:pt x="86591" y="788389"/>
                  <a:pt x="121227" y="710457"/>
                </a:cubicBezTo>
                <a:lnTo>
                  <a:pt x="666750" y="710457"/>
                </a:lnTo>
                <a:lnTo>
                  <a:pt x="666750" y="623866"/>
                </a:lnTo>
                <a:cubicBezTo>
                  <a:pt x="658091" y="615207"/>
                  <a:pt x="658091" y="606548"/>
                  <a:pt x="649432" y="597889"/>
                </a:cubicBezTo>
                <a:lnTo>
                  <a:pt x="545523" y="597889"/>
                </a:lnTo>
                <a:cubicBezTo>
                  <a:pt x="536864" y="606548"/>
                  <a:pt x="554182" y="615207"/>
                  <a:pt x="528205" y="615207"/>
                </a:cubicBezTo>
                <a:cubicBezTo>
                  <a:pt x="510886" y="615207"/>
                  <a:pt x="502227" y="606548"/>
                  <a:pt x="502227" y="606548"/>
                </a:cubicBezTo>
                <a:cubicBezTo>
                  <a:pt x="502227" y="580571"/>
                  <a:pt x="510886" y="545935"/>
                  <a:pt x="519546" y="519957"/>
                </a:cubicBezTo>
                <a:cubicBezTo>
                  <a:pt x="536864" y="528616"/>
                  <a:pt x="614796" y="502639"/>
                  <a:pt x="614796" y="476662"/>
                </a:cubicBezTo>
                <a:cubicBezTo>
                  <a:pt x="614796" y="450685"/>
                  <a:pt x="649432" y="450685"/>
                  <a:pt x="666750" y="450685"/>
                </a:cubicBezTo>
                <a:cubicBezTo>
                  <a:pt x="666750" y="485321"/>
                  <a:pt x="649432" y="571912"/>
                  <a:pt x="684068" y="615207"/>
                </a:cubicBezTo>
                <a:cubicBezTo>
                  <a:pt x="684068" y="615207"/>
                  <a:pt x="666750" y="615207"/>
                  <a:pt x="666750" y="710457"/>
                </a:cubicBezTo>
                <a:cubicBezTo>
                  <a:pt x="675409" y="710457"/>
                  <a:pt x="675409" y="719116"/>
                  <a:pt x="701386" y="719116"/>
                </a:cubicBezTo>
                <a:cubicBezTo>
                  <a:pt x="744682" y="719116"/>
                  <a:pt x="822614" y="727776"/>
                  <a:pt x="874568" y="693139"/>
                </a:cubicBezTo>
                <a:lnTo>
                  <a:pt x="874568" y="597889"/>
                </a:lnTo>
                <a:cubicBezTo>
                  <a:pt x="839932" y="606548"/>
                  <a:pt x="787977" y="597889"/>
                  <a:pt x="762000" y="597889"/>
                </a:cubicBezTo>
                <a:cubicBezTo>
                  <a:pt x="744682" y="597889"/>
                  <a:pt x="753341" y="615207"/>
                  <a:pt x="736023" y="615207"/>
                </a:cubicBezTo>
                <a:cubicBezTo>
                  <a:pt x="710046" y="615207"/>
                  <a:pt x="718705" y="606548"/>
                  <a:pt x="710046" y="606548"/>
                </a:cubicBezTo>
                <a:lnTo>
                  <a:pt x="710046" y="528616"/>
                </a:lnTo>
                <a:cubicBezTo>
                  <a:pt x="727364" y="537276"/>
                  <a:pt x="727364" y="528616"/>
                  <a:pt x="727364" y="519957"/>
                </a:cubicBezTo>
                <a:cubicBezTo>
                  <a:pt x="779318" y="528616"/>
                  <a:pt x="813955" y="485321"/>
                  <a:pt x="874568" y="442026"/>
                </a:cubicBezTo>
                <a:lnTo>
                  <a:pt x="874568" y="476662"/>
                </a:lnTo>
                <a:lnTo>
                  <a:pt x="874568" y="606548"/>
                </a:lnTo>
                <a:cubicBezTo>
                  <a:pt x="874568" y="606548"/>
                  <a:pt x="891886" y="589230"/>
                  <a:pt x="891886" y="615207"/>
                </a:cubicBezTo>
                <a:cubicBezTo>
                  <a:pt x="891886" y="632526"/>
                  <a:pt x="874568" y="641185"/>
                  <a:pt x="874568" y="667162"/>
                </a:cubicBezTo>
                <a:cubicBezTo>
                  <a:pt x="874568" y="684480"/>
                  <a:pt x="874568" y="693139"/>
                  <a:pt x="891886" y="710457"/>
                </a:cubicBezTo>
                <a:lnTo>
                  <a:pt x="1073727" y="701798"/>
                </a:lnTo>
                <a:cubicBezTo>
                  <a:pt x="1065068" y="675821"/>
                  <a:pt x="1065068" y="641185"/>
                  <a:pt x="1065068" y="606548"/>
                </a:cubicBezTo>
                <a:cubicBezTo>
                  <a:pt x="1039091" y="606548"/>
                  <a:pt x="995796" y="597889"/>
                  <a:pt x="969818" y="597889"/>
                </a:cubicBezTo>
                <a:cubicBezTo>
                  <a:pt x="952500" y="597889"/>
                  <a:pt x="961159" y="615207"/>
                  <a:pt x="943841" y="615207"/>
                </a:cubicBezTo>
                <a:cubicBezTo>
                  <a:pt x="917864" y="615207"/>
                  <a:pt x="917864" y="606548"/>
                  <a:pt x="917864" y="597889"/>
                </a:cubicBezTo>
                <a:cubicBezTo>
                  <a:pt x="926523" y="571912"/>
                  <a:pt x="917864" y="545935"/>
                  <a:pt x="926523" y="519957"/>
                </a:cubicBezTo>
                <a:cubicBezTo>
                  <a:pt x="969818" y="528616"/>
                  <a:pt x="1013114" y="493980"/>
                  <a:pt x="1039091" y="459344"/>
                </a:cubicBezTo>
                <a:cubicBezTo>
                  <a:pt x="1056409" y="459344"/>
                  <a:pt x="1073727" y="450685"/>
                  <a:pt x="1091046" y="433366"/>
                </a:cubicBezTo>
                <a:cubicBezTo>
                  <a:pt x="1056409" y="537276"/>
                  <a:pt x="1143000" y="632526"/>
                  <a:pt x="1099705" y="710457"/>
                </a:cubicBezTo>
                <a:lnTo>
                  <a:pt x="1255568" y="710457"/>
                </a:lnTo>
                <a:lnTo>
                  <a:pt x="1255568" y="623866"/>
                </a:lnTo>
                <a:cubicBezTo>
                  <a:pt x="1385455" y="641185"/>
                  <a:pt x="1350818" y="589230"/>
                  <a:pt x="1350818" y="537276"/>
                </a:cubicBezTo>
                <a:cubicBezTo>
                  <a:pt x="1350818" y="511298"/>
                  <a:pt x="1359477" y="493980"/>
                  <a:pt x="1368137" y="485321"/>
                </a:cubicBezTo>
                <a:cubicBezTo>
                  <a:pt x="1368137" y="493980"/>
                  <a:pt x="1359477" y="502639"/>
                  <a:pt x="1359477" y="615207"/>
                </a:cubicBezTo>
                <a:cubicBezTo>
                  <a:pt x="1368137" y="623866"/>
                  <a:pt x="1359477" y="632526"/>
                  <a:pt x="1385455" y="632526"/>
                </a:cubicBezTo>
                <a:cubicBezTo>
                  <a:pt x="1402773" y="632526"/>
                  <a:pt x="1394114" y="632526"/>
                  <a:pt x="1411432" y="623866"/>
                </a:cubicBezTo>
                <a:cubicBezTo>
                  <a:pt x="1402773" y="537276"/>
                  <a:pt x="1402773" y="476662"/>
                  <a:pt x="1480705" y="476662"/>
                </a:cubicBezTo>
                <a:cubicBezTo>
                  <a:pt x="1498023" y="476662"/>
                  <a:pt x="1515341" y="485321"/>
                  <a:pt x="1541318" y="485321"/>
                </a:cubicBezTo>
                <a:lnTo>
                  <a:pt x="1541318" y="554594"/>
                </a:lnTo>
                <a:cubicBezTo>
                  <a:pt x="1541318" y="571912"/>
                  <a:pt x="1541318" y="615207"/>
                  <a:pt x="1584614" y="632526"/>
                </a:cubicBezTo>
                <a:cubicBezTo>
                  <a:pt x="1584614" y="615207"/>
                  <a:pt x="1601932" y="615207"/>
                  <a:pt x="1601932" y="597889"/>
                </a:cubicBezTo>
                <a:lnTo>
                  <a:pt x="1601932" y="563253"/>
                </a:lnTo>
                <a:cubicBezTo>
                  <a:pt x="1601932" y="502639"/>
                  <a:pt x="1645227" y="493980"/>
                  <a:pt x="1645227" y="476662"/>
                </a:cubicBezTo>
                <a:cubicBezTo>
                  <a:pt x="1645227" y="493980"/>
                  <a:pt x="1705841" y="485321"/>
                  <a:pt x="1731818" y="485321"/>
                </a:cubicBezTo>
                <a:cubicBezTo>
                  <a:pt x="1757796" y="485321"/>
                  <a:pt x="1705841" y="632526"/>
                  <a:pt x="1775114" y="632526"/>
                </a:cubicBezTo>
                <a:cubicBezTo>
                  <a:pt x="1853046" y="632526"/>
                  <a:pt x="1740477" y="476662"/>
                  <a:pt x="1870364" y="476662"/>
                </a:cubicBezTo>
                <a:cubicBezTo>
                  <a:pt x="1905000" y="476662"/>
                  <a:pt x="1922318" y="476662"/>
                  <a:pt x="1939637" y="511298"/>
                </a:cubicBezTo>
                <a:cubicBezTo>
                  <a:pt x="1948296" y="545935"/>
                  <a:pt x="1948296" y="589230"/>
                  <a:pt x="1948296" y="623866"/>
                </a:cubicBezTo>
                <a:cubicBezTo>
                  <a:pt x="1956955" y="632526"/>
                  <a:pt x="1948296" y="632526"/>
                  <a:pt x="1965614" y="632526"/>
                </a:cubicBezTo>
                <a:cubicBezTo>
                  <a:pt x="2017568" y="632526"/>
                  <a:pt x="2008909" y="511298"/>
                  <a:pt x="2008909" y="493980"/>
                </a:cubicBezTo>
                <a:cubicBezTo>
                  <a:pt x="2008909" y="468003"/>
                  <a:pt x="2043546" y="476662"/>
                  <a:pt x="2069523" y="476662"/>
                </a:cubicBezTo>
                <a:cubicBezTo>
                  <a:pt x="2173432" y="476662"/>
                  <a:pt x="2112818" y="545935"/>
                  <a:pt x="2156114" y="641185"/>
                </a:cubicBezTo>
                <a:cubicBezTo>
                  <a:pt x="2164773" y="632526"/>
                  <a:pt x="2173432" y="623866"/>
                  <a:pt x="2190750" y="632526"/>
                </a:cubicBezTo>
                <a:lnTo>
                  <a:pt x="2190750" y="563253"/>
                </a:lnTo>
                <a:cubicBezTo>
                  <a:pt x="2182091" y="519957"/>
                  <a:pt x="2216728" y="502639"/>
                  <a:pt x="2234046" y="476662"/>
                </a:cubicBezTo>
                <a:lnTo>
                  <a:pt x="2441864" y="476662"/>
                </a:lnTo>
                <a:cubicBezTo>
                  <a:pt x="2485159" y="519957"/>
                  <a:pt x="2476500" y="554594"/>
                  <a:pt x="2485159" y="623866"/>
                </a:cubicBezTo>
                <a:cubicBezTo>
                  <a:pt x="2493818" y="632526"/>
                  <a:pt x="2485159" y="632526"/>
                  <a:pt x="2502478" y="632526"/>
                </a:cubicBezTo>
                <a:cubicBezTo>
                  <a:pt x="2545773" y="632526"/>
                  <a:pt x="2537114" y="502639"/>
                  <a:pt x="2537114" y="502639"/>
                </a:cubicBezTo>
                <a:cubicBezTo>
                  <a:pt x="2554432" y="493980"/>
                  <a:pt x="2580409" y="476662"/>
                  <a:pt x="2597728" y="476662"/>
                </a:cubicBezTo>
                <a:cubicBezTo>
                  <a:pt x="2623705" y="476662"/>
                  <a:pt x="2649682" y="493980"/>
                  <a:pt x="2667000" y="502639"/>
                </a:cubicBezTo>
                <a:cubicBezTo>
                  <a:pt x="2675659" y="537276"/>
                  <a:pt x="2667000" y="580571"/>
                  <a:pt x="2667000" y="623866"/>
                </a:cubicBezTo>
                <a:cubicBezTo>
                  <a:pt x="2675659" y="623866"/>
                  <a:pt x="2675659" y="632526"/>
                  <a:pt x="2701637" y="632526"/>
                </a:cubicBezTo>
                <a:cubicBezTo>
                  <a:pt x="2770909" y="632526"/>
                  <a:pt x="2649682" y="476662"/>
                  <a:pt x="2796887" y="476662"/>
                </a:cubicBezTo>
                <a:cubicBezTo>
                  <a:pt x="2822864" y="476662"/>
                  <a:pt x="2840182" y="493980"/>
                  <a:pt x="2866159" y="485321"/>
                </a:cubicBezTo>
                <a:cubicBezTo>
                  <a:pt x="2857500" y="502639"/>
                  <a:pt x="2874819" y="519957"/>
                  <a:pt x="2866159" y="623866"/>
                </a:cubicBezTo>
                <a:cubicBezTo>
                  <a:pt x="2874819" y="623866"/>
                  <a:pt x="2874819" y="632526"/>
                  <a:pt x="2900796" y="632526"/>
                </a:cubicBezTo>
                <a:cubicBezTo>
                  <a:pt x="2952750" y="632526"/>
                  <a:pt x="2926773" y="563253"/>
                  <a:pt x="2926773" y="545935"/>
                </a:cubicBezTo>
                <a:cubicBezTo>
                  <a:pt x="2926773" y="485321"/>
                  <a:pt x="2952750" y="476662"/>
                  <a:pt x="2996046" y="476662"/>
                </a:cubicBezTo>
                <a:cubicBezTo>
                  <a:pt x="3065319" y="476662"/>
                  <a:pt x="3073978" y="563253"/>
                  <a:pt x="3073978" y="623866"/>
                </a:cubicBezTo>
                <a:cubicBezTo>
                  <a:pt x="3082637" y="623866"/>
                  <a:pt x="3073978" y="632526"/>
                  <a:pt x="3099955" y="632526"/>
                </a:cubicBezTo>
                <a:cubicBezTo>
                  <a:pt x="3151909" y="632526"/>
                  <a:pt x="3125932" y="528616"/>
                  <a:pt x="3125932" y="519957"/>
                </a:cubicBezTo>
                <a:cubicBezTo>
                  <a:pt x="3125932" y="476662"/>
                  <a:pt x="3169228" y="476662"/>
                  <a:pt x="3195205" y="476662"/>
                </a:cubicBezTo>
                <a:cubicBezTo>
                  <a:pt x="3229841" y="476662"/>
                  <a:pt x="3255819" y="493980"/>
                  <a:pt x="3255819" y="528616"/>
                </a:cubicBezTo>
                <a:lnTo>
                  <a:pt x="3255819" y="615207"/>
                </a:lnTo>
                <a:cubicBezTo>
                  <a:pt x="3264478" y="623866"/>
                  <a:pt x="3273137" y="623866"/>
                  <a:pt x="3281796" y="632526"/>
                </a:cubicBezTo>
                <a:cubicBezTo>
                  <a:pt x="3333750" y="589230"/>
                  <a:pt x="3307773" y="502639"/>
                  <a:pt x="3316432" y="468003"/>
                </a:cubicBezTo>
                <a:lnTo>
                  <a:pt x="3342409" y="442026"/>
                </a:lnTo>
                <a:cubicBezTo>
                  <a:pt x="3333750" y="433366"/>
                  <a:pt x="3325091" y="424707"/>
                  <a:pt x="3299114" y="424707"/>
                </a:cubicBezTo>
                <a:lnTo>
                  <a:pt x="1359477" y="424707"/>
                </a:lnTo>
                <a:cubicBezTo>
                  <a:pt x="1350818" y="433366"/>
                  <a:pt x="1359477" y="450685"/>
                  <a:pt x="1333500" y="450685"/>
                </a:cubicBezTo>
                <a:cubicBezTo>
                  <a:pt x="1298864" y="450685"/>
                  <a:pt x="1281546" y="416048"/>
                  <a:pt x="1281546" y="398730"/>
                </a:cubicBezTo>
                <a:cubicBezTo>
                  <a:pt x="1281546" y="381412"/>
                  <a:pt x="1298864" y="364094"/>
                  <a:pt x="1316182" y="346776"/>
                </a:cubicBezTo>
                <a:cubicBezTo>
                  <a:pt x="1333500" y="346776"/>
                  <a:pt x="1342159" y="346776"/>
                  <a:pt x="1376796" y="320798"/>
                </a:cubicBezTo>
                <a:cubicBezTo>
                  <a:pt x="1368137" y="303480"/>
                  <a:pt x="1333500" y="268844"/>
                  <a:pt x="1316182" y="277503"/>
                </a:cubicBezTo>
                <a:cubicBezTo>
                  <a:pt x="1316182" y="268844"/>
                  <a:pt x="1307523" y="260185"/>
                  <a:pt x="1307523" y="242866"/>
                </a:cubicBezTo>
                <a:cubicBezTo>
                  <a:pt x="1316182" y="242866"/>
                  <a:pt x="1307523" y="251526"/>
                  <a:pt x="1324841" y="251526"/>
                </a:cubicBezTo>
                <a:cubicBezTo>
                  <a:pt x="1350818" y="251526"/>
                  <a:pt x="1394114" y="190912"/>
                  <a:pt x="1420091" y="164935"/>
                </a:cubicBezTo>
                <a:cubicBezTo>
                  <a:pt x="1428750" y="182253"/>
                  <a:pt x="1428750" y="208230"/>
                  <a:pt x="1454727" y="208230"/>
                </a:cubicBezTo>
                <a:cubicBezTo>
                  <a:pt x="1515341" y="208230"/>
                  <a:pt x="1489364" y="121639"/>
                  <a:pt x="1489364" y="104321"/>
                </a:cubicBezTo>
                <a:lnTo>
                  <a:pt x="1489364" y="78344"/>
                </a:lnTo>
                <a:cubicBezTo>
                  <a:pt x="1480705" y="17730"/>
                  <a:pt x="1524000" y="52366"/>
                  <a:pt x="1549977" y="412"/>
                </a:cubicBezTo>
                <a:lnTo>
                  <a:pt x="1584614" y="412"/>
                </a:lnTo>
                <a:cubicBezTo>
                  <a:pt x="1567296" y="9071"/>
                  <a:pt x="1558637" y="17730"/>
                  <a:pt x="1558637" y="35048"/>
                </a:cubicBezTo>
                <a:close/>
              </a:path>
            </a:pathLst>
          </a:custGeom>
          <a:gradFill flip="none" rotWithShape="1">
            <a:gsLst>
              <a:gs pos="0">
                <a:srgbClr val="FFC000"/>
              </a:gs>
              <a:gs pos="88000">
                <a:srgbClr val="E0B54D">
                  <a:alpha val="0"/>
                </a:srgbClr>
              </a:gs>
            </a:gsLst>
            <a:lin ang="5400000" scaled="1"/>
            <a:tileRect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图形 4">
            <a:extLst>
              <a:ext uri="{FF2B5EF4-FFF2-40B4-BE49-F238E27FC236}">
                <a16:creationId xmlns:a16="http://schemas.microsoft.com/office/drawing/2014/main" id="{90A16381-103B-08AD-E635-BED4F0D46EE6}"/>
              </a:ext>
            </a:extLst>
          </p:cNvPr>
          <p:cNvSpPr/>
          <p:nvPr/>
        </p:nvSpPr>
        <p:spPr>
          <a:xfrm>
            <a:off x="-4079713" y="4479690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4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6" name="图形 4">
            <a:extLst>
              <a:ext uri="{FF2B5EF4-FFF2-40B4-BE49-F238E27FC236}">
                <a16:creationId xmlns:a16="http://schemas.microsoft.com/office/drawing/2014/main" id="{D325FDC1-6BFD-CF6D-23F3-51291C8AFA45}"/>
              </a:ext>
            </a:extLst>
          </p:cNvPr>
          <p:cNvSpPr/>
          <p:nvPr/>
        </p:nvSpPr>
        <p:spPr>
          <a:xfrm>
            <a:off x="7846217" y="3479133"/>
            <a:ext cx="9305812" cy="1403820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C000">
                  <a:alpha val="19000"/>
                </a:srgbClr>
              </a:gs>
              <a:gs pos="100000">
                <a:srgbClr val="E0B54D">
                  <a:alpha val="0"/>
                </a:srgbClr>
              </a:gs>
            </a:gsLst>
            <a:lin ang="5400000" scaled="1"/>
          </a:gradFill>
          <a:ln w="4846" cap="flat">
            <a:noFill/>
            <a:prstDash val="solid"/>
            <a:miter/>
          </a:ln>
          <a:effectLst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6">
            <a:extLst>
              <a:ext uri="{FF2B5EF4-FFF2-40B4-BE49-F238E27FC236}">
                <a16:creationId xmlns:a16="http://schemas.microsoft.com/office/drawing/2014/main" id="{375A8A9D-E576-29A6-2168-741950D8D713}"/>
              </a:ext>
            </a:extLst>
          </p:cNvPr>
          <p:cNvSpPr/>
          <p:nvPr/>
        </p:nvSpPr>
        <p:spPr>
          <a:xfrm>
            <a:off x="9270996" y="4675333"/>
            <a:ext cx="2146306" cy="881875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rgbClr val="E0B54D">
                  <a:alpha val="0"/>
                </a:srgbClr>
              </a:gs>
              <a:gs pos="0">
                <a:srgbClr val="FFC000">
                  <a:alpha val="3100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D0E9A5-651D-56EA-A3C0-17A058D44072}"/>
              </a:ext>
            </a:extLst>
          </p:cNvPr>
          <p:cNvSpPr txBox="1"/>
          <p:nvPr/>
        </p:nvSpPr>
        <p:spPr>
          <a:xfrm>
            <a:off x="4843274" y="549119"/>
            <a:ext cx="231345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E0B54D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138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E0B54D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F679CD-7FF9-EA21-D5E8-3B8685B55AA7}"/>
              </a:ext>
            </a:extLst>
          </p:cNvPr>
          <p:cNvSpPr txBox="1"/>
          <p:nvPr/>
        </p:nvSpPr>
        <p:spPr>
          <a:xfrm>
            <a:off x="3704546" y="2822593"/>
            <a:ext cx="45989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8EFD8"/>
                    </a:gs>
                    <a:gs pos="100000">
                      <a:srgbClr val="FFC000">
                        <a:alpha val="24000"/>
                      </a:srgbClr>
                    </a:gs>
                  </a:gsLst>
                  <a:lin ang="5400000" scaled="1"/>
                </a:gradFill>
                <a:latin typeface="+mn-ea"/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6323FD7-4E6F-21A6-E832-FC2E9325DB05}"/>
              </a:ext>
            </a:extLst>
          </p:cNvPr>
          <p:cNvSpPr txBox="1"/>
          <p:nvPr/>
        </p:nvSpPr>
        <p:spPr>
          <a:xfrm>
            <a:off x="4035373" y="3986375"/>
            <a:ext cx="41212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>
                  <a:gsLst>
                    <a:gs pos="0">
                      <a:srgbClr val="F8EFD8"/>
                    </a:gs>
                    <a:gs pos="100000">
                      <a:srgbClr val="E0B54D">
                        <a:alpha val="4600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1666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36F979A-ADBB-00F1-84BA-26D4E71418D5}"/>
              </a:ext>
            </a:extLst>
          </p:cNvPr>
          <p:cNvGrpSpPr/>
          <p:nvPr/>
        </p:nvGrpSpPr>
        <p:grpSpPr>
          <a:xfrm>
            <a:off x="2714916" y="279952"/>
            <a:ext cx="6762168" cy="834902"/>
            <a:chOff x="2659053" y="2616751"/>
            <a:chExt cx="6762168" cy="83490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1BCFCB0-3501-3FF0-8D7A-5B9ADF5CB73C}"/>
                </a:ext>
              </a:extLst>
            </p:cNvPr>
            <p:cNvSpPr/>
            <p:nvPr/>
          </p:nvSpPr>
          <p:spPr>
            <a:xfrm>
              <a:off x="2659053" y="2616751"/>
              <a:ext cx="6681896" cy="757046"/>
            </a:xfrm>
            <a:prstGeom prst="roundRect">
              <a:avLst>
                <a:gd name="adj" fmla="val 8633"/>
              </a:avLst>
            </a:prstGeom>
            <a:gradFill>
              <a:gsLst>
                <a:gs pos="43000">
                  <a:srgbClr val="E0B54D">
                    <a:alpha val="0"/>
                  </a:srgbClr>
                </a:gs>
                <a:gs pos="0">
                  <a:srgbClr val="FFC000">
                    <a:alpha val="1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1636958-D29D-F86C-B608-0D54EB59CBF1}"/>
                </a:ext>
              </a:extLst>
            </p:cNvPr>
            <p:cNvSpPr/>
            <p:nvPr/>
          </p:nvSpPr>
          <p:spPr>
            <a:xfrm>
              <a:off x="2739325" y="2694607"/>
              <a:ext cx="6681896" cy="757046"/>
            </a:xfrm>
            <a:prstGeom prst="roundRect">
              <a:avLst>
                <a:gd name="adj" fmla="val 5180"/>
              </a:avLst>
            </a:prstGeom>
            <a:gradFill>
              <a:gsLst>
                <a:gs pos="100000">
                  <a:srgbClr val="E0B54D">
                    <a:alpha val="0"/>
                  </a:srgbClr>
                </a:gs>
                <a:gs pos="0">
                  <a:srgbClr val="FFC000">
                    <a:alpha val="1600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rgbClr val="E0B54D"/>
                  </a:gs>
                  <a:gs pos="82000">
                    <a:srgbClr val="E0B54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612757D-8AD1-45E2-854A-293CD69D5B85}"/>
                </a:ext>
              </a:extLst>
            </p:cNvPr>
            <p:cNvSpPr txBox="1"/>
            <p:nvPr/>
          </p:nvSpPr>
          <p:spPr>
            <a:xfrm>
              <a:off x="3704546" y="2822593"/>
              <a:ext cx="459896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单击此处添加标题文本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204D24A0-5632-551C-42F0-1CD844FC5E4E}"/>
              </a:ext>
            </a:extLst>
          </p:cNvPr>
          <p:cNvSpPr txBox="1"/>
          <p:nvPr/>
        </p:nvSpPr>
        <p:spPr>
          <a:xfrm>
            <a:off x="3087046" y="259067"/>
            <a:ext cx="10182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100000">
                      <a:srgbClr val="E0B54D">
                        <a:alpha val="0"/>
                      </a:srgbClr>
                    </a:gs>
                    <a:gs pos="0">
                      <a:srgbClr val="F8EFD8"/>
                    </a:gs>
                  </a:gsLst>
                  <a:lin ang="5400000" scaled="1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02</a:t>
            </a:r>
            <a:endParaRPr lang="zh-CN" altLang="en-US" sz="5400" b="1" dirty="0">
              <a:gradFill>
                <a:gsLst>
                  <a:gs pos="100000">
                    <a:srgbClr val="E0B54D">
                      <a:alpha val="0"/>
                    </a:srgbClr>
                  </a:gs>
                  <a:gs pos="0">
                    <a:srgbClr val="F8EFD8"/>
                  </a:gs>
                </a:gsLst>
                <a:lin ang="5400000" scaled="1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3E34285-19B2-896D-BC07-52F0ED697409}"/>
              </a:ext>
            </a:extLst>
          </p:cNvPr>
          <p:cNvSpPr/>
          <p:nvPr/>
        </p:nvSpPr>
        <p:spPr>
          <a:xfrm>
            <a:off x="1262711" y="2189357"/>
            <a:ext cx="2479286" cy="2479286"/>
          </a:xfrm>
          <a:prstGeom prst="ellipse">
            <a:avLst/>
          </a:prstGeom>
          <a:gradFill>
            <a:gsLst>
              <a:gs pos="0">
                <a:srgbClr val="E0B54D">
                  <a:alpha val="25000"/>
                </a:srgbClr>
              </a:gs>
              <a:gs pos="100000">
                <a:srgbClr val="FFC000">
                  <a:alpha val="25000"/>
                </a:srgbClr>
              </a:gs>
            </a:gsLst>
            <a:lin ang="5400000" scaled="0"/>
          </a:gradFill>
          <a:ln w="12700">
            <a:gradFill>
              <a:gsLst>
                <a:gs pos="0">
                  <a:srgbClr val="E0B54D"/>
                </a:gs>
                <a:gs pos="100000">
                  <a:srgbClr val="F8EF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5D1A007-036E-48D6-0FE3-A736B404A62D}"/>
              </a:ext>
            </a:extLst>
          </p:cNvPr>
          <p:cNvSpPr/>
          <p:nvPr/>
        </p:nvSpPr>
        <p:spPr>
          <a:xfrm>
            <a:off x="1408110" y="2334756"/>
            <a:ext cx="2188488" cy="2188488"/>
          </a:xfrm>
          <a:prstGeom prst="ellipse">
            <a:avLst/>
          </a:prstGeom>
          <a:gradFill>
            <a:gsLst>
              <a:gs pos="0">
                <a:srgbClr val="E0B54D"/>
              </a:gs>
              <a:gs pos="100000">
                <a:srgbClr val="FFC000">
                  <a:alpha val="25000"/>
                </a:srgb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97419E9-B57E-D300-A336-3EC97739B987}"/>
              </a:ext>
            </a:extLst>
          </p:cNvPr>
          <p:cNvSpPr/>
          <p:nvPr/>
        </p:nvSpPr>
        <p:spPr>
          <a:xfrm>
            <a:off x="8595402" y="2189357"/>
            <a:ext cx="2479286" cy="2479286"/>
          </a:xfrm>
          <a:prstGeom prst="ellipse">
            <a:avLst/>
          </a:prstGeom>
          <a:gradFill>
            <a:gsLst>
              <a:gs pos="0">
                <a:srgbClr val="E0B54D">
                  <a:alpha val="25000"/>
                </a:srgbClr>
              </a:gs>
              <a:gs pos="100000">
                <a:srgbClr val="FFC000">
                  <a:alpha val="25000"/>
                </a:srgbClr>
              </a:gs>
            </a:gsLst>
            <a:lin ang="5400000" scaled="0"/>
          </a:gradFill>
          <a:ln w="12700">
            <a:gradFill>
              <a:gsLst>
                <a:gs pos="0">
                  <a:srgbClr val="E0B54D"/>
                </a:gs>
                <a:gs pos="100000">
                  <a:srgbClr val="F8EFD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68E272E-9EAB-7AFB-677C-4D486D23A9F1}"/>
              </a:ext>
            </a:extLst>
          </p:cNvPr>
          <p:cNvSpPr/>
          <p:nvPr/>
        </p:nvSpPr>
        <p:spPr>
          <a:xfrm>
            <a:off x="8740801" y="2334756"/>
            <a:ext cx="2188488" cy="2188488"/>
          </a:xfrm>
          <a:prstGeom prst="ellipse">
            <a:avLst/>
          </a:prstGeom>
          <a:gradFill>
            <a:gsLst>
              <a:gs pos="0">
                <a:srgbClr val="E0B54D"/>
              </a:gs>
              <a:gs pos="100000">
                <a:srgbClr val="FFC000">
                  <a:alpha val="25000"/>
                </a:srgbClr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25CF5DC-4E2F-AE52-1FDF-9E2C55B0BC85}"/>
              </a:ext>
            </a:extLst>
          </p:cNvPr>
          <p:cNvGrpSpPr/>
          <p:nvPr/>
        </p:nvGrpSpPr>
        <p:grpSpPr>
          <a:xfrm>
            <a:off x="4296484" y="1556785"/>
            <a:ext cx="3744430" cy="3744430"/>
            <a:chOff x="4929056" y="2189357"/>
            <a:chExt cx="2479286" cy="247928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A9E7E15-1571-F1D9-DA34-AF6442CC139E}"/>
                </a:ext>
              </a:extLst>
            </p:cNvPr>
            <p:cNvSpPr/>
            <p:nvPr/>
          </p:nvSpPr>
          <p:spPr>
            <a:xfrm>
              <a:off x="4929056" y="2189357"/>
              <a:ext cx="2479286" cy="2479286"/>
            </a:xfrm>
            <a:prstGeom prst="ellipse">
              <a:avLst/>
            </a:prstGeom>
            <a:gradFill>
              <a:gsLst>
                <a:gs pos="0">
                  <a:srgbClr val="E0B54D">
                    <a:alpha val="25000"/>
                  </a:srgbClr>
                </a:gs>
                <a:gs pos="100000">
                  <a:srgbClr val="FFC000">
                    <a:alpha val="25000"/>
                  </a:srgbClr>
                </a:gs>
              </a:gsLst>
              <a:lin ang="5400000" scaled="0"/>
            </a:gradFill>
            <a:ln w="12700">
              <a:gradFill>
                <a:gsLst>
                  <a:gs pos="0">
                    <a:srgbClr val="E0B54D"/>
                  </a:gs>
                  <a:gs pos="100000">
                    <a:srgbClr val="F8EFD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770DE72-FCD1-27BD-7E91-488B4D240276}"/>
                </a:ext>
              </a:extLst>
            </p:cNvPr>
            <p:cNvSpPr/>
            <p:nvPr/>
          </p:nvSpPr>
          <p:spPr>
            <a:xfrm>
              <a:off x="5074455" y="2334756"/>
              <a:ext cx="2188488" cy="2188488"/>
            </a:xfrm>
            <a:prstGeom prst="ellipse">
              <a:avLst/>
            </a:prstGeom>
            <a:gradFill>
              <a:gsLst>
                <a:gs pos="0">
                  <a:srgbClr val="E0B54D"/>
                </a:gs>
                <a:gs pos="100000">
                  <a:srgbClr val="FFC000">
                    <a:alpha val="25000"/>
                  </a:srgbClr>
                </a:gs>
              </a:gsLst>
              <a:lin ang="5400000" scaled="0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1E92D66-19C9-4E0A-0431-88E7F9F625C2}"/>
              </a:ext>
            </a:extLst>
          </p:cNvPr>
          <p:cNvGrpSpPr/>
          <p:nvPr/>
        </p:nvGrpSpPr>
        <p:grpSpPr>
          <a:xfrm>
            <a:off x="4667220" y="2828835"/>
            <a:ext cx="3002957" cy="1200329"/>
            <a:chOff x="1777866" y="1798452"/>
            <a:chExt cx="3002957" cy="120032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0FDE8AB-51F4-9EE4-9A6B-202F2A78E841}"/>
                </a:ext>
              </a:extLst>
            </p:cNvPr>
            <p:cNvSpPr txBox="1"/>
            <p:nvPr/>
          </p:nvSpPr>
          <p:spPr>
            <a:xfrm>
              <a:off x="211564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4E2E5F-F13F-EC24-D5C1-E5AA9A6C8E25}"/>
                </a:ext>
              </a:extLst>
            </p:cNvPr>
            <p:cNvSpPr txBox="1"/>
            <p:nvPr/>
          </p:nvSpPr>
          <p:spPr>
            <a:xfrm>
              <a:off x="1777866" y="2260117"/>
              <a:ext cx="3002957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332C58-91D7-91F6-5650-9E12ABDE3DE0}"/>
              </a:ext>
            </a:extLst>
          </p:cNvPr>
          <p:cNvGrpSpPr/>
          <p:nvPr/>
        </p:nvGrpSpPr>
        <p:grpSpPr>
          <a:xfrm>
            <a:off x="1338651" y="2721114"/>
            <a:ext cx="2327406" cy="1415772"/>
            <a:chOff x="2115641" y="1798452"/>
            <a:chExt cx="2327406" cy="141577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ED17586-7C8D-3D4B-2234-3C1CD09E724F}"/>
                </a:ext>
              </a:extLst>
            </p:cNvPr>
            <p:cNvSpPr txBox="1"/>
            <p:nvPr/>
          </p:nvSpPr>
          <p:spPr>
            <a:xfrm>
              <a:off x="211564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2F98300-8AE2-1915-3CF8-F3AED2B061C2}"/>
                </a:ext>
              </a:extLst>
            </p:cNvPr>
            <p:cNvSpPr txBox="1"/>
            <p:nvPr/>
          </p:nvSpPr>
          <p:spPr>
            <a:xfrm>
              <a:off x="2254560" y="2260117"/>
              <a:ext cx="204957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9309A21-4ED6-EC20-C545-19EC34CE5CEB}"/>
              </a:ext>
            </a:extLst>
          </p:cNvPr>
          <p:cNvGrpSpPr/>
          <p:nvPr/>
        </p:nvGrpSpPr>
        <p:grpSpPr>
          <a:xfrm>
            <a:off x="8671342" y="2721114"/>
            <a:ext cx="2327406" cy="1415772"/>
            <a:chOff x="2115641" y="1798452"/>
            <a:chExt cx="2327406" cy="141577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110CA72-6D04-39FF-233A-759CCC0F4045}"/>
                </a:ext>
              </a:extLst>
            </p:cNvPr>
            <p:cNvSpPr txBox="1"/>
            <p:nvPr/>
          </p:nvSpPr>
          <p:spPr>
            <a:xfrm>
              <a:off x="2115641" y="1798452"/>
              <a:ext cx="232740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FFC000">
                          <a:alpha val="24000"/>
                        </a:srgbClr>
                      </a:gs>
                    </a:gsLst>
                    <a:lin ang="5400000" scaled="1"/>
                  </a:gradFill>
                  <a:latin typeface="+mn-ea"/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881773E-687E-0AC7-B2B0-4BCDF640D4DF}"/>
                </a:ext>
              </a:extLst>
            </p:cNvPr>
            <p:cNvSpPr txBox="1"/>
            <p:nvPr/>
          </p:nvSpPr>
          <p:spPr>
            <a:xfrm>
              <a:off x="2254560" y="2260117"/>
              <a:ext cx="204957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gradFill>
                    <a:gsLst>
                      <a:gs pos="0">
                        <a:srgbClr val="F8EFD8"/>
                      </a:gs>
                      <a:gs pos="100000">
                        <a:srgbClr val="E0B54D">
                          <a:alpha val="46000"/>
                        </a:srgbClr>
                      </a:gs>
                    </a:gsLst>
                    <a:lin ang="5400000" scaled="1"/>
                  </a:gra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63285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iauwxp0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2142</Words>
  <Application>Microsoft Office PowerPoint</Application>
  <PresentationFormat>宽屏</PresentationFormat>
  <Paragraphs>220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</vt:lpstr>
      <vt:lpstr>阿里巴巴普惠体 2.0 55 Regular</vt:lpstr>
      <vt:lpstr>阿里巴巴普惠体 B</vt:lpstr>
      <vt:lpstr>等线</vt:lpstr>
      <vt:lpstr>思源宋体 CN Heavy</vt:lpstr>
      <vt:lpstr>微软雅黑</vt:lpstr>
      <vt:lpstr>Arial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大气简约金红党建工作汇报通用ppt模板</dc:title>
  <dc:creator>51PPT模板网</dc:creator>
  <cp:keywords>www.51pptmoban.com</cp:keywords>
  <dc:description>www.51pptmoban.com</dc:description>
  <cp:lastModifiedBy>Win user</cp:lastModifiedBy>
  <cp:revision>121</cp:revision>
  <dcterms:created xsi:type="dcterms:W3CDTF">2019-06-30T23:24:18Z</dcterms:created>
  <dcterms:modified xsi:type="dcterms:W3CDTF">2022-09-26T12:03:56Z</dcterms:modified>
</cp:coreProperties>
</file>