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9" r:id="rId4"/>
    <p:sldId id="261" r:id="rId5"/>
    <p:sldId id="262" r:id="rId6"/>
    <p:sldId id="268" r:id="rId7"/>
    <p:sldId id="263" r:id="rId8"/>
    <p:sldId id="264" r:id="rId9"/>
    <p:sldId id="266" r:id="rId10"/>
    <p:sldId id="267" r:id="rId11"/>
    <p:sldId id="269" r:id="rId12"/>
    <p:sldId id="265" r:id="rId13"/>
    <p:sldId id="270"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0C689398-0CC4-407C-B112-CEBF00880047}">
          <p14:sldIdLst>
            <p14:sldId id="256"/>
          </p14:sldIdLst>
        </p14:section>
        <p14:section name="目录" id="{E39A05C4-E5E9-4316-B1A7-DBA18AD023C1}">
          <p14:sldIdLst>
            <p14:sldId id="257"/>
          </p14:sldIdLst>
        </p14:section>
        <p14:section name="过渡页" id="{BE0D90C4-334D-474E-B0FA-B5E4EA530A0D}">
          <p14:sldIdLst>
            <p14:sldId id="259"/>
            <p14:sldId id="261"/>
          </p14:sldIdLst>
        </p14:section>
        <p14:section name="内容页" id="{4DAE1D32-B060-4F5D-910B-1DE14AC485F4}">
          <p14:sldIdLst>
            <p14:sldId id="262"/>
            <p14:sldId id="268"/>
            <p14:sldId id="263"/>
            <p14:sldId id="264"/>
            <p14:sldId id="266"/>
            <p14:sldId id="267"/>
            <p14:sldId id="269"/>
          </p14:sldIdLst>
        </p14:section>
        <p14:section name="尾页" id="{8263F6BA-D9A2-47DD-9A50-64C2F2B1E9ED}">
          <p14:sldIdLst>
            <p14:sldId id="265"/>
            <p14:sldId id="27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558" autoAdjust="0"/>
  </p:normalViewPr>
  <p:slideViewPr>
    <p:cSldViewPr snapToGrid="0">
      <p:cViewPr varScale="1">
        <p:scale>
          <a:sx n="88" d="100"/>
          <a:sy n="88" d="100"/>
        </p:scale>
        <p:origin x="30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rgbClr val="0066FF">
                    <a:alpha val="75000"/>
                  </a:srgbClr>
                </a:gs>
                <a:gs pos="100000">
                  <a:srgbClr val="0066FF">
                    <a:alpha val="0"/>
                  </a:srgbClr>
                </a:gs>
              </a:gsLst>
              <a:lin ang="5400000" scaled="0"/>
            </a:gra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E94-4EA0-B573-7A3F063AA72A}"/>
            </c:ext>
          </c:extLst>
        </c:ser>
        <c:dLbls>
          <c:showLegendKey val="0"/>
          <c:showVal val="0"/>
          <c:showCatName val="0"/>
          <c:showSerName val="0"/>
          <c:showPercent val="0"/>
          <c:showBubbleSize val="0"/>
        </c:dLbls>
        <c:gapWidth val="397"/>
        <c:overlap val="100"/>
        <c:axId val="727236864"/>
        <c:axId val="727237280"/>
      </c:barChart>
      <c:catAx>
        <c:axId val="727236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27237280"/>
        <c:crosses val="autoZero"/>
        <c:auto val="1"/>
        <c:lblAlgn val="ctr"/>
        <c:lblOffset val="100"/>
        <c:noMultiLvlLbl val="0"/>
      </c:catAx>
      <c:valAx>
        <c:axId val="7272372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272368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09A3E1-BADC-4648-A8AE-841CE936C04B}" type="datetimeFigureOut">
              <a:rPr lang="zh-CN" altLang="en-US" smtClean="0"/>
              <a:t>2022/9/26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A68481-DF9C-4D14-B12A-54369DECAC28}" type="slidenum">
              <a:rPr lang="zh-CN" altLang="en-US" smtClean="0"/>
              <a:t>‹#›</a:t>
            </a:fld>
            <a:endParaRPr lang="zh-CN" altLang="en-US"/>
          </a:p>
        </p:txBody>
      </p:sp>
    </p:spTree>
    <p:extLst>
      <p:ext uri="{BB962C8B-B14F-4D97-AF65-F5344CB8AC3E}">
        <p14:creationId xmlns:p14="http://schemas.microsoft.com/office/powerpoint/2010/main" val="3421980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A68481-DF9C-4D14-B12A-54369DECAC28}" type="slidenum">
              <a:rPr lang="zh-CN" altLang="en-US" smtClean="0"/>
              <a:t>1</a:t>
            </a:fld>
            <a:endParaRPr lang="zh-CN" altLang="en-US"/>
          </a:p>
        </p:txBody>
      </p:sp>
    </p:spTree>
    <p:extLst>
      <p:ext uri="{BB962C8B-B14F-4D97-AF65-F5344CB8AC3E}">
        <p14:creationId xmlns:p14="http://schemas.microsoft.com/office/powerpoint/2010/main" val="12284757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A68481-DF9C-4D14-B12A-54369DECAC28}" type="slidenum">
              <a:rPr lang="zh-CN" altLang="en-US" smtClean="0"/>
              <a:t>10</a:t>
            </a:fld>
            <a:endParaRPr lang="zh-CN" altLang="en-US"/>
          </a:p>
        </p:txBody>
      </p:sp>
    </p:spTree>
    <p:extLst>
      <p:ext uri="{BB962C8B-B14F-4D97-AF65-F5344CB8AC3E}">
        <p14:creationId xmlns:p14="http://schemas.microsoft.com/office/powerpoint/2010/main" val="10963284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A68481-DF9C-4D14-B12A-54369DECAC28}" type="slidenum">
              <a:rPr lang="zh-CN" altLang="en-US" smtClean="0"/>
              <a:t>11</a:t>
            </a:fld>
            <a:endParaRPr lang="zh-CN" altLang="en-US"/>
          </a:p>
        </p:txBody>
      </p:sp>
    </p:spTree>
    <p:extLst>
      <p:ext uri="{BB962C8B-B14F-4D97-AF65-F5344CB8AC3E}">
        <p14:creationId xmlns:p14="http://schemas.microsoft.com/office/powerpoint/2010/main" val="2287556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FA68481-DF9C-4D14-B12A-54369DECAC28}" type="slidenum">
              <a:rPr lang="zh-CN" altLang="en-US" smtClean="0"/>
              <a:t>12</a:t>
            </a:fld>
            <a:endParaRPr lang="zh-CN" altLang="en-US"/>
          </a:p>
        </p:txBody>
      </p:sp>
    </p:spTree>
    <p:extLst>
      <p:ext uri="{BB962C8B-B14F-4D97-AF65-F5344CB8AC3E}">
        <p14:creationId xmlns:p14="http://schemas.microsoft.com/office/powerpoint/2010/main" val="15653617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FA68481-DF9C-4D14-B12A-54369DECAC28}" type="slidenum">
              <a:rPr lang="zh-CN" altLang="en-US" smtClean="0"/>
              <a:t>13</a:t>
            </a:fld>
            <a:endParaRPr lang="zh-CN" altLang="en-US"/>
          </a:p>
        </p:txBody>
      </p:sp>
    </p:spTree>
    <p:extLst>
      <p:ext uri="{BB962C8B-B14F-4D97-AF65-F5344CB8AC3E}">
        <p14:creationId xmlns:p14="http://schemas.microsoft.com/office/powerpoint/2010/main" val="1599968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FA68481-DF9C-4D14-B12A-54369DECAC28}" type="slidenum">
              <a:rPr lang="zh-CN" altLang="en-US" smtClean="0"/>
              <a:t>2</a:t>
            </a:fld>
            <a:endParaRPr lang="zh-CN" altLang="en-US"/>
          </a:p>
        </p:txBody>
      </p:sp>
    </p:spTree>
    <p:extLst>
      <p:ext uri="{BB962C8B-B14F-4D97-AF65-F5344CB8AC3E}">
        <p14:creationId xmlns:p14="http://schemas.microsoft.com/office/powerpoint/2010/main" val="3713540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FA68481-DF9C-4D14-B12A-54369DECAC28}" type="slidenum">
              <a:rPr lang="zh-CN" altLang="en-US" smtClean="0"/>
              <a:t>3</a:t>
            </a:fld>
            <a:endParaRPr lang="zh-CN" altLang="en-US"/>
          </a:p>
        </p:txBody>
      </p:sp>
    </p:spTree>
    <p:extLst>
      <p:ext uri="{BB962C8B-B14F-4D97-AF65-F5344CB8AC3E}">
        <p14:creationId xmlns:p14="http://schemas.microsoft.com/office/powerpoint/2010/main" val="3688367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FA68481-DF9C-4D14-B12A-54369DECAC28}" type="slidenum">
              <a:rPr lang="zh-CN" altLang="en-US" smtClean="0"/>
              <a:t>4</a:t>
            </a:fld>
            <a:endParaRPr lang="zh-CN" altLang="en-US"/>
          </a:p>
        </p:txBody>
      </p:sp>
    </p:spTree>
    <p:extLst>
      <p:ext uri="{BB962C8B-B14F-4D97-AF65-F5344CB8AC3E}">
        <p14:creationId xmlns:p14="http://schemas.microsoft.com/office/powerpoint/2010/main" val="3577986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FA68481-DF9C-4D14-B12A-54369DECAC28}" type="slidenum">
              <a:rPr lang="zh-CN" altLang="en-US" smtClean="0"/>
              <a:t>5</a:t>
            </a:fld>
            <a:endParaRPr lang="zh-CN" altLang="en-US"/>
          </a:p>
        </p:txBody>
      </p:sp>
    </p:spTree>
    <p:extLst>
      <p:ext uri="{BB962C8B-B14F-4D97-AF65-F5344CB8AC3E}">
        <p14:creationId xmlns:p14="http://schemas.microsoft.com/office/powerpoint/2010/main" val="61798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A68481-DF9C-4D14-B12A-54369DECAC28}" type="slidenum">
              <a:rPr lang="zh-CN" altLang="en-US" smtClean="0"/>
              <a:t>6</a:t>
            </a:fld>
            <a:endParaRPr lang="zh-CN" altLang="en-US"/>
          </a:p>
        </p:txBody>
      </p:sp>
    </p:spTree>
    <p:extLst>
      <p:ext uri="{BB962C8B-B14F-4D97-AF65-F5344CB8AC3E}">
        <p14:creationId xmlns:p14="http://schemas.microsoft.com/office/powerpoint/2010/main" val="2839095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FA68481-DF9C-4D14-B12A-54369DECAC28}" type="slidenum">
              <a:rPr lang="zh-CN" altLang="en-US" smtClean="0"/>
              <a:t>7</a:t>
            </a:fld>
            <a:endParaRPr lang="zh-CN" altLang="en-US"/>
          </a:p>
        </p:txBody>
      </p:sp>
    </p:spTree>
    <p:extLst>
      <p:ext uri="{BB962C8B-B14F-4D97-AF65-F5344CB8AC3E}">
        <p14:creationId xmlns:p14="http://schemas.microsoft.com/office/powerpoint/2010/main" val="425723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FA68481-DF9C-4D14-B12A-54369DECAC28}" type="slidenum">
              <a:rPr lang="zh-CN" altLang="en-US" smtClean="0"/>
              <a:t>8</a:t>
            </a:fld>
            <a:endParaRPr lang="zh-CN" altLang="en-US"/>
          </a:p>
        </p:txBody>
      </p:sp>
    </p:spTree>
    <p:extLst>
      <p:ext uri="{BB962C8B-B14F-4D97-AF65-F5344CB8AC3E}">
        <p14:creationId xmlns:p14="http://schemas.microsoft.com/office/powerpoint/2010/main" val="1271514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FA68481-DF9C-4D14-B12A-54369DECAC28}" type="slidenum">
              <a:rPr lang="zh-CN" altLang="en-US" smtClean="0"/>
              <a:t>9</a:t>
            </a:fld>
            <a:endParaRPr lang="zh-CN" altLang="en-US"/>
          </a:p>
        </p:txBody>
      </p:sp>
    </p:spTree>
    <p:extLst>
      <p:ext uri="{BB962C8B-B14F-4D97-AF65-F5344CB8AC3E}">
        <p14:creationId xmlns:p14="http://schemas.microsoft.com/office/powerpoint/2010/main" val="21039437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DD79CFE-67FD-464C-9FBC-82CFFF46C0E2}"/>
              </a:ext>
            </a:extLst>
          </p:cNvPr>
          <p:cNvSpPr>
            <a:spLocks noGrp="1"/>
          </p:cNvSpPr>
          <p:nvPr>
            <p:ph type="dt" sz="half" idx="10"/>
          </p:nvPr>
        </p:nvSpPr>
        <p:spPr/>
        <p:txBody>
          <a:bodyPr/>
          <a:lstStyle/>
          <a:p>
            <a:fld id="{DA19790F-A6EC-4B82-BCC6-90B37D7AB457}" type="datetimeFigureOut">
              <a:rPr lang="zh-CN" altLang="en-US" smtClean="0"/>
              <a:t>2022/9/26</a:t>
            </a:fld>
            <a:endParaRPr lang="zh-CN" altLang="en-US"/>
          </a:p>
        </p:txBody>
      </p:sp>
      <p:sp>
        <p:nvSpPr>
          <p:cNvPr id="3" name="页脚占位符 2">
            <a:extLst>
              <a:ext uri="{FF2B5EF4-FFF2-40B4-BE49-F238E27FC236}">
                <a16:creationId xmlns:a16="http://schemas.microsoft.com/office/drawing/2014/main" id="{24CD7B97-F6E1-4A71-AAF4-AD53B4630B8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0F771C4-F5AA-4237-AD75-5FEF8D1B63AC}"/>
              </a:ext>
            </a:extLst>
          </p:cNvPr>
          <p:cNvSpPr>
            <a:spLocks noGrp="1"/>
          </p:cNvSpPr>
          <p:nvPr>
            <p:ph type="sldNum" sz="quarter" idx="12"/>
          </p:nvPr>
        </p:nvSpPr>
        <p:spPr/>
        <p:txBody>
          <a:bodyPr/>
          <a:lstStyle/>
          <a:p>
            <a:fld id="{3584DD65-2970-4D97-8AE9-9E132F63D618}" type="slidenum">
              <a:rPr lang="zh-CN" altLang="en-US" smtClean="0"/>
              <a:t>‹#›</a:t>
            </a:fld>
            <a:endParaRPr lang="zh-CN" altLang="en-US"/>
          </a:p>
        </p:txBody>
      </p:sp>
    </p:spTree>
    <p:extLst>
      <p:ext uri="{BB962C8B-B14F-4D97-AF65-F5344CB8AC3E}">
        <p14:creationId xmlns:p14="http://schemas.microsoft.com/office/powerpoint/2010/main" val="247245041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CCBC98DA-FD6B-4E19-A40A-823ACA1BE3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19790F-A6EC-4B82-BCC6-90B37D7AB457}" type="datetimeFigureOut">
              <a:rPr lang="zh-CN" altLang="en-US" smtClean="0"/>
              <a:t>2022/9/26</a:t>
            </a:fld>
            <a:endParaRPr lang="zh-CN" altLang="en-US"/>
          </a:p>
        </p:txBody>
      </p:sp>
      <p:sp>
        <p:nvSpPr>
          <p:cNvPr id="5" name="页脚占位符 4">
            <a:extLst>
              <a:ext uri="{FF2B5EF4-FFF2-40B4-BE49-F238E27FC236}">
                <a16:creationId xmlns:a16="http://schemas.microsoft.com/office/drawing/2014/main" id="{1D7F7BD4-475E-42A6-B287-F9F18E185D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B45302F-199A-42FA-A800-35256D1FE7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84DD65-2970-4D97-8AE9-9E132F63D618}" type="slidenum">
              <a:rPr lang="zh-CN" altLang="en-US" smtClean="0"/>
              <a:t>‹#›</a:t>
            </a:fld>
            <a:endParaRPr lang="zh-CN" altLang="en-US"/>
          </a:p>
        </p:txBody>
      </p:sp>
    </p:spTree>
    <p:extLst>
      <p:ext uri="{BB962C8B-B14F-4D97-AF65-F5344CB8AC3E}">
        <p14:creationId xmlns:p14="http://schemas.microsoft.com/office/powerpoint/2010/main" val="3467859788"/>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chart" Target="../charts/chart1.xml"/><Relationship Id="rId5" Type="http://schemas.microsoft.com/office/2007/relationships/hdphoto" Target="../media/hdphoto3.wdp"/><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1.jpg"/><Relationship Id="rId5" Type="http://schemas.microsoft.com/office/2007/relationships/hdphoto" Target="../media/hdphoto3.wdp"/><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51pptmoban.com/shejishi/qingqing/"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hyperlink" Target="http://www.51pptmoban.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4.wdp"/><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3.wdp"/><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1.jpeg"/><Relationship Id="rId5" Type="http://schemas.microsoft.com/office/2007/relationships/hdphoto" Target="../media/hdphoto3.wdp"/><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8.png"/><Relationship Id="rId7"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jpeg"/><Relationship Id="rId5" Type="http://schemas.microsoft.com/office/2007/relationships/hdphoto" Target="../media/hdphoto3.wdp"/><Relationship Id="rId4" Type="http://schemas.openxmlformats.org/officeDocument/2006/relationships/image" Target="../media/image9.png"/><Relationship Id="rId9"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城市的高楼大厦&#10;&#10;描述已自动生成">
            <a:extLst>
              <a:ext uri="{FF2B5EF4-FFF2-40B4-BE49-F238E27FC236}">
                <a16:creationId xmlns:a16="http://schemas.microsoft.com/office/drawing/2014/main" id="{C873804C-0F48-404F-BE5A-2C52A3F6169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矩形 10">
            <a:extLst>
              <a:ext uri="{FF2B5EF4-FFF2-40B4-BE49-F238E27FC236}">
                <a16:creationId xmlns:a16="http://schemas.microsoft.com/office/drawing/2014/main" id="{6FEF387F-FF78-4A27-871B-BF9A324E645A}"/>
              </a:ext>
            </a:extLst>
          </p:cNvPr>
          <p:cNvSpPr/>
          <p:nvPr/>
        </p:nvSpPr>
        <p:spPr>
          <a:xfrm flipV="1">
            <a:off x="0" y="-1"/>
            <a:ext cx="12192000" cy="6168571"/>
          </a:xfrm>
          <a:prstGeom prst="rect">
            <a:avLst/>
          </a:prstGeom>
          <a:gradFill>
            <a:gsLst>
              <a:gs pos="39000">
                <a:srgbClr val="0066FF">
                  <a:alpha val="0"/>
                </a:srgbClr>
              </a:gs>
              <a:gs pos="100000">
                <a:srgbClr val="0066FF">
                  <a:alpha val="3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5F96ACA4-27C3-4CB1-AB9D-B95F51E41911}"/>
              </a:ext>
            </a:extLst>
          </p:cNvPr>
          <p:cNvSpPr/>
          <p:nvPr/>
        </p:nvSpPr>
        <p:spPr>
          <a:xfrm>
            <a:off x="0" y="599396"/>
            <a:ext cx="12192000" cy="6168571"/>
          </a:xfrm>
          <a:prstGeom prst="rect">
            <a:avLst/>
          </a:prstGeom>
          <a:gradFill>
            <a:gsLst>
              <a:gs pos="0">
                <a:schemeClr val="bg1">
                  <a:alpha val="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61DCD296-F512-4FAD-B41B-DD8268E4973A}"/>
              </a:ext>
            </a:extLst>
          </p:cNvPr>
          <p:cNvSpPr txBox="1"/>
          <p:nvPr/>
        </p:nvSpPr>
        <p:spPr>
          <a:xfrm>
            <a:off x="992823" y="2079111"/>
            <a:ext cx="6956456" cy="1446550"/>
          </a:xfrm>
          <a:prstGeom prst="rect">
            <a:avLst/>
          </a:prstGeom>
          <a:noFill/>
        </p:spPr>
        <p:txBody>
          <a:bodyPr wrap="none" rtlCol="0">
            <a:spAutoFit/>
          </a:bodyPr>
          <a:lstStyle/>
          <a:p>
            <a:r>
              <a:rPr lang="zh-CN" altLang="en-US" sz="8800" b="1" dirty="0">
                <a:gradFill>
                  <a:gsLst>
                    <a:gs pos="0">
                      <a:srgbClr val="0066FF"/>
                    </a:gs>
                    <a:gs pos="100000">
                      <a:srgbClr val="0070C0"/>
                    </a:gs>
                  </a:gsLst>
                  <a:lin ang="5400000" scaled="1"/>
                </a:gradFill>
                <a:latin typeface="思源黑体 CN Heavy" panose="020B0A00000000000000" pitchFamily="34" charset="-122"/>
                <a:ea typeface="思源黑体 CN Heavy" panose="020B0A00000000000000" pitchFamily="34" charset="-122"/>
                <a:cs typeface="创客贴金刚体" panose="00020600040101010101" pitchFamily="18" charset="-122"/>
              </a:rPr>
              <a:t>商务</a:t>
            </a:r>
            <a:r>
              <a:rPr lang="en-US" altLang="zh-CN" sz="8800" b="1" dirty="0">
                <a:gradFill>
                  <a:gsLst>
                    <a:gs pos="0">
                      <a:srgbClr val="0066FF"/>
                    </a:gs>
                    <a:gs pos="100000">
                      <a:srgbClr val="0070C0"/>
                    </a:gs>
                  </a:gsLst>
                  <a:lin ang="5400000" scaled="1"/>
                </a:gradFill>
                <a:latin typeface="思源黑体 CN Heavy" panose="020B0A00000000000000" pitchFamily="34" charset="-122"/>
                <a:ea typeface="思源黑体 CN Heavy" panose="020B0A00000000000000" pitchFamily="34" charset="-122"/>
                <a:cs typeface="创客贴金刚体" panose="00020600040101010101" pitchFamily="18" charset="-122"/>
              </a:rPr>
              <a:t>PPT</a:t>
            </a:r>
            <a:r>
              <a:rPr lang="zh-CN" altLang="en-US" sz="8800" b="1" dirty="0">
                <a:gradFill>
                  <a:gsLst>
                    <a:gs pos="0">
                      <a:srgbClr val="0066FF"/>
                    </a:gs>
                    <a:gs pos="100000">
                      <a:srgbClr val="0070C0"/>
                    </a:gs>
                  </a:gsLst>
                  <a:lin ang="5400000" scaled="1"/>
                </a:gradFill>
                <a:latin typeface="思源黑体 CN Heavy" panose="020B0A00000000000000" pitchFamily="34" charset="-122"/>
                <a:ea typeface="思源黑体 CN Heavy" panose="020B0A00000000000000" pitchFamily="34" charset="-122"/>
                <a:cs typeface="创客贴金刚体" panose="00020600040101010101" pitchFamily="18" charset="-122"/>
              </a:rPr>
              <a:t>模板</a:t>
            </a:r>
          </a:p>
        </p:txBody>
      </p:sp>
      <p:sp>
        <p:nvSpPr>
          <p:cNvPr id="17" name="矩形: 圆角 16">
            <a:extLst>
              <a:ext uri="{FF2B5EF4-FFF2-40B4-BE49-F238E27FC236}">
                <a16:creationId xmlns:a16="http://schemas.microsoft.com/office/drawing/2014/main" id="{352DD8BC-C228-4080-9558-B8A9D4FE6DE3}"/>
              </a:ext>
            </a:extLst>
          </p:cNvPr>
          <p:cNvSpPr/>
          <p:nvPr/>
        </p:nvSpPr>
        <p:spPr>
          <a:xfrm>
            <a:off x="992823" y="3695762"/>
            <a:ext cx="2149770" cy="400110"/>
          </a:xfrm>
          <a:prstGeom prst="roundRect">
            <a:avLst>
              <a:gd name="adj" fmla="val 50000"/>
            </a:avLst>
          </a:prstGeom>
          <a:solidFill>
            <a:srgbClr val="0066FF">
              <a:alpha val="3000"/>
            </a:srgbClr>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思源黑体 CN Light" panose="020B0300000000000000" pitchFamily="34" charset="-122"/>
              <a:ea typeface="思源黑体 CN Light" panose="020B0300000000000000" pitchFamily="34" charset="-122"/>
            </a:endParaRPr>
          </a:p>
        </p:txBody>
      </p:sp>
      <p:sp>
        <p:nvSpPr>
          <p:cNvPr id="18" name="矩形: 圆角 17">
            <a:extLst>
              <a:ext uri="{FF2B5EF4-FFF2-40B4-BE49-F238E27FC236}">
                <a16:creationId xmlns:a16="http://schemas.microsoft.com/office/drawing/2014/main" id="{E691260E-2EEC-4E7D-8295-7FDF2AC7E3FA}"/>
              </a:ext>
            </a:extLst>
          </p:cNvPr>
          <p:cNvSpPr/>
          <p:nvPr/>
        </p:nvSpPr>
        <p:spPr>
          <a:xfrm>
            <a:off x="992823" y="4256659"/>
            <a:ext cx="2149770" cy="400110"/>
          </a:xfrm>
          <a:prstGeom prst="roundRect">
            <a:avLst>
              <a:gd name="adj" fmla="val 50000"/>
            </a:avLst>
          </a:prstGeom>
          <a:solidFill>
            <a:srgbClr val="0066FF">
              <a:alpha val="3000"/>
            </a:srgbClr>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思源黑体 CN Light" panose="020B0300000000000000" pitchFamily="34" charset="-122"/>
              <a:ea typeface="思源黑体 CN Light" panose="020B0300000000000000" pitchFamily="34" charset="-122"/>
            </a:endParaRPr>
          </a:p>
        </p:txBody>
      </p:sp>
      <p:sp>
        <p:nvSpPr>
          <p:cNvPr id="19" name="文本框 18">
            <a:extLst>
              <a:ext uri="{FF2B5EF4-FFF2-40B4-BE49-F238E27FC236}">
                <a16:creationId xmlns:a16="http://schemas.microsoft.com/office/drawing/2014/main" id="{BDC95883-A5F2-44E7-9C5E-4ED84F2D6E6C}"/>
              </a:ext>
            </a:extLst>
          </p:cNvPr>
          <p:cNvSpPr txBox="1"/>
          <p:nvPr/>
        </p:nvSpPr>
        <p:spPr>
          <a:xfrm>
            <a:off x="1185276" y="3707485"/>
            <a:ext cx="1499128" cy="400110"/>
          </a:xfrm>
          <a:prstGeom prst="rect">
            <a:avLst/>
          </a:prstGeom>
          <a:noFill/>
        </p:spPr>
        <p:txBody>
          <a:bodyPr wrap="none" rtlCol="0">
            <a:spAutoFit/>
          </a:bodyPr>
          <a:lstStyle/>
          <a:p>
            <a:r>
              <a:rPr lang="zh-CN" altLang="en-US" sz="2000" b="1" dirty="0">
                <a:latin typeface="思源黑体 CN Light" panose="020B0300000000000000" pitchFamily="34" charset="-122"/>
                <a:ea typeface="思源黑体 CN Light" panose="020B0300000000000000" pitchFamily="34" charset="-122"/>
                <a:cs typeface="创客贴金刚体" panose="00020600040101010101" pitchFamily="18" charset="-122"/>
              </a:rPr>
              <a:t>主讲：苘苘</a:t>
            </a:r>
          </a:p>
        </p:txBody>
      </p:sp>
      <p:sp>
        <p:nvSpPr>
          <p:cNvPr id="21" name="文本框 20">
            <a:extLst>
              <a:ext uri="{FF2B5EF4-FFF2-40B4-BE49-F238E27FC236}">
                <a16:creationId xmlns:a16="http://schemas.microsoft.com/office/drawing/2014/main" id="{8330D87E-31AF-4BBD-B1BD-42EDF4680187}"/>
              </a:ext>
            </a:extLst>
          </p:cNvPr>
          <p:cNvSpPr txBox="1"/>
          <p:nvPr/>
        </p:nvSpPr>
        <p:spPr>
          <a:xfrm>
            <a:off x="1185276" y="4268381"/>
            <a:ext cx="2149770" cy="400110"/>
          </a:xfrm>
          <a:prstGeom prst="rect">
            <a:avLst/>
          </a:prstGeom>
          <a:noFill/>
        </p:spPr>
        <p:txBody>
          <a:bodyPr wrap="square" rtlCol="0">
            <a:spAutoFit/>
          </a:bodyPr>
          <a:lstStyle/>
          <a:p>
            <a:r>
              <a:rPr lang="zh-CN" altLang="en-US" sz="2000" b="1" dirty="0">
                <a:latin typeface="思源黑体 CN Light" panose="020B0300000000000000" pitchFamily="34" charset="-122"/>
                <a:ea typeface="思源黑体 CN Light" panose="020B0300000000000000" pitchFamily="34" charset="-122"/>
                <a:cs typeface="创客贴金刚体" panose="00020600040101010101" pitchFamily="18" charset="-122"/>
              </a:rPr>
              <a:t>时间：</a:t>
            </a:r>
            <a:r>
              <a:rPr lang="en-US" altLang="zh-CN" sz="2000" b="1" dirty="0">
                <a:latin typeface="思源黑体 CN Light" panose="020B0300000000000000" pitchFamily="34" charset="-122"/>
                <a:ea typeface="思源黑体 CN Light" panose="020B0300000000000000" pitchFamily="34" charset="-122"/>
                <a:cs typeface="创客贴金刚体" panose="00020600040101010101" pitchFamily="18" charset="-122"/>
              </a:rPr>
              <a:t>06.29</a:t>
            </a:r>
            <a:endParaRPr lang="zh-CN" altLang="en-US" sz="2000" b="1" dirty="0">
              <a:latin typeface="思源黑体 CN Light" panose="020B0300000000000000" pitchFamily="34" charset="-122"/>
              <a:ea typeface="思源黑体 CN Light" panose="020B0300000000000000" pitchFamily="34" charset="-122"/>
              <a:cs typeface="创客贴金刚体" panose="00020600040101010101" pitchFamily="18" charset="-122"/>
            </a:endParaRPr>
          </a:p>
        </p:txBody>
      </p:sp>
      <p:sp>
        <p:nvSpPr>
          <p:cNvPr id="31" name="任意多边形: 形状 30">
            <a:extLst>
              <a:ext uri="{FF2B5EF4-FFF2-40B4-BE49-F238E27FC236}">
                <a16:creationId xmlns:a16="http://schemas.microsoft.com/office/drawing/2014/main" id="{A7F06A93-B6C4-489C-BEF1-131A03C67D6D}"/>
              </a:ext>
            </a:extLst>
          </p:cNvPr>
          <p:cNvSpPr/>
          <p:nvPr/>
        </p:nvSpPr>
        <p:spPr>
          <a:xfrm rot="986073">
            <a:off x="-256017" y="-320767"/>
            <a:ext cx="1884927" cy="2649629"/>
          </a:xfrm>
          <a:custGeom>
            <a:avLst/>
            <a:gdLst>
              <a:gd name="connsiteX0" fmla="*/ 0 w 1884927"/>
              <a:gd name="connsiteY0" fmla="*/ 556000 h 2649629"/>
              <a:gd name="connsiteX1" fmla="*/ 1884927 w 1884927"/>
              <a:gd name="connsiteY1" fmla="*/ 0 h 2649629"/>
              <a:gd name="connsiteX2" fmla="*/ 1884927 w 1884927"/>
              <a:gd name="connsiteY2" fmla="*/ 1804288 h 2649629"/>
              <a:gd name="connsiteX3" fmla="*/ 1039586 w 1884927"/>
              <a:gd name="connsiteY3" fmla="*/ 2649629 h 2649629"/>
              <a:gd name="connsiteX4" fmla="*/ 617560 w 1884927"/>
              <a:gd name="connsiteY4" fmla="*/ 2649629 h 2649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927" h="2649629">
                <a:moveTo>
                  <a:pt x="0" y="556000"/>
                </a:moveTo>
                <a:lnTo>
                  <a:pt x="1884927" y="0"/>
                </a:lnTo>
                <a:lnTo>
                  <a:pt x="1884927" y="1804288"/>
                </a:lnTo>
                <a:cubicBezTo>
                  <a:pt x="1884927" y="2271157"/>
                  <a:pt x="1506455" y="2649629"/>
                  <a:pt x="1039586" y="2649629"/>
                </a:cubicBezTo>
                <a:lnTo>
                  <a:pt x="617560" y="2649629"/>
                </a:lnTo>
                <a:close/>
              </a:path>
            </a:pathLst>
          </a:custGeom>
          <a:solidFill>
            <a:srgbClr val="0066FF">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2" name="图片 31">
            <a:extLst>
              <a:ext uri="{FF2B5EF4-FFF2-40B4-BE49-F238E27FC236}">
                <a16:creationId xmlns:a16="http://schemas.microsoft.com/office/drawing/2014/main" id="{9955B589-2A84-4C32-B895-AA8A0D096107}"/>
              </a:ext>
            </a:extLst>
          </p:cNvPr>
          <p:cNvPicPr>
            <a:picLocks noChangeAspect="1"/>
          </p:cNvPicPr>
          <p:nvPr/>
        </p:nvPicPr>
        <p:blipFill>
          <a:blip r:embed="rId4" cstate="screen">
            <a:extLst>
              <a:ext uri="{BEBA8EAE-BF5A-486C-A8C5-ECC9F3942E4B}">
                <a14:imgProps xmlns:a14="http://schemas.microsoft.com/office/drawing/2010/main">
                  <a14:imgLayer r:embed="rId5">
                    <a14:imgEffect>
                      <a14:backgroundRemoval t="0" b="94912" l="9993" r="89989"/>
                    </a14:imgEffect>
                  </a14:imgLayer>
                </a14:imgProps>
              </a:ext>
              <a:ext uri="{28A0092B-C50C-407E-A947-70E740481C1C}">
                <a14:useLocalDpi xmlns:a14="http://schemas.microsoft.com/office/drawing/2010/main"/>
              </a:ext>
            </a:extLst>
          </a:blip>
          <a:srcRect/>
          <a:stretch>
            <a:fillRect/>
          </a:stretch>
        </p:blipFill>
        <p:spPr>
          <a:xfrm>
            <a:off x="7166379" y="0"/>
            <a:ext cx="3766567" cy="6858000"/>
          </a:xfrm>
          <a:custGeom>
            <a:avLst/>
            <a:gdLst>
              <a:gd name="connsiteX0" fmla="*/ 0 w 3766567"/>
              <a:gd name="connsiteY0" fmla="*/ 0 h 6858000"/>
              <a:gd name="connsiteX1" fmla="*/ 3766567 w 3766567"/>
              <a:gd name="connsiteY1" fmla="*/ 0 h 6858000"/>
              <a:gd name="connsiteX2" fmla="*/ 3766567 w 3766567"/>
              <a:gd name="connsiteY2" fmla="*/ 6858000 h 6858000"/>
              <a:gd name="connsiteX3" fmla="*/ 0 w 376656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766567" h="6858000">
                <a:moveTo>
                  <a:pt x="0" y="0"/>
                </a:moveTo>
                <a:lnTo>
                  <a:pt x="3766567" y="0"/>
                </a:lnTo>
                <a:lnTo>
                  <a:pt x="3766567" y="6858000"/>
                </a:lnTo>
                <a:lnTo>
                  <a:pt x="0" y="6858000"/>
                </a:lnTo>
                <a:close/>
              </a:path>
            </a:pathLst>
          </a:custGeom>
        </p:spPr>
      </p:pic>
      <p:sp>
        <p:nvSpPr>
          <p:cNvPr id="33" name="任意多边形: 形状 32">
            <a:extLst>
              <a:ext uri="{FF2B5EF4-FFF2-40B4-BE49-F238E27FC236}">
                <a16:creationId xmlns:a16="http://schemas.microsoft.com/office/drawing/2014/main" id="{56F1749A-087F-4DAF-943D-16B1B0704AE0}"/>
              </a:ext>
            </a:extLst>
          </p:cNvPr>
          <p:cNvSpPr/>
          <p:nvPr/>
        </p:nvSpPr>
        <p:spPr>
          <a:xfrm rot="18720474">
            <a:off x="10028140" y="-1169391"/>
            <a:ext cx="2743071" cy="4603182"/>
          </a:xfrm>
          <a:custGeom>
            <a:avLst/>
            <a:gdLst>
              <a:gd name="connsiteX0" fmla="*/ 822315 w 2743071"/>
              <a:gd name="connsiteY0" fmla="*/ 0 h 4603182"/>
              <a:gd name="connsiteX1" fmla="*/ 2743071 w 2743071"/>
              <a:gd name="connsiteY1" fmla="*/ 2132625 h 4603182"/>
              <a:gd name="connsiteX2" fmla="*/ 0 w 2743071"/>
              <a:gd name="connsiteY2" fmla="*/ 4603182 h 4603182"/>
              <a:gd name="connsiteX3" fmla="*/ 0 w 2743071"/>
              <a:gd name="connsiteY3" fmla="*/ 843020 h 4603182"/>
              <a:gd name="connsiteX4" fmla="*/ 674975 w 2743071"/>
              <a:gd name="connsiteY4" fmla="*/ 14853 h 4603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071" h="4603182">
                <a:moveTo>
                  <a:pt x="822315" y="0"/>
                </a:moveTo>
                <a:lnTo>
                  <a:pt x="2743071" y="2132625"/>
                </a:lnTo>
                <a:lnTo>
                  <a:pt x="0" y="4603182"/>
                </a:lnTo>
                <a:lnTo>
                  <a:pt x="0" y="843020"/>
                </a:lnTo>
                <a:cubicBezTo>
                  <a:pt x="0" y="434510"/>
                  <a:pt x="289768" y="93678"/>
                  <a:pt x="674975" y="14853"/>
                </a:cubicBezTo>
                <a:close/>
              </a:path>
            </a:pathLst>
          </a:custGeom>
          <a:solidFill>
            <a:srgbClr val="0066FF">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id="{F3527E75-2EC1-45D9-BF2F-7F86CCFFC225}"/>
              </a:ext>
            </a:extLst>
          </p:cNvPr>
          <p:cNvSpPr/>
          <p:nvPr/>
        </p:nvSpPr>
        <p:spPr>
          <a:xfrm rot="2595095">
            <a:off x="7859563" y="3301492"/>
            <a:ext cx="4313284" cy="5443738"/>
          </a:xfrm>
          <a:custGeom>
            <a:avLst/>
            <a:gdLst>
              <a:gd name="connsiteX0" fmla="*/ 247595 w 4313284"/>
              <a:gd name="connsiteY0" fmla="*/ 247594 h 5443738"/>
              <a:gd name="connsiteX1" fmla="*/ 845341 w 4313284"/>
              <a:gd name="connsiteY1" fmla="*/ 0 h 5443738"/>
              <a:gd name="connsiteX2" fmla="*/ 2583307 w 4313284"/>
              <a:gd name="connsiteY2" fmla="*/ 0 h 5443738"/>
              <a:gd name="connsiteX3" fmla="*/ 4313284 w 4313284"/>
              <a:gd name="connsiteY3" fmla="*/ 1838918 h 5443738"/>
              <a:gd name="connsiteX4" fmla="*/ 481460 w 4313284"/>
              <a:gd name="connsiteY4" fmla="*/ 5443738 h 5443738"/>
              <a:gd name="connsiteX5" fmla="*/ 372703 w 4313284"/>
              <a:gd name="connsiteY5" fmla="*/ 5384707 h 5443738"/>
              <a:gd name="connsiteX6" fmla="*/ 0 w 4313284"/>
              <a:gd name="connsiteY6" fmla="*/ 4683737 h 5443738"/>
              <a:gd name="connsiteX7" fmla="*/ 0 w 4313284"/>
              <a:gd name="connsiteY7" fmla="*/ 845341 h 5443738"/>
              <a:gd name="connsiteX8" fmla="*/ 247595 w 4313284"/>
              <a:gd name="connsiteY8" fmla="*/ 247594 h 544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13284" h="5443738">
                <a:moveTo>
                  <a:pt x="247595" y="247594"/>
                </a:moveTo>
                <a:cubicBezTo>
                  <a:pt x="400571" y="94618"/>
                  <a:pt x="611906" y="0"/>
                  <a:pt x="845341" y="0"/>
                </a:cubicBezTo>
                <a:lnTo>
                  <a:pt x="2583307" y="0"/>
                </a:lnTo>
                <a:lnTo>
                  <a:pt x="4313284" y="1838918"/>
                </a:lnTo>
                <a:lnTo>
                  <a:pt x="481460" y="5443738"/>
                </a:lnTo>
                <a:lnTo>
                  <a:pt x="372703" y="5384707"/>
                </a:lnTo>
                <a:cubicBezTo>
                  <a:pt x="147841" y="5232793"/>
                  <a:pt x="0" y="4975530"/>
                  <a:pt x="0" y="4683737"/>
                </a:cubicBezTo>
                <a:lnTo>
                  <a:pt x="0" y="845341"/>
                </a:lnTo>
                <a:cubicBezTo>
                  <a:pt x="0" y="611907"/>
                  <a:pt x="94618" y="400571"/>
                  <a:pt x="247595" y="247594"/>
                </a:cubicBezTo>
                <a:close/>
              </a:path>
            </a:pathLst>
          </a:custGeom>
          <a:solidFill>
            <a:srgbClr val="0066FF">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矩形 34">
            <a:extLst>
              <a:ext uri="{FF2B5EF4-FFF2-40B4-BE49-F238E27FC236}">
                <a16:creationId xmlns:a16="http://schemas.microsoft.com/office/drawing/2014/main" id="{9DE53329-603B-4B06-AAE8-7DC668783EA9}"/>
              </a:ext>
            </a:extLst>
          </p:cNvPr>
          <p:cNvSpPr/>
          <p:nvPr/>
        </p:nvSpPr>
        <p:spPr>
          <a:xfrm>
            <a:off x="0" y="6008914"/>
            <a:ext cx="12192000" cy="849086"/>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04153364-813B-43B0-BB01-81E793E63FCD}"/>
              </a:ext>
            </a:extLst>
          </p:cNvPr>
          <p:cNvSpPr txBox="1"/>
          <p:nvPr/>
        </p:nvSpPr>
        <p:spPr>
          <a:xfrm>
            <a:off x="96718" y="6489403"/>
            <a:ext cx="2008361" cy="429883"/>
          </a:xfrm>
          <a:custGeom>
            <a:avLst/>
            <a:gdLst/>
            <a:ahLst/>
            <a:cxnLst/>
            <a:rect l="l" t="t" r="r" b="b"/>
            <a:pathLst>
              <a:path w="2008361" h="429883">
                <a:moveTo>
                  <a:pt x="1877824" y="109469"/>
                </a:moveTo>
                <a:cubicBezTo>
                  <a:pt x="1894017" y="108206"/>
                  <a:pt x="1911365" y="110601"/>
                  <a:pt x="1929866" y="116651"/>
                </a:cubicBezTo>
                <a:cubicBezTo>
                  <a:pt x="1978781" y="132646"/>
                  <a:pt x="2004945" y="162875"/>
                  <a:pt x="2008361" y="207337"/>
                </a:cubicBezTo>
                <a:lnTo>
                  <a:pt x="1980981" y="208062"/>
                </a:lnTo>
                <a:cubicBezTo>
                  <a:pt x="1978635" y="173629"/>
                  <a:pt x="1959087" y="150403"/>
                  <a:pt x="1922338" y="138386"/>
                </a:cubicBezTo>
                <a:cubicBezTo>
                  <a:pt x="1893318" y="128896"/>
                  <a:pt x="1867983" y="131517"/>
                  <a:pt x="1846333" y="146250"/>
                </a:cubicBezTo>
                <a:cubicBezTo>
                  <a:pt x="1824682" y="160982"/>
                  <a:pt x="1807786" y="186913"/>
                  <a:pt x="1795644" y="224043"/>
                </a:cubicBezTo>
                <a:cubicBezTo>
                  <a:pt x="1783668" y="260665"/>
                  <a:pt x="1782413" y="292062"/>
                  <a:pt x="1791880" y="318233"/>
                </a:cubicBezTo>
                <a:cubicBezTo>
                  <a:pt x="1801347" y="344403"/>
                  <a:pt x="1820590" y="362234"/>
                  <a:pt x="1849609" y="371723"/>
                </a:cubicBezTo>
                <a:cubicBezTo>
                  <a:pt x="1879516" y="381503"/>
                  <a:pt x="1907037" y="379702"/>
                  <a:pt x="1932173" y="366320"/>
                </a:cubicBezTo>
                <a:lnTo>
                  <a:pt x="1952438" y="304353"/>
                </a:lnTo>
                <a:lnTo>
                  <a:pt x="1880967" y="280981"/>
                </a:lnTo>
                <a:lnTo>
                  <a:pt x="1887867" y="259882"/>
                </a:lnTo>
                <a:lnTo>
                  <a:pt x="1983288" y="291086"/>
                </a:lnTo>
                <a:lnTo>
                  <a:pt x="1953451" y="382326"/>
                </a:lnTo>
                <a:cubicBezTo>
                  <a:pt x="1918444" y="402299"/>
                  <a:pt x="1881172" y="405821"/>
                  <a:pt x="1841635" y="392892"/>
                </a:cubicBezTo>
                <a:cubicBezTo>
                  <a:pt x="1804252" y="380667"/>
                  <a:pt x="1779347" y="358916"/>
                  <a:pt x="1766921" y="327640"/>
                </a:cubicBezTo>
                <a:cubicBezTo>
                  <a:pt x="1754495" y="296363"/>
                  <a:pt x="1755389" y="258992"/>
                  <a:pt x="1769603" y="215527"/>
                </a:cubicBezTo>
                <a:cubicBezTo>
                  <a:pt x="1783900" y="171807"/>
                  <a:pt x="1804934" y="141373"/>
                  <a:pt x="1832705" y="124224"/>
                </a:cubicBezTo>
                <a:cubicBezTo>
                  <a:pt x="1846591" y="115649"/>
                  <a:pt x="1861630" y="110731"/>
                  <a:pt x="1877824" y="109469"/>
                </a:cubicBezTo>
                <a:close/>
                <a:moveTo>
                  <a:pt x="203603" y="90964"/>
                </a:moveTo>
                <a:lnTo>
                  <a:pt x="161126" y="246688"/>
                </a:lnTo>
                <a:lnTo>
                  <a:pt x="302567" y="354924"/>
                </a:lnTo>
                <a:lnTo>
                  <a:pt x="274373" y="364569"/>
                </a:lnTo>
                <a:lnTo>
                  <a:pt x="151192" y="270166"/>
                </a:lnTo>
                <a:lnTo>
                  <a:pt x="111453" y="420302"/>
                </a:lnTo>
                <a:lnTo>
                  <a:pt x="83448" y="429883"/>
                </a:lnTo>
                <a:lnTo>
                  <a:pt x="130850" y="257045"/>
                </a:lnTo>
                <a:lnTo>
                  <a:pt x="0" y="160614"/>
                </a:lnTo>
                <a:lnTo>
                  <a:pt x="28005" y="151034"/>
                </a:lnTo>
                <a:lnTo>
                  <a:pt x="140043" y="235722"/>
                </a:lnTo>
                <a:lnTo>
                  <a:pt x="175409" y="100609"/>
                </a:lnTo>
                <a:close/>
                <a:moveTo>
                  <a:pt x="300890" y="70486"/>
                </a:moveTo>
                <a:lnTo>
                  <a:pt x="362137" y="345532"/>
                </a:lnTo>
                <a:lnTo>
                  <a:pt x="335979" y="351357"/>
                </a:lnTo>
                <a:lnTo>
                  <a:pt x="274732" y="76311"/>
                </a:lnTo>
                <a:close/>
                <a:moveTo>
                  <a:pt x="487616" y="59383"/>
                </a:moveTo>
                <a:lnTo>
                  <a:pt x="486824" y="59498"/>
                </a:lnTo>
                <a:cubicBezTo>
                  <a:pt x="485504" y="68042"/>
                  <a:pt x="483986" y="76615"/>
                  <a:pt x="482270" y="85217"/>
                </a:cubicBezTo>
                <a:cubicBezTo>
                  <a:pt x="480554" y="93818"/>
                  <a:pt x="478762" y="102363"/>
                  <a:pt x="476895" y="110852"/>
                </a:cubicBezTo>
                <a:lnTo>
                  <a:pt x="453249" y="215323"/>
                </a:lnTo>
                <a:lnTo>
                  <a:pt x="563884" y="199274"/>
                </a:lnTo>
                <a:lnTo>
                  <a:pt x="511897" y="105573"/>
                </a:lnTo>
                <a:cubicBezTo>
                  <a:pt x="507676" y="97833"/>
                  <a:pt x="503530" y="90149"/>
                  <a:pt x="499460" y="82521"/>
                </a:cubicBezTo>
                <a:cubicBezTo>
                  <a:pt x="495389" y="74894"/>
                  <a:pt x="491441" y="67181"/>
                  <a:pt x="487616" y="59383"/>
                </a:cubicBezTo>
                <a:close/>
                <a:moveTo>
                  <a:pt x="499867" y="35175"/>
                </a:moveTo>
                <a:lnTo>
                  <a:pt x="648578" y="298336"/>
                </a:lnTo>
                <a:lnTo>
                  <a:pt x="620672" y="302384"/>
                </a:lnTo>
                <a:lnTo>
                  <a:pt x="574592" y="220153"/>
                </a:lnTo>
                <a:lnTo>
                  <a:pt x="448915" y="238383"/>
                </a:lnTo>
                <a:lnTo>
                  <a:pt x="428099" y="330318"/>
                </a:lnTo>
                <a:lnTo>
                  <a:pt x="399995" y="334394"/>
                </a:lnTo>
                <a:lnTo>
                  <a:pt x="468398" y="39740"/>
                </a:lnTo>
                <a:close/>
                <a:moveTo>
                  <a:pt x="1321450" y="33802"/>
                </a:moveTo>
                <a:cubicBezTo>
                  <a:pt x="1318333" y="41866"/>
                  <a:pt x="1315016" y="49916"/>
                  <a:pt x="1311500" y="57951"/>
                </a:cubicBezTo>
                <a:cubicBezTo>
                  <a:pt x="1307984" y="65987"/>
                  <a:pt x="1304406" y="73951"/>
                  <a:pt x="1300766" y="81844"/>
                </a:cubicBezTo>
                <a:lnTo>
                  <a:pt x="1255323" y="178839"/>
                </a:lnTo>
                <a:lnTo>
                  <a:pt x="1366830" y="186826"/>
                </a:lnTo>
                <a:lnTo>
                  <a:pt x="1336088" y="84173"/>
                </a:lnTo>
                <a:cubicBezTo>
                  <a:pt x="1333620" y="75709"/>
                  <a:pt x="1331213" y="67316"/>
                  <a:pt x="1328869" y="58995"/>
                </a:cubicBezTo>
                <a:cubicBezTo>
                  <a:pt x="1326524" y="50673"/>
                  <a:pt x="1324317" y="42295"/>
                  <a:pt x="1322248" y="33859"/>
                </a:cubicBezTo>
                <a:close/>
                <a:moveTo>
                  <a:pt x="1504776" y="27937"/>
                </a:moveTo>
                <a:lnTo>
                  <a:pt x="1535770" y="32958"/>
                </a:lnTo>
                <a:lnTo>
                  <a:pt x="1662852" y="309016"/>
                </a:lnTo>
                <a:cubicBezTo>
                  <a:pt x="1664410" y="290224"/>
                  <a:pt x="1666682" y="271616"/>
                  <a:pt x="1669666" y="253190"/>
                </a:cubicBezTo>
                <a:lnTo>
                  <a:pt x="1701005" y="59724"/>
                </a:lnTo>
                <a:lnTo>
                  <a:pt x="1726275" y="63817"/>
                </a:lnTo>
                <a:lnTo>
                  <a:pt x="1681216" y="341975"/>
                </a:lnTo>
                <a:lnTo>
                  <a:pt x="1648840" y="336730"/>
                </a:lnTo>
                <a:lnTo>
                  <a:pt x="1522852" y="62672"/>
                </a:lnTo>
                <a:cubicBezTo>
                  <a:pt x="1520583" y="84185"/>
                  <a:pt x="1518404" y="101390"/>
                  <a:pt x="1516314" y="114288"/>
                </a:cubicBezTo>
                <a:lnTo>
                  <a:pt x="1484592" y="310124"/>
                </a:lnTo>
                <a:lnTo>
                  <a:pt x="1459717" y="306094"/>
                </a:lnTo>
                <a:close/>
                <a:moveTo>
                  <a:pt x="782279" y="26324"/>
                </a:moveTo>
                <a:cubicBezTo>
                  <a:pt x="748737" y="28270"/>
                  <a:pt x="723332" y="40394"/>
                  <a:pt x="706063" y="62697"/>
                </a:cubicBezTo>
                <a:cubicBezTo>
                  <a:pt x="688793" y="85001"/>
                  <a:pt x="681263" y="115186"/>
                  <a:pt x="683472" y="153253"/>
                </a:cubicBezTo>
                <a:cubicBezTo>
                  <a:pt x="685672" y="191186"/>
                  <a:pt x="696833" y="220688"/>
                  <a:pt x="716952" y="241757"/>
                </a:cubicBezTo>
                <a:cubicBezTo>
                  <a:pt x="737072" y="262825"/>
                  <a:pt x="763437" y="272414"/>
                  <a:pt x="796046" y="270522"/>
                </a:cubicBezTo>
                <a:cubicBezTo>
                  <a:pt x="829854" y="268560"/>
                  <a:pt x="855279" y="256201"/>
                  <a:pt x="872322" y="233444"/>
                </a:cubicBezTo>
                <a:cubicBezTo>
                  <a:pt x="889365" y="210686"/>
                  <a:pt x="896759" y="179874"/>
                  <a:pt x="894504" y="141009"/>
                </a:cubicBezTo>
                <a:cubicBezTo>
                  <a:pt x="892334" y="103607"/>
                  <a:pt x="881373" y="74662"/>
                  <a:pt x="861620" y="54173"/>
                </a:cubicBezTo>
                <a:cubicBezTo>
                  <a:pt x="841868" y="33684"/>
                  <a:pt x="815421" y="24401"/>
                  <a:pt x="782279" y="26324"/>
                </a:cubicBezTo>
                <a:close/>
                <a:moveTo>
                  <a:pt x="1307676" y="10560"/>
                </a:moveTo>
                <a:lnTo>
                  <a:pt x="1339393" y="12831"/>
                </a:lnTo>
                <a:lnTo>
                  <a:pt x="1428376" y="301710"/>
                </a:lnTo>
                <a:lnTo>
                  <a:pt x="1400250" y="299695"/>
                </a:lnTo>
                <a:lnTo>
                  <a:pt x="1372825" y="209511"/>
                </a:lnTo>
                <a:lnTo>
                  <a:pt x="1246157" y="200438"/>
                </a:lnTo>
                <a:lnTo>
                  <a:pt x="1206159" y="285794"/>
                </a:lnTo>
                <a:lnTo>
                  <a:pt x="1177833" y="283765"/>
                </a:lnTo>
                <a:close/>
                <a:moveTo>
                  <a:pt x="780958" y="3563"/>
                </a:moveTo>
                <a:cubicBezTo>
                  <a:pt x="808244" y="1980"/>
                  <a:pt x="832202" y="6333"/>
                  <a:pt x="852831" y="16621"/>
                </a:cubicBezTo>
                <a:cubicBezTo>
                  <a:pt x="873461" y="26910"/>
                  <a:pt x="889732" y="42659"/>
                  <a:pt x="901647" y="63870"/>
                </a:cubicBezTo>
                <a:cubicBezTo>
                  <a:pt x="913562" y="85081"/>
                  <a:pt x="920364" y="110261"/>
                  <a:pt x="922056" y="139410"/>
                </a:cubicBezTo>
                <a:cubicBezTo>
                  <a:pt x="923747" y="168559"/>
                  <a:pt x="919813" y="194562"/>
                  <a:pt x="910255" y="217420"/>
                </a:cubicBezTo>
                <a:cubicBezTo>
                  <a:pt x="900697" y="240278"/>
                  <a:pt x="886246" y="258210"/>
                  <a:pt x="866902" y="271219"/>
                </a:cubicBezTo>
                <a:cubicBezTo>
                  <a:pt x="847557" y="284227"/>
                  <a:pt x="824375" y="291515"/>
                  <a:pt x="797356" y="293082"/>
                </a:cubicBezTo>
                <a:cubicBezTo>
                  <a:pt x="769803" y="294681"/>
                  <a:pt x="745701" y="290136"/>
                  <a:pt x="725049" y="279449"/>
                </a:cubicBezTo>
                <a:cubicBezTo>
                  <a:pt x="704396" y="268761"/>
                  <a:pt x="688170" y="252642"/>
                  <a:pt x="676369" y="231090"/>
                </a:cubicBezTo>
                <a:cubicBezTo>
                  <a:pt x="664568" y="209539"/>
                  <a:pt x="657818" y="184122"/>
                  <a:pt x="656119" y="154840"/>
                </a:cubicBezTo>
                <a:cubicBezTo>
                  <a:pt x="653524" y="110117"/>
                  <a:pt x="663234" y="74330"/>
                  <a:pt x="685247" y="47479"/>
                </a:cubicBezTo>
                <a:cubicBezTo>
                  <a:pt x="707261" y="20627"/>
                  <a:pt x="739165" y="5988"/>
                  <a:pt x="780958" y="3563"/>
                </a:cubicBezTo>
                <a:close/>
                <a:moveTo>
                  <a:pt x="953725" y="0"/>
                </a:moveTo>
                <a:lnTo>
                  <a:pt x="983322" y="262"/>
                </a:lnTo>
                <a:lnTo>
                  <a:pt x="1061883" y="140153"/>
                </a:lnTo>
                <a:lnTo>
                  <a:pt x="1143507" y="1678"/>
                </a:lnTo>
                <a:lnTo>
                  <a:pt x="1173304" y="1942"/>
                </a:lnTo>
                <a:lnTo>
                  <a:pt x="1075281" y="163071"/>
                </a:lnTo>
                <a:lnTo>
                  <a:pt x="1074221" y="282860"/>
                </a:lnTo>
                <a:lnTo>
                  <a:pt x="1047823" y="282626"/>
                </a:lnTo>
                <a:lnTo>
                  <a:pt x="1048883" y="162838"/>
                </a:lnTo>
                <a:close/>
              </a:path>
            </a:pathLst>
          </a:custGeom>
          <a:solidFill>
            <a:schemeClr val="bg1">
              <a:alpha val="17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200" b="1" dirty="0">
              <a:latin typeface="思源黑体 CN Light" panose="020B0300000000000000" pitchFamily="34" charset="-122"/>
              <a:ea typeface="思源黑体 CN Light" panose="020B0300000000000000" pitchFamily="34" charset="-122"/>
            </a:endParaRPr>
          </a:p>
        </p:txBody>
      </p:sp>
      <p:sp>
        <p:nvSpPr>
          <p:cNvPr id="41" name="文本框 40">
            <a:extLst>
              <a:ext uri="{FF2B5EF4-FFF2-40B4-BE49-F238E27FC236}">
                <a16:creationId xmlns:a16="http://schemas.microsoft.com/office/drawing/2014/main" id="{5BE137EB-72A9-4091-B79E-6C068EEAB1AE}"/>
              </a:ext>
            </a:extLst>
          </p:cNvPr>
          <p:cNvSpPr txBox="1"/>
          <p:nvPr/>
        </p:nvSpPr>
        <p:spPr>
          <a:xfrm>
            <a:off x="2105079" y="6489403"/>
            <a:ext cx="2008361" cy="429883"/>
          </a:xfrm>
          <a:custGeom>
            <a:avLst/>
            <a:gdLst/>
            <a:ahLst/>
            <a:cxnLst/>
            <a:rect l="l" t="t" r="r" b="b"/>
            <a:pathLst>
              <a:path w="2008361" h="429883">
                <a:moveTo>
                  <a:pt x="1877824" y="109469"/>
                </a:moveTo>
                <a:cubicBezTo>
                  <a:pt x="1894017" y="108206"/>
                  <a:pt x="1911365" y="110601"/>
                  <a:pt x="1929866" y="116651"/>
                </a:cubicBezTo>
                <a:cubicBezTo>
                  <a:pt x="1978781" y="132646"/>
                  <a:pt x="2004945" y="162875"/>
                  <a:pt x="2008361" y="207337"/>
                </a:cubicBezTo>
                <a:lnTo>
                  <a:pt x="1980981" y="208062"/>
                </a:lnTo>
                <a:cubicBezTo>
                  <a:pt x="1978635" y="173629"/>
                  <a:pt x="1959087" y="150403"/>
                  <a:pt x="1922338" y="138386"/>
                </a:cubicBezTo>
                <a:cubicBezTo>
                  <a:pt x="1893318" y="128896"/>
                  <a:pt x="1867983" y="131517"/>
                  <a:pt x="1846333" y="146250"/>
                </a:cubicBezTo>
                <a:cubicBezTo>
                  <a:pt x="1824682" y="160982"/>
                  <a:pt x="1807786" y="186913"/>
                  <a:pt x="1795644" y="224043"/>
                </a:cubicBezTo>
                <a:cubicBezTo>
                  <a:pt x="1783668" y="260665"/>
                  <a:pt x="1782413" y="292062"/>
                  <a:pt x="1791880" y="318233"/>
                </a:cubicBezTo>
                <a:cubicBezTo>
                  <a:pt x="1801347" y="344403"/>
                  <a:pt x="1820590" y="362234"/>
                  <a:pt x="1849609" y="371723"/>
                </a:cubicBezTo>
                <a:cubicBezTo>
                  <a:pt x="1879516" y="381503"/>
                  <a:pt x="1907037" y="379702"/>
                  <a:pt x="1932173" y="366320"/>
                </a:cubicBezTo>
                <a:lnTo>
                  <a:pt x="1952438" y="304353"/>
                </a:lnTo>
                <a:lnTo>
                  <a:pt x="1880967" y="280981"/>
                </a:lnTo>
                <a:lnTo>
                  <a:pt x="1887867" y="259882"/>
                </a:lnTo>
                <a:lnTo>
                  <a:pt x="1983288" y="291086"/>
                </a:lnTo>
                <a:lnTo>
                  <a:pt x="1953451" y="382326"/>
                </a:lnTo>
                <a:cubicBezTo>
                  <a:pt x="1918444" y="402299"/>
                  <a:pt x="1881172" y="405821"/>
                  <a:pt x="1841635" y="392892"/>
                </a:cubicBezTo>
                <a:cubicBezTo>
                  <a:pt x="1804252" y="380667"/>
                  <a:pt x="1779347" y="358916"/>
                  <a:pt x="1766921" y="327640"/>
                </a:cubicBezTo>
                <a:cubicBezTo>
                  <a:pt x="1754495" y="296363"/>
                  <a:pt x="1755389" y="258992"/>
                  <a:pt x="1769603" y="215527"/>
                </a:cubicBezTo>
                <a:cubicBezTo>
                  <a:pt x="1783900" y="171807"/>
                  <a:pt x="1804934" y="141373"/>
                  <a:pt x="1832705" y="124224"/>
                </a:cubicBezTo>
                <a:cubicBezTo>
                  <a:pt x="1846591" y="115649"/>
                  <a:pt x="1861630" y="110731"/>
                  <a:pt x="1877824" y="109469"/>
                </a:cubicBezTo>
                <a:close/>
                <a:moveTo>
                  <a:pt x="203603" y="90964"/>
                </a:moveTo>
                <a:lnTo>
                  <a:pt x="161126" y="246688"/>
                </a:lnTo>
                <a:lnTo>
                  <a:pt x="302567" y="354924"/>
                </a:lnTo>
                <a:lnTo>
                  <a:pt x="274373" y="364569"/>
                </a:lnTo>
                <a:lnTo>
                  <a:pt x="151192" y="270166"/>
                </a:lnTo>
                <a:lnTo>
                  <a:pt x="111453" y="420302"/>
                </a:lnTo>
                <a:lnTo>
                  <a:pt x="83448" y="429883"/>
                </a:lnTo>
                <a:lnTo>
                  <a:pt x="130850" y="257045"/>
                </a:lnTo>
                <a:lnTo>
                  <a:pt x="0" y="160614"/>
                </a:lnTo>
                <a:lnTo>
                  <a:pt x="28005" y="151034"/>
                </a:lnTo>
                <a:lnTo>
                  <a:pt x="140043" y="235722"/>
                </a:lnTo>
                <a:lnTo>
                  <a:pt x="175409" y="100609"/>
                </a:lnTo>
                <a:close/>
                <a:moveTo>
                  <a:pt x="300890" y="70486"/>
                </a:moveTo>
                <a:lnTo>
                  <a:pt x="362137" y="345532"/>
                </a:lnTo>
                <a:lnTo>
                  <a:pt x="335979" y="351357"/>
                </a:lnTo>
                <a:lnTo>
                  <a:pt x="274732" y="76311"/>
                </a:lnTo>
                <a:close/>
                <a:moveTo>
                  <a:pt x="487616" y="59383"/>
                </a:moveTo>
                <a:lnTo>
                  <a:pt x="486824" y="59498"/>
                </a:lnTo>
                <a:cubicBezTo>
                  <a:pt x="485504" y="68042"/>
                  <a:pt x="483986" y="76615"/>
                  <a:pt x="482270" y="85217"/>
                </a:cubicBezTo>
                <a:cubicBezTo>
                  <a:pt x="480554" y="93818"/>
                  <a:pt x="478762" y="102363"/>
                  <a:pt x="476895" y="110852"/>
                </a:cubicBezTo>
                <a:lnTo>
                  <a:pt x="453249" y="215323"/>
                </a:lnTo>
                <a:lnTo>
                  <a:pt x="563884" y="199274"/>
                </a:lnTo>
                <a:lnTo>
                  <a:pt x="511897" y="105573"/>
                </a:lnTo>
                <a:cubicBezTo>
                  <a:pt x="507676" y="97833"/>
                  <a:pt x="503530" y="90149"/>
                  <a:pt x="499460" y="82521"/>
                </a:cubicBezTo>
                <a:cubicBezTo>
                  <a:pt x="495389" y="74894"/>
                  <a:pt x="491441" y="67181"/>
                  <a:pt x="487616" y="59383"/>
                </a:cubicBezTo>
                <a:close/>
                <a:moveTo>
                  <a:pt x="499867" y="35175"/>
                </a:moveTo>
                <a:lnTo>
                  <a:pt x="648578" y="298336"/>
                </a:lnTo>
                <a:lnTo>
                  <a:pt x="620672" y="302384"/>
                </a:lnTo>
                <a:lnTo>
                  <a:pt x="574592" y="220153"/>
                </a:lnTo>
                <a:lnTo>
                  <a:pt x="448915" y="238383"/>
                </a:lnTo>
                <a:lnTo>
                  <a:pt x="428099" y="330318"/>
                </a:lnTo>
                <a:lnTo>
                  <a:pt x="399995" y="334394"/>
                </a:lnTo>
                <a:lnTo>
                  <a:pt x="468398" y="39740"/>
                </a:lnTo>
                <a:close/>
                <a:moveTo>
                  <a:pt x="1321450" y="33802"/>
                </a:moveTo>
                <a:cubicBezTo>
                  <a:pt x="1318333" y="41866"/>
                  <a:pt x="1315016" y="49916"/>
                  <a:pt x="1311500" y="57951"/>
                </a:cubicBezTo>
                <a:cubicBezTo>
                  <a:pt x="1307984" y="65987"/>
                  <a:pt x="1304406" y="73951"/>
                  <a:pt x="1300766" y="81844"/>
                </a:cubicBezTo>
                <a:lnTo>
                  <a:pt x="1255323" y="178839"/>
                </a:lnTo>
                <a:lnTo>
                  <a:pt x="1366830" y="186826"/>
                </a:lnTo>
                <a:lnTo>
                  <a:pt x="1336088" y="84173"/>
                </a:lnTo>
                <a:cubicBezTo>
                  <a:pt x="1333620" y="75709"/>
                  <a:pt x="1331213" y="67316"/>
                  <a:pt x="1328869" y="58995"/>
                </a:cubicBezTo>
                <a:cubicBezTo>
                  <a:pt x="1326524" y="50673"/>
                  <a:pt x="1324317" y="42295"/>
                  <a:pt x="1322248" y="33859"/>
                </a:cubicBezTo>
                <a:close/>
                <a:moveTo>
                  <a:pt x="1504776" y="27937"/>
                </a:moveTo>
                <a:lnTo>
                  <a:pt x="1535770" y="32958"/>
                </a:lnTo>
                <a:lnTo>
                  <a:pt x="1662852" y="309016"/>
                </a:lnTo>
                <a:cubicBezTo>
                  <a:pt x="1664410" y="290224"/>
                  <a:pt x="1666682" y="271616"/>
                  <a:pt x="1669666" y="253190"/>
                </a:cubicBezTo>
                <a:lnTo>
                  <a:pt x="1701005" y="59724"/>
                </a:lnTo>
                <a:lnTo>
                  <a:pt x="1726275" y="63817"/>
                </a:lnTo>
                <a:lnTo>
                  <a:pt x="1681216" y="341975"/>
                </a:lnTo>
                <a:lnTo>
                  <a:pt x="1648840" y="336730"/>
                </a:lnTo>
                <a:lnTo>
                  <a:pt x="1522852" y="62672"/>
                </a:lnTo>
                <a:cubicBezTo>
                  <a:pt x="1520583" y="84185"/>
                  <a:pt x="1518404" y="101390"/>
                  <a:pt x="1516314" y="114288"/>
                </a:cubicBezTo>
                <a:lnTo>
                  <a:pt x="1484592" y="310124"/>
                </a:lnTo>
                <a:lnTo>
                  <a:pt x="1459717" y="306094"/>
                </a:lnTo>
                <a:close/>
                <a:moveTo>
                  <a:pt x="782279" y="26324"/>
                </a:moveTo>
                <a:cubicBezTo>
                  <a:pt x="748737" y="28270"/>
                  <a:pt x="723332" y="40394"/>
                  <a:pt x="706063" y="62697"/>
                </a:cubicBezTo>
                <a:cubicBezTo>
                  <a:pt x="688793" y="85001"/>
                  <a:pt x="681263" y="115186"/>
                  <a:pt x="683472" y="153253"/>
                </a:cubicBezTo>
                <a:cubicBezTo>
                  <a:pt x="685672" y="191186"/>
                  <a:pt x="696833" y="220688"/>
                  <a:pt x="716952" y="241757"/>
                </a:cubicBezTo>
                <a:cubicBezTo>
                  <a:pt x="737072" y="262825"/>
                  <a:pt x="763437" y="272414"/>
                  <a:pt x="796046" y="270522"/>
                </a:cubicBezTo>
                <a:cubicBezTo>
                  <a:pt x="829854" y="268560"/>
                  <a:pt x="855279" y="256201"/>
                  <a:pt x="872322" y="233444"/>
                </a:cubicBezTo>
                <a:cubicBezTo>
                  <a:pt x="889365" y="210686"/>
                  <a:pt x="896759" y="179874"/>
                  <a:pt x="894504" y="141009"/>
                </a:cubicBezTo>
                <a:cubicBezTo>
                  <a:pt x="892334" y="103607"/>
                  <a:pt x="881373" y="74662"/>
                  <a:pt x="861620" y="54173"/>
                </a:cubicBezTo>
                <a:cubicBezTo>
                  <a:pt x="841868" y="33684"/>
                  <a:pt x="815421" y="24401"/>
                  <a:pt x="782279" y="26324"/>
                </a:cubicBezTo>
                <a:close/>
                <a:moveTo>
                  <a:pt x="1307676" y="10560"/>
                </a:moveTo>
                <a:lnTo>
                  <a:pt x="1339393" y="12831"/>
                </a:lnTo>
                <a:lnTo>
                  <a:pt x="1428376" y="301710"/>
                </a:lnTo>
                <a:lnTo>
                  <a:pt x="1400250" y="299695"/>
                </a:lnTo>
                <a:lnTo>
                  <a:pt x="1372825" y="209511"/>
                </a:lnTo>
                <a:lnTo>
                  <a:pt x="1246157" y="200438"/>
                </a:lnTo>
                <a:lnTo>
                  <a:pt x="1206159" y="285794"/>
                </a:lnTo>
                <a:lnTo>
                  <a:pt x="1177833" y="283765"/>
                </a:lnTo>
                <a:close/>
                <a:moveTo>
                  <a:pt x="780958" y="3563"/>
                </a:moveTo>
                <a:cubicBezTo>
                  <a:pt x="808244" y="1980"/>
                  <a:pt x="832202" y="6333"/>
                  <a:pt x="852831" y="16621"/>
                </a:cubicBezTo>
                <a:cubicBezTo>
                  <a:pt x="873461" y="26910"/>
                  <a:pt x="889732" y="42659"/>
                  <a:pt x="901647" y="63870"/>
                </a:cubicBezTo>
                <a:cubicBezTo>
                  <a:pt x="913562" y="85081"/>
                  <a:pt x="920364" y="110261"/>
                  <a:pt x="922056" y="139410"/>
                </a:cubicBezTo>
                <a:cubicBezTo>
                  <a:pt x="923747" y="168559"/>
                  <a:pt x="919813" y="194562"/>
                  <a:pt x="910255" y="217420"/>
                </a:cubicBezTo>
                <a:cubicBezTo>
                  <a:pt x="900697" y="240278"/>
                  <a:pt x="886246" y="258210"/>
                  <a:pt x="866902" y="271219"/>
                </a:cubicBezTo>
                <a:cubicBezTo>
                  <a:pt x="847557" y="284227"/>
                  <a:pt x="824375" y="291515"/>
                  <a:pt x="797356" y="293082"/>
                </a:cubicBezTo>
                <a:cubicBezTo>
                  <a:pt x="769803" y="294681"/>
                  <a:pt x="745701" y="290136"/>
                  <a:pt x="725049" y="279449"/>
                </a:cubicBezTo>
                <a:cubicBezTo>
                  <a:pt x="704396" y="268761"/>
                  <a:pt x="688170" y="252642"/>
                  <a:pt x="676369" y="231090"/>
                </a:cubicBezTo>
                <a:cubicBezTo>
                  <a:pt x="664568" y="209539"/>
                  <a:pt x="657818" y="184122"/>
                  <a:pt x="656119" y="154840"/>
                </a:cubicBezTo>
                <a:cubicBezTo>
                  <a:pt x="653524" y="110117"/>
                  <a:pt x="663234" y="74330"/>
                  <a:pt x="685247" y="47479"/>
                </a:cubicBezTo>
                <a:cubicBezTo>
                  <a:pt x="707261" y="20627"/>
                  <a:pt x="739165" y="5988"/>
                  <a:pt x="780958" y="3563"/>
                </a:cubicBezTo>
                <a:close/>
                <a:moveTo>
                  <a:pt x="953725" y="0"/>
                </a:moveTo>
                <a:lnTo>
                  <a:pt x="983322" y="262"/>
                </a:lnTo>
                <a:lnTo>
                  <a:pt x="1061883" y="140153"/>
                </a:lnTo>
                <a:lnTo>
                  <a:pt x="1143507" y="1678"/>
                </a:lnTo>
                <a:lnTo>
                  <a:pt x="1173304" y="1942"/>
                </a:lnTo>
                <a:lnTo>
                  <a:pt x="1075281" y="163071"/>
                </a:lnTo>
                <a:lnTo>
                  <a:pt x="1074221" y="282860"/>
                </a:lnTo>
                <a:lnTo>
                  <a:pt x="1047823" y="282626"/>
                </a:lnTo>
                <a:lnTo>
                  <a:pt x="1048883" y="162838"/>
                </a:lnTo>
                <a:close/>
              </a:path>
            </a:pathLst>
          </a:custGeom>
          <a:solidFill>
            <a:schemeClr val="bg1">
              <a:alpha val="17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200" b="1" dirty="0">
              <a:latin typeface="思源黑体 CN Light" panose="020B0300000000000000" pitchFamily="34" charset="-122"/>
              <a:ea typeface="思源黑体 CN Light" panose="020B0300000000000000" pitchFamily="34" charset="-122"/>
            </a:endParaRPr>
          </a:p>
        </p:txBody>
      </p:sp>
      <p:sp>
        <p:nvSpPr>
          <p:cNvPr id="42" name="文本框 41">
            <a:extLst>
              <a:ext uri="{FF2B5EF4-FFF2-40B4-BE49-F238E27FC236}">
                <a16:creationId xmlns:a16="http://schemas.microsoft.com/office/drawing/2014/main" id="{0E12A53B-1287-465D-B3C0-560DB1738F04}"/>
              </a:ext>
            </a:extLst>
          </p:cNvPr>
          <p:cNvSpPr txBox="1"/>
          <p:nvPr/>
        </p:nvSpPr>
        <p:spPr>
          <a:xfrm>
            <a:off x="4113440" y="6489403"/>
            <a:ext cx="2008361" cy="429883"/>
          </a:xfrm>
          <a:custGeom>
            <a:avLst/>
            <a:gdLst/>
            <a:ahLst/>
            <a:cxnLst/>
            <a:rect l="l" t="t" r="r" b="b"/>
            <a:pathLst>
              <a:path w="2008361" h="429883">
                <a:moveTo>
                  <a:pt x="1877824" y="109469"/>
                </a:moveTo>
                <a:cubicBezTo>
                  <a:pt x="1894017" y="108206"/>
                  <a:pt x="1911365" y="110601"/>
                  <a:pt x="1929866" y="116651"/>
                </a:cubicBezTo>
                <a:cubicBezTo>
                  <a:pt x="1978781" y="132646"/>
                  <a:pt x="2004945" y="162875"/>
                  <a:pt x="2008361" y="207337"/>
                </a:cubicBezTo>
                <a:lnTo>
                  <a:pt x="1980981" y="208062"/>
                </a:lnTo>
                <a:cubicBezTo>
                  <a:pt x="1978635" y="173629"/>
                  <a:pt x="1959087" y="150403"/>
                  <a:pt x="1922338" y="138386"/>
                </a:cubicBezTo>
                <a:cubicBezTo>
                  <a:pt x="1893318" y="128896"/>
                  <a:pt x="1867983" y="131517"/>
                  <a:pt x="1846333" y="146250"/>
                </a:cubicBezTo>
                <a:cubicBezTo>
                  <a:pt x="1824682" y="160982"/>
                  <a:pt x="1807786" y="186913"/>
                  <a:pt x="1795644" y="224043"/>
                </a:cubicBezTo>
                <a:cubicBezTo>
                  <a:pt x="1783668" y="260665"/>
                  <a:pt x="1782413" y="292062"/>
                  <a:pt x="1791880" y="318233"/>
                </a:cubicBezTo>
                <a:cubicBezTo>
                  <a:pt x="1801347" y="344403"/>
                  <a:pt x="1820590" y="362234"/>
                  <a:pt x="1849609" y="371723"/>
                </a:cubicBezTo>
                <a:cubicBezTo>
                  <a:pt x="1879516" y="381503"/>
                  <a:pt x="1907037" y="379702"/>
                  <a:pt x="1932173" y="366320"/>
                </a:cubicBezTo>
                <a:lnTo>
                  <a:pt x="1952438" y="304353"/>
                </a:lnTo>
                <a:lnTo>
                  <a:pt x="1880967" y="280981"/>
                </a:lnTo>
                <a:lnTo>
                  <a:pt x="1887867" y="259882"/>
                </a:lnTo>
                <a:lnTo>
                  <a:pt x="1983288" y="291086"/>
                </a:lnTo>
                <a:lnTo>
                  <a:pt x="1953451" y="382326"/>
                </a:lnTo>
                <a:cubicBezTo>
                  <a:pt x="1918444" y="402299"/>
                  <a:pt x="1881172" y="405821"/>
                  <a:pt x="1841635" y="392892"/>
                </a:cubicBezTo>
                <a:cubicBezTo>
                  <a:pt x="1804252" y="380667"/>
                  <a:pt x="1779347" y="358916"/>
                  <a:pt x="1766921" y="327640"/>
                </a:cubicBezTo>
                <a:cubicBezTo>
                  <a:pt x="1754495" y="296363"/>
                  <a:pt x="1755389" y="258992"/>
                  <a:pt x="1769603" y="215527"/>
                </a:cubicBezTo>
                <a:cubicBezTo>
                  <a:pt x="1783900" y="171807"/>
                  <a:pt x="1804934" y="141373"/>
                  <a:pt x="1832705" y="124224"/>
                </a:cubicBezTo>
                <a:cubicBezTo>
                  <a:pt x="1846591" y="115649"/>
                  <a:pt x="1861630" y="110731"/>
                  <a:pt x="1877824" y="109469"/>
                </a:cubicBezTo>
                <a:close/>
                <a:moveTo>
                  <a:pt x="203603" y="90964"/>
                </a:moveTo>
                <a:lnTo>
                  <a:pt x="161126" y="246688"/>
                </a:lnTo>
                <a:lnTo>
                  <a:pt x="302567" y="354924"/>
                </a:lnTo>
                <a:lnTo>
                  <a:pt x="274373" y="364569"/>
                </a:lnTo>
                <a:lnTo>
                  <a:pt x="151192" y="270166"/>
                </a:lnTo>
                <a:lnTo>
                  <a:pt x="111453" y="420302"/>
                </a:lnTo>
                <a:lnTo>
                  <a:pt x="83448" y="429883"/>
                </a:lnTo>
                <a:lnTo>
                  <a:pt x="130850" y="257045"/>
                </a:lnTo>
                <a:lnTo>
                  <a:pt x="0" y="160614"/>
                </a:lnTo>
                <a:lnTo>
                  <a:pt x="28005" y="151034"/>
                </a:lnTo>
                <a:lnTo>
                  <a:pt x="140043" y="235722"/>
                </a:lnTo>
                <a:lnTo>
                  <a:pt x="175409" y="100609"/>
                </a:lnTo>
                <a:close/>
                <a:moveTo>
                  <a:pt x="300890" y="70486"/>
                </a:moveTo>
                <a:lnTo>
                  <a:pt x="362137" y="345532"/>
                </a:lnTo>
                <a:lnTo>
                  <a:pt x="335979" y="351357"/>
                </a:lnTo>
                <a:lnTo>
                  <a:pt x="274732" y="76311"/>
                </a:lnTo>
                <a:close/>
                <a:moveTo>
                  <a:pt x="487616" y="59383"/>
                </a:moveTo>
                <a:lnTo>
                  <a:pt x="486824" y="59498"/>
                </a:lnTo>
                <a:cubicBezTo>
                  <a:pt x="485504" y="68042"/>
                  <a:pt x="483986" y="76615"/>
                  <a:pt x="482270" y="85217"/>
                </a:cubicBezTo>
                <a:cubicBezTo>
                  <a:pt x="480554" y="93818"/>
                  <a:pt x="478762" y="102363"/>
                  <a:pt x="476895" y="110852"/>
                </a:cubicBezTo>
                <a:lnTo>
                  <a:pt x="453249" y="215323"/>
                </a:lnTo>
                <a:lnTo>
                  <a:pt x="563884" y="199274"/>
                </a:lnTo>
                <a:lnTo>
                  <a:pt x="511897" y="105573"/>
                </a:lnTo>
                <a:cubicBezTo>
                  <a:pt x="507676" y="97833"/>
                  <a:pt x="503530" y="90149"/>
                  <a:pt x="499460" y="82521"/>
                </a:cubicBezTo>
                <a:cubicBezTo>
                  <a:pt x="495389" y="74894"/>
                  <a:pt x="491441" y="67181"/>
                  <a:pt x="487616" y="59383"/>
                </a:cubicBezTo>
                <a:close/>
                <a:moveTo>
                  <a:pt x="499867" y="35175"/>
                </a:moveTo>
                <a:lnTo>
                  <a:pt x="648578" y="298336"/>
                </a:lnTo>
                <a:lnTo>
                  <a:pt x="620672" y="302384"/>
                </a:lnTo>
                <a:lnTo>
                  <a:pt x="574592" y="220153"/>
                </a:lnTo>
                <a:lnTo>
                  <a:pt x="448915" y="238383"/>
                </a:lnTo>
                <a:lnTo>
                  <a:pt x="428099" y="330318"/>
                </a:lnTo>
                <a:lnTo>
                  <a:pt x="399995" y="334394"/>
                </a:lnTo>
                <a:lnTo>
                  <a:pt x="468398" y="39740"/>
                </a:lnTo>
                <a:close/>
                <a:moveTo>
                  <a:pt x="1321450" y="33802"/>
                </a:moveTo>
                <a:cubicBezTo>
                  <a:pt x="1318333" y="41866"/>
                  <a:pt x="1315016" y="49916"/>
                  <a:pt x="1311500" y="57951"/>
                </a:cubicBezTo>
                <a:cubicBezTo>
                  <a:pt x="1307984" y="65987"/>
                  <a:pt x="1304406" y="73951"/>
                  <a:pt x="1300766" y="81844"/>
                </a:cubicBezTo>
                <a:lnTo>
                  <a:pt x="1255323" y="178839"/>
                </a:lnTo>
                <a:lnTo>
                  <a:pt x="1366830" y="186826"/>
                </a:lnTo>
                <a:lnTo>
                  <a:pt x="1336088" y="84173"/>
                </a:lnTo>
                <a:cubicBezTo>
                  <a:pt x="1333620" y="75709"/>
                  <a:pt x="1331213" y="67316"/>
                  <a:pt x="1328869" y="58995"/>
                </a:cubicBezTo>
                <a:cubicBezTo>
                  <a:pt x="1326524" y="50673"/>
                  <a:pt x="1324317" y="42295"/>
                  <a:pt x="1322248" y="33859"/>
                </a:cubicBezTo>
                <a:close/>
                <a:moveTo>
                  <a:pt x="1504776" y="27937"/>
                </a:moveTo>
                <a:lnTo>
                  <a:pt x="1535770" y="32958"/>
                </a:lnTo>
                <a:lnTo>
                  <a:pt x="1662852" y="309016"/>
                </a:lnTo>
                <a:cubicBezTo>
                  <a:pt x="1664410" y="290224"/>
                  <a:pt x="1666682" y="271616"/>
                  <a:pt x="1669666" y="253190"/>
                </a:cubicBezTo>
                <a:lnTo>
                  <a:pt x="1701005" y="59724"/>
                </a:lnTo>
                <a:lnTo>
                  <a:pt x="1726275" y="63817"/>
                </a:lnTo>
                <a:lnTo>
                  <a:pt x="1681216" y="341975"/>
                </a:lnTo>
                <a:lnTo>
                  <a:pt x="1648840" y="336730"/>
                </a:lnTo>
                <a:lnTo>
                  <a:pt x="1522852" y="62672"/>
                </a:lnTo>
                <a:cubicBezTo>
                  <a:pt x="1520583" y="84185"/>
                  <a:pt x="1518404" y="101390"/>
                  <a:pt x="1516314" y="114288"/>
                </a:cubicBezTo>
                <a:lnTo>
                  <a:pt x="1484592" y="310124"/>
                </a:lnTo>
                <a:lnTo>
                  <a:pt x="1459717" y="306094"/>
                </a:lnTo>
                <a:close/>
                <a:moveTo>
                  <a:pt x="782279" y="26324"/>
                </a:moveTo>
                <a:cubicBezTo>
                  <a:pt x="748737" y="28270"/>
                  <a:pt x="723332" y="40394"/>
                  <a:pt x="706063" y="62697"/>
                </a:cubicBezTo>
                <a:cubicBezTo>
                  <a:pt x="688793" y="85001"/>
                  <a:pt x="681263" y="115186"/>
                  <a:pt x="683472" y="153253"/>
                </a:cubicBezTo>
                <a:cubicBezTo>
                  <a:pt x="685672" y="191186"/>
                  <a:pt x="696833" y="220688"/>
                  <a:pt x="716952" y="241757"/>
                </a:cubicBezTo>
                <a:cubicBezTo>
                  <a:pt x="737072" y="262825"/>
                  <a:pt x="763437" y="272414"/>
                  <a:pt x="796046" y="270522"/>
                </a:cubicBezTo>
                <a:cubicBezTo>
                  <a:pt x="829854" y="268560"/>
                  <a:pt x="855279" y="256201"/>
                  <a:pt x="872322" y="233444"/>
                </a:cubicBezTo>
                <a:cubicBezTo>
                  <a:pt x="889365" y="210686"/>
                  <a:pt x="896759" y="179874"/>
                  <a:pt x="894504" y="141009"/>
                </a:cubicBezTo>
                <a:cubicBezTo>
                  <a:pt x="892334" y="103607"/>
                  <a:pt x="881373" y="74662"/>
                  <a:pt x="861620" y="54173"/>
                </a:cubicBezTo>
                <a:cubicBezTo>
                  <a:pt x="841868" y="33684"/>
                  <a:pt x="815421" y="24401"/>
                  <a:pt x="782279" y="26324"/>
                </a:cubicBezTo>
                <a:close/>
                <a:moveTo>
                  <a:pt x="1307676" y="10560"/>
                </a:moveTo>
                <a:lnTo>
                  <a:pt x="1339393" y="12831"/>
                </a:lnTo>
                <a:lnTo>
                  <a:pt x="1428376" y="301710"/>
                </a:lnTo>
                <a:lnTo>
                  <a:pt x="1400250" y="299695"/>
                </a:lnTo>
                <a:lnTo>
                  <a:pt x="1372825" y="209511"/>
                </a:lnTo>
                <a:lnTo>
                  <a:pt x="1246157" y="200438"/>
                </a:lnTo>
                <a:lnTo>
                  <a:pt x="1206159" y="285794"/>
                </a:lnTo>
                <a:lnTo>
                  <a:pt x="1177833" y="283765"/>
                </a:lnTo>
                <a:close/>
                <a:moveTo>
                  <a:pt x="780958" y="3563"/>
                </a:moveTo>
                <a:cubicBezTo>
                  <a:pt x="808244" y="1980"/>
                  <a:pt x="832202" y="6333"/>
                  <a:pt x="852831" y="16621"/>
                </a:cubicBezTo>
                <a:cubicBezTo>
                  <a:pt x="873461" y="26910"/>
                  <a:pt x="889732" y="42659"/>
                  <a:pt x="901647" y="63870"/>
                </a:cubicBezTo>
                <a:cubicBezTo>
                  <a:pt x="913562" y="85081"/>
                  <a:pt x="920364" y="110261"/>
                  <a:pt x="922056" y="139410"/>
                </a:cubicBezTo>
                <a:cubicBezTo>
                  <a:pt x="923747" y="168559"/>
                  <a:pt x="919813" y="194562"/>
                  <a:pt x="910255" y="217420"/>
                </a:cubicBezTo>
                <a:cubicBezTo>
                  <a:pt x="900697" y="240278"/>
                  <a:pt x="886246" y="258210"/>
                  <a:pt x="866902" y="271219"/>
                </a:cubicBezTo>
                <a:cubicBezTo>
                  <a:pt x="847557" y="284227"/>
                  <a:pt x="824375" y="291515"/>
                  <a:pt x="797356" y="293082"/>
                </a:cubicBezTo>
                <a:cubicBezTo>
                  <a:pt x="769803" y="294681"/>
                  <a:pt x="745701" y="290136"/>
                  <a:pt x="725049" y="279449"/>
                </a:cubicBezTo>
                <a:cubicBezTo>
                  <a:pt x="704396" y="268761"/>
                  <a:pt x="688170" y="252642"/>
                  <a:pt x="676369" y="231090"/>
                </a:cubicBezTo>
                <a:cubicBezTo>
                  <a:pt x="664568" y="209539"/>
                  <a:pt x="657818" y="184122"/>
                  <a:pt x="656119" y="154840"/>
                </a:cubicBezTo>
                <a:cubicBezTo>
                  <a:pt x="653524" y="110117"/>
                  <a:pt x="663234" y="74330"/>
                  <a:pt x="685247" y="47479"/>
                </a:cubicBezTo>
                <a:cubicBezTo>
                  <a:pt x="707261" y="20627"/>
                  <a:pt x="739165" y="5988"/>
                  <a:pt x="780958" y="3563"/>
                </a:cubicBezTo>
                <a:close/>
                <a:moveTo>
                  <a:pt x="953725" y="0"/>
                </a:moveTo>
                <a:lnTo>
                  <a:pt x="983322" y="262"/>
                </a:lnTo>
                <a:lnTo>
                  <a:pt x="1061883" y="140153"/>
                </a:lnTo>
                <a:lnTo>
                  <a:pt x="1143507" y="1678"/>
                </a:lnTo>
                <a:lnTo>
                  <a:pt x="1173304" y="1942"/>
                </a:lnTo>
                <a:lnTo>
                  <a:pt x="1075281" y="163071"/>
                </a:lnTo>
                <a:lnTo>
                  <a:pt x="1074221" y="282860"/>
                </a:lnTo>
                <a:lnTo>
                  <a:pt x="1047823" y="282626"/>
                </a:lnTo>
                <a:lnTo>
                  <a:pt x="1048883" y="162838"/>
                </a:lnTo>
                <a:close/>
              </a:path>
            </a:pathLst>
          </a:custGeom>
          <a:solidFill>
            <a:schemeClr val="bg1">
              <a:alpha val="17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200" dirty="0"/>
          </a:p>
        </p:txBody>
      </p:sp>
      <p:sp>
        <p:nvSpPr>
          <p:cNvPr id="43" name="文本框 42">
            <a:extLst>
              <a:ext uri="{FF2B5EF4-FFF2-40B4-BE49-F238E27FC236}">
                <a16:creationId xmlns:a16="http://schemas.microsoft.com/office/drawing/2014/main" id="{8FD5FAEA-8AE0-4D20-B13B-8B942A8F4E19}"/>
              </a:ext>
            </a:extLst>
          </p:cNvPr>
          <p:cNvSpPr txBox="1"/>
          <p:nvPr/>
        </p:nvSpPr>
        <p:spPr>
          <a:xfrm>
            <a:off x="6121801" y="6489403"/>
            <a:ext cx="2008361" cy="429883"/>
          </a:xfrm>
          <a:custGeom>
            <a:avLst/>
            <a:gdLst/>
            <a:ahLst/>
            <a:cxnLst/>
            <a:rect l="l" t="t" r="r" b="b"/>
            <a:pathLst>
              <a:path w="2008361" h="429883">
                <a:moveTo>
                  <a:pt x="1877824" y="109469"/>
                </a:moveTo>
                <a:cubicBezTo>
                  <a:pt x="1894017" y="108206"/>
                  <a:pt x="1911365" y="110601"/>
                  <a:pt x="1929866" y="116651"/>
                </a:cubicBezTo>
                <a:cubicBezTo>
                  <a:pt x="1978781" y="132646"/>
                  <a:pt x="2004945" y="162875"/>
                  <a:pt x="2008361" y="207337"/>
                </a:cubicBezTo>
                <a:lnTo>
                  <a:pt x="1980981" y="208062"/>
                </a:lnTo>
                <a:cubicBezTo>
                  <a:pt x="1978635" y="173629"/>
                  <a:pt x="1959087" y="150403"/>
                  <a:pt x="1922338" y="138386"/>
                </a:cubicBezTo>
                <a:cubicBezTo>
                  <a:pt x="1893318" y="128896"/>
                  <a:pt x="1867983" y="131517"/>
                  <a:pt x="1846333" y="146250"/>
                </a:cubicBezTo>
                <a:cubicBezTo>
                  <a:pt x="1824682" y="160982"/>
                  <a:pt x="1807786" y="186913"/>
                  <a:pt x="1795644" y="224043"/>
                </a:cubicBezTo>
                <a:cubicBezTo>
                  <a:pt x="1783668" y="260665"/>
                  <a:pt x="1782413" y="292062"/>
                  <a:pt x="1791880" y="318233"/>
                </a:cubicBezTo>
                <a:cubicBezTo>
                  <a:pt x="1801347" y="344403"/>
                  <a:pt x="1820590" y="362234"/>
                  <a:pt x="1849609" y="371723"/>
                </a:cubicBezTo>
                <a:cubicBezTo>
                  <a:pt x="1879516" y="381503"/>
                  <a:pt x="1907037" y="379702"/>
                  <a:pt x="1932173" y="366320"/>
                </a:cubicBezTo>
                <a:lnTo>
                  <a:pt x="1952438" y="304353"/>
                </a:lnTo>
                <a:lnTo>
                  <a:pt x="1880967" y="280981"/>
                </a:lnTo>
                <a:lnTo>
                  <a:pt x="1887867" y="259882"/>
                </a:lnTo>
                <a:lnTo>
                  <a:pt x="1983288" y="291086"/>
                </a:lnTo>
                <a:lnTo>
                  <a:pt x="1953451" y="382326"/>
                </a:lnTo>
                <a:cubicBezTo>
                  <a:pt x="1918444" y="402299"/>
                  <a:pt x="1881172" y="405821"/>
                  <a:pt x="1841635" y="392892"/>
                </a:cubicBezTo>
                <a:cubicBezTo>
                  <a:pt x="1804252" y="380667"/>
                  <a:pt x="1779347" y="358916"/>
                  <a:pt x="1766921" y="327640"/>
                </a:cubicBezTo>
                <a:cubicBezTo>
                  <a:pt x="1754495" y="296363"/>
                  <a:pt x="1755389" y="258992"/>
                  <a:pt x="1769603" y="215527"/>
                </a:cubicBezTo>
                <a:cubicBezTo>
                  <a:pt x="1783900" y="171807"/>
                  <a:pt x="1804934" y="141373"/>
                  <a:pt x="1832705" y="124224"/>
                </a:cubicBezTo>
                <a:cubicBezTo>
                  <a:pt x="1846591" y="115649"/>
                  <a:pt x="1861630" y="110731"/>
                  <a:pt x="1877824" y="109469"/>
                </a:cubicBezTo>
                <a:close/>
                <a:moveTo>
                  <a:pt x="203603" y="90964"/>
                </a:moveTo>
                <a:lnTo>
                  <a:pt x="161126" y="246688"/>
                </a:lnTo>
                <a:lnTo>
                  <a:pt x="302567" y="354924"/>
                </a:lnTo>
                <a:lnTo>
                  <a:pt x="274373" y="364569"/>
                </a:lnTo>
                <a:lnTo>
                  <a:pt x="151192" y="270166"/>
                </a:lnTo>
                <a:lnTo>
                  <a:pt x="111453" y="420302"/>
                </a:lnTo>
                <a:lnTo>
                  <a:pt x="83448" y="429883"/>
                </a:lnTo>
                <a:lnTo>
                  <a:pt x="130850" y="257045"/>
                </a:lnTo>
                <a:lnTo>
                  <a:pt x="0" y="160614"/>
                </a:lnTo>
                <a:lnTo>
                  <a:pt x="28005" y="151034"/>
                </a:lnTo>
                <a:lnTo>
                  <a:pt x="140043" y="235722"/>
                </a:lnTo>
                <a:lnTo>
                  <a:pt x="175409" y="100609"/>
                </a:lnTo>
                <a:close/>
                <a:moveTo>
                  <a:pt x="300890" y="70486"/>
                </a:moveTo>
                <a:lnTo>
                  <a:pt x="362137" y="345532"/>
                </a:lnTo>
                <a:lnTo>
                  <a:pt x="335979" y="351357"/>
                </a:lnTo>
                <a:lnTo>
                  <a:pt x="274732" y="76311"/>
                </a:lnTo>
                <a:close/>
                <a:moveTo>
                  <a:pt x="487616" y="59383"/>
                </a:moveTo>
                <a:lnTo>
                  <a:pt x="486824" y="59498"/>
                </a:lnTo>
                <a:cubicBezTo>
                  <a:pt x="485504" y="68042"/>
                  <a:pt x="483986" y="76615"/>
                  <a:pt x="482270" y="85217"/>
                </a:cubicBezTo>
                <a:cubicBezTo>
                  <a:pt x="480554" y="93818"/>
                  <a:pt x="478762" y="102363"/>
                  <a:pt x="476895" y="110852"/>
                </a:cubicBezTo>
                <a:lnTo>
                  <a:pt x="453249" y="215323"/>
                </a:lnTo>
                <a:lnTo>
                  <a:pt x="563884" y="199274"/>
                </a:lnTo>
                <a:lnTo>
                  <a:pt x="511897" y="105573"/>
                </a:lnTo>
                <a:cubicBezTo>
                  <a:pt x="507676" y="97833"/>
                  <a:pt x="503530" y="90149"/>
                  <a:pt x="499460" y="82521"/>
                </a:cubicBezTo>
                <a:cubicBezTo>
                  <a:pt x="495389" y="74894"/>
                  <a:pt x="491441" y="67181"/>
                  <a:pt x="487616" y="59383"/>
                </a:cubicBezTo>
                <a:close/>
                <a:moveTo>
                  <a:pt x="499867" y="35175"/>
                </a:moveTo>
                <a:lnTo>
                  <a:pt x="648578" y="298336"/>
                </a:lnTo>
                <a:lnTo>
                  <a:pt x="620672" y="302384"/>
                </a:lnTo>
                <a:lnTo>
                  <a:pt x="574592" y="220153"/>
                </a:lnTo>
                <a:lnTo>
                  <a:pt x="448915" y="238383"/>
                </a:lnTo>
                <a:lnTo>
                  <a:pt x="428099" y="330318"/>
                </a:lnTo>
                <a:lnTo>
                  <a:pt x="399995" y="334394"/>
                </a:lnTo>
                <a:lnTo>
                  <a:pt x="468398" y="39740"/>
                </a:lnTo>
                <a:close/>
                <a:moveTo>
                  <a:pt x="1321450" y="33802"/>
                </a:moveTo>
                <a:cubicBezTo>
                  <a:pt x="1318333" y="41866"/>
                  <a:pt x="1315016" y="49916"/>
                  <a:pt x="1311500" y="57951"/>
                </a:cubicBezTo>
                <a:cubicBezTo>
                  <a:pt x="1307984" y="65987"/>
                  <a:pt x="1304406" y="73951"/>
                  <a:pt x="1300766" y="81844"/>
                </a:cubicBezTo>
                <a:lnTo>
                  <a:pt x="1255323" y="178839"/>
                </a:lnTo>
                <a:lnTo>
                  <a:pt x="1366830" y="186826"/>
                </a:lnTo>
                <a:lnTo>
                  <a:pt x="1336088" y="84173"/>
                </a:lnTo>
                <a:cubicBezTo>
                  <a:pt x="1333620" y="75709"/>
                  <a:pt x="1331213" y="67316"/>
                  <a:pt x="1328869" y="58995"/>
                </a:cubicBezTo>
                <a:cubicBezTo>
                  <a:pt x="1326524" y="50673"/>
                  <a:pt x="1324317" y="42295"/>
                  <a:pt x="1322248" y="33859"/>
                </a:cubicBezTo>
                <a:close/>
                <a:moveTo>
                  <a:pt x="1504776" y="27937"/>
                </a:moveTo>
                <a:lnTo>
                  <a:pt x="1535770" y="32958"/>
                </a:lnTo>
                <a:lnTo>
                  <a:pt x="1662852" y="309016"/>
                </a:lnTo>
                <a:cubicBezTo>
                  <a:pt x="1664410" y="290224"/>
                  <a:pt x="1666682" y="271616"/>
                  <a:pt x="1669666" y="253190"/>
                </a:cubicBezTo>
                <a:lnTo>
                  <a:pt x="1701005" y="59724"/>
                </a:lnTo>
                <a:lnTo>
                  <a:pt x="1726275" y="63817"/>
                </a:lnTo>
                <a:lnTo>
                  <a:pt x="1681216" y="341975"/>
                </a:lnTo>
                <a:lnTo>
                  <a:pt x="1648840" y="336730"/>
                </a:lnTo>
                <a:lnTo>
                  <a:pt x="1522852" y="62672"/>
                </a:lnTo>
                <a:cubicBezTo>
                  <a:pt x="1520583" y="84185"/>
                  <a:pt x="1518404" y="101390"/>
                  <a:pt x="1516314" y="114288"/>
                </a:cubicBezTo>
                <a:lnTo>
                  <a:pt x="1484592" y="310124"/>
                </a:lnTo>
                <a:lnTo>
                  <a:pt x="1459717" y="306094"/>
                </a:lnTo>
                <a:close/>
                <a:moveTo>
                  <a:pt x="782279" y="26324"/>
                </a:moveTo>
                <a:cubicBezTo>
                  <a:pt x="748737" y="28270"/>
                  <a:pt x="723332" y="40394"/>
                  <a:pt x="706063" y="62697"/>
                </a:cubicBezTo>
                <a:cubicBezTo>
                  <a:pt x="688793" y="85001"/>
                  <a:pt x="681263" y="115186"/>
                  <a:pt x="683472" y="153253"/>
                </a:cubicBezTo>
                <a:cubicBezTo>
                  <a:pt x="685672" y="191186"/>
                  <a:pt x="696833" y="220688"/>
                  <a:pt x="716952" y="241757"/>
                </a:cubicBezTo>
                <a:cubicBezTo>
                  <a:pt x="737072" y="262825"/>
                  <a:pt x="763437" y="272414"/>
                  <a:pt x="796046" y="270522"/>
                </a:cubicBezTo>
                <a:cubicBezTo>
                  <a:pt x="829854" y="268560"/>
                  <a:pt x="855279" y="256201"/>
                  <a:pt x="872322" y="233444"/>
                </a:cubicBezTo>
                <a:cubicBezTo>
                  <a:pt x="889365" y="210686"/>
                  <a:pt x="896759" y="179874"/>
                  <a:pt x="894504" y="141009"/>
                </a:cubicBezTo>
                <a:cubicBezTo>
                  <a:pt x="892334" y="103607"/>
                  <a:pt x="881373" y="74662"/>
                  <a:pt x="861620" y="54173"/>
                </a:cubicBezTo>
                <a:cubicBezTo>
                  <a:pt x="841868" y="33684"/>
                  <a:pt x="815421" y="24401"/>
                  <a:pt x="782279" y="26324"/>
                </a:cubicBezTo>
                <a:close/>
                <a:moveTo>
                  <a:pt x="1307676" y="10560"/>
                </a:moveTo>
                <a:lnTo>
                  <a:pt x="1339393" y="12831"/>
                </a:lnTo>
                <a:lnTo>
                  <a:pt x="1428376" y="301710"/>
                </a:lnTo>
                <a:lnTo>
                  <a:pt x="1400250" y="299695"/>
                </a:lnTo>
                <a:lnTo>
                  <a:pt x="1372825" y="209511"/>
                </a:lnTo>
                <a:lnTo>
                  <a:pt x="1246157" y="200438"/>
                </a:lnTo>
                <a:lnTo>
                  <a:pt x="1206159" y="285794"/>
                </a:lnTo>
                <a:lnTo>
                  <a:pt x="1177833" y="283765"/>
                </a:lnTo>
                <a:close/>
                <a:moveTo>
                  <a:pt x="780958" y="3563"/>
                </a:moveTo>
                <a:cubicBezTo>
                  <a:pt x="808244" y="1980"/>
                  <a:pt x="832202" y="6333"/>
                  <a:pt x="852831" y="16621"/>
                </a:cubicBezTo>
                <a:cubicBezTo>
                  <a:pt x="873461" y="26910"/>
                  <a:pt x="889732" y="42659"/>
                  <a:pt x="901647" y="63870"/>
                </a:cubicBezTo>
                <a:cubicBezTo>
                  <a:pt x="913562" y="85081"/>
                  <a:pt x="920364" y="110261"/>
                  <a:pt x="922056" y="139410"/>
                </a:cubicBezTo>
                <a:cubicBezTo>
                  <a:pt x="923747" y="168559"/>
                  <a:pt x="919813" y="194562"/>
                  <a:pt x="910255" y="217420"/>
                </a:cubicBezTo>
                <a:cubicBezTo>
                  <a:pt x="900697" y="240278"/>
                  <a:pt x="886246" y="258210"/>
                  <a:pt x="866902" y="271219"/>
                </a:cubicBezTo>
                <a:cubicBezTo>
                  <a:pt x="847557" y="284227"/>
                  <a:pt x="824375" y="291515"/>
                  <a:pt x="797356" y="293082"/>
                </a:cubicBezTo>
                <a:cubicBezTo>
                  <a:pt x="769803" y="294681"/>
                  <a:pt x="745701" y="290136"/>
                  <a:pt x="725049" y="279449"/>
                </a:cubicBezTo>
                <a:cubicBezTo>
                  <a:pt x="704396" y="268761"/>
                  <a:pt x="688170" y="252642"/>
                  <a:pt x="676369" y="231090"/>
                </a:cubicBezTo>
                <a:cubicBezTo>
                  <a:pt x="664568" y="209539"/>
                  <a:pt x="657818" y="184122"/>
                  <a:pt x="656119" y="154840"/>
                </a:cubicBezTo>
                <a:cubicBezTo>
                  <a:pt x="653524" y="110117"/>
                  <a:pt x="663234" y="74330"/>
                  <a:pt x="685247" y="47479"/>
                </a:cubicBezTo>
                <a:cubicBezTo>
                  <a:pt x="707261" y="20627"/>
                  <a:pt x="739165" y="5988"/>
                  <a:pt x="780958" y="3563"/>
                </a:cubicBezTo>
                <a:close/>
                <a:moveTo>
                  <a:pt x="953725" y="0"/>
                </a:moveTo>
                <a:lnTo>
                  <a:pt x="983322" y="262"/>
                </a:lnTo>
                <a:lnTo>
                  <a:pt x="1061883" y="140153"/>
                </a:lnTo>
                <a:lnTo>
                  <a:pt x="1143507" y="1678"/>
                </a:lnTo>
                <a:lnTo>
                  <a:pt x="1173304" y="1942"/>
                </a:lnTo>
                <a:lnTo>
                  <a:pt x="1075281" y="163071"/>
                </a:lnTo>
                <a:lnTo>
                  <a:pt x="1074221" y="282860"/>
                </a:lnTo>
                <a:lnTo>
                  <a:pt x="1047823" y="282626"/>
                </a:lnTo>
                <a:lnTo>
                  <a:pt x="1048883" y="162838"/>
                </a:lnTo>
                <a:close/>
              </a:path>
            </a:pathLst>
          </a:custGeom>
          <a:solidFill>
            <a:schemeClr val="bg1">
              <a:alpha val="17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200" dirty="0"/>
          </a:p>
        </p:txBody>
      </p:sp>
      <p:sp>
        <p:nvSpPr>
          <p:cNvPr id="44" name="文本框 43">
            <a:extLst>
              <a:ext uri="{FF2B5EF4-FFF2-40B4-BE49-F238E27FC236}">
                <a16:creationId xmlns:a16="http://schemas.microsoft.com/office/drawing/2014/main" id="{F9D83BCC-1B86-4F27-A4B3-50183BD10BD7}"/>
              </a:ext>
            </a:extLst>
          </p:cNvPr>
          <p:cNvSpPr txBox="1"/>
          <p:nvPr/>
        </p:nvSpPr>
        <p:spPr>
          <a:xfrm>
            <a:off x="8130162" y="6489403"/>
            <a:ext cx="2008361" cy="429883"/>
          </a:xfrm>
          <a:custGeom>
            <a:avLst/>
            <a:gdLst/>
            <a:ahLst/>
            <a:cxnLst/>
            <a:rect l="l" t="t" r="r" b="b"/>
            <a:pathLst>
              <a:path w="2008361" h="429883">
                <a:moveTo>
                  <a:pt x="1877824" y="109469"/>
                </a:moveTo>
                <a:cubicBezTo>
                  <a:pt x="1894017" y="108206"/>
                  <a:pt x="1911365" y="110601"/>
                  <a:pt x="1929866" y="116651"/>
                </a:cubicBezTo>
                <a:cubicBezTo>
                  <a:pt x="1978781" y="132646"/>
                  <a:pt x="2004945" y="162875"/>
                  <a:pt x="2008361" y="207337"/>
                </a:cubicBezTo>
                <a:lnTo>
                  <a:pt x="1980981" y="208062"/>
                </a:lnTo>
                <a:cubicBezTo>
                  <a:pt x="1978635" y="173629"/>
                  <a:pt x="1959087" y="150403"/>
                  <a:pt x="1922338" y="138386"/>
                </a:cubicBezTo>
                <a:cubicBezTo>
                  <a:pt x="1893318" y="128896"/>
                  <a:pt x="1867983" y="131517"/>
                  <a:pt x="1846333" y="146250"/>
                </a:cubicBezTo>
                <a:cubicBezTo>
                  <a:pt x="1824682" y="160982"/>
                  <a:pt x="1807786" y="186913"/>
                  <a:pt x="1795644" y="224043"/>
                </a:cubicBezTo>
                <a:cubicBezTo>
                  <a:pt x="1783668" y="260665"/>
                  <a:pt x="1782413" y="292062"/>
                  <a:pt x="1791880" y="318233"/>
                </a:cubicBezTo>
                <a:cubicBezTo>
                  <a:pt x="1801347" y="344403"/>
                  <a:pt x="1820590" y="362234"/>
                  <a:pt x="1849609" y="371723"/>
                </a:cubicBezTo>
                <a:cubicBezTo>
                  <a:pt x="1879516" y="381503"/>
                  <a:pt x="1907037" y="379702"/>
                  <a:pt x="1932173" y="366320"/>
                </a:cubicBezTo>
                <a:lnTo>
                  <a:pt x="1952438" y="304353"/>
                </a:lnTo>
                <a:lnTo>
                  <a:pt x="1880967" y="280981"/>
                </a:lnTo>
                <a:lnTo>
                  <a:pt x="1887867" y="259882"/>
                </a:lnTo>
                <a:lnTo>
                  <a:pt x="1983288" y="291086"/>
                </a:lnTo>
                <a:lnTo>
                  <a:pt x="1953451" y="382326"/>
                </a:lnTo>
                <a:cubicBezTo>
                  <a:pt x="1918444" y="402299"/>
                  <a:pt x="1881172" y="405821"/>
                  <a:pt x="1841635" y="392892"/>
                </a:cubicBezTo>
                <a:cubicBezTo>
                  <a:pt x="1804252" y="380667"/>
                  <a:pt x="1779347" y="358916"/>
                  <a:pt x="1766921" y="327640"/>
                </a:cubicBezTo>
                <a:cubicBezTo>
                  <a:pt x="1754495" y="296363"/>
                  <a:pt x="1755389" y="258992"/>
                  <a:pt x="1769603" y="215527"/>
                </a:cubicBezTo>
                <a:cubicBezTo>
                  <a:pt x="1783900" y="171807"/>
                  <a:pt x="1804934" y="141373"/>
                  <a:pt x="1832705" y="124224"/>
                </a:cubicBezTo>
                <a:cubicBezTo>
                  <a:pt x="1846591" y="115649"/>
                  <a:pt x="1861630" y="110731"/>
                  <a:pt x="1877824" y="109469"/>
                </a:cubicBezTo>
                <a:close/>
                <a:moveTo>
                  <a:pt x="203603" y="90964"/>
                </a:moveTo>
                <a:lnTo>
                  <a:pt x="161126" y="246688"/>
                </a:lnTo>
                <a:lnTo>
                  <a:pt x="302567" y="354924"/>
                </a:lnTo>
                <a:lnTo>
                  <a:pt x="274373" y="364569"/>
                </a:lnTo>
                <a:lnTo>
                  <a:pt x="151192" y="270166"/>
                </a:lnTo>
                <a:lnTo>
                  <a:pt x="111453" y="420302"/>
                </a:lnTo>
                <a:lnTo>
                  <a:pt x="83448" y="429883"/>
                </a:lnTo>
                <a:lnTo>
                  <a:pt x="130850" y="257045"/>
                </a:lnTo>
                <a:lnTo>
                  <a:pt x="0" y="160614"/>
                </a:lnTo>
                <a:lnTo>
                  <a:pt x="28005" y="151034"/>
                </a:lnTo>
                <a:lnTo>
                  <a:pt x="140043" y="235722"/>
                </a:lnTo>
                <a:lnTo>
                  <a:pt x="175409" y="100609"/>
                </a:lnTo>
                <a:close/>
                <a:moveTo>
                  <a:pt x="300890" y="70486"/>
                </a:moveTo>
                <a:lnTo>
                  <a:pt x="362137" y="345532"/>
                </a:lnTo>
                <a:lnTo>
                  <a:pt x="335979" y="351357"/>
                </a:lnTo>
                <a:lnTo>
                  <a:pt x="274732" y="76311"/>
                </a:lnTo>
                <a:close/>
                <a:moveTo>
                  <a:pt x="487616" y="59383"/>
                </a:moveTo>
                <a:lnTo>
                  <a:pt x="486824" y="59498"/>
                </a:lnTo>
                <a:cubicBezTo>
                  <a:pt x="485504" y="68042"/>
                  <a:pt x="483986" y="76615"/>
                  <a:pt x="482270" y="85217"/>
                </a:cubicBezTo>
                <a:cubicBezTo>
                  <a:pt x="480554" y="93818"/>
                  <a:pt x="478762" y="102363"/>
                  <a:pt x="476895" y="110852"/>
                </a:cubicBezTo>
                <a:lnTo>
                  <a:pt x="453249" y="215323"/>
                </a:lnTo>
                <a:lnTo>
                  <a:pt x="563884" y="199274"/>
                </a:lnTo>
                <a:lnTo>
                  <a:pt x="511897" y="105573"/>
                </a:lnTo>
                <a:cubicBezTo>
                  <a:pt x="507676" y="97833"/>
                  <a:pt x="503530" y="90149"/>
                  <a:pt x="499460" y="82521"/>
                </a:cubicBezTo>
                <a:cubicBezTo>
                  <a:pt x="495389" y="74894"/>
                  <a:pt x="491441" y="67181"/>
                  <a:pt x="487616" y="59383"/>
                </a:cubicBezTo>
                <a:close/>
                <a:moveTo>
                  <a:pt x="499867" y="35175"/>
                </a:moveTo>
                <a:lnTo>
                  <a:pt x="648578" y="298336"/>
                </a:lnTo>
                <a:lnTo>
                  <a:pt x="620672" y="302384"/>
                </a:lnTo>
                <a:lnTo>
                  <a:pt x="574592" y="220153"/>
                </a:lnTo>
                <a:lnTo>
                  <a:pt x="448915" y="238383"/>
                </a:lnTo>
                <a:lnTo>
                  <a:pt x="428099" y="330318"/>
                </a:lnTo>
                <a:lnTo>
                  <a:pt x="399995" y="334394"/>
                </a:lnTo>
                <a:lnTo>
                  <a:pt x="468398" y="39740"/>
                </a:lnTo>
                <a:close/>
                <a:moveTo>
                  <a:pt x="1321450" y="33802"/>
                </a:moveTo>
                <a:cubicBezTo>
                  <a:pt x="1318333" y="41866"/>
                  <a:pt x="1315016" y="49916"/>
                  <a:pt x="1311500" y="57951"/>
                </a:cubicBezTo>
                <a:cubicBezTo>
                  <a:pt x="1307984" y="65987"/>
                  <a:pt x="1304406" y="73951"/>
                  <a:pt x="1300766" y="81844"/>
                </a:cubicBezTo>
                <a:lnTo>
                  <a:pt x="1255323" y="178839"/>
                </a:lnTo>
                <a:lnTo>
                  <a:pt x="1366830" y="186826"/>
                </a:lnTo>
                <a:lnTo>
                  <a:pt x="1336088" y="84173"/>
                </a:lnTo>
                <a:cubicBezTo>
                  <a:pt x="1333620" y="75709"/>
                  <a:pt x="1331213" y="67316"/>
                  <a:pt x="1328869" y="58995"/>
                </a:cubicBezTo>
                <a:cubicBezTo>
                  <a:pt x="1326524" y="50673"/>
                  <a:pt x="1324317" y="42295"/>
                  <a:pt x="1322248" y="33859"/>
                </a:cubicBezTo>
                <a:close/>
                <a:moveTo>
                  <a:pt x="1504776" y="27937"/>
                </a:moveTo>
                <a:lnTo>
                  <a:pt x="1535770" y="32958"/>
                </a:lnTo>
                <a:lnTo>
                  <a:pt x="1662852" y="309016"/>
                </a:lnTo>
                <a:cubicBezTo>
                  <a:pt x="1664410" y="290224"/>
                  <a:pt x="1666682" y="271616"/>
                  <a:pt x="1669666" y="253190"/>
                </a:cubicBezTo>
                <a:lnTo>
                  <a:pt x="1701005" y="59724"/>
                </a:lnTo>
                <a:lnTo>
                  <a:pt x="1726275" y="63817"/>
                </a:lnTo>
                <a:lnTo>
                  <a:pt x="1681216" y="341975"/>
                </a:lnTo>
                <a:lnTo>
                  <a:pt x="1648840" y="336730"/>
                </a:lnTo>
                <a:lnTo>
                  <a:pt x="1522852" y="62672"/>
                </a:lnTo>
                <a:cubicBezTo>
                  <a:pt x="1520583" y="84185"/>
                  <a:pt x="1518404" y="101390"/>
                  <a:pt x="1516314" y="114288"/>
                </a:cubicBezTo>
                <a:lnTo>
                  <a:pt x="1484592" y="310124"/>
                </a:lnTo>
                <a:lnTo>
                  <a:pt x="1459717" y="306094"/>
                </a:lnTo>
                <a:close/>
                <a:moveTo>
                  <a:pt x="782279" y="26324"/>
                </a:moveTo>
                <a:cubicBezTo>
                  <a:pt x="748737" y="28270"/>
                  <a:pt x="723332" y="40394"/>
                  <a:pt x="706063" y="62697"/>
                </a:cubicBezTo>
                <a:cubicBezTo>
                  <a:pt x="688793" y="85001"/>
                  <a:pt x="681263" y="115186"/>
                  <a:pt x="683472" y="153253"/>
                </a:cubicBezTo>
                <a:cubicBezTo>
                  <a:pt x="685672" y="191186"/>
                  <a:pt x="696833" y="220688"/>
                  <a:pt x="716952" y="241757"/>
                </a:cubicBezTo>
                <a:cubicBezTo>
                  <a:pt x="737072" y="262825"/>
                  <a:pt x="763437" y="272414"/>
                  <a:pt x="796046" y="270522"/>
                </a:cubicBezTo>
                <a:cubicBezTo>
                  <a:pt x="829854" y="268560"/>
                  <a:pt x="855279" y="256201"/>
                  <a:pt x="872322" y="233444"/>
                </a:cubicBezTo>
                <a:cubicBezTo>
                  <a:pt x="889365" y="210686"/>
                  <a:pt x="896759" y="179874"/>
                  <a:pt x="894504" y="141009"/>
                </a:cubicBezTo>
                <a:cubicBezTo>
                  <a:pt x="892334" y="103607"/>
                  <a:pt x="881373" y="74662"/>
                  <a:pt x="861620" y="54173"/>
                </a:cubicBezTo>
                <a:cubicBezTo>
                  <a:pt x="841868" y="33684"/>
                  <a:pt x="815421" y="24401"/>
                  <a:pt x="782279" y="26324"/>
                </a:cubicBezTo>
                <a:close/>
                <a:moveTo>
                  <a:pt x="1307676" y="10560"/>
                </a:moveTo>
                <a:lnTo>
                  <a:pt x="1339393" y="12831"/>
                </a:lnTo>
                <a:lnTo>
                  <a:pt x="1428376" y="301710"/>
                </a:lnTo>
                <a:lnTo>
                  <a:pt x="1400250" y="299695"/>
                </a:lnTo>
                <a:lnTo>
                  <a:pt x="1372825" y="209511"/>
                </a:lnTo>
                <a:lnTo>
                  <a:pt x="1246157" y="200438"/>
                </a:lnTo>
                <a:lnTo>
                  <a:pt x="1206159" y="285794"/>
                </a:lnTo>
                <a:lnTo>
                  <a:pt x="1177833" y="283765"/>
                </a:lnTo>
                <a:close/>
                <a:moveTo>
                  <a:pt x="780958" y="3563"/>
                </a:moveTo>
                <a:cubicBezTo>
                  <a:pt x="808244" y="1980"/>
                  <a:pt x="832202" y="6333"/>
                  <a:pt x="852831" y="16621"/>
                </a:cubicBezTo>
                <a:cubicBezTo>
                  <a:pt x="873461" y="26910"/>
                  <a:pt x="889732" y="42659"/>
                  <a:pt x="901647" y="63870"/>
                </a:cubicBezTo>
                <a:cubicBezTo>
                  <a:pt x="913562" y="85081"/>
                  <a:pt x="920364" y="110261"/>
                  <a:pt x="922056" y="139410"/>
                </a:cubicBezTo>
                <a:cubicBezTo>
                  <a:pt x="923747" y="168559"/>
                  <a:pt x="919813" y="194562"/>
                  <a:pt x="910255" y="217420"/>
                </a:cubicBezTo>
                <a:cubicBezTo>
                  <a:pt x="900697" y="240278"/>
                  <a:pt x="886246" y="258210"/>
                  <a:pt x="866902" y="271219"/>
                </a:cubicBezTo>
                <a:cubicBezTo>
                  <a:pt x="847557" y="284227"/>
                  <a:pt x="824375" y="291515"/>
                  <a:pt x="797356" y="293082"/>
                </a:cubicBezTo>
                <a:cubicBezTo>
                  <a:pt x="769803" y="294681"/>
                  <a:pt x="745701" y="290136"/>
                  <a:pt x="725049" y="279449"/>
                </a:cubicBezTo>
                <a:cubicBezTo>
                  <a:pt x="704396" y="268761"/>
                  <a:pt x="688170" y="252642"/>
                  <a:pt x="676369" y="231090"/>
                </a:cubicBezTo>
                <a:cubicBezTo>
                  <a:pt x="664568" y="209539"/>
                  <a:pt x="657818" y="184122"/>
                  <a:pt x="656119" y="154840"/>
                </a:cubicBezTo>
                <a:cubicBezTo>
                  <a:pt x="653524" y="110117"/>
                  <a:pt x="663234" y="74330"/>
                  <a:pt x="685247" y="47479"/>
                </a:cubicBezTo>
                <a:cubicBezTo>
                  <a:pt x="707261" y="20627"/>
                  <a:pt x="739165" y="5988"/>
                  <a:pt x="780958" y="3563"/>
                </a:cubicBezTo>
                <a:close/>
                <a:moveTo>
                  <a:pt x="953725" y="0"/>
                </a:moveTo>
                <a:lnTo>
                  <a:pt x="983322" y="262"/>
                </a:lnTo>
                <a:lnTo>
                  <a:pt x="1061883" y="140153"/>
                </a:lnTo>
                <a:lnTo>
                  <a:pt x="1143507" y="1678"/>
                </a:lnTo>
                <a:lnTo>
                  <a:pt x="1173304" y="1942"/>
                </a:lnTo>
                <a:lnTo>
                  <a:pt x="1075281" y="163071"/>
                </a:lnTo>
                <a:lnTo>
                  <a:pt x="1074221" y="282860"/>
                </a:lnTo>
                <a:lnTo>
                  <a:pt x="1047823" y="282626"/>
                </a:lnTo>
                <a:lnTo>
                  <a:pt x="1048883" y="162838"/>
                </a:lnTo>
                <a:close/>
              </a:path>
            </a:pathLst>
          </a:custGeom>
          <a:solidFill>
            <a:schemeClr val="bg1">
              <a:alpha val="17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200" dirty="0"/>
          </a:p>
        </p:txBody>
      </p:sp>
      <p:sp>
        <p:nvSpPr>
          <p:cNvPr id="45" name="文本框 44">
            <a:extLst>
              <a:ext uri="{FF2B5EF4-FFF2-40B4-BE49-F238E27FC236}">
                <a16:creationId xmlns:a16="http://schemas.microsoft.com/office/drawing/2014/main" id="{66E8D54A-36FB-4CFD-9843-A409D64251FB}"/>
              </a:ext>
            </a:extLst>
          </p:cNvPr>
          <p:cNvSpPr txBox="1"/>
          <p:nvPr/>
        </p:nvSpPr>
        <p:spPr>
          <a:xfrm>
            <a:off x="10138523" y="6489403"/>
            <a:ext cx="2008361" cy="429883"/>
          </a:xfrm>
          <a:custGeom>
            <a:avLst/>
            <a:gdLst/>
            <a:ahLst/>
            <a:cxnLst/>
            <a:rect l="l" t="t" r="r" b="b"/>
            <a:pathLst>
              <a:path w="2008361" h="429883">
                <a:moveTo>
                  <a:pt x="1877824" y="109469"/>
                </a:moveTo>
                <a:cubicBezTo>
                  <a:pt x="1894017" y="108206"/>
                  <a:pt x="1911365" y="110601"/>
                  <a:pt x="1929866" y="116651"/>
                </a:cubicBezTo>
                <a:cubicBezTo>
                  <a:pt x="1978781" y="132646"/>
                  <a:pt x="2004945" y="162875"/>
                  <a:pt x="2008361" y="207337"/>
                </a:cubicBezTo>
                <a:lnTo>
                  <a:pt x="1980981" y="208062"/>
                </a:lnTo>
                <a:cubicBezTo>
                  <a:pt x="1978635" y="173629"/>
                  <a:pt x="1959087" y="150403"/>
                  <a:pt x="1922338" y="138386"/>
                </a:cubicBezTo>
                <a:cubicBezTo>
                  <a:pt x="1893318" y="128896"/>
                  <a:pt x="1867983" y="131517"/>
                  <a:pt x="1846333" y="146250"/>
                </a:cubicBezTo>
                <a:cubicBezTo>
                  <a:pt x="1824682" y="160982"/>
                  <a:pt x="1807786" y="186913"/>
                  <a:pt x="1795644" y="224043"/>
                </a:cubicBezTo>
                <a:cubicBezTo>
                  <a:pt x="1783668" y="260665"/>
                  <a:pt x="1782413" y="292062"/>
                  <a:pt x="1791880" y="318233"/>
                </a:cubicBezTo>
                <a:cubicBezTo>
                  <a:pt x="1801347" y="344403"/>
                  <a:pt x="1820590" y="362234"/>
                  <a:pt x="1849609" y="371723"/>
                </a:cubicBezTo>
                <a:cubicBezTo>
                  <a:pt x="1879516" y="381503"/>
                  <a:pt x="1907037" y="379702"/>
                  <a:pt x="1932173" y="366320"/>
                </a:cubicBezTo>
                <a:lnTo>
                  <a:pt x="1952438" y="304353"/>
                </a:lnTo>
                <a:lnTo>
                  <a:pt x="1880967" y="280981"/>
                </a:lnTo>
                <a:lnTo>
                  <a:pt x="1887867" y="259882"/>
                </a:lnTo>
                <a:lnTo>
                  <a:pt x="1983288" y="291086"/>
                </a:lnTo>
                <a:lnTo>
                  <a:pt x="1953451" y="382326"/>
                </a:lnTo>
                <a:cubicBezTo>
                  <a:pt x="1918444" y="402299"/>
                  <a:pt x="1881172" y="405821"/>
                  <a:pt x="1841635" y="392892"/>
                </a:cubicBezTo>
                <a:cubicBezTo>
                  <a:pt x="1804252" y="380667"/>
                  <a:pt x="1779347" y="358916"/>
                  <a:pt x="1766921" y="327640"/>
                </a:cubicBezTo>
                <a:cubicBezTo>
                  <a:pt x="1754495" y="296363"/>
                  <a:pt x="1755389" y="258992"/>
                  <a:pt x="1769603" y="215527"/>
                </a:cubicBezTo>
                <a:cubicBezTo>
                  <a:pt x="1783900" y="171807"/>
                  <a:pt x="1804934" y="141373"/>
                  <a:pt x="1832705" y="124224"/>
                </a:cubicBezTo>
                <a:cubicBezTo>
                  <a:pt x="1846591" y="115649"/>
                  <a:pt x="1861630" y="110731"/>
                  <a:pt x="1877824" y="109469"/>
                </a:cubicBezTo>
                <a:close/>
                <a:moveTo>
                  <a:pt x="203603" y="90964"/>
                </a:moveTo>
                <a:lnTo>
                  <a:pt x="161126" y="246688"/>
                </a:lnTo>
                <a:lnTo>
                  <a:pt x="302567" y="354924"/>
                </a:lnTo>
                <a:lnTo>
                  <a:pt x="274373" y="364569"/>
                </a:lnTo>
                <a:lnTo>
                  <a:pt x="151192" y="270166"/>
                </a:lnTo>
                <a:lnTo>
                  <a:pt x="111453" y="420302"/>
                </a:lnTo>
                <a:lnTo>
                  <a:pt x="83448" y="429883"/>
                </a:lnTo>
                <a:lnTo>
                  <a:pt x="130850" y="257045"/>
                </a:lnTo>
                <a:lnTo>
                  <a:pt x="0" y="160614"/>
                </a:lnTo>
                <a:lnTo>
                  <a:pt x="28005" y="151034"/>
                </a:lnTo>
                <a:lnTo>
                  <a:pt x="140043" y="235722"/>
                </a:lnTo>
                <a:lnTo>
                  <a:pt x="175409" y="100609"/>
                </a:lnTo>
                <a:close/>
                <a:moveTo>
                  <a:pt x="300890" y="70486"/>
                </a:moveTo>
                <a:lnTo>
                  <a:pt x="362137" y="345532"/>
                </a:lnTo>
                <a:lnTo>
                  <a:pt x="335979" y="351357"/>
                </a:lnTo>
                <a:lnTo>
                  <a:pt x="274732" y="76311"/>
                </a:lnTo>
                <a:close/>
                <a:moveTo>
                  <a:pt x="487616" y="59383"/>
                </a:moveTo>
                <a:lnTo>
                  <a:pt x="486824" y="59498"/>
                </a:lnTo>
                <a:cubicBezTo>
                  <a:pt x="485504" y="68042"/>
                  <a:pt x="483986" y="76615"/>
                  <a:pt x="482270" y="85217"/>
                </a:cubicBezTo>
                <a:cubicBezTo>
                  <a:pt x="480554" y="93818"/>
                  <a:pt x="478762" y="102363"/>
                  <a:pt x="476895" y="110852"/>
                </a:cubicBezTo>
                <a:lnTo>
                  <a:pt x="453249" y="215323"/>
                </a:lnTo>
                <a:lnTo>
                  <a:pt x="563884" y="199274"/>
                </a:lnTo>
                <a:lnTo>
                  <a:pt x="511897" y="105573"/>
                </a:lnTo>
                <a:cubicBezTo>
                  <a:pt x="507676" y="97833"/>
                  <a:pt x="503530" y="90149"/>
                  <a:pt x="499460" y="82521"/>
                </a:cubicBezTo>
                <a:cubicBezTo>
                  <a:pt x="495389" y="74894"/>
                  <a:pt x="491441" y="67181"/>
                  <a:pt x="487616" y="59383"/>
                </a:cubicBezTo>
                <a:close/>
                <a:moveTo>
                  <a:pt x="499867" y="35175"/>
                </a:moveTo>
                <a:lnTo>
                  <a:pt x="648578" y="298336"/>
                </a:lnTo>
                <a:lnTo>
                  <a:pt x="620672" y="302384"/>
                </a:lnTo>
                <a:lnTo>
                  <a:pt x="574592" y="220153"/>
                </a:lnTo>
                <a:lnTo>
                  <a:pt x="448915" y="238383"/>
                </a:lnTo>
                <a:lnTo>
                  <a:pt x="428099" y="330318"/>
                </a:lnTo>
                <a:lnTo>
                  <a:pt x="399995" y="334394"/>
                </a:lnTo>
                <a:lnTo>
                  <a:pt x="468398" y="39740"/>
                </a:lnTo>
                <a:close/>
                <a:moveTo>
                  <a:pt x="1321450" y="33802"/>
                </a:moveTo>
                <a:cubicBezTo>
                  <a:pt x="1318333" y="41866"/>
                  <a:pt x="1315016" y="49916"/>
                  <a:pt x="1311500" y="57951"/>
                </a:cubicBezTo>
                <a:cubicBezTo>
                  <a:pt x="1307984" y="65987"/>
                  <a:pt x="1304406" y="73951"/>
                  <a:pt x="1300766" y="81844"/>
                </a:cubicBezTo>
                <a:lnTo>
                  <a:pt x="1255323" y="178839"/>
                </a:lnTo>
                <a:lnTo>
                  <a:pt x="1366830" y="186826"/>
                </a:lnTo>
                <a:lnTo>
                  <a:pt x="1336088" y="84173"/>
                </a:lnTo>
                <a:cubicBezTo>
                  <a:pt x="1333620" y="75709"/>
                  <a:pt x="1331213" y="67316"/>
                  <a:pt x="1328869" y="58995"/>
                </a:cubicBezTo>
                <a:cubicBezTo>
                  <a:pt x="1326524" y="50673"/>
                  <a:pt x="1324317" y="42295"/>
                  <a:pt x="1322248" y="33859"/>
                </a:cubicBezTo>
                <a:close/>
                <a:moveTo>
                  <a:pt x="1504776" y="27937"/>
                </a:moveTo>
                <a:lnTo>
                  <a:pt x="1535770" y="32958"/>
                </a:lnTo>
                <a:lnTo>
                  <a:pt x="1662852" y="309016"/>
                </a:lnTo>
                <a:cubicBezTo>
                  <a:pt x="1664410" y="290224"/>
                  <a:pt x="1666682" y="271616"/>
                  <a:pt x="1669666" y="253190"/>
                </a:cubicBezTo>
                <a:lnTo>
                  <a:pt x="1701005" y="59724"/>
                </a:lnTo>
                <a:lnTo>
                  <a:pt x="1726275" y="63817"/>
                </a:lnTo>
                <a:lnTo>
                  <a:pt x="1681216" y="341975"/>
                </a:lnTo>
                <a:lnTo>
                  <a:pt x="1648840" y="336730"/>
                </a:lnTo>
                <a:lnTo>
                  <a:pt x="1522852" y="62672"/>
                </a:lnTo>
                <a:cubicBezTo>
                  <a:pt x="1520583" y="84185"/>
                  <a:pt x="1518404" y="101390"/>
                  <a:pt x="1516314" y="114288"/>
                </a:cubicBezTo>
                <a:lnTo>
                  <a:pt x="1484592" y="310124"/>
                </a:lnTo>
                <a:lnTo>
                  <a:pt x="1459717" y="306094"/>
                </a:lnTo>
                <a:close/>
                <a:moveTo>
                  <a:pt x="782279" y="26324"/>
                </a:moveTo>
                <a:cubicBezTo>
                  <a:pt x="748737" y="28270"/>
                  <a:pt x="723332" y="40394"/>
                  <a:pt x="706063" y="62697"/>
                </a:cubicBezTo>
                <a:cubicBezTo>
                  <a:pt x="688793" y="85001"/>
                  <a:pt x="681263" y="115186"/>
                  <a:pt x="683472" y="153253"/>
                </a:cubicBezTo>
                <a:cubicBezTo>
                  <a:pt x="685672" y="191186"/>
                  <a:pt x="696833" y="220688"/>
                  <a:pt x="716952" y="241757"/>
                </a:cubicBezTo>
                <a:cubicBezTo>
                  <a:pt x="737072" y="262825"/>
                  <a:pt x="763437" y="272414"/>
                  <a:pt x="796046" y="270522"/>
                </a:cubicBezTo>
                <a:cubicBezTo>
                  <a:pt x="829854" y="268560"/>
                  <a:pt x="855279" y="256201"/>
                  <a:pt x="872322" y="233444"/>
                </a:cubicBezTo>
                <a:cubicBezTo>
                  <a:pt x="889365" y="210686"/>
                  <a:pt x="896759" y="179874"/>
                  <a:pt x="894504" y="141009"/>
                </a:cubicBezTo>
                <a:cubicBezTo>
                  <a:pt x="892334" y="103607"/>
                  <a:pt x="881373" y="74662"/>
                  <a:pt x="861620" y="54173"/>
                </a:cubicBezTo>
                <a:cubicBezTo>
                  <a:pt x="841868" y="33684"/>
                  <a:pt x="815421" y="24401"/>
                  <a:pt x="782279" y="26324"/>
                </a:cubicBezTo>
                <a:close/>
                <a:moveTo>
                  <a:pt x="1307676" y="10560"/>
                </a:moveTo>
                <a:lnTo>
                  <a:pt x="1339393" y="12831"/>
                </a:lnTo>
                <a:lnTo>
                  <a:pt x="1428376" y="301710"/>
                </a:lnTo>
                <a:lnTo>
                  <a:pt x="1400250" y="299695"/>
                </a:lnTo>
                <a:lnTo>
                  <a:pt x="1372825" y="209511"/>
                </a:lnTo>
                <a:lnTo>
                  <a:pt x="1246157" y="200438"/>
                </a:lnTo>
                <a:lnTo>
                  <a:pt x="1206159" y="285794"/>
                </a:lnTo>
                <a:lnTo>
                  <a:pt x="1177833" y="283765"/>
                </a:lnTo>
                <a:close/>
                <a:moveTo>
                  <a:pt x="780958" y="3563"/>
                </a:moveTo>
                <a:cubicBezTo>
                  <a:pt x="808244" y="1980"/>
                  <a:pt x="832202" y="6333"/>
                  <a:pt x="852831" y="16621"/>
                </a:cubicBezTo>
                <a:cubicBezTo>
                  <a:pt x="873461" y="26910"/>
                  <a:pt x="889732" y="42659"/>
                  <a:pt x="901647" y="63870"/>
                </a:cubicBezTo>
                <a:cubicBezTo>
                  <a:pt x="913562" y="85081"/>
                  <a:pt x="920364" y="110261"/>
                  <a:pt x="922056" y="139410"/>
                </a:cubicBezTo>
                <a:cubicBezTo>
                  <a:pt x="923747" y="168559"/>
                  <a:pt x="919813" y="194562"/>
                  <a:pt x="910255" y="217420"/>
                </a:cubicBezTo>
                <a:cubicBezTo>
                  <a:pt x="900697" y="240278"/>
                  <a:pt x="886246" y="258210"/>
                  <a:pt x="866902" y="271219"/>
                </a:cubicBezTo>
                <a:cubicBezTo>
                  <a:pt x="847557" y="284227"/>
                  <a:pt x="824375" y="291515"/>
                  <a:pt x="797356" y="293082"/>
                </a:cubicBezTo>
                <a:cubicBezTo>
                  <a:pt x="769803" y="294681"/>
                  <a:pt x="745701" y="290136"/>
                  <a:pt x="725049" y="279449"/>
                </a:cubicBezTo>
                <a:cubicBezTo>
                  <a:pt x="704396" y="268761"/>
                  <a:pt x="688170" y="252642"/>
                  <a:pt x="676369" y="231090"/>
                </a:cubicBezTo>
                <a:cubicBezTo>
                  <a:pt x="664568" y="209539"/>
                  <a:pt x="657818" y="184122"/>
                  <a:pt x="656119" y="154840"/>
                </a:cubicBezTo>
                <a:cubicBezTo>
                  <a:pt x="653524" y="110117"/>
                  <a:pt x="663234" y="74330"/>
                  <a:pt x="685247" y="47479"/>
                </a:cubicBezTo>
                <a:cubicBezTo>
                  <a:pt x="707261" y="20627"/>
                  <a:pt x="739165" y="5988"/>
                  <a:pt x="780958" y="3563"/>
                </a:cubicBezTo>
                <a:close/>
                <a:moveTo>
                  <a:pt x="953725" y="0"/>
                </a:moveTo>
                <a:lnTo>
                  <a:pt x="983322" y="262"/>
                </a:lnTo>
                <a:lnTo>
                  <a:pt x="1061883" y="140153"/>
                </a:lnTo>
                <a:lnTo>
                  <a:pt x="1143507" y="1678"/>
                </a:lnTo>
                <a:lnTo>
                  <a:pt x="1173304" y="1942"/>
                </a:lnTo>
                <a:lnTo>
                  <a:pt x="1075281" y="163071"/>
                </a:lnTo>
                <a:lnTo>
                  <a:pt x="1074221" y="282860"/>
                </a:lnTo>
                <a:lnTo>
                  <a:pt x="1047823" y="282626"/>
                </a:lnTo>
                <a:lnTo>
                  <a:pt x="1048883" y="162838"/>
                </a:lnTo>
                <a:close/>
              </a:path>
            </a:pathLst>
          </a:custGeom>
          <a:solidFill>
            <a:schemeClr val="bg1">
              <a:alpha val="17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200" dirty="0"/>
          </a:p>
        </p:txBody>
      </p:sp>
      <p:sp>
        <p:nvSpPr>
          <p:cNvPr id="46" name="矩形 45">
            <a:extLst>
              <a:ext uri="{FF2B5EF4-FFF2-40B4-BE49-F238E27FC236}">
                <a16:creationId xmlns:a16="http://schemas.microsoft.com/office/drawing/2014/main" id="{5C712D99-21AA-4437-B1BF-AC093CFF9D55}"/>
              </a:ext>
            </a:extLst>
          </p:cNvPr>
          <p:cNvSpPr/>
          <p:nvPr/>
        </p:nvSpPr>
        <p:spPr>
          <a:xfrm>
            <a:off x="-3227" y="6182607"/>
            <a:ext cx="121920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63265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34A840B1-07DE-49BF-8714-48BAB0CA307B}"/>
              </a:ext>
            </a:extLst>
          </p:cNvPr>
          <p:cNvPicPr>
            <a:picLocks noChangeAspect="1"/>
          </p:cNvPicPr>
          <p:nvPr/>
        </p:nvPicPr>
        <p:blipFill>
          <a:blip r:embed="rId3"/>
          <a:stretch>
            <a:fillRect/>
          </a:stretch>
        </p:blipFill>
        <p:spPr>
          <a:xfrm>
            <a:off x="0" y="4383289"/>
            <a:ext cx="12192000" cy="2474976"/>
          </a:xfrm>
          <a:prstGeom prst="rect">
            <a:avLst/>
          </a:prstGeom>
        </p:spPr>
      </p:pic>
      <p:pic>
        <p:nvPicPr>
          <p:cNvPr id="18" name="图片 17">
            <a:extLst>
              <a:ext uri="{FF2B5EF4-FFF2-40B4-BE49-F238E27FC236}">
                <a16:creationId xmlns:a16="http://schemas.microsoft.com/office/drawing/2014/main" id="{8AC32C26-6A32-4C40-BD7A-58F38CA2E189}"/>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4700"/>
                    </a14:imgEffect>
                  </a14:imgLayer>
                </a14:imgProps>
              </a:ext>
            </a:extLst>
          </a:blip>
          <a:stretch>
            <a:fillRect/>
          </a:stretch>
        </p:blipFill>
        <p:spPr>
          <a:xfrm>
            <a:off x="0" y="-1004"/>
            <a:ext cx="12192000" cy="1463040"/>
          </a:xfrm>
          <a:prstGeom prst="rect">
            <a:avLst/>
          </a:prstGeom>
        </p:spPr>
      </p:pic>
      <p:grpSp>
        <p:nvGrpSpPr>
          <p:cNvPr id="40" name="组合 39">
            <a:extLst>
              <a:ext uri="{FF2B5EF4-FFF2-40B4-BE49-F238E27FC236}">
                <a16:creationId xmlns:a16="http://schemas.microsoft.com/office/drawing/2014/main" id="{B020C37F-ED5E-466B-998A-3B43C74EDB91}"/>
              </a:ext>
            </a:extLst>
          </p:cNvPr>
          <p:cNvGrpSpPr/>
          <p:nvPr/>
        </p:nvGrpSpPr>
        <p:grpSpPr>
          <a:xfrm>
            <a:off x="3495040" y="466235"/>
            <a:ext cx="5201920" cy="636004"/>
            <a:chOff x="3495040" y="466235"/>
            <a:chExt cx="5201920" cy="636004"/>
          </a:xfrm>
        </p:grpSpPr>
        <p:sp>
          <p:nvSpPr>
            <p:cNvPr id="41" name="矩形: 圆角 40">
              <a:extLst>
                <a:ext uri="{FF2B5EF4-FFF2-40B4-BE49-F238E27FC236}">
                  <a16:creationId xmlns:a16="http://schemas.microsoft.com/office/drawing/2014/main" id="{99A6EFEC-2608-46AF-9432-338A2A5EEE2C}"/>
                </a:ext>
              </a:extLst>
            </p:cNvPr>
            <p:cNvSpPr/>
            <p:nvPr/>
          </p:nvSpPr>
          <p:spPr>
            <a:xfrm>
              <a:off x="3495040" y="466235"/>
              <a:ext cx="5201920" cy="636004"/>
            </a:xfrm>
            <a:prstGeom prst="roundRect">
              <a:avLst>
                <a:gd name="adj" fmla="val 50000"/>
              </a:avLst>
            </a:prstGeom>
            <a:gradFill>
              <a:gsLst>
                <a:gs pos="99000">
                  <a:srgbClr val="0066FF"/>
                </a:gs>
                <a:gs pos="0">
                  <a:srgbClr val="1A80F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9B204D68-A253-4294-9D33-46301623E131}"/>
                </a:ext>
              </a:extLst>
            </p:cNvPr>
            <p:cNvSpPr txBox="1"/>
            <p:nvPr/>
          </p:nvSpPr>
          <p:spPr>
            <a:xfrm>
              <a:off x="4206241" y="491850"/>
              <a:ext cx="3779518" cy="584775"/>
            </a:xfrm>
            <a:prstGeom prst="rect">
              <a:avLst/>
            </a:prstGeom>
            <a:noFill/>
          </p:spPr>
          <p:txBody>
            <a:bodyPr wrap="square" rtlCol="0">
              <a:spAutoFit/>
            </a:bodyPr>
            <a:lstStyle/>
            <a:p>
              <a:pPr algn="dist"/>
              <a:r>
                <a:rPr kumimoji="0" lang="zh-CN" altLang="en-US" sz="3200" b="1"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rPr>
                <a:t>这里是标题内容</a:t>
              </a:r>
              <a:endParaRPr lang="zh-CN" altLang="en-US" sz="3200" b="1" dirty="0">
                <a:solidFill>
                  <a:schemeClr val="bg1"/>
                </a:solidFill>
              </a:endParaRPr>
            </a:p>
          </p:txBody>
        </p:sp>
        <p:grpSp>
          <p:nvGrpSpPr>
            <p:cNvPr id="44" name="组合 43">
              <a:extLst>
                <a:ext uri="{FF2B5EF4-FFF2-40B4-BE49-F238E27FC236}">
                  <a16:creationId xmlns:a16="http://schemas.microsoft.com/office/drawing/2014/main" id="{C79EE9AD-C70D-4B91-8982-D58E37B7B8ED}"/>
                </a:ext>
              </a:extLst>
            </p:cNvPr>
            <p:cNvGrpSpPr/>
            <p:nvPr/>
          </p:nvGrpSpPr>
          <p:grpSpPr>
            <a:xfrm>
              <a:off x="7832985" y="471091"/>
              <a:ext cx="685901" cy="626292"/>
              <a:chOff x="7832985" y="238770"/>
              <a:chExt cx="685901" cy="626292"/>
            </a:xfrm>
          </p:grpSpPr>
          <p:sp>
            <p:nvSpPr>
              <p:cNvPr id="49" name="任意多边形: 形状 48">
                <a:extLst>
                  <a:ext uri="{FF2B5EF4-FFF2-40B4-BE49-F238E27FC236}">
                    <a16:creationId xmlns:a16="http://schemas.microsoft.com/office/drawing/2014/main" id="{7A9BA880-27BF-4984-8F9E-9DE26E03F40D}"/>
                  </a:ext>
                </a:extLst>
              </p:cNvPr>
              <p:cNvSpPr/>
              <p:nvPr/>
            </p:nvSpPr>
            <p:spPr>
              <a:xfrm rot="19011503">
                <a:off x="7832985" y="388898"/>
                <a:ext cx="305546" cy="326038"/>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形状 49">
                <a:extLst>
                  <a:ext uri="{FF2B5EF4-FFF2-40B4-BE49-F238E27FC236}">
                    <a16:creationId xmlns:a16="http://schemas.microsoft.com/office/drawing/2014/main" id="{0A4317CA-10E5-4DEA-BE2E-A6CE02D85763}"/>
                  </a:ext>
                </a:extLst>
              </p:cNvPr>
              <p:cNvSpPr/>
              <p:nvPr/>
            </p:nvSpPr>
            <p:spPr>
              <a:xfrm rot="19011503">
                <a:off x="7931958" y="238770"/>
                <a:ext cx="586928" cy="626292"/>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5" name="任意多边形: 形状 54">
                <a:extLst>
                  <a:ext uri="{FF2B5EF4-FFF2-40B4-BE49-F238E27FC236}">
                    <a16:creationId xmlns:a16="http://schemas.microsoft.com/office/drawing/2014/main" id="{38753D4B-F23C-4F9E-BA02-70EE916A9358}"/>
                  </a:ext>
                </a:extLst>
              </p:cNvPr>
              <p:cNvSpPr/>
              <p:nvPr/>
            </p:nvSpPr>
            <p:spPr>
              <a:xfrm rot="19011503">
                <a:off x="7914151" y="326516"/>
                <a:ext cx="422466" cy="450800"/>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5" name="组合 44">
              <a:extLst>
                <a:ext uri="{FF2B5EF4-FFF2-40B4-BE49-F238E27FC236}">
                  <a16:creationId xmlns:a16="http://schemas.microsoft.com/office/drawing/2014/main" id="{E8363741-5C59-4034-A1B1-31F081E2B110}"/>
                </a:ext>
              </a:extLst>
            </p:cNvPr>
            <p:cNvGrpSpPr/>
            <p:nvPr/>
          </p:nvGrpSpPr>
          <p:grpSpPr>
            <a:xfrm flipH="1">
              <a:off x="3640344" y="471091"/>
              <a:ext cx="685901" cy="626292"/>
              <a:chOff x="7832985" y="238770"/>
              <a:chExt cx="685901" cy="626292"/>
            </a:xfrm>
          </p:grpSpPr>
          <p:sp>
            <p:nvSpPr>
              <p:cNvPr id="46" name="任意多边形: 形状 45">
                <a:extLst>
                  <a:ext uri="{FF2B5EF4-FFF2-40B4-BE49-F238E27FC236}">
                    <a16:creationId xmlns:a16="http://schemas.microsoft.com/office/drawing/2014/main" id="{C2E8389E-269B-469C-8E39-D231B2F785B5}"/>
                  </a:ext>
                </a:extLst>
              </p:cNvPr>
              <p:cNvSpPr/>
              <p:nvPr/>
            </p:nvSpPr>
            <p:spPr>
              <a:xfrm rot="19011503">
                <a:off x="7832985" y="388898"/>
                <a:ext cx="305546" cy="326038"/>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任意多边形: 形状 46">
                <a:extLst>
                  <a:ext uri="{FF2B5EF4-FFF2-40B4-BE49-F238E27FC236}">
                    <a16:creationId xmlns:a16="http://schemas.microsoft.com/office/drawing/2014/main" id="{5935B492-0605-4165-A76A-F06184923A0B}"/>
                  </a:ext>
                </a:extLst>
              </p:cNvPr>
              <p:cNvSpPr/>
              <p:nvPr/>
            </p:nvSpPr>
            <p:spPr>
              <a:xfrm rot="19011503">
                <a:off x="7931958" y="238770"/>
                <a:ext cx="586928" cy="626292"/>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形状 47">
                <a:extLst>
                  <a:ext uri="{FF2B5EF4-FFF2-40B4-BE49-F238E27FC236}">
                    <a16:creationId xmlns:a16="http://schemas.microsoft.com/office/drawing/2014/main" id="{D945F75D-514C-4D73-BEE6-41B4A7B05027}"/>
                  </a:ext>
                </a:extLst>
              </p:cNvPr>
              <p:cNvSpPr/>
              <p:nvPr/>
            </p:nvSpPr>
            <p:spPr>
              <a:xfrm rot="19011503">
                <a:off x="7914151" y="326516"/>
                <a:ext cx="422466" cy="450800"/>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aphicFrame>
        <p:nvGraphicFramePr>
          <p:cNvPr id="4" name="图表 3">
            <a:extLst>
              <a:ext uri="{FF2B5EF4-FFF2-40B4-BE49-F238E27FC236}">
                <a16:creationId xmlns:a16="http://schemas.microsoft.com/office/drawing/2014/main" id="{9F65DC9E-8F79-4B42-9F29-4E828305676A}"/>
              </a:ext>
            </a:extLst>
          </p:cNvPr>
          <p:cNvGraphicFramePr/>
          <p:nvPr>
            <p:extLst>
              <p:ext uri="{D42A27DB-BD31-4B8C-83A1-F6EECF244321}">
                <p14:modId xmlns:p14="http://schemas.microsoft.com/office/powerpoint/2010/main" val="171510546"/>
              </p:ext>
            </p:extLst>
          </p:nvPr>
        </p:nvGraphicFramePr>
        <p:xfrm>
          <a:off x="6851650" y="1680640"/>
          <a:ext cx="4540249" cy="2133600"/>
        </p:xfrm>
        <a:graphic>
          <a:graphicData uri="http://schemas.openxmlformats.org/drawingml/2006/chart">
            <c:chart xmlns:c="http://schemas.openxmlformats.org/drawingml/2006/chart" xmlns:r="http://schemas.openxmlformats.org/officeDocument/2006/relationships" r:id="rId6"/>
          </a:graphicData>
        </a:graphic>
      </p:graphicFrame>
      <p:pic>
        <p:nvPicPr>
          <p:cNvPr id="35" name="图片 34" descr="城市的高楼大厦&#10;&#10;描述已自动生成">
            <a:extLst>
              <a:ext uri="{FF2B5EF4-FFF2-40B4-BE49-F238E27FC236}">
                <a16:creationId xmlns:a16="http://schemas.microsoft.com/office/drawing/2014/main" id="{03DA6AAF-278C-4F36-91B4-B837D0E4EEA3}"/>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915090" y="1664928"/>
            <a:ext cx="5180910" cy="4527960"/>
          </a:xfrm>
          <a:custGeom>
            <a:avLst/>
            <a:gdLst>
              <a:gd name="connsiteX0" fmla="*/ 112891 w 5640613"/>
              <a:gd name="connsiteY0" fmla="*/ 0 h 4929729"/>
              <a:gd name="connsiteX1" fmla="*/ 5527722 w 5640613"/>
              <a:gd name="connsiteY1" fmla="*/ 0 h 4929729"/>
              <a:gd name="connsiteX2" fmla="*/ 5640613 w 5640613"/>
              <a:gd name="connsiteY2" fmla="*/ 112891 h 4929729"/>
              <a:gd name="connsiteX3" fmla="*/ 5640613 w 5640613"/>
              <a:gd name="connsiteY3" fmla="*/ 4816838 h 4929729"/>
              <a:gd name="connsiteX4" fmla="*/ 5527722 w 5640613"/>
              <a:gd name="connsiteY4" fmla="*/ 4929729 h 4929729"/>
              <a:gd name="connsiteX5" fmla="*/ 112891 w 5640613"/>
              <a:gd name="connsiteY5" fmla="*/ 4929729 h 4929729"/>
              <a:gd name="connsiteX6" fmla="*/ 0 w 5640613"/>
              <a:gd name="connsiteY6" fmla="*/ 4816838 h 4929729"/>
              <a:gd name="connsiteX7" fmla="*/ 0 w 5640613"/>
              <a:gd name="connsiteY7" fmla="*/ 112891 h 4929729"/>
              <a:gd name="connsiteX8" fmla="*/ 112891 w 5640613"/>
              <a:gd name="connsiteY8" fmla="*/ 0 h 492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0613" h="4929729">
                <a:moveTo>
                  <a:pt x="112891" y="0"/>
                </a:moveTo>
                <a:lnTo>
                  <a:pt x="5527722" y="0"/>
                </a:lnTo>
                <a:cubicBezTo>
                  <a:pt x="5590070" y="0"/>
                  <a:pt x="5640613" y="50543"/>
                  <a:pt x="5640613" y="112891"/>
                </a:cubicBezTo>
                <a:lnTo>
                  <a:pt x="5640613" y="4816838"/>
                </a:lnTo>
                <a:cubicBezTo>
                  <a:pt x="5640613" y="4879186"/>
                  <a:pt x="5590070" y="4929729"/>
                  <a:pt x="5527722" y="4929729"/>
                </a:cubicBezTo>
                <a:lnTo>
                  <a:pt x="112891" y="4929729"/>
                </a:lnTo>
                <a:cubicBezTo>
                  <a:pt x="50544" y="4929729"/>
                  <a:pt x="0" y="4879186"/>
                  <a:pt x="0" y="4816838"/>
                </a:cubicBezTo>
                <a:lnTo>
                  <a:pt x="0" y="112891"/>
                </a:lnTo>
                <a:cubicBezTo>
                  <a:pt x="0" y="50543"/>
                  <a:pt x="50544" y="0"/>
                  <a:pt x="112891" y="0"/>
                </a:cubicBezTo>
                <a:close/>
              </a:path>
            </a:pathLst>
          </a:custGeom>
        </p:spPr>
      </p:pic>
      <p:sp>
        <p:nvSpPr>
          <p:cNvPr id="36" name="矩形: 圆角 35">
            <a:extLst>
              <a:ext uri="{FF2B5EF4-FFF2-40B4-BE49-F238E27FC236}">
                <a16:creationId xmlns:a16="http://schemas.microsoft.com/office/drawing/2014/main" id="{ADF020A9-2D9D-4C91-9F57-A621B1892FBE}"/>
              </a:ext>
            </a:extLst>
          </p:cNvPr>
          <p:cNvSpPr/>
          <p:nvPr/>
        </p:nvSpPr>
        <p:spPr>
          <a:xfrm>
            <a:off x="685239" y="1452943"/>
            <a:ext cx="5640613" cy="4929729"/>
          </a:xfrm>
          <a:prstGeom prst="roundRect">
            <a:avLst>
              <a:gd name="adj" fmla="val 2290"/>
            </a:avLst>
          </a:prstGeom>
          <a:solidFill>
            <a:srgbClr val="0066FF">
              <a:alpha val="40000"/>
            </a:srgbClr>
          </a:solidFill>
          <a:ln>
            <a:solidFill>
              <a:srgbClr val="0066FF">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a16="http://schemas.microsoft.com/office/drawing/2014/main" id="{98A10479-7891-4683-A453-EEC27B793D28}"/>
              </a:ext>
            </a:extLst>
          </p:cNvPr>
          <p:cNvSpPr/>
          <p:nvPr/>
        </p:nvSpPr>
        <p:spPr>
          <a:xfrm>
            <a:off x="915091" y="1637306"/>
            <a:ext cx="5180910" cy="4527960"/>
          </a:xfrm>
          <a:prstGeom prst="roundRect">
            <a:avLst>
              <a:gd name="adj" fmla="val 2290"/>
            </a:avLst>
          </a:prstGeom>
          <a:noFill/>
          <a:ln w="254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78F74A44-13A9-4878-BF49-AB3BB58CB845}"/>
              </a:ext>
            </a:extLst>
          </p:cNvPr>
          <p:cNvCxnSpPr>
            <a:cxnSpLocks/>
          </p:cNvCxnSpPr>
          <p:nvPr/>
        </p:nvCxnSpPr>
        <p:spPr>
          <a:xfrm flipV="1">
            <a:off x="2159000" y="2915983"/>
            <a:ext cx="1080340" cy="1008317"/>
          </a:xfrm>
          <a:prstGeom prst="line">
            <a:avLst/>
          </a:prstGeom>
          <a:ln w="12700">
            <a:solidFill>
              <a:schemeClr val="bg1"/>
            </a:solidFill>
            <a:headEnd type="ova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id="{036EC955-6A82-4131-9D8D-B4F9A940DD07}"/>
              </a:ext>
            </a:extLst>
          </p:cNvPr>
          <p:cNvSpPr txBox="1"/>
          <p:nvPr/>
        </p:nvSpPr>
        <p:spPr>
          <a:xfrm>
            <a:off x="3371903" y="2436515"/>
            <a:ext cx="1007007" cy="461665"/>
          </a:xfrm>
          <a:prstGeom prst="rect">
            <a:avLst/>
          </a:prstGeom>
          <a:noFill/>
        </p:spPr>
        <p:txBody>
          <a:bodyPr wrap="none" rtlCol="0">
            <a:spAutoFit/>
          </a:bodyPr>
          <a:lstStyle/>
          <a:p>
            <a:pPr algn="ctr"/>
            <a:r>
              <a:rPr lang="zh-CN" altLang="en-US" sz="2400" b="1" dirty="0">
                <a:solidFill>
                  <a:schemeClr val="bg1"/>
                </a:solidFill>
                <a:latin typeface="等线" panose="020F0502020204030204"/>
                <a:ea typeface="等线" panose="02010600030101010101" pitchFamily="2" charset="-122"/>
              </a:rPr>
              <a:t>楼盘</a:t>
            </a:r>
            <a:r>
              <a:rPr lang="en-US" altLang="zh-CN" sz="2400" b="1" dirty="0">
                <a:solidFill>
                  <a:schemeClr val="bg1"/>
                </a:solidFill>
                <a:latin typeface="等线" panose="020F0502020204030204"/>
                <a:ea typeface="等线" panose="02010600030101010101" pitchFamily="2" charset="-122"/>
              </a:rPr>
              <a:t>A</a:t>
            </a:r>
            <a:endParaRPr lang="zh-CN" altLang="en-US" sz="2400" b="1" dirty="0">
              <a:solidFill>
                <a:schemeClr val="bg1"/>
              </a:solidFill>
            </a:endParaRPr>
          </a:p>
        </p:txBody>
      </p:sp>
      <p:sp>
        <p:nvSpPr>
          <p:cNvPr id="59" name="文本框 58">
            <a:extLst>
              <a:ext uri="{FF2B5EF4-FFF2-40B4-BE49-F238E27FC236}">
                <a16:creationId xmlns:a16="http://schemas.microsoft.com/office/drawing/2014/main" id="{C2B292D3-8597-40AE-8C20-8C885E0C511C}"/>
              </a:ext>
            </a:extLst>
          </p:cNvPr>
          <p:cNvSpPr txBox="1"/>
          <p:nvPr/>
        </p:nvSpPr>
        <p:spPr>
          <a:xfrm>
            <a:off x="3371903" y="2852269"/>
            <a:ext cx="1921243" cy="830997"/>
          </a:xfrm>
          <a:prstGeom prst="rect">
            <a:avLst/>
          </a:prstGeom>
          <a:noFill/>
        </p:spPr>
        <p:txBody>
          <a:bodyPr wrap="square" rtlCol="0">
            <a:spAutoFit/>
          </a:bodyPr>
          <a:lstStyle/>
          <a:p>
            <a:r>
              <a:rPr lang="zh-CN" altLang="en-US" sz="1200" b="1" dirty="0">
                <a:solidFill>
                  <a:schemeClr val="bg1"/>
                </a:solidFill>
                <a:latin typeface="等线" panose="020F0502020204030204"/>
                <a:ea typeface="等线" panose="02010600030101010101" pitchFamily="2" charset="-122"/>
              </a:rPr>
              <a:t>这里我会写一段话大致描述这部分内容这里我会写一段话大致描述这里我会写一段</a:t>
            </a:r>
            <a:endParaRPr lang="zh-CN" altLang="en-US" sz="1200" b="1" dirty="0">
              <a:solidFill>
                <a:schemeClr val="bg1"/>
              </a:solidFill>
            </a:endParaRPr>
          </a:p>
        </p:txBody>
      </p:sp>
      <p:sp>
        <p:nvSpPr>
          <p:cNvPr id="60" name="文本框 59">
            <a:extLst>
              <a:ext uri="{FF2B5EF4-FFF2-40B4-BE49-F238E27FC236}">
                <a16:creationId xmlns:a16="http://schemas.microsoft.com/office/drawing/2014/main" id="{C1848BD7-067C-4771-8397-89ADBD2C3186}"/>
              </a:ext>
            </a:extLst>
          </p:cNvPr>
          <p:cNvSpPr txBox="1"/>
          <p:nvPr/>
        </p:nvSpPr>
        <p:spPr>
          <a:xfrm>
            <a:off x="6883157" y="3989354"/>
            <a:ext cx="986167" cy="461665"/>
          </a:xfrm>
          <a:prstGeom prst="rect">
            <a:avLst/>
          </a:prstGeom>
          <a:noFill/>
        </p:spPr>
        <p:txBody>
          <a:bodyPr wrap="none" rtlCol="0">
            <a:spAutoFit/>
          </a:bodyPr>
          <a:lstStyle/>
          <a:p>
            <a:pPr algn="ctr"/>
            <a:r>
              <a:rPr lang="zh-CN" altLang="en-US" sz="2400" b="1" dirty="0">
                <a:solidFill>
                  <a:srgbClr val="0066FF"/>
                </a:solidFill>
                <a:latin typeface="等线" panose="020F0502020204030204"/>
                <a:ea typeface="等线" panose="02010600030101010101" pitchFamily="2" charset="-122"/>
              </a:rPr>
              <a:t>楼盘</a:t>
            </a:r>
            <a:r>
              <a:rPr lang="en-US" altLang="zh-CN" sz="2400" b="1" dirty="0">
                <a:solidFill>
                  <a:srgbClr val="0066FF"/>
                </a:solidFill>
                <a:latin typeface="等线" panose="020F0502020204030204"/>
                <a:ea typeface="等线" panose="02010600030101010101" pitchFamily="2" charset="-122"/>
              </a:rPr>
              <a:t>B</a:t>
            </a:r>
            <a:endParaRPr lang="zh-CN" altLang="en-US" sz="2400" b="1" dirty="0">
              <a:solidFill>
                <a:srgbClr val="0066FF"/>
              </a:solidFill>
            </a:endParaRPr>
          </a:p>
        </p:txBody>
      </p:sp>
      <p:sp>
        <p:nvSpPr>
          <p:cNvPr id="64" name="文本框 63">
            <a:extLst>
              <a:ext uri="{FF2B5EF4-FFF2-40B4-BE49-F238E27FC236}">
                <a16:creationId xmlns:a16="http://schemas.microsoft.com/office/drawing/2014/main" id="{3EB15204-8627-420D-BC71-88A52C5F7A56}"/>
              </a:ext>
            </a:extLst>
          </p:cNvPr>
          <p:cNvSpPr txBox="1"/>
          <p:nvPr/>
        </p:nvSpPr>
        <p:spPr>
          <a:xfrm>
            <a:off x="6883157" y="4404168"/>
            <a:ext cx="2207763" cy="895181"/>
          </a:xfrm>
          <a:prstGeom prst="rect">
            <a:avLst/>
          </a:prstGeom>
          <a:noFill/>
        </p:spPr>
        <p:txBody>
          <a:bodyPr wrap="square" rtlCol="0">
            <a:spAutoFit/>
          </a:bodyPr>
          <a:lstStyle/>
          <a:p>
            <a:pPr>
              <a:lnSpc>
                <a:spcPct val="150000"/>
              </a:lnSpc>
            </a:pPr>
            <a:r>
              <a:rPr lang="zh-CN" altLang="en-US" sz="1200" b="1" dirty="0">
                <a:solidFill>
                  <a:schemeClr val="tx1">
                    <a:lumMod val="50000"/>
                    <a:lumOff val="50000"/>
                  </a:schemeClr>
                </a:solidFill>
                <a:latin typeface="等线" panose="020F0502020204030204"/>
                <a:ea typeface="等线" panose="02010600030101010101" pitchFamily="2" charset="-122"/>
              </a:rPr>
              <a:t>这里我会写一段话大致描述这部分内容这里我会写一段话大致描述这里我会写一段</a:t>
            </a:r>
            <a:endParaRPr lang="zh-CN" altLang="en-US" sz="1200" b="1" dirty="0">
              <a:solidFill>
                <a:schemeClr val="tx1">
                  <a:lumMod val="50000"/>
                  <a:lumOff val="50000"/>
                </a:schemeClr>
              </a:solidFill>
            </a:endParaRPr>
          </a:p>
        </p:txBody>
      </p:sp>
      <p:cxnSp>
        <p:nvCxnSpPr>
          <p:cNvPr id="65" name="直接连接符 64">
            <a:extLst>
              <a:ext uri="{FF2B5EF4-FFF2-40B4-BE49-F238E27FC236}">
                <a16:creationId xmlns:a16="http://schemas.microsoft.com/office/drawing/2014/main" id="{595A3D54-A3C7-4D12-A1C7-B0AE87E164C5}"/>
              </a:ext>
            </a:extLst>
          </p:cNvPr>
          <p:cNvCxnSpPr>
            <a:cxnSpLocks/>
            <a:endCxn id="60" idx="1"/>
          </p:cNvCxnSpPr>
          <p:nvPr/>
        </p:nvCxnSpPr>
        <p:spPr>
          <a:xfrm flipV="1">
            <a:off x="4180124" y="4220187"/>
            <a:ext cx="2703033" cy="593732"/>
          </a:xfrm>
          <a:prstGeom prst="line">
            <a:avLst/>
          </a:prstGeom>
          <a:ln w="12700">
            <a:gradFill>
              <a:gsLst>
                <a:gs pos="74000">
                  <a:schemeClr val="bg1"/>
                </a:gs>
                <a:gs pos="82000">
                  <a:srgbClr val="0066FF"/>
                </a:gs>
              </a:gsLst>
              <a:lin ang="0" scaled="0"/>
            </a:gradFill>
            <a:headEnd type="oval"/>
          </a:ln>
        </p:spPr>
        <p:style>
          <a:lnRef idx="1">
            <a:schemeClr val="accent1"/>
          </a:lnRef>
          <a:fillRef idx="0">
            <a:schemeClr val="accent1"/>
          </a:fillRef>
          <a:effectRef idx="0">
            <a:schemeClr val="accent1"/>
          </a:effectRef>
          <a:fontRef idx="minor">
            <a:schemeClr val="tx1"/>
          </a:fontRef>
        </p:style>
      </p:cxnSp>
      <p:sp>
        <p:nvSpPr>
          <p:cNvPr id="67" name="任意多边形: 形状 66">
            <a:extLst>
              <a:ext uri="{FF2B5EF4-FFF2-40B4-BE49-F238E27FC236}">
                <a16:creationId xmlns:a16="http://schemas.microsoft.com/office/drawing/2014/main" id="{B3BE3D2E-E9E2-4113-9169-9A86CECBE6A0}"/>
              </a:ext>
            </a:extLst>
          </p:cNvPr>
          <p:cNvSpPr/>
          <p:nvPr/>
        </p:nvSpPr>
        <p:spPr>
          <a:xfrm>
            <a:off x="9361033" y="3778993"/>
            <a:ext cx="2404393" cy="2069851"/>
          </a:xfrm>
          <a:custGeom>
            <a:avLst/>
            <a:gdLst>
              <a:gd name="connsiteX0" fmla="*/ 503965 w 2404393"/>
              <a:gd name="connsiteY0" fmla="*/ 0 h 2069851"/>
              <a:gd name="connsiteX1" fmla="*/ 630259 w 2404393"/>
              <a:gd name="connsiteY1" fmla="*/ 217748 h 2069851"/>
              <a:gd name="connsiteX2" fmla="*/ 2361980 w 2404393"/>
              <a:gd name="connsiteY2" fmla="*/ 217748 h 2069851"/>
              <a:gd name="connsiteX3" fmla="*/ 2404393 w 2404393"/>
              <a:gd name="connsiteY3" fmla="*/ 260161 h 2069851"/>
              <a:gd name="connsiteX4" fmla="*/ 2404393 w 2404393"/>
              <a:gd name="connsiteY4" fmla="*/ 2027438 h 2069851"/>
              <a:gd name="connsiteX5" fmla="*/ 2361980 w 2404393"/>
              <a:gd name="connsiteY5" fmla="*/ 2069851 h 2069851"/>
              <a:gd name="connsiteX6" fmla="*/ 42413 w 2404393"/>
              <a:gd name="connsiteY6" fmla="*/ 2069851 h 2069851"/>
              <a:gd name="connsiteX7" fmla="*/ 0 w 2404393"/>
              <a:gd name="connsiteY7" fmla="*/ 2027438 h 2069851"/>
              <a:gd name="connsiteX8" fmla="*/ 0 w 2404393"/>
              <a:gd name="connsiteY8" fmla="*/ 260161 h 2069851"/>
              <a:gd name="connsiteX9" fmla="*/ 42413 w 2404393"/>
              <a:gd name="connsiteY9" fmla="*/ 217748 h 2069851"/>
              <a:gd name="connsiteX10" fmla="*/ 377671 w 2404393"/>
              <a:gd name="connsiteY10" fmla="*/ 217748 h 206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04393" h="2069851">
                <a:moveTo>
                  <a:pt x="503965" y="0"/>
                </a:moveTo>
                <a:lnTo>
                  <a:pt x="630259" y="217748"/>
                </a:lnTo>
                <a:lnTo>
                  <a:pt x="2361980" y="217748"/>
                </a:lnTo>
                <a:cubicBezTo>
                  <a:pt x="2385404" y="217748"/>
                  <a:pt x="2404393" y="236737"/>
                  <a:pt x="2404393" y="260161"/>
                </a:cubicBezTo>
                <a:lnTo>
                  <a:pt x="2404393" y="2027438"/>
                </a:lnTo>
                <a:cubicBezTo>
                  <a:pt x="2404393" y="2050862"/>
                  <a:pt x="2385404" y="2069851"/>
                  <a:pt x="2361980" y="2069851"/>
                </a:cubicBezTo>
                <a:lnTo>
                  <a:pt x="42413" y="2069851"/>
                </a:lnTo>
                <a:cubicBezTo>
                  <a:pt x="18989" y="2069851"/>
                  <a:pt x="0" y="2050862"/>
                  <a:pt x="0" y="2027438"/>
                </a:cubicBezTo>
                <a:lnTo>
                  <a:pt x="0" y="260161"/>
                </a:lnTo>
                <a:cubicBezTo>
                  <a:pt x="0" y="236737"/>
                  <a:pt x="18989" y="217748"/>
                  <a:pt x="42413" y="217748"/>
                </a:cubicBezTo>
                <a:lnTo>
                  <a:pt x="377671" y="217748"/>
                </a:lnTo>
                <a:close/>
              </a:path>
            </a:pathLst>
          </a:custGeom>
          <a:solidFill>
            <a:schemeClr val="bg1">
              <a:alpha val="76000"/>
            </a:schemeClr>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 name="文本框 67">
            <a:extLst>
              <a:ext uri="{FF2B5EF4-FFF2-40B4-BE49-F238E27FC236}">
                <a16:creationId xmlns:a16="http://schemas.microsoft.com/office/drawing/2014/main" id="{39DE43C9-6DFD-4706-B0FB-C086FBA7E2E5}"/>
              </a:ext>
            </a:extLst>
          </p:cNvPr>
          <p:cNvSpPr txBox="1"/>
          <p:nvPr/>
        </p:nvSpPr>
        <p:spPr>
          <a:xfrm>
            <a:off x="9459347" y="4499962"/>
            <a:ext cx="2207763" cy="1172180"/>
          </a:xfrm>
          <a:prstGeom prst="rect">
            <a:avLst/>
          </a:prstGeom>
          <a:noFill/>
        </p:spPr>
        <p:txBody>
          <a:bodyPr wrap="square" rtlCol="0">
            <a:spAutoFit/>
          </a:bodyPr>
          <a:lstStyle/>
          <a:p>
            <a:pPr>
              <a:lnSpc>
                <a:spcPct val="150000"/>
              </a:lnSpc>
            </a:pPr>
            <a:r>
              <a:rPr lang="zh-CN" altLang="en-US" sz="1200" b="1" dirty="0">
                <a:solidFill>
                  <a:schemeClr val="tx1">
                    <a:lumMod val="50000"/>
                    <a:lumOff val="50000"/>
                  </a:schemeClr>
                </a:solidFill>
                <a:latin typeface="等线" panose="020F0502020204030204"/>
                <a:ea typeface="等线" panose="02010600030101010101" pitchFamily="2" charset="-122"/>
              </a:rPr>
              <a:t>这里我会写一段话大致描述这部分内容这里我会写一段话大致描述这里我会写一段我会写一段话大致描述这里我会写</a:t>
            </a:r>
            <a:endParaRPr lang="zh-CN" altLang="en-US" sz="1200" b="1" dirty="0">
              <a:solidFill>
                <a:schemeClr val="tx1">
                  <a:lumMod val="50000"/>
                  <a:lumOff val="50000"/>
                </a:schemeClr>
              </a:solidFill>
            </a:endParaRPr>
          </a:p>
        </p:txBody>
      </p:sp>
      <p:sp>
        <p:nvSpPr>
          <p:cNvPr id="69" name="文本框 68">
            <a:extLst>
              <a:ext uri="{FF2B5EF4-FFF2-40B4-BE49-F238E27FC236}">
                <a16:creationId xmlns:a16="http://schemas.microsoft.com/office/drawing/2014/main" id="{A49D457B-5FAD-40A7-8BF3-E5C1F945C418}"/>
              </a:ext>
            </a:extLst>
          </p:cNvPr>
          <p:cNvSpPr txBox="1"/>
          <p:nvPr/>
        </p:nvSpPr>
        <p:spPr>
          <a:xfrm>
            <a:off x="9490094" y="4072732"/>
            <a:ext cx="1415772" cy="461665"/>
          </a:xfrm>
          <a:prstGeom prst="rect">
            <a:avLst/>
          </a:prstGeom>
          <a:noFill/>
        </p:spPr>
        <p:txBody>
          <a:bodyPr wrap="none" rtlCol="0">
            <a:spAutoFit/>
          </a:bodyPr>
          <a:lstStyle/>
          <a:p>
            <a:pPr algn="ctr"/>
            <a:r>
              <a:rPr lang="zh-CN" altLang="en-US" sz="2400" b="1" dirty="0">
                <a:solidFill>
                  <a:srgbClr val="0066FF"/>
                </a:solidFill>
                <a:latin typeface="等线" panose="020F0502020204030204"/>
                <a:ea typeface="等线" panose="02010600030101010101" pitchFamily="2" charset="-122"/>
              </a:rPr>
              <a:t>数据显示</a:t>
            </a:r>
            <a:endParaRPr lang="zh-CN" altLang="en-US" sz="2400" b="1" dirty="0">
              <a:solidFill>
                <a:srgbClr val="0066FF"/>
              </a:solidFill>
            </a:endParaRPr>
          </a:p>
        </p:txBody>
      </p:sp>
    </p:spTree>
    <p:extLst>
      <p:ext uri="{BB962C8B-B14F-4D97-AF65-F5344CB8AC3E}">
        <p14:creationId xmlns:p14="http://schemas.microsoft.com/office/powerpoint/2010/main" val="20599831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34A840B1-07DE-49BF-8714-48BAB0CA307B}"/>
              </a:ext>
            </a:extLst>
          </p:cNvPr>
          <p:cNvPicPr>
            <a:picLocks noChangeAspect="1"/>
          </p:cNvPicPr>
          <p:nvPr/>
        </p:nvPicPr>
        <p:blipFill>
          <a:blip r:embed="rId3"/>
          <a:stretch>
            <a:fillRect/>
          </a:stretch>
        </p:blipFill>
        <p:spPr>
          <a:xfrm>
            <a:off x="0" y="4383289"/>
            <a:ext cx="12192000" cy="2474976"/>
          </a:xfrm>
          <a:prstGeom prst="rect">
            <a:avLst/>
          </a:prstGeom>
        </p:spPr>
      </p:pic>
      <p:pic>
        <p:nvPicPr>
          <p:cNvPr id="18" name="图片 17">
            <a:extLst>
              <a:ext uri="{FF2B5EF4-FFF2-40B4-BE49-F238E27FC236}">
                <a16:creationId xmlns:a16="http://schemas.microsoft.com/office/drawing/2014/main" id="{8AC32C26-6A32-4C40-BD7A-58F38CA2E189}"/>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4700"/>
                    </a14:imgEffect>
                  </a14:imgLayer>
                </a14:imgProps>
              </a:ext>
            </a:extLst>
          </a:blip>
          <a:stretch>
            <a:fillRect/>
          </a:stretch>
        </p:blipFill>
        <p:spPr>
          <a:xfrm>
            <a:off x="0" y="-1004"/>
            <a:ext cx="12192000" cy="1463040"/>
          </a:xfrm>
          <a:prstGeom prst="rect">
            <a:avLst/>
          </a:prstGeom>
        </p:spPr>
      </p:pic>
      <p:grpSp>
        <p:nvGrpSpPr>
          <p:cNvPr id="33" name="组合 32">
            <a:extLst>
              <a:ext uri="{FF2B5EF4-FFF2-40B4-BE49-F238E27FC236}">
                <a16:creationId xmlns:a16="http://schemas.microsoft.com/office/drawing/2014/main" id="{0605BB9B-FA7F-4AAF-B485-FCAF3E7DD0C1}"/>
              </a:ext>
            </a:extLst>
          </p:cNvPr>
          <p:cNvGrpSpPr/>
          <p:nvPr/>
        </p:nvGrpSpPr>
        <p:grpSpPr>
          <a:xfrm>
            <a:off x="8348692" y="2650053"/>
            <a:ext cx="685901" cy="626292"/>
            <a:chOff x="7832985" y="238770"/>
            <a:chExt cx="685901" cy="626292"/>
          </a:xfrm>
        </p:grpSpPr>
        <p:sp>
          <p:nvSpPr>
            <p:cNvPr id="30" name="任意多边形: 形状 29">
              <a:extLst>
                <a:ext uri="{FF2B5EF4-FFF2-40B4-BE49-F238E27FC236}">
                  <a16:creationId xmlns:a16="http://schemas.microsoft.com/office/drawing/2014/main" id="{68989DFE-3540-4C73-B39A-8601E59D5532}"/>
                </a:ext>
              </a:extLst>
            </p:cNvPr>
            <p:cNvSpPr/>
            <p:nvPr/>
          </p:nvSpPr>
          <p:spPr>
            <a:xfrm rot="19011503">
              <a:off x="7832985" y="388898"/>
              <a:ext cx="305546" cy="326038"/>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id="{1564F088-9056-4EA9-8C00-18BAD9A9BE8C}"/>
                </a:ext>
              </a:extLst>
            </p:cNvPr>
            <p:cNvSpPr/>
            <p:nvPr/>
          </p:nvSpPr>
          <p:spPr>
            <a:xfrm rot="19011503">
              <a:off x="7931958" y="238770"/>
              <a:ext cx="586928" cy="626292"/>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05CF33B1-C62F-4E0E-85B4-E0FA0683EFB5}"/>
                </a:ext>
              </a:extLst>
            </p:cNvPr>
            <p:cNvSpPr/>
            <p:nvPr/>
          </p:nvSpPr>
          <p:spPr>
            <a:xfrm rot="19011503">
              <a:off x="7914151" y="326516"/>
              <a:ext cx="422466" cy="450800"/>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8" name="矩形: 圆角 37">
            <a:extLst>
              <a:ext uri="{FF2B5EF4-FFF2-40B4-BE49-F238E27FC236}">
                <a16:creationId xmlns:a16="http://schemas.microsoft.com/office/drawing/2014/main" id="{46CD227A-0D28-4FA3-990E-9661E7102837}"/>
              </a:ext>
            </a:extLst>
          </p:cNvPr>
          <p:cNvSpPr/>
          <p:nvPr/>
        </p:nvSpPr>
        <p:spPr>
          <a:xfrm>
            <a:off x="696687" y="1573198"/>
            <a:ext cx="10798626" cy="4437318"/>
          </a:xfrm>
          <a:prstGeom prst="roundRect">
            <a:avLst>
              <a:gd name="adj" fmla="val 2290"/>
            </a:avLst>
          </a:prstGeom>
          <a:solidFill>
            <a:schemeClr val="bg1">
              <a:alpha val="76000"/>
            </a:schemeClr>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a16="http://schemas.microsoft.com/office/drawing/2014/main" id="{86B6EDDC-7AB5-4815-81CA-31FE20D4A87E}"/>
              </a:ext>
            </a:extLst>
          </p:cNvPr>
          <p:cNvSpPr/>
          <p:nvPr/>
        </p:nvSpPr>
        <p:spPr>
          <a:xfrm>
            <a:off x="1989433" y="2153960"/>
            <a:ext cx="3004458" cy="2982923"/>
          </a:xfrm>
          <a:prstGeom prst="roundRect">
            <a:avLst>
              <a:gd name="adj" fmla="val 2671"/>
            </a:avLst>
          </a:prstGeom>
          <a:solidFill>
            <a:srgbClr val="0066FF"/>
          </a:solidFill>
          <a:ln w="889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id="{24949DA3-A664-4003-AE94-537C775518ED}"/>
              </a:ext>
            </a:extLst>
          </p:cNvPr>
          <p:cNvSpPr/>
          <p:nvPr/>
        </p:nvSpPr>
        <p:spPr>
          <a:xfrm>
            <a:off x="5690578" y="3429000"/>
            <a:ext cx="4719945" cy="1462556"/>
          </a:xfrm>
          <a:prstGeom prst="roundRect">
            <a:avLst>
              <a:gd name="adj" fmla="val 0"/>
            </a:avLst>
          </a:prstGeom>
          <a:solidFill>
            <a:srgbClr val="0066FF"/>
          </a:solidFill>
          <a:ln w="889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E15442F4-EE60-4AAA-8AC5-C3BB6FF138E8}"/>
              </a:ext>
            </a:extLst>
          </p:cNvPr>
          <p:cNvSpPr/>
          <p:nvPr/>
        </p:nvSpPr>
        <p:spPr>
          <a:xfrm>
            <a:off x="5690578" y="2463680"/>
            <a:ext cx="4719945" cy="965320"/>
          </a:xfrm>
          <a:prstGeom prst="roundRect">
            <a:avLst>
              <a:gd name="adj" fmla="val 0"/>
            </a:avLst>
          </a:prstGeom>
          <a:solidFill>
            <a:srgbClr val="0066FF"/>
          </a:solidFill>
          <a:ln w="889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descr="QR 代码&#10;&#10;描述已自动生成">
            <a:extLst>
              <a:ext uri="{FF2B5EF4-FFF2-40B4-BE49-F238E27FC236}">
                <a16:creationId xmlns:a16="http://schemas.microsoft.com/office/drawing/2014/main" id="{BB2B3D5A-1470-43DC-BC31-3DFF0D534B1A}"/>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170361" y="2328007"/>
            <a:ext cx="2649358" cy="2649358"/>
          </a:xfrm>
          <a:prstGeom prst="rect">
            <a:avLst/>
          </a:prstGeom>
        </p:spPr>
      </p:pic>
      <p:sp>
        <p:nvSpPr>
          <p:cNvPr id="45" name="文本框 44">
            <a:extLst>
              <a:ext uri="{FF2B5EF4-FFF2-40B4-BE49-F238E27FC236}">
                <a16:creationId xmlns:a16="http://schemas.microsoft.com/office/drawing/2014/main" id="{C0EC4972-B44F-4E48-8765-90E25F608C35}"/>
              </a:ext>
            </a:extLst>
          </p:cNvPr>
          <p:cNvSpPr txBox="1"/>
          <p:nvPr/>
        </p:nvSpPr>
        <p:spPr>
          <a:xfrm>
            <a:off x="5751674" y="2556881"/>
            <a:ext cx="4714752" cy="769441"/>
          </a:xfrm>
          <a:prstGeom prst="rect">
            <a:avLst/>
          </a:prstGeom>
          <a:noFill/>
          <a:ln>
            <a:noFill/>
          </a:ln>
          <a:effectLst/>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pPr algn="ctr"/>
            <a:r>
              <a:rPr kumimoji="0" lang="zh-CN" altLang="en-US" sz="4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苘苘</a:t>
            </a:r>
            <a:r>
              <a:rPr kumimoji="0" lang="en-US" altLang="zh-CN" sz="4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PPT</a:t>
            </a:r>
            <a:r>
              <a:rPr kumimoji="0" lang="zh-CN" altLang="en-US" sz="4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苘苘</a:t>
            </a:r>
            <a:r>
              <a:rPr kumimoji="0" lang="en-US" altLang="zh-CN" sz="4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PPT</a:t>
            </a:r>
          </a:p>
        </p:txBody>
      </p:sp>
      <p:sp>
        <p:nvSpPr>
          <p:cNvPr id="46" name="文本框 45">
            <a:extLst>
              <a:ext uri="{FF2B5EF4-FFF2-40B4-BE49-F238E27FC236}">
                <a16:creationId xmlns:a16="http://schemas.microsoft.com/office/drawing/2014/main" id="{954FCA62-7D95-4C16-9977-3CAA93972A65}"/>
              </a:ext>
            </a:extLst>
          </p:cNvPr>
          <p:cNvSpPr txBox="1"/>
          <p:nvPr/>
        </p:nvSpPr>
        <p:spPr>
          <a:xfrm>
            <a:off x="5856494" y="3642147"/>
            <a:ext cx="2954654" cy="961482"/>
          </a:xfrm>
          <a:prstGeom prst="rect">
            <a:avLst/>
          </a:prstGeom>
          <a:noFill/>
          <a:ln>
            <a:noFill/>
          </a:ln>
          <a:effectLst/>
        </p:spPr>
        <p:txBody>
          <a:bodyPr wrap="square">
            <a:spAutoFit/>
          </a:bodyPr>
          <a:lstStyle/>
          <a:p>
            <a:pPr marL="342900" indent="-342900">
              <a:lnSpc>
                <a:spcPct val="150000"/>
              </a:lnSpc>
              <a:buFont typeface="Arial" panose="020B0604020202020204" pitchFamily="34" charset="0"/>
              <a:buChar char="•"/>
            </a:pPr>
            <a:r>
              <a:rPr lang="en-US" altLang="zh-CN" sz="2000" dirty="0">
                <a:solidFill>
                  <a:schemeClr val="bg1"/>
                </a:solidFill>
                <a:latin typeface="思源黑体 CN Heavy" panose="020B0A00000000000000" pitchFamily="34" charset="-122"/>
                <a:ea typeface="思源黑体 CN Heavy" panose="020B0A00000000000000" pitchFamily="34" charset="-122"/>
              </a:rPr>
              <a:t>PPT</a:t>
            </a:r>
            <a:r>
              <a:rPr lang="zh-CN" altLang="en-US" sz="2000" dirty="0">
                <a:solidFill>
                  <a:schemeClr val="bg1"/>
                </a:solidFill>
                <a:latin typeface="思源黑体 CN Heavy" panose="020B0A00000000000000" pitchFamily="34" charset="-122"/>
                <a:ea typeface="思源黑体 CN Heavy" panose="020B0A00000000000000" pitchFamily="34" charset="-122"/>
              </a:rPr>
              <a:t>私人定制</a:t>
            </a:r>
          </a:p>
          <a:p>
            <a:pPr marL="342900" indent="-342900">
              <a:lnSpc>
                <a:spcPct val="150000"/>
              </a:lnSpc>
              <a:buFont typeface="Arial" panose="020B0604020202020204" pitchFamily="34" charset="0"/>
              <a:buChar char="•"/>
            </a:pPr>
            <a:r>
              <a:rPr lang="en-US" altLang="zh-CN" sz="2000" dirty="0">
                <a:solidFill>
                  <a:schemeClr val="bg1"/>
                </a:solidFill>
                <a:latin typeface="思源黑体 CN Heavy" panose="020B0A00000000000000" pitchFamily="34" charset="-122"/>
                <a:ea typeface="思源黑体 CN Heavy" panose="020B0A00000000000000" pitchFamily="34" charset="-122"/>
              </a:rPr>
              <a:t>PPT</a:t>
            </a:r>
            <a:r>
              <a:rPr lang="zh-CN" altLang="en-US" sz="2000" dirty="0">
                <a:solidFill>
                  <a:schemeClr val="bg1"/>
                </a:solidFill>
                <a:latin typeface="思源黑体 CN Heavy" panose="020B0A00000000000000" pitchFamily="34" charset="-122"/>
                <a:ea typeface="思源黑体 CN Heavy" panose="020B0A00000000000000" pitchFamily="34" charset="-122"/>
              </a:rPr>
              <a:t>动画制作</a:t>
            </a:r>
          </a:p>
        </p:txBody>
      </p:sp>
      <p:sp>
        <p:nvSpPr>
          <p:cNvPr id="60" name="矩形: 圆角 59">
            <a:extLst>
              <a:ext uri="{FF2B5EF4-FFF2-40B4-BE49-F238E27FC236}">
                <a16:creationId xmlns:a16="http://schemas.microsoft.com/office/drawing/2014/main" id="{85078B8F-6A38-45DA-B101-074D079B72B5}"/>
              </a:ext>
            </a:extLst>
          </p:cNvPr>
          <p:cNvSpPr/>
          <p:nvPr/>
        </p:nvSpPr>
        <p:spPr>
          <a:xfrm>
            <a:off x="3495040" y="466235"/>
            <a:ext cx="5201920" cy="636004"/>
          </a:xfrm>
          <a:prstGeom prst="roundRect">
            <a:avLst>
              <a:gd name="adj" fmla="val 50000"/>
            </a:avLst>
          </a:prstGeom>
          <a:gradFill>
            <a:gsLst>
              <a:gs pos="99000">
                <a:srgbClr val="0066FF"/>
              </a:gs>
              <a:gs pos="0">
                <a:srgbClr val="1A80F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id="{1E50B8B0-A885-493F-90BE-0177B509E8D1}"/>
              </a:ext>
            </a:extLst>
          </p:cNvPr>
          <p:cNvSpPr txBox="1"/>
          <p:nvPr/>
        </p:nvSpPr>
        <p:spPr>
          <a:xfrm>
            <a:off x="4206241" y="491850"/>
            <a:ext cx="3779518" cy="584775"/>
          </a:xfrm>
          <a:prstGeom prst="rect">
            <a:avLst/>
          </a:prstGeom>
          <a:noFill/>
        </p:spPr>
        <p:txBody>
          <a:bodyPr wrap="square" rtlCol="0">
            <a:spAutoFit/>
          </a:bodyPr>
          <a:lstStyle/>
          <a:p>
            <a:pPr algn="dist"/>
            <a:r>
              <a:rPr lang="zh-CN" altLang="en-US" sz="3200" b="1" dirty="0">
                <a:solidFill>
                  <a:schemeClr val="bg1"/>
                </a:solidFill>
                <a:latin typeface="等线" panose="020F0502020204030204"/>
                <a:ea typeface="等线" panose="02010600030101010101" pitchFamily="2" charset="-122"/>
              </a:rPr>
              <a:t>交个朋友吧！</a:t>
            </a:r>
            <a:endParaRPr lang="zh-CN" altLang="en-US" sz="3200" b="1" dirty="0">
              <a:solidFill>
                <a:schemeClr val="bg1"/>
              </a:solidFill>
            </a:endParaRPr>
          </a:p>
        </p:txBody>
      </p:sp>
      <p:grpSp>
        <p:nvGrpSpPr>
          <p:cNvPr id="62" name="组合 61">
            <a:extLst>
              <a:ext uri="{FF2B5EF4-FFF2-40B4-BE49-F238E27FC236}">
                <a16:creationId xmlns:a16="http://schemas.microsoft.com/office/drawing/2014/main" id="{05B6F944-ED7C-427E-BD38-386A6ACEF6DA}"/>
              </a:ext>
            </a:extLst>
          </p:cNvPr>
          <p:cNvGrpSpPr/>
          <p:nvPr/>
        </p:nvGrpSpPr>
        <p:grpSpPr>
          <a:xfrm>
            <a:off x="7832985" y="471091"/>
            <a:ext cx="685901" cy="626292"/>
            <a:chOff x="7832985" y="238770"/>
            <a:chExt cx="685901" cy="626292"/>
          </a:xfrm>
        </p:grpSpPr>
        <p:sp>
          <p:nvSpPr>
            <p:cNvPr id="63" name="任意多边形: 形状 62">
              <a:extLst>
                <a:ext uri="{FF2B5EF4-FFF2-40B4-BE49-F238E27FC236}">
                  <a16:creationId xmlns:a16="http://schemas.microsoft.com/office/drawing/2014/main" id="{B92533BE-EEFD-4A6E-92A1-4D118183758B}"/>
                </a:ext>
              </a:extLst>
            </p:cNvPr>
            <p:cNvSpPr/>
            <p:nvPr/>
          </p:nvSpPr>
          <p:spPr>
            <a:xfrm rot="19011503">
              <a:off x="7832985" y="388898"/>
              <a:ext cx="305546" cy="326038"/>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 name="任意多边形: 形状 63">
              <a:extLst>
                <a:ext uri="{FF2B5EF4-FFF2-40B4-BE49-F238E27FC236}">
                  <a16:creationId xmlns:a16="http://schemas.microsoft.com/office/drawing/2014/main" id="{ADA4F49E-2D58-4365-A3C0-2DE30545AAD3}"/>
                </a:ext>
              </a:extLst>
            </p:cNvPr>
            <p:cNvSpPr/>
            <p:nvPr/>
          </p:nvSpPr>
          <p:spPr>
            <a:xfrm rot="19011503">
              <a:off x="7931958" y="238770"/>
              <a:ext cx="586928" cy="626292"/>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 name="任意多边形: 形状 64">
              <a:extLst>
                <a:ext uri="{FF2B5EF4-FFF2-40B4-BE49-F238E27FC236}">
                  <a16:creationId xmlns:a16="http://schemas.microsoft.com/office/drawing/2014/main" id="{B519F477-6722-4D14-AA33-F8E75806AE09}"/>
                </a:ext>
              </a:extLst>
            </p:cNvPr>
            <p:cNvSpPr/>
            <p:nvPr/>
          </p:nvSpPr>
          <p:spPr>
            <a:xfrm rot="19011503">
              <a:off x="7914151" y="326516"/>
              <a:ext cx="422466" cy="450800"/>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66" name="组合 65">
            <a:extLst>
              <a:ext uri="{FF2B5EF4-FFF2-40B4-BE49-F238E27FC236}">
                <a16:creationId xmlns:a16="http://schemas.microsoft.com/office/drawing/2014/main" id="{AFC21661-B98C-4DF5-9659-1CA72D3AD95B}"/>
              </a:ext>
            </a:extLst>
          </p:cNvPr>
          <p:cNvGrpSpPr/>
          <p:nvPr/>
        </p:nvGrpSpPr>
        <p:grpSpPr>
          <a:xfrm flipH="1">
            <a:off x="3640344" y="471091"/>
            <a:ext cx="685901" cy="626292"/>
            <a:chOff x="7832985" y="238770"/>
            <a:chExt cx="685901" cy="626292"/>
          </a:xfrm>
        </p:grpSpPr>
        <p:sp>
          <p:nvSpPr>
            <p:cNvPr id="79" name="任意多边形: 形状 78">
              <a:extLst>
                <a:ext uri="{FF2B5EF4-FFF2-40B4-BE49-F238E27FC236}">
                  <a16:creationId xmlns:a16="http://schemas.microsoft.com/office/drawing/2014/main" id="{E843D1EA-67DD-4C98-915E-AB00963936E1}"/>
                </a:ext>
              </a:extLst>
            </p:cNvPr>
            <p:cNvSpPr/>
            <p:nvPr/>
          </p:nvSpPr>
          <p:spPr>
            <a:xfrm rot="19011503">
              <a:off x="7832985" y="388898"/>
              <a:ext cx="305546" cy="326038"/>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 name="任意多边形: 形状 79">
              <a:extLst>
                <a:ext uri="{FF2B5EF4-FFF2-40B4-BE49-F238E27FC236}">
                  <a16:creationId xmlns:a16="http://schemas.microsoft.com/office/drawing/2014/main" id="{07CB2EF0-AFD9-44BD-90E4-4492FDFD75AA}"/>
                </a:ext>
              </a:extLst>
            </p:cNvPr>
            <p:cNvSpPr/>
            <p:nvPr/>
          </p:nvSpPr>
          <p:spPr>
            <a:xfrm rot="19011503">
              <a:off x="7931958" y="238770"/>
              <a:ext cx="586928" cy="626292"/>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任意多边形: 形状 80">
              <a:extLst>
                <a:ext uri="{FF2B5EF4-FFF2-40B4-BE49-F238E27FC236}">
                  <a16:creationId xmlns:a16="http://schemas.microsoft.com/office/drawing/2014/main" id="{86CB6505-D532-4573-BEEE-69313FE293A4}"/>
                </a:ext>
              </a:extLst>
            </p:cNvPr>
            <p:cNvSpPr/>
            <p:nvPr/>
          </p:nvSpPr>
          <p:spPr>
            <a:xfrm rot="19011503">
              <a:off x="7914151" y="326516"/>
              <a:ext cx="422466" cy="450800"/>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40495141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8EE24BE9-609F-49AB-8CEE-B396DCA799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73" y="4127500"/>
            <a:ext cx="12184454" cy="2730500"/>
          </a:xfrm>
          <a:prstGeom prst="rect">
            <a:avLst/>
          </a:prstGeom>
        </p:spPr>
      </p:pic>
      <p:sp>
        <p:nvSpPr>
          <p:cNvPr id="19" name="矩形 18">
            <a:extLst>
              <a:ext uri="{FF2B5EF4-FFF2-40B4-BE49-F238E27FC236}">
                <a16:creationId xmlns:a16="http://schemas.microsoft.com/office/drawing/2014/main" id="{D8EDAB28-AD2B-4979-B1F3-BF1F05262273}"/>
              </a:ext>
            </a:extLst>
          </p:cNvPr>
          <p:cNvSpPr/>
          <p:nvPr/>
        </p:nvSpPr>
        <p:spPr>
          <a:xfrm>
            <a:off x="0" y="0"/>
            <a:ext cx="12192000" cy="6857999"/>
          </a:xfrm>
          <a:prstGeom prst="rect">
            <a:avLst/>
          </a:prstGeom>
          <a:solidFill>
            <a:srgbClr val="0066FF">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44978689-8D90-4A82-B1B3-B72F744EB7CB}"/>
              </a:ext>
            </a:extLst>
          </p:cNvPr>
          <p:cNvSpPr/>
          <p:nvPr/>
        </p:nvSpPr>
        <p:spPr>
          <a:xfrm>
            <a:off x="-3227" y="536547"/>
            <a:ext cx="121920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615E076B-7C01-4278-8969-F067DD257D33}"/>
              </a:ext>
            </a:extLst>
          </p:cNvPr>
          <p:cNvSpPr txBox="1"/>
          <p:nvPr/>
        </p:nvSpPr>
        <p:spPr>
          <a:xfrm>
            <a:off x="4355195" y="3610719"/>
            <a:ext cx="3481610" cy="472737"/>
          </a:xfrm>
          <a:prstGeom prst="rect">
            <a:avLst/>
          </a:prstGeom>
          <a:noFill/>
        </p:spPr>
        <p:txBody>
          <a:bodyPr wrap="none" rtlCol="0">
            <a:prstTxWarp prst="textPlain">
              <a:avLst/>
            </a:prstTxWarp>
            <a:spAutoFit/>
          </a:bodyPr>
          <a:lstStyle/>
          <a:p>
            <a:r>
              <a:rPr lang="zh-CN" altLang="en-US" sz="5400" b="1" dirty="0">
                <a:solidFill>
                  <a:schemeClr val="bg1"/>
                </a:solidFill>
                <a:latin typeface="创客贴金刚体" panose="00020600040101010101" pitchFamily="18" charset="-122"/>
                <a:ea typeface="创客贴金刚体" panose="00020600040101010101" pitchFamily="18" charset="-122"/>
                <a:cs typeface="创客贴金刚体" panose="00020600040101010101" pitchFamily="18" charset="-122"/>
              </a:rPr>
              <a:t>一张图做一个</a:t>
            </a:r>
            <a:r>
              <a:rPr lang="en-US" altLang="zh-CN" sz="5400" b="1" dirty="0">
                <a:solidFill>
                  <a:schemeClr val="bg1"/>
                </a:solidFill>
                <a:latin typeface="创客贴金刚体" panose="00020600040101010101" pitchFamily="18" charset="-122"/>
                <a:ea typeface="创客贴金刚体" panose="00020600040101010101" pitchFamily="18" charset="-122"/>
                <a:cs typeface="创客贴金刚体" panose="00020600040101010101" pitchFamily="18" charset="-122"/>
              </a:rPr>
              <a:t>PPT</a:t>
            </a:r>
            <a:endParaRPr lang="zh-CN" altLang="en-US" sz="5400" b="1" dirty="0">
              <a:solidFill>
                <a:schemeClr val="bg1"/>
              </a:solidFill>
              <a:latin typeface="创客贴金刚体" panose="00020600040101010101" pitchFamily="18" charset="-122"/>
              <a:ea typeface="创客贴金刚体" panose="00020600040101010101" pitchFamily="18" charset="-122"/>
              <a:cs typeface="创客贴金刚体" panose="00020600040101010101" pitchFamily="18" charset="-122"/>
            </a:endParaRPr>
          </a:p>
        </p:txBody>
      </p:sp>
      <p:sp>
        <p:nvSpPr>
          <p:cNvPr id="26" name="文本框 25">
            <a:extLst>
              <a:ext uri="{FF2B5EF4-FFF2-40B4-BE49-F238E27FC236}">
                <a16:creationId xmlns:a16="http://schemas.microsoft.com/office/drawing/2014/main" id="{5A59C61A-FC6F-40BC-AA1C-F39F35C27EDE}"/>
              </a:ext>
            </a:extLst>
          </p:cNvPr>
          <p:cNvSpPr txBox="1"/>
          <p:nvPr/>
        </p:nvSpPr>
        <p:spPr>
          <a:xfrm>
            <a:off x="3541455" y="1928167"/>
            <a:ext cx="5109091" cy="1569660"/>
          </a:xfrm>
          <a:prstGeom prst="rect">
            <a:avLst/>
          </a:prstGeom>
          <a:noFill/>
        </p:spPr>
        <p:txBody>
          <a:bodyPr wrap="none" rtlCol="0">
            <a:spAutoFit/>
          </a:bodyPr>
          <a:lstStyle/>
          <a:p>
            <a:pPr algn="ctr"/>
            <a:r>
              <a:rPr lang="zh-CN" altLang="en-US" sz="9600" b="1" dirty="0">
                <a:solidFill>
                  <a:schemeClr val="bg1"/>
                </a:solidFill>
                <a:latin typeface="创客贴金刚体" panose="00020600040101010101" pitchFamily="18" charset="-122"/>
                <a:ea typeface="创客贴金刚体" panose="00020600040101010101" pitchFamily="18" charset="-122"/>
                <a:cs typeface="创客贴金刚体" panose="00020600040101010101" pitchFamily="18" charset="-122"/>
              </a:rPr>
              <a:t>感谢观看</a:t>
            </a:r>
          </a:p>
        </p:txBody>
      </p:sp>
      <p:sp>
        <p:nvSpPr>
          <p:cNvPr id="27" name="任意多边形: 形状 26">
            <a:extLst>
              <a:ext uri="{FF2B5EF4-FFF2-40B4-BE49-F238E27FC236}">
                <a16:creationId xmlns:a16="http://schemas.microsoft.com/office/drawing/2014/main" id="{A4EC3ABF-1FA0-4A8E-A014-00680359F599}"/>
              </a:ext>
            </a:extLst>
          </p:cNvPr>
          <p:cNvSpPr/>
          <p:nvPr/>
        </p:nvSpPr>
        <p:spPr>
          <a:xfrm>
            <a:off x="-478971" y="5703953"/>
            <a:ext cx="14180457" cy="522676"/>
          </a:xfrm>
          <a:custGeom>
            <a:avLst/>
            <a:gdLst>
              <a:gd name="connsiteX0" fmla="*/ 0 w 14180457"/>
              <a:gd name="connsiteY0" fmla="*/ 522676 h 522676"/>
              <a:gd name="connsiteX1" fmla="*/ 1451428 w 14180457"/>
              <a:gd name="connsiteY1" fmla="*/ 145304 h 522676"/>
              <a:gd name="connsiteX2" fmla="*/ 2801257 w 14180457"/>
              <a:gd name="connsiteY2" fmla="*/ 508161 h 522676"/>
              <a:gd name="connsiteX3" fmla="*/ 4093028 w 14180457"/>
              <a:gd name="connsiteY3" fmla="*/ 145304 h 522676"/>
              <a:gd name="connsiteX4" fmla="*/ 5994400 w 14180457"/>
              <a:gd name="connsiteY4" fmla="*/ 479133 h 522676"/>
              <a:gd name="connsiteX5" fmla="*/ 7489371 w 14180457"/>
              <a:gd name="connsiteY5" fmla="*/ 14676 h 522676"/>
              <a:gd name="connsiteX6" fmla="*/ 9085942 w 14180457"/>
              <a:gd name="connsiteY6" fmla="*/ 421076 h 522676"/>
              <a:gd name="connsiteX7" fmla="*/ 10813142 w 14180457"/>
              <a:gd name="connsiteY7" fmla="*/ 161 h 522676"/>
              <a:gd name="connsiteX8" fmla="*/ 12119428 w 14180457"/>
              <a:gd name="connsiteY8" fmla="*/ 479133 h 522676"/>
              <a:gd name="connsiteX9" fmla="*/ 13266057 w 14180457"/>
              <a:gd name="connsiteY9" fmla="*/ 159818 h 522676"/>
              <a:gd name="connsiteX10" fmla="*/ 14180457 w 14180457"/>
              <a:gd name="connsiteY10" fmla="*/ 493647 h 522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80457" h="522676">
                <a:moveTo>
                  <a:pt x="0" y="522676"/>
                </a:moveTo>
                <a:cubicBezTo>
                  <a:pt x="492276" y="335199"/>
                  <a:pt x="984552" y="147723"/>
                  <a:pt x="1451428" y="145304"/>
                </a:cubicBezTo>
                <a:cubicBezTo>
                  <a:pt x="1918304" y="142885"/>
                  <a:pt x="2360990" y="508161"/>
                  <a:pt x="2801257" y="508161"/>
                </a:cubicBezTo>
                <a:cubicBezTo>
                  <a:pt x="3241524" y="508161"/>
                  <a:pt x="3560838" y="150142"/>
                  <a:pt x="4093028" y="145304"/>
                </a:cubicBezTo>
                <a:cubicBezTo>
                  <a:pt x="4625218" y="140466"/>
                  <a:pt x="5428343" y="500904"/>
                  <a:pt x="5994400" y="479133"/>
                </a:cubicBezTo>
                <a:cubicBezTo>
                  <a:pt x="6560457" y="457362"/>
                  <a:pt x="6974114" y="24352"/>
                  <a:pt x="7489371" y="14676"/>
                </a:cubicBezTo>
                <a:cubicBezTo>
                  <a:pt x="8004628" y="5000"/>
                  <a:pt x="8531980" y="423495"/>
                  <a:pt x="9085942" y="421076"/>
                </a:cubicBezTo>
                <a:cubicBezTo>
                  <a:pt x="9639904" y="418657"/>
                  <a:pt x="10307561" y="-9515"/>
                  <a:pt x="10813142" y="161"/>
                </a:cubicBezTo>
                <a:cubicBezTo>
                  <a:pt x="11318723" y="9837"/>
                  <a:pt x="11710609" y="452524"/>
                  <a:pt x="12119428" y="479133"/>
                </a:cubicBezTo>
                <a:cubicBezTo>
                  <a:pt x="12528247" y="505742"/>
                  <a:pt x="12922552" y="157399"/>
                  <a:pt x="13266057" y="159818"/>
                </a:cubicBezTo>
                <a:cubicBezTo>
                  <a:pt x="13609562" y="162237"/>
                  <a:pt x="14105467" y="350923"/>
                  <a:pt x="14180457" y="493647"/>
                </a:cubicBezTo>
              </a:path>
            </a:pathLst>
          </a:custGeom>
          <a:noFill/>
          <a:ln>
            <a:gradFill>
              <a:gsLst>
                <a:gs pos="0">
                  <a:schemeClr val="bg1">
                    <a:alpha val="52000"/>
                  </a:schemeClr>
                </a:gs>
                <a:gs pos="50000">
                  <a:srgbClr val="FFFFFF">
                    <a:alpha val="0"/>
                  </a:srgbClr>
                </a:gs>
                <a:gs pos="100000">
                  <a:schemeClr val="bg1">
                    <a:alpha val="61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id="{D9FB733B-8944-48E3-8E76-3A4539BF7A05}"/>
              </a:ext>
            </a:extLst>
          </p:cNvPr>
          <p:cNvSpPr/>
          <p:nvPr/>
        </p:nvSpPr>
        <p:spPr>
          <a:xfrm>
            <a:off x="-592771" y="5820188"/>
            <a:ext cx="13481457" cy="624626"/>
          </a:xfrm>
          <a:custGeom>
            <a:avLst/>
            <a:gdLst>
              <a:gd name="connsiteX0" fmla="*/ 26714 w 13481457"/>
              <a:gd name="connsiteY0" fmla="*/ 159698 h 624626"/>
              <a:gd name="connsiteX1" fmla="*/ 142828 w 13481457"/>
              <a:gd name="connsiteY1" fmla="*/ 145183 h 624626"/>
              <a:gd name="connsiteX2" fmla="*/ 1129800 w 13481457"/>
              <a:gd name="connsiteY2" fmla="*/ 449983 h 624626"/>
              <a:gd name="connsiteX3" fmla="*/ 2450600 w 13481457"/>
              <a:gd name="connsiteY3" fmla="*/ 130669 h 624626"/>
              <a:gd name="connsiteX4" fmla="*/ 3742371 w 13481457"/>
              <a:gd name="connsiteY4" fmla="*/ 435469 h 624626"/>
              <a:gd name="connsiteX5" fmla="*/ 5643742 w 13481457"/>
              <a:gd name="connsiteY5" fmla="*/ 41 h 624626"/>
              <a:gd name="connsiteX6" fmla="*/ 7124200 w 13481457"/>
              <a:gd name="connsiteY6" fmla="*/ 464498 h 624626"/>
              <a:gd name="connsiteX7" fmla="*/ 8474028 w 13481457"/>
              <a:gd name="connsiteY7" fmla="*/ 87126 h 624626"/>
              <a:gd name="connsiteX8" fmla="*/ 9678714 w 13481457"/>
              <a:gd name="connsiteY8" fmla="*/ 624155 h 624626"/>
              <a:gd name="connsiteX9" fmla="*/ 12726714 w 13481457"/>
              <a:gd name="connsiteY9" fmla="*/ 188726 h 624626"/>
              <a:gd name="connsiteX10" fmla="*/ 13481457 w 13481457"/>
              <a:gd name="connsiteY10" fmla="*/ 580612 h 62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81457" h="624626">
                <a:moveTo>
                  <a:pt x="26714" y="159698"/>
                </a:moveTo>
                <a:cubicBezTo>
                  <a:pt x="-7153" y="128250"/>
                  <a:pt x="-41020" y="96802"/>
                  <a:pt x="142828" y="145183"/>
                </a:cubicBezTo>
                <a:cubicBezTo>
                  <a:pt x="326676" y="193564"/>
                  <a:pt x="745171" y="452402"/>
                  <a:pt x="1129800" y="449983"/>
                </a:cubicBezTo>
                <a:cubicBezTo>
                  <a:pt x="1514429" y="447564"/>
                  <a:pt x="2015172" y="133088"/>
                  <a:pt x="2450600" y="130669"/>
                </a:cubicBezTo>
                <a:cubicBezTo>
                  <a:pt x="2886028" y="128250"/>
                  <a:pt x="3210181" y="457240"/>
                  <a:pt x="3742371" y="435469"/>
                </a:cubicBezTo>
                <a:cubicBezTo>
                  <a:pt x="4274561" y="413698"/>
                  <a:pt x="5080104" y="-4797"/>
                  <a:pt x="5643742" y="41"/>
                </a:cubicBezTo>
                <a:cubicBezTo>
                  <a:pt x="6207380" y="4879"/>
                  <a:pt x="6652486" y="449984"/>
                  <a:pt x="7124200" y="464498"/>
                </a:cubicBezTo>
                <a:cubicBezTo>
                  <a:pt x="7595914" y="479012"/>
                  <a:pt x="8048276" y="60517"/>
                  <a:pt x="8474028" y="87126"/>
                </a:cubicBezTo>
                <a:cubicBezTo>
                  <a:pt x="8899780" y="113735"/>
                  <a:pt x="8969933" y="607222"/>
                  <a:pt x="9678714" y="624155"/>
                </a:cubicBezTo>
                <a:cubicBezTo>
                  <a:pt x="10387495" y="641088"/>
                  <a:pt x="12092924" y="195983"/>
                  <a:pt x="12726714" y="188726"/>
                </a:cubicBezTo>
                <a:cubicBezTo>
                  <a:pt x="13360504" y="181469"/>
                  <a:pt x="13428238" y="459660"/>
                  <a:pt x="13481457" y="580612"/>
                </a:cubicBezTo>
              </a:path>
            </a:pathLst>
          </a:custGeom>
          <a:noFill/>
          <a:ln>
            <a:gradFill>
              <a:gsLst>
                <a:gs pos="0">
                  <a:schemeClr val="bg1">
                    <a:alpha val="52000"/>
                  </a:schemeClr>
                </a:gs>
                <a:gs pos="50000">
                  <a:srgbClr val="FFFFFF">
                    <a:alpha val="0"/>
                  </a:srgbClr>
                </a:gs>
                <a:gs pos="100000">
                  <a:schemeClr val="bg1">
                    <a:alpha val="61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id="{154D06EF-EA5F-4355-B367-F116243B4719}"/>
              </a:ext>
            </a:extLst>
          </p:cNvPr>
          <p:cNvSpPr/>
          <p:nvPr/>
        </p:nvSpPr>
        <p:spPr>
          <a:xfrm>
            <a:off x="-464457" y="5312229"/>
            <a:ext cx="14412686" cy="1288823"/>
          </a:xfrm>
          <a:custGeom>
            <a:avLst/>
            <a:gdLst>
              <a:gd name="connsiteX0" fmla="*/ 0 w 14412686"/>
              <a:gd name="connsiteY0" fmla="*/ 1233714 h 1288823"/>
              <a:gd name="connsiteX1" fmla="*/ 203200 w 14412686"/>
              <a:gd name="connsiteY1" fmla="*/ 1117600 h 1288823"/>
              <a:gd name="connsiteX2" fmla="*/ 1074057 w 14412686"/>
              <a:gd name="connsiteY2" fmla="*/ 464457 h 1288823"/>
              <a:gd name="connsiteX3" fmla="*/ 1741714 w 14412686"/>
              <a:gd name="connsiteY3" fmla="*/ 1146628 h 1288823"/>
              <a:gd name="connsiteX4" fmla="*/ 2960914 w 14412686"/>
              <a:gd name="connsiteY4" fmla="*/ 537028 h 1288823"/>
              <a:gd name="connsiteX5" fmla="*/ 3773714 w 14412686"/>
              <a:gd name="connsiteY5" fmla="*/ 1132114 h 1288823"/>
              <a:gd name="connsiteX6" fmla="*/ 4847771 w 14412686"/>
              <a:gd name="connsiteY6" fmla="*/ 537028 h 1288823"/>
              <a:gd name="connsiteX7" fmla="*/ 5704114 w 14412686"/>
              <a:gd name="connsiteY7" fmla="*/ 1175657 h 1288823"/>
              <a:gd name="connsiteX8" fmla="*/ 7199086 w 14412686"/>
              <a:gd name="connsiteY8" fmla="*/ 522514 h 1288823"/>
              <a:gd name="connsiteX9" fmla="*/ 7547428 w 14412686"/>
              <a:gd name="connsiteY9" fmla="*/ 1016000 h 1288823"/>
              <a:gd name="connsiteX10" fmla="*/ 9405257 w 14412686"/>
              <a:gd name="connsiteY10" fmla="*/ 449942 h 1288823"/>
              <a:gd name="connsiteX11" fmla="*/ 10929257 w 14412686"/>
              <a:gd name="connsiteY11" fmla="*/ 885371 h 1288823"/>
              <a:gd name="connsiteX12" fmla="*/ 12192000 w 14412686"/>
              <a:gd name="connsiteY12" fmla="*/ 1277257 h 1288823"/>
              <a:gd name="connsiteX13" fmla="*/ 13556343 w 14412686"/>
              <a:gd name="connsiteY13" fmla="*/ 420914 h 1288823"/>
              <a:gd name="connsiteX14" fmla="*/ 14412686 w 14412686"/>
              <a:gd name="connsiteY14" fmla="*/ 0 h 1288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412686" h="1288823">
                <a:moveTo>
                  <a:pt x="0" y="1233714"/>
                </a:moveTo>
                <a:cubicBezTo>
                  <a:pt x="12095" y="1239761"/>
                  <a:pt x="24191" y="1245809"/>
                  <a:pt x="203200" y="1117600"/>
                </a:cubicBezTo>
                <a:cubicBezTo>
                  <a:pt x="382209" y="989391"/>
                  <a:pt x="817638" y="459619"/>
                  <a:pt x="1074057" y="464457"/>
                </a:cubicBezTo>
                <a:cubicBezTo>
                  <a:pt x="1330476" y="469295"/>
                  <a:pt x="1427238" y="1134533"/>
                  <a:pt x="1741714" y="1146628"/>
                </a:cubicBezTo>
                <a:cubicBezTo>
                  <a:pt x="2056190" y="1158723"/>
                  <a:pt x="2622247" y="539447"/>
                  <a:pt x="2960914" y="537028"/>
                </a:cubicBezTo>
                <a:cubicBezTo>
                  <a:pt x="3299581" y="534609"/>
                  <a:pt x="3459238" y="1132114"/>
                  <a:pt x="3773714" y="1132114"/>
                </a:cubicBezTo>
                <a:cubicBezTo>
                  <a:pt x="4088190" y="1132114"/>
                  <a:pt x="4526038" y="529771"/>
                  <a:pt x="4847771" y="537028"/>
                </a:cubicBezTo>
                <a:cubicBezTo>
                  <a:pt x="5169504" y="544285"/>
                  <a:pt x="5312228" y="1178076"/>
                  <a:pt x="5704114" y="1175657"/>
                </a:cubicBezTo>
                <a:cubicBezTo>
                  <a:pt x="6096000" y="1173238"/>
                  <a:pt x="6891867" y="549123"/>
                  <a:pt x="7199086" y="522514"/>
                </a:cubicBezTo>
                <a:cubicBezTo>
                  <a:pt x="7506305" y="495905"/>
                  <a:pt x="7179733" y="1028095"/>
                  <a:pt x="7547428" y="1016000"/>
                </a:cubicBezTo>
                <a:cubicBezTo>
                  <a:pt x="7915123" y="1003905"/>
                  <a:pt x="8841619" y="471713"/>
                  <a:pt x="9405257" y="449942"/>
                </a:cubicBezTo>
                <a:cubicBezTo>
                  <a:pt x="9968895" y="428171"/>
                  <a:pt x="10464800" y="747485"/>
                  <a:pt x="10929257" y="885371"/>
                </a:cubicBezTo>
                <a:cubicBezTo>
                  <a:pt x="11393714" y="1023257"/>
                  <a:pt x="11754152" y="1354666"/>
                  <a:pt x="12192000" y="1277257"/>
                </a:cubicBezTo>
                <a:cubicBezTo>
                  <a:pt x="12629848" y="1199848"/>
                  <a:pt x="13186229" y="633790"/>
                  <a:pt x="13556343" y="420914"/>
                </a:cubicBezTo>
                <a:cubicBezTo>
                  <a:pt x="13926457" y="208038"/>
                  <a:pt x="14313505" y="53219"/>
                  <a:pt x="14412686" y="0"/>
                </a:cubicBezTo>
              </a:path>
            </a:pathLst>
          </a:custGeom>
          <a:noFill/>
          <a:ln>
            <a:gradFill>
              <a:gsLst>
                <a:gs pos="0">
                  <a:schemeClr val="bg1">
                    <a:alpha val="52000"/>
                  </a:schemeClr>
                </a:gs>
                <a:gs pos="50000">
                  <a:srgbClr val="FFFFFF">
                    <a:alpha val="0"/>
                  </a:srgbClr>
                </a:gs>
                <a:gs pos="100000">
                  <a:schemeClr val="bg1">
                    <a:alpha val="61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id="{33F3DE40-798D-47B7-A696-466E99254147}"/>
              </a:ext>
            </a:extLst>
          </p:cNvPr>
          <p:cNvSpPr/>
          <p:nvPr/>
        </p:nvSpPr>
        <p:spPr>
          <a:xfrm flipV="1">
            <a:off x="-725714" y="5661365"/>
            <a:ext cx="14180457" cy="434553"/>
          </a:xfrm>
          <a:custGeom>
            <a:avLst/>
            <a:gdLst>
              <a:gd name="connsiteX0" fmla="*/ 0 w 14180457"/>
              <a:gd name="connsiteY0" fmla="*/ 522676 h 522676"/>
              <a:gd name="connsiteX1" fmla="*/ 1451428 w 14180457"/>
              <a:gd name="connsiteY1" fmla="*/ 145304 h 522676"/>
              <a:gd name="connsiteX2" fmla="*/ 2801257 w 14180457"/>
              <a:gd name="connsiteY2" fmla="*/ 508161 h 522676"/>
              <a:gd name="connsiteX3" fmla="*/ 4093028 w 14180457"/>
              <a:gd name="connsiteY3" fmla="*/ 145304 h 522676"/>
              <a:gd name="connsiteX4" fmla="*/ 5994400 w 14180457"/>
              <a:gd name="connsiteY4" fmla="*/ 479133 h 522676"/>
              <a:gd name="connsiteX5" fmla="*/ 7489371 w 14180457"/>
              <a:gd name="connsiteY5" fmla="*/ 14676 h 522676"/>
              <a:gd name="connsiteX6" fmla="*/ 9085942 w 14180457"/>
              <a:gd name="connsiteY6" fmla="*/ 421076 h 522676"/>
              <a:gd name="connsiteX7" fmla="*/ 10813142 w 14180457"/>
              <a:gd name="connsiteY7" fmla="*/ 161 h 522676"/>
              <a:gd name="connsiteX8" fmla="*/ 12119428 w 14180457"/>
              <a:gd name="connsiteY8" fmla="*/ 479133 h 522676"/>
              <a:gd name="connsiteX9" fmla="*/ 13266057 w 14180457"/>
              <a:gd name="connsiteY9" fmla="*/ 159818 h 522676"/>
              <a:gd name="connsiteX10" fmla="*/ 14180457 w 14180457"/>
              <a:gd name="connsiteY10" fmla="*/ 493647 h 522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80457" h="522676">
                <a:moveTo>
                  <a:pt x="0" y="522676"/>
                </a:moveTo>
                <a:cubicBezTo>
                  <a:pt x="492276" y="335199"/>
                  <a:pt x="984552" y="147723"/>
                  <a:pt x="1451428" y="145304"/>
                </a:cubicBezTo>
                <a:cubicBezTo>
                  <a:pt x="1918304" y="142885"/>
                  <a:pt x="2360990" y="508161"/>
                  <a:pt x="2801257" y="508161"/>
                </a:cubicBezTo>
                <a:cubicBezTo>
                  <a:pt x="3241524" y="508161"/>
                  <a:pt x="3560838" y="150142"/>
                  <a:pt x="4093028" y="145304"/>
                </a:cubicBezTo>
                <a:cubicBezTo>
                  <a:pt x="4625218" y="140466"/>
                  <a:pt x="5428343" y="500904"/>
                  <a:pt x="5994400" y="479133"/>
                </a:cubicBezTo>
                <a:cubicBezTo>
                  <a:pt x="6560457" y="457362"/>
                  <a:pt x="6974114" y="24352"/>
                  <a:pt x="7489371" y="14676"/>
                </a:cubicBezTo>
                <a:cubicBezTo>
                  <a:pt x="8004628" y="5000"/>
                  <a:pt x="8531980" y="423495"/>
                  <a:pt x="9085942" y="421076"/>
                </a:cubicBezTo>
                <a:cubicBezTo>
                  <a:pt x="9639904" y="418657"/>
                  <a:pt x="10307561" y="-9515"/>
                  <a:pt x="10813142" y="161"/>
                </a:cubicBezTo>
                <a:cubicBezTo>
                  <a:pt x="11318723" y="9837"/>
                  <a:pt x="11710609" y="452524"/>
                  <a:pt x="12119428" y="479133"/>
                </a:cubicBezTo>
                <a:cubicBezTo>
                  <a:pt x="12528247" y="505742"/>
                  <a:pt x="12922552" y="157399"/>
                  <a:pt x="13266057" y="159818"/>
                </a:cubicBezTo>
                <a:cubicBezTo>
                  <a:pt x="13609562" y="162237"/>
                  <a:pt x="14105467" y="350923"/>
                  <a:pt x="14180457" y="493647"/>
                </a:cubicBezTo>
              </a:path>
            </a:pathLst>
          </a:custGeom>
          <a:noFill/>
          <a:ln>
            <a:gradFill>
              <a:gsLst>
                <a:gs pos="0">
                  <a:schemeClr val="bg1">
                    <a:alpha val="52000"/>
                  </a:schemeClr>
                </a:gs>
                <a:gs pos="50000">
                  <a:srgbClr val="FFFFFF">
                    <a:alpha val="0"/>
                  </a:srgbClr>
                </a:gs>
                <a:gs pos="100000">
                  <a:schemeClr val="bg1">
                    <a:alpha val="61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25DA48EF-6714-4258-AC07-EC13E2BC6383}"/>
              </a:ext>
            </a:extLst>
          </p:cNvPr>
          <p:cNvSpPr/>
          <p:nvPr/>
        </p:nvSpPr>
        <p:spPr>
          <a:xfrm flipV="1">
            <a:off x="-839514" y="5794788"/>
            <a:ext cx="13481457" cy="519315"/>
          </a:xfrm>
          <a:custGeom>
            <a:avLst/>
            <a:gdLst>
              <a:gd name="connsiteX0" fmla="*/ 26714 w 13481457"/>
              <a:gd name="connsiteY0" fmla="*/ 159698 h 624626"/>
              <a:gd name="connsiteX1" fmla="*/ 142828 w 13481457"/>
              <a:gd name="connsiteY1" fmla="*/ 145183 h 624626"/>
              <a:gd name="connsiteX2" fmla="*/ 1129800 w 13481457"/>
              <a:gd name="connsiteY2" fmla="*/ 449983 h 624626"/>
              <a:gd name="connsiteX3" fmla="*/ 2450600 w 13481457"/>
              <a:gd name="connsiteY3" fmla="*/ 130669 h 624626"/>
              <a:gd name="connsiteX4" fmla="*/ 3742371 w 13481457"/>
              <a:gd name="connsiteY4" fmla="*/ 435469 h 624626"/>
              <a:gd name="connsiteX5" fmla="*/ 5643742 w 13481457"/>
              <a:gd name="connsiteY5" fmla="*/ 41 h 624626"/>
              <a:gd name="connsiteX6" fmla="*/ 7124200 w 13481457"/>
              <a:gd name="connsiteY6" fmla="*/ 464498 h 624626"/>
              <a:gd name="connsiteX7" fmla="*/ 8474028 w 13481457"/>
              <a:gd name="connsiteY7" fmla="*/ 87126 h 624626"/>
              <a:gd name="connsiteX8" fmla="*/ 9678714 w 13481457"/>
              <a:gd name="connsiteY8" fmla="*/ 624155 h 624626"/>
              <a:gd name="connsiteX9" fmla="*/ 12726714 w 13481457"/>
              <a:gd name="connsiteY9" fmla="*/ 188726 h 624626"/>
              <a:gd name="connsiteX10" fmla="*/ 13481457 w 13481457"/>
              <a:gd name="connsiteY10" fmla="*/ 580612 h 62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81457" h="624626">
                <a:moveTo>
                  <a:pt x="26714" y="159698"/>
                </a:moveTo>
                <a:cubicBezTo>
                  <a:pt x="-7153" y="128250"/>
                  <a:pt x="-41020" y="96802"/>
                  <a:pt x="142828" y="145183"/>
                </a:cubicBezTo>
                <a:cubicBezTo>
                  <a:pt x="326676" y="193564"/>
                  <a:pt x="745171" y="452402"/>
                  <a:pt x="1129800" y="449983"/>
                </a:cubicBezTo>
                <a:cubicBezTo>
                  <a:pt x="1514429" y="447564"/>
                  <a:pt x="2015172" y="133088"/>
                  <a:pt x="2450600" y="130669"/>
                </a:cubicBezTo>
                <a:cubicBezTo>
                  <a:pt x="2886028" y="128250"/>
                  <a:pt x="3210181" y="457240"/>
                  <a:pt x="3742371" y="435469"/>
                </a:cubicBezTo>
                <a:cubicBezTo>
                  <a:pt x="4274561" y="413698"/>
                  <a:pt x="5080104" y="-4797"/>
                  <a:pt x="5643742" y="41"/>
                </a:cubicBezTo>
                <a:cubicBezTo>
                  <a:pt x="6207380" y="4879"/>
                  <a:pt x="6652486" y="449984"/>
                  <a:pt x="7124200" y="464498"/>
                </a:cubicBezTo>
                <a:cubicBezTo>
                  <a:pt x="7595914" y="479012"/>
                  <a:pt x="8048276" y="60517"/>
                  <a:pt x="8474028" y="87126"/>
                </a:cubicBezTo>
                <a:cubicBezTo>
                  <a:pt x="8899780" y="113735"/>
                  <a:pt x="8969933" y="607222"/>
                  <a:pt x="9678714" y="624155"/>
                </a:cubicBezTo>
                <a:cubicBezTo>
                  <a:pt x="10387495" y="641088"/>
                  <a:pt x="12092924" y="195983"/>
                  <a:pt x="12726714" y="188726"/>
                </a:cubicBezTo>
                <a:cubicBezTo>
                  <a:pt x="13360504" y="181469"/>
                  <a:pt x="13428238" y="459660"/>
                  <a:pt x="13481457" y="580612"/>
                </a:cubicBezTo>
              </a:path>
            </a:pathLst>
          </a:custGeom>
          <a:noFill/>
          <a:ln>
            <a:gradFill>
              <a:gsLst>
                <a:gs pos="0">
                  <a:schemeClr val="bg1">
                    <a:alpha val="52000"/>
                  </a:schemeClr>
                </a:gs>
                <a:gs pos="50000">
                  <a:srgbClr val="FFFFFF">
                    <a:alpha val="0"/>
                  </a:srgbClr>
                </a:gs>
                <a:gs pos="100000">
                  <a:schemeClr val="bg1">
                    <a:alpha val="61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id="{26177634-E2F6-4A4B-9F6F-05998DF85A74}"/>
              </a:ext>
            </a:extLst>
          </p:cNvPr>
          <p:cNvSpPr/>
          <p:nvPr/>
        </p:nvSpPr>
        <p:spPr>
          <a:xfrm flipV="1">
            <a:off x="-711200" y="5398812"/>
            <a:ext cx="14412686" cy="1071529"/>
          </a:xfrm>
          <a:custGeom>
            <a:avLst/>
            <a:gdLst>
              <a:gd name="connsiteX0" fmla="*/ 0 w 14412686"/>
              <a:gd name="connsiteY0" fmla="*/ 1233714 h 1288823"/>
              <a:gd name="connsiteX1" fmla="*/ 203200 w 14412686"/>
              <a:gd name="connsiteY1" fmla="*/ 1117600 h 1288823"/>
              <a:gd name="connsiteX2" fmla="*/ 1074057 w 14412686"/>
              <a:gd name="connsiteY2" fmla="*/ 464457 h 1288823"/>
              <a:gd name="connsiteX3" fmla="*/ 1741714 w 14412686"/>
              <a:gd name="connsiteY3" fmla="*/ 1146628 h 1288823"/>
              <a:gd name="connsiteX4" fmla="*/ 2960914 w 14412686"/>
              <a:gd name="connsiteY4" fmla="*/ 537028 h 1288823"/>
              <a:gd name="connsiteX5" fmla="*/ 3773714 w 14412686"/>
              <a:gd name="connsiteY5" fmla="*/ 1132114 h 1288823"/>
              <a:gd name="connsiteX6" fmla="*/ 4847771 w 14412686"/>
              <a:gd name="connsiteY6" fmla="*/ 537028 h 1288823"/>
              <a:gd name="connsiteX7" fmla="*/ 5704114 w 14412686"/>
              <a:gd name="connsiteY7" fmla="*/ 1175657 h 1288823"/>
              <a:gd name="connsiteX8" fmla="*/ 7199086 w 14412686"/>
              <a:gd name="connsiteY8" fmla="*/ 522514 h 1288823"/>
              <a:gd name="connsiteX9" fmla="*/ 7547428 w 14412686"/>
              <a:gd name="connsiteY9" fmla="*/ 1016000 h 1288823"/>
              <a:gd name="connsiteX10" fmla="*/ 9405257 w 14412686"/>
              <a:gd name="connsiteY10" fmla="*/ 449942 h 1288823"/>
              <a:gd name="connsiteX11" fmla="*/ 10929257 w 14412686"/>
              <a:gd name="connsiteY11" fmla="*/ 885371 h 1288823"/>
              <a:gd name="connsiteX12" fmla="*/ 12192000 w 14412686"/>
              <a:gd name="connsiteY12" fmla="*/ 1277257 h 1288823"/>
              <a:gd name="connsiteX13" fmla="*/ 13556343 w 14412686"/>
              <a:gd name="connsiteY13" fmla="*/ 420914 h 1288823"/>
              <a:gd name="connsiteX14" fmla="*/ 14412686 w 14412686"/>
              <a:gd name="connsiteY14" fmla="*/ 0 h 1288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412686" h="1288823">
                <a:moveTo>
                  <a:pt x="0" y="1233714"/>
                </a:moveTo>
                <a:cubicBezTo>
                  <a:pt x="12095" y="1239761"/>
                  <a:pt x="24191" y="1245809"/>
                  <a:pt x="203200" y="1117600"/>
                </a:cubicBezTo>
                <a:cubicBezTo>
                  <a:pt x="382209" y="989391"/>
                  <a:pt x="817638" y="459619"/>
                  <a:pt x="1074057" y="464457"/>
                </a:cubicBezTo>
                <a:cubicBezTo>
                  <a:pt x="1330476" y="469295"/>
                  <a:pt x="1427238" y="1134533"/>
                  <a:pt x="1741714" y="1146628"/>
                </a:cubicBezTo>
                <a:cubicBezTo>
                  <a:pt x="2056190" y="1158723"/>
                  <a:pt x="2622247" y="539447"/>
                  <a:pt x="2960914" y="537028"/>
                </a:cubicBezTo>
                <a:cubicBezTo>
                  <a:pt x="3299581" y="534609"/>
                  <a:pt x="3459238" y="1132114"/>
                  <a:pt x="3773714" y="1132114"/>
                </a:cubicBezTo>
                <a:cubicBezTo>
                  <a:pt x="4088190" y="1132114"/>
                  <a:pt x="4526038" y="529771"/>
                  <a:pt x="4847771" y="537028"/>
                </a:cubicBezTo>
                <a:cubicBezTo>
                  <a:pt x="5169504" y="544285"/>
                  <a:pt x="5312228" y="1178076"/>
                  <a:pt x="5704114" y="1175657"/>
                </a:cubicBezTo>
                <a:cubicBezTo>
                  <a:pt x="6096000" y="1173238"/>
                  <a:pt x="6891867" y="549123"/>
                  <a:pt x="7199086" y="522514"/>
                </a:cubicBezTo>
                <a:cubicBezTo>
                  <a:pt x="7506305" y="495905"/>
                  <a:pt x="7179733" y="1028095"/>
                  <a:pt x="7547428" y="1016000"/>
                </a:cubicBezTo>
                <a:cubicBezTo>
                  <a:pt x="7915123" y="1003905"/>
                  <a:pt x="8841619" y="471713"/>
                  <a:pt x="9405257" y="449942"/>
                </a:cubicBezTo>
                <a:cubicBezTo>
                  <a:pt x="9968895" y="428171"/>
                  <a:pt x="10464800" y="747485"/>
                  <a:pt x="10929257" y="885371"/>
                </a:cubicBezTo>
                <a:cubicBezTo>
                  <a:pt x="11393714" y="1023257"/>
                  <a:pt x="11754152" y="1354666"/>
                  <a:pt x="12192000" y="1277257"/>
                </a:cubicBezTo>
                <a:cubicBezTo>
                  <a:pt x="12629848" y="1199848"/>
                  <a:pt x="13186229" y="633790"/>
                  <a:pt x="13556343" y="420914"/>
                </a:cubicBezTo>
                <a:cubicBezTo>
                  <a:pt x="13926457" y="208038"/>
                  <a:pt x="14313505" y="53219"/>
                  <a:pt x="14412686" y="0"/>
                </a:cubicBezTo>
              </a:path>
            </a:pathLst>
          </a:custGeom>
          <a:noFill/>
          <a:ln>
            <a:gradFill>
              <a:gsLst>
                <a:gs pos="0">
                  <a:schemeClr val="bg1">
                    <a:alpha val="52000"/>
                  </a:schemeClr>
                </a:gs>
                <a:gs pos="50000">
                  <a:srgbClr val="FFFFFF">
                    <a:alpha val="0"/>
                  </a:srgbClr>
                </a:gs>
                <a:gs pos="100000">
                  <a:schemeClr val="bg1">
                    <a:alpha val="61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94375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3D958AE-AA4B-8A55-68AB-4E2FD97D33C6}"/>
              </a:ext>
            </a:extLst>
          </p:cNvPr>
          <p:cNvSpPr txBox="1"/>
          <p:nvPr/>
        </p:nvSpPr>
        <p:spPr>
          <a:xfrm>
            <a:off x="3048000" y="3244334"/>
            <a:ext cx="6096000" cy="1200329"/>
          </a:xfrm>
          <a:prstGeom prst="rect">
            <a:avLst/>
          </a:prstGeom>
          <a:noFill/>
        </p:spPr>
        <p:txBody>
          <a:bodyPr wrap="square">
            <a:spAutoFit/>
          </a:bodyPr>
          <a:lstStyle/>
          <a:p>
            <a:r>
              <a:rPr lang="zh-CN" altLang="en-US" dirty="0">
                <a:hlinkClick r:id="rId3"/>
              </a:rPr>
              <a:t>苘苘</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29912169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a:extLst>
              <a:ext uri="{FF2B5EF4-FFF2-40B4-BE49-F238E27FC236}">
                <a16:creationId xmlns:a16="http://schemas.microsoft.com/office/drawing/2014/main" id="{FD2E5D0E-8144-40D5-905F-427B64BFDF9D}"/>
              </a:ext>
            </a:extLst>
          </p:cNvPr>
          <p:cNvCxnSpPr>
            <a:cxnSpLocks/>
          </p:cNvCxnSpPr>
          <p:nvPr/>
        </p:nvCxnSpPr>
        <p:spPr>
          <a:xfrm>
            <a:off x="2119256" y="3033656"/>
            <a:ext cx="10072744"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C7CDD5AF-3EC7-40AE-BBED-0A492D1F1773}"/>
              </a:ext>
            </a:extLst>
          </p:cNvPr>
          <p:cNvCxnSpPr/>
          <p:nvPr/>
        </p:nvCxnSpPr>
        <p:spPr>
          <a:xfrm>
            <a:off x="1520414" y="3960607"/>
            <a:ext cx="10671586"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E90AE7AF-9E88-4C10-AEF2-E3FF995CD3DD}"/>
              </a:ext>
            </a:extLst>
          </p:cNvPr>
          <p:cNvCxnSpPr>
            <a:cxnSpLocks/>
          </p:cNvCxnSpPr>
          <p:nvPr/>
        </p:nvCxnSpPr>
        <p:spPr>
          <a:xfrm>
            <a:off x="1465057" y="4887558"/>
            <a:ext cx="10726943"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47E52487-6E75-44DD-8E23-B2E6CC88C35F}"/>
              </a:ext>
            </a:extLst>
          </p:cNvPr>
          <p:cNvCxnSpPr/>
          <p:nvPr/>
        </p:nvCxnSpPr>
        <p:spPr>
          <a:xfrm>
            <a:off x="1520414" y="5814508"/>
            <a:ext cx="10671586"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pic>
        <p:nvPicPr>
          <p:cNvPr id="29" name="图片 28" descr="城市的高楼大厦&#10;&#10;描述已自动生成">
            <a:extLst>
              <a:ext uri="{FF2B5EF4-FFF2-40B4-BE49-F238E27FC236}">
                <a16:creationId xmlns:a16="http://schemas.microsoft.com/office/drawing/2014/main" id="{BA6ADABF-576B-468A-A332-68CA0B66F1AE}"/>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0" b="100000" l="0" r="100000">
                        <a14:foregroundMark x1="64989" y1="67185" x2="65675" y2="99870"/>
                        <a14:foregroundMark x1="67506" y1="72633" x2="71167" y2="99870"/>
                      </a14:backgroundRemoval>
                    </a14:imgEffect>
                  </a14:imgLayer>
                </a14:imgProps>
              </a:ext>
              <a:ext uri="{28A0092B-C50C-407E-A947-70E740481C1C}">
                <a14:useLocalDpi xmlns:a14="http://schemas.microsoft.com/office/drawing/2010/main"/>
              </a:ext>
            </a:extLst>
          </a:blip>
          <a:srcRect/>
          <a:stretch/>
        </p:blipFill>
        <p:spPr>
          <a:xfrm flipH="1">
            <a:off x="0" y="0"/>
            <a:ext cx="3886550" cy="6858000"/>
          </a:xfrm>
          <a:custGeom>
            <a:avLst/>
            <a:gdLst>
              <a:gd name="connsiteX0" fmla="*/ 3886550 w 3886550"/>
              <a:gd name="connsiteY0" fmla="*/ 0 h 6858000"/>
              <a:gd name="connsiteX1" fmla="*/ 0 w 3886550"/>
              <a:gd name="connsiteY1" fmla="*/ 0 h 6858000"/>
              <a:gd name="connsiteX2" fmla="*/ 0 w 3886550"/>
              <a:gd name="connsiteY2" fmla="*/ 6858000 h 6858000"/>
              <a:gd name="connsiteX3" fmla="*/ 3886550 w 38865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886550" h="6858000">
                <a:moveTo>
                  <a:pt x="3886550" y="0"/>
                </a:moveTo>
                <a:lnTo>
                  <a:pt x="0" y="0"/>
                </a:lnTo>
                <a:lnTo>
                  <a:pt x="0" y="6858000"/>
                </a:lnTo>
                <a:lnTo>
                  <a:pt x="3886550" y="6858000"/>
                </a:lnTo>
                <a:close/>
              </a:path>
            </a:pathLst>
          </a:custGeom>
          <a:effectLst>
            <a:softEdge rad="38100"/>
          </a:effectLst>
        </p:spPr>
      </p:pic>
      <p:sp>
        <p:nvSpPr>
          <p:cNvPr id="7" name="矩形 6">
            <a:extLst>
              <a:ext uri="{FF2B5EF4-FFF2-40B4-BE49-F238E27FC236}">
                <a16:creationId xmlns:a16="http://schemas.microsoft.com/office/drawing/2014/main" id="{B0D44619-2185-40B9-A870-9F383D711F14}"/>
              </a:ext>
            </a:extLst>
          </p:cNvPr>
          <p:cNvSpPr/>
          <p:nvPr/>
        </p:nvSpPr>
        <p:spPr>
          <a:xfrm flipV="1">
            <a:off x="0" y="-2"/>
            <a:ext cx="12192000" cy="1552955"/>
          </a:xfrm>
          <a:prstGeom prst="rect">
            <a:avLst/>
          </a:prstGeom>
          <a:gradFill>
            <a:gsLst>
              <a:gs pos="0">
                <a:srgbClr val="0066FF">
                  <a:alpha val="0"/>
                </a:srgbClr>
              </a:gs>
              <a:gs pos="100000">
                <a:srgbClr val="0066FF">
                  <a:alpha val="3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4C813425-5050-4A47-A11E-808A73CF821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76989" y="-1"/>
            <a:ext cx="9015011" cy="2114549"/>
          </a:xfrm>
          <a:prstGeom prst="rect">
            <a:avLst/>
          </a:prstGeom>
        </p:spPr>
      </p:pic>
      <p:pic>
        <p:nvPicPr>
          <p:cNvPr id="13" name="图片 12">
            <a:extLst>
              <a:ext uri="{FF2B5EF4-FFF2-40B4-BE49-F238E27FC236}">
                <a16:creationId xmlns:a16="http://schemas.microsoft.com/office/drawing/2014/main" id="{CA393137-226C-4559-AB33-0DE39C876685}"/>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flipH="1">
            <a:off x="0" y="0"/>
            <a:ext cx="6800850" cy="2114549"/>
          </a:xfrm>
          <a:custGeom>
            <a:avLst/>
            <a:gdLst>
              <a:gd name="connsiteX0" fmla="*/ 6800850 w 6800850"/>
              <a:gd name="connsiteY0" fmla="*/ 0 h 2114549"/>
              <a:gd name="connsiteX1" fmla="*/ 0 w 6800850"/>
              <a:gd name="connsiteY1" fmla="*/ 0 h 2114549"/>
              <a:gd name="connsiteX2" fmla="*/ 0 w 6800850"/>
              <a:gd name="connsiteY2" fmla="*/ 2114549 h 2114549"/>
              <a:gd name="connsiteX3" fmla="*/ 6800850 w 6800850"/>
              <a:gd name="connsiteY3" fmla="*/ 2114549 h 2114549"/>
            </a:gdLst>
            <a:ahLst/>
            <a:cxnLst>
              <a:cxn ang="0">
                <a:pos x="connsiteX0" y="connsiteY0"/>
              </a:cxn>
              <a:cxn ang="0">
                <a:pos x="connsiteX1" y="connsiteY1"/>
              </a:cxn>
              <a:cxn ang="0">
                <a:pos x="connsiteX2" y="connsiteY2"/>
              </a:cxn>
              <a:cxn ang="0">
                <a:pos x="connsiteX3" y="connsiteY3"/>
              </a:cxn>
            </a:cxnLst>
            <a:rect l="l" t="t" r="r" b="b"/>
            <a:pathLst>
              <a:path w="6800850" h="2114549">
                <a:moveTo>
                  <a:pt x="6800850" y="0"/>
                </a:moveTo>
                <a:lnTo>
                  <a:pt x="0" y="0"/>
                </a:lnTo>
                <a:lnTo>
                  <a:pt x="0" y="2114549"/>
                </a:lnTo>
                <a:lnTo>
                  <a:pt x="6800850" y="2114549"/>
                </a:lnTo>
                <a:close/>
              </a:path>
            </a:pathLst>
          </a:custGeom>
        </p:spPr>
      </p:pic>
      <p:sp>
        <p:nvSpPr>
          <p:cNvPr id="32" name="任意多边形: 形状 31">
            <a:extLst>
              <a:ext uri="{FF2B5EF4-FFF2-40B4-BE49-F238E27FC236}">
                <a16:creationId xmlns:a16="http://schemas.microsoft.com/office/drawing/2014/main" id="{360C6EB7-4B24-49CD-A150-63C72ABD6277}"/>
              </a:ext>
            </a:extLst>
          </p:cNvPr>
          <p:cNvSpPr/>
          <p:nvPr/>
        </p:nvSpPr>
        <p:spPr>
          <a:xfrm flipH="1">
            <a:off x="0" y="5468201"/>
            <a:ext cx="4992914" cy="1389799"/>
          </a:xfrm>
          <a:custGeom>
            <a:avLst/>
            <a:gdLst>
              <a:gd name="connsiteX0" fmla="*/ 3289823 w 3289823"/>
              <a:gd name="connsiteY0" fmla="*/ 0 h 1389799"/>
              <a:gd name="connsiteX1" fmla="*/ 3289823 w 3289823"/>
              <a:gd name="connsiteY1" fmla="*/ 1389799 h 1389799"/>
              <a:gd name="connsiteX2" fmla="*/ 0 w 3289823"/>
              <a:gd name="connsiteY2" fmla="*/ 1389799 h 1389799"/>
              <a:gd name="connsiteX3" fmla="*/ 393857 w 3289823"/>
              <a:gd name="connsiteY3" fmla="*/ 1283158 h 1389799"/>
              <a:gd name="connsiteX4" fmla="*/ 3100858 w 3289823"/>
              <a:gd name="connsiteY4" fmla="*/ 125132 h 1389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9823" h="1389799">
                <a:moveTo>
                  <a:pt x="3289823" y="0"/>
                </a:moveTo>
                <a:lnTo>
                  <a:pt x="3289823" y="1389799"/>
                </a:lnTo>
                <a:lnTo>
                  <a:pt x="0" y="1389799"/>
                </a:lnTo>
                <a:lnTo>
                  <a:pt x="393857" y="1283158"/>
                </a:lnTo>
                <a:cubicBezTo>
                  <a:pt x="1446426" y="981993"/>
                  <a:pt x="2365868" y="587929"/>
                  <a:pt x="3100858" y="125132"/>
                </a:cubicBezTo>
                <a:close/>
              </a:path>
            </a:pathLst>
          </a:custGeom>
          <a:gradFill>
            <a:gsLst>
              <a:gs pos="100000">
                <a:srgbClr val="0066FF"/>
              </a:gs>
              <a:gs pos="50000">
                <a:srgbClr val="1A80FF"/>
              </a:gs>
              <a:gs pos="0">
                <a:srgbClr val="3399F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形状 34">
            <a:extLst>
              <a:ext uri="{FF2B5EF4-FFF2-40B4-BE49-F238E27FC236}">
                <a16:creationId xmlns:a16="http://schemas.microsoft.com/office/drawing/2014/main" id="{A6C96456-3C5E-491A-B318-219BE29F98EF}"/>
              </a:ext>
            </a:extLst>
          </p:cNvPr>
          <p:cNvSpPr/>
          <p:nvPr/>
        </p:nvSpPr>
        <p:spPr>
          <a:xfrm>
            <a:off x="9034462" y="246742"/>
            <a:ext cx="2867252" cy="159658"/>
          </a:xfrm>
          <a:custGeom>
            <a:avLst/>
            <a:gdLst>
              <a:gd name="connsiteX0" fmla="*/ 501422 w 2867252"/>
              <a:gd name="connsiteY0" fmla="*/ 79828 h 159658"/>
              <a:gd name="connsiteX1" fmla="*/ 501422 w 2867252"/>
              <a:gd name="connsiteY1" fmla="*/ 79829 h 159658"/>
              <a:gd name="connsiteX2" fmla="*/ 501422 w 2867252"/>
              <a:gd name="connsiteY2" fmla="*/ 79829 h 159658"/>
              <a:gd name="connsiteX3" fmla="*/ 0 w 2867252"/>
              <a:gd name="connsiteY3" fmla="*/ 79828 h 159658"/>
              <a:gd name="connsiteX4" fmla="*/ 0 w 2867252"/>
              <a:gd name="connsiteY4" fmla="*/ 79829 h 159658"/>
              <a:gd name="connsiteX5" fmla="*/ 0 w 2867252"/>
              <a:gd name="connsiteY5" fmla="*/ 79829 h 159658"/>
              <a:gd name="connsiteX6" fmla="*/ 581251 w 2867252"/>
              <a:gd name="connsiteY6" fmla="*/ 0 h 159658"/>
              <a:gd name="connsiteX7" fmla="*/ 2787423 w 2867252"/>
              <a:gd name="connsiteY7" fmla="*/ 0 h 159658"/>
              <a:gd name="connsiteX8" fmla="*/ 2867252 w 2867252"/>
              <a:gd name="connsiteY8" fmla="*/ 79829 h 159658"/>
              <a:gd name="connsiteX9" fmla="*/ 2867251 w 2867252"/>
              <a:gd name="connsiteY9" fmla="*/ 79829 h 159658"/>
              <a:gd name="connsiteX10" fmla="*/ 2787422 w 2867252"/>
              <a:gd name="connsiteY10" fmla="*/ 159658 h 159658"/>
              <a:gd name="connsiteX11" fmla="*/ 581251 w 2867252"/>
              <a:gd name="connsiteY11" fmla="*/ 159657 h 159658"/>
              <a:gd name="connsiteX12" fmla="*/ 507695 w 2867252"/>
              <a:gd name="connsiteY12" fmla="*/ 110901 h 159658"/>
              <a:gd name="connsiteX13" fmla="*/ 501422 w 2867252"/>
              <a:gd name="connsiteY13" fmla="*/ 79829 h 159658"/>
              <a:gd name="connsiteX14" fmla="*/ 507695 w 2867252"/>
              <a:gd name="connsiteY14" fmla="*/ 48756 h 159658"/>
              <a:gd name="connsiteX15" fmla="*/ 581251 w 2867252"/>
              <a:gd name="connsiteY15" fmla="*/ 0 h 159658"/>
              <a:gd name="connsiteX16" fmla="*/ 79829 w 2867252"/>
              <a:gd name="connsiteY16" fmla="*/ 0 h 159658"/>
              <a:gd name="connsiteX17" fmla="*/ 236991 w 2867252"/>
              <a:gd name="connsiteY17" fmla="*/ 0 h 159658"/>
              <a:gd name="connsiteX18" fmla="*/ 316820 w 2867252"/>
              <a:gd name="connsiteY18" fmla="*/ 79829 h 159658"/>
              <a:gd name="connsiteX19" fmla="*/ 316819 w 2867252"/>
              <a:gd name="connsiteY19" fmla="*/ 79829 h 159658"/>
              <a:gd name="connsiteX20" fmla="*/ 236990 w 2867252"/>
              <a:gd name="connsiteY20" fmla="*/ 159658 h 159658"/>
              <a:gd name="connsiteX21" fmla="*/ 79829 w 2867252"/>
              <a:gd name="connsiteY21" fmla="*/ 159657 h 159658"/>
              <a:gd name="connsiteX22" fmla="*/ 6273 w 2867252"/>
              <a:gd name="connsiteY22" fmla="*/ 110901 h 159658"/>
              <a:gd name="connsiteX23" fmla="*/ 0 w 2867252"/>
              <a:gd name="connsiteY23" fmla="*/ 79829 h 159658"/>
              <a:gd name="connsiteX24" fmla="*/ 6273 w 2867252"/>
              <a:gd name="connsiteY24" fmla="*/ 48756 h 159658"/>
              <a:gd name="connsiteX25" fmla="*/ 79829 w 2867252"/>
              <a:gd name="connsiteY25" fmla="*/ 0 h 159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67252" h="159658">
                <a:moveTo>
                  <a:pt x="501422" y="79828"/>
                </a:moveTo>
                <a:lnTo>
                  <a:pt x="501422" y="79829"/>
                </a:lnTo>
                <a:lnTo>
                  <a:pt x="501422" y="79829"/>
                </a:lnTo>
                <a:close/>
                <a:moveTo>
                  <a:pt x="0" y="79828"/>
                </a:moveTo>
                <a:lnTo>
                  <a:pt x="0" y="79829"/>
                </a:lnTo>
                <a:lnTo>
                  <a:pt x="0" y="79829"/>
                </a:lnTo>
                <a:close/>
                <a:moveTo>
                  <a:pt x="581251" y="0"/>
                </a:moveTo>
                <a:lnTo>
                  <a:pt x="2787423" y="0"/>
                </a:lnTo>
                <a:cubicBezTo>
                  <a:pt x="2831511" y="0"/>
                  <a:pt x="2867252" y="35741"/>
                  <a:pt x="2867252" y="79829"/>
                </a:cubicBezTo>
                <a:lnTo>
                  <a:pt x="2867251" y="79829"/>
                </a:lnTo>
                <a:cubicBezTo>
                  <a:pt x="2867251" y="123917"/>
                  <a:pt x="2831510" y="159658"/>
                  <a:pt x="2787422" y="159658"/>
                </a:cubicBezTo>
                <a:lnTo>
                  <a:pt x="581251" y="159657"/>
                </a:lnTo>
                <a:cubicBezTo>
                  <a:pt x="548185" y="159657"/>
                  <a:pt x="519814" y="139553"/>
                  <a:pt x="507695" y="110901"/>
                </a:cubicBezTo>
                <a:lnTo>
                  <a:pt x="501422" y="79829"/>
                </a:lnTo>
                <a:lnTo>
                  <a:pt x="507695" y="48756"/>
                </a:lnTo>
                <a:cubicBezTo>
                  <a:pt x="519814" y="20104"/>
                  <a:pt x="548185" y="0"/>
                  <a:pt x="581251" y="0"/>
                </a:cubicBezTo>
                <a:close/>
                <a:moveTo>
                  <a:pt x="79829" y="0"/>
                </a:moveTo>
                <a:lnTo>
                  <a:pt x="236991" y="0"/>
                </a:lnTo>
                <a:cubicBezTo>
                  <a:pt x="281079" y="0"/>
                  <a:pt x="316820" y="35741"/>
                  <a:pt x="316820" y="79829"/>
                </a:cubicBezTo>
                <a:lnTo>
                  <a:pt x="316819" y="79829"/>
                </a:lnTo>
                <a:cubicBezTo>
                  <a:pt x="316819" y="123917"/>
                  <a:pt x="281078" y="159658"/>
                  <a:pt x="236990" y="159658"/>
                </a:cubicBezTo>
                <a:lnTo>
                  <a:pt x="79829" y="159657"/>
                </a:lnTo>
                <a:cubicBezTo>
                  <a:pt x="46763" y="159657"/>
                  <a:pt x="18392" y="139553"/>
                  <a:pt x="6273" y="110901"/>
                </a:cubicBezTo>
                <a:lnTo>
                  <a:pt x="0" y="79829"/>
                </a:lnTo>
                <a:lnTo>
                  <a:pt x="6273" y="48756"/>
                </a:lnTo>
                <a:cubicBezTo>
                  <a:pt x="18392" y="20104"/>
                  <a:pt x="46763" y="0"/>
                  <a:pt x="79829" y="0"/>
                </a:cubicBezTo>
                <a:close/>
              </a:path>
            </a:pathLst>
          </a:custGeom>
          <a:gradFill>
            <a:gsLst>
              <a:gs pos="100000">
                <a:srgbClr val="0066FF"/>
              </a:gs>
              <a:gs pos="50000">
                <a:srgbClr val="1A80FF"/>
              </a:gs>
              <a:gs pos="0">
                <a:srgbClr val="3399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文本框 37">
            <a:extLst>
              <a:ext uri="{FF2B5EF4-FFF2-40B4-BE49-F238E27FC236}">
                <a16:creationId xmlns:a16="http://schemas.microsoft.com/office/drawing/2014/main" id="{6C0A9391-7249-4858-9AB1-4202090E788E}"/>
              </a:ext>
            </a:extLst>
          </p:cNvPr>
          <p:cNvSpPr txBox="1"/>
          <p:nvPr/>
        </p:nvSpPr>
        <p:spPr>
          <a:xfrm>
            <a:off x="2743835" y="1345107"/>
            <a:ext cx="1313180" cy="769441"/>
          </a:xfrm>
          <a:prstGeom prst="rect">
            <a:avLst/>
          </a:prstGeom>
          <a:noFill/>
        </p:spPr>
        <p:txBody>
          <a:bodyPr wrap="none" rtlCol="0">
            <a:spAutoFit/>
          </a:bodyPr>
          <a:lstStyle/>
          <a:p>
            <a:r>
              <a:rPr kumimoji="0" lang="zh-CN" altLang="en-US" sz="4400" b="1" i="0" u="none" strike="noStrike" kern="1200" cap="none" spc="0" normalizeH="0" baseline="0" noProof="0" dirty="0">
                <a:ln>
                  <a:noFill/>
                </a:ln>
                <a:gradFill>
                  <a:gsLst>
                    <a:gs pos="0">
                      <a:srgbClr val="0066FF"/>
                    </a:gs>
                    <a:gs pos="100000">
                      <a:srgbClr val="0070C0"/>
                    </a:gs>
                  </a:gsLst>
                  <a:lin ang="5400000" scaled="1"/>
                </a:gradFill>
                <a:effectLst/>
                <a:uLnTx/>
                <a:uFillTx/>
                <a:latin typeface="创客贴金刚体" panose="00020600040101010101" pitchFamily="18" charset="-122"/>
                <a:ea typeface="创客贴金刚体" panose="00020600040101010101" pitchFamily="18" charset="-122"/>
                <a:cs typeface="创客贴金刚体" panose="00020600040101010101" pitchFamily="18" charset="-122"/>
              </a:rPr>
              <a:t>目录</a:t>
            </a:r>
            <a:endParaRPr lang="zh-CN" altLang="en-US" sz="4400" b="1" dirty="0">
              <a:gradFill>
                <a:gsLst>
                  <a:gs pos="0">
                    <a:srgbClr val="0066FF"/>
                  </a:gs>
                  <a:gs pos="100000">
                    <a:srgbClr val="0070C0"/>
                  </a:gs>
                </a:gsLst>
                <a:lin ang="5400000" scaled="1"/>
              </a:gradFill>
              <a:latin typeface="创客贴金刚体" panose="00020600040101010101" pitchFamily="18" charset="-122"/>
              <a:ea typeface="创客贴金刚体" panose="00020600040101010101" pitchFamily="18" charset="-122"/>
              <a:cs typeface="创客贴金刚体" panose="00020600040101010101" pitchFamily="18" charset="-122"/>
            </a:endParaRPr>
          </a:p>
        </p:txBody>
      </p:sp>
      <p:cxnSp>
        <p:nvCxnSpPr>
          <p:cNvPr id="40" name="直接连接符 39">
            <a:extLst>
              <a:ext uri="{FF2B5EF4-FFF2-40B4-BE49-F238E27FC236}">
                <a16:creationId xmlns:a16="http://schemas.microsoft.com/office/drawing/2014/main" id="{6854CFEE-3D1A-4EE8-9657-BB4BBAD4BC23}"/>
              </a:ext>
            </a:extLst>
          </p:cNvPr>
          <p:cNvCxnSpPr>
            <a:cxnSpLocks/>
          </p:cNvCxnSpPr>
          <p:nvPr/>
        </p:nvCxnSpPr>
        <p:spPr>
          <a:xfrm>
            <a:off x="2833844" y="2133596"/>
            <a:ext cx="1052706" cy="0"/>
          </a:xfrm>
          <a:prstGeom prst="line">
            <a:avLst/>
          </a:prstGeom>
          <a:ln w="15875" cap="rnd">
            <a:solidFill>
              <a:srgbClr val="0066FF"/>
            </a:solidFill>
          </a:ln>
        </p:spPr>
        <p:style>
          <a:lnRef idx="1">
            <a:schemeClr val="accent1"/>
          </a:lnRef>
          <a:fillRef idx="0">
            <a:schemeClr val="accent1"/>
          </a:fillRef>
          <a:effectRef idx="0">
            <a:schemeClr val="accent1"/>
          </a:effectRef>
          <a:fontRef idx="minor">
            <a:schemeClr val="tx1"/>
          </a:fontRef>
        </p:style>
      </p:cxnSp>
      <p:grpSp>
        <p:nvGrpSpPr>
          <p:cNvPr id="69" name="组合 68">
            <a:extLst>
              <a:ext uri="{FF2B5EF4-FFF2-40B4-BE49-F238E27FC236}">
                <a16:creationId xmlns:a16="http://schemas.microsoft.com/office/drawing/2014/main" id="{0A0BE20D-BE92-408D-B615-984C65517B91}"/>
              </a:ext>
            </a:extLst>
          </p:cNvPr>
          <p:cNvGrpSpPr/>
          <p:nvPr/>
        </p:nvGrpSpPr>
        <p:grpSpPr>
          <a:xfrm>
            <a:off x="4347184" y="2411235"/>
            <a:ext cx="6290609" cy="668139"/>
            <a:chOff x="4413250" y="2411235"/>
            <a:chExt cx="6290609" cy="668139"/>
          </a:xfrm>
        </p:grpSpPr>
        <p:sp>
          <p:nvSpPr>
            <p:cNvPr id="59" name="任意多边形: 形状 58">
              <a:extLst>
                <a:ext uri="{FF2B5EF4-FFF2-40B4-BE49-F238E27FC236}">
                  <a16:creationId xmlns:a16="http://schemas.microsoft.com/office/drawing/2014/main" id="{86A81546-FB41-40A4-B6B5-586CE0CBEE85}"/>
                </a:ext>
              </a:extLst>
            </p:cNvPr>
            <p:cNvSpPr/>
            <p:nvPr/>
          </p:nvSpPr>
          <p:spPr>
            <a:xfrm>
              <a:off x="4488701" y="2411235"/>
              <a:ext cx="1267055" cy="622420"/>
            </a:xfrm>
            <a:custGeom>
              <a:avLst/>
              <a:gdLst>
                <a:gd name="connsiteX0" fmla="*/ 633527 w 1267055"/>
                <a:gd name="connsiteY0" fmla="*/ 0 h 622420"/>
                <a:gd name="connsiteX1" fmla="*/ 1255404 w 1267055"/>
                <a:gd name="connsiteY1" fmla="*/ 506843 h 622420"/>
                <a:gd name="connsiteX2" fmla="*/ 1267055 w 1267055"/>
                <a:gd name="connsiteY2" fmla="*/ 622420 h 622420"/>
                <a:gd name="connsiteX3" fmla="*/ 0 w 1267055"/>
                <a:gd name="connsiteY3" fmla="*/ 622420 h 622420"/>
                <a:gd name="connsiteX4" fmla="*/ 11651 w 1267055"/>
                <a:gd name="connsiteY4" fmla="*/ 506843 h 622420"/>
                <a:gd name="connsiteX5" fmla="*/ 633527 w 1267055"/>
                <a:gd name="connsiteY5" fmla="*/ 0 h 622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7055" h="622420">
                  <a:moveTo>
                    <a:pt x="633527" y="0"/>
                  </a:moveTo>
                  <a:cubicBezTo>
                    <a:pt x="940281" y="0"/>
                    <a:pt x="1196214" y="217588"/>
                    <a:pt x="1255404" y="506843"/>
                  </a:cubicBezTo>
                  <a:lnTo>
                    <a:pt x="1267055" y="622420"/>
                  </a:lnTo>
                  <a:lnTo>
                    <a:pt x="0" y="622420"/>
                  </a:lnTo>
                  <a:lnTo>
                    <a:pt x="11651" y="506843"/>
                  </a:lnTo>
                  <a:cubicBezTo>
                    <a:pt x="70841" y="217588"/>
                    <a:pt x="326775" y="0"/>
                    <a:pt x="633527" y="0"/>
                  </a:cubicBezTo>
                  <a:close/>
                </a:path>
              </a:pathLst>
            </a:custGeom>
            <a:solidFill>
              <a:srgbClr val="0066FF">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 name="任意多边形: 形状 64">
              <a:extLst>
                <a:ext uri="{FF2B5EF4-FFF2-40B4-BE49-F238E27FC236}">
                  <a16:creationId xmlns:a16="http://schemas.microsoft.com/office/drawing/2014/main" id="{94BE8A04-EE32-472F-BAD4-06EEA08D8364}"/>
                </a:ext>
              </a:extLst>
            </p:cNvPr>
            <p:cNvSpPr/>
            <p:nvPr/>
          </p:nvSpPr>
          <p:spPr>
            <a:xfrm>
              <a:off x="4647565" y="2529658"/>
              <a:ext cx="949326" cy="503997"/>
            </a:xfrm>
            <a:custGeom>
              <a:avLst/>
              <a:gdLst>
                <a:gd name="connsiteX0" fmla="*/ 474663 w 949326"/>
                <a:gd name="connsiteY0" fmla="*/ 0 h 503997"/>
                <a:gd name="connsiteX1" fmla="*/ 949326 w 949326"/>
                <a:gd name="connsiteY1" fmla="*/ 474663 h 503997"/>
                <a:gd name="connsiteX2" fmla="*/ 946369 w 949326"/>
                <a:gd name="connsiteY2" fmla="*/ 503997 h 503997"/>
                <a:gd name="connsiteX3" fmla="*/ 2958 w 949326"/>
                <a:gd name="connsiteY3" fmla="*/ 503997 h 503997"/>
                <a:gd name="connsiteX4" fmla="*/ 0 w 949326"/>
                <a:gd name="connsiteY4" fmla="*/ 474663 h 503997"/>
                <a:gd name="connsiteX5" fmla="*/ 474663 w 949326"/>
                <a:gd name="connsiteY5" fmla="*/ 0 h 50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9326" h="503997">
                  <a:moveTo>
                    <a:pt x="474663" y="0"/>
                  </a:moveTo>
                  <a:cubicBezTo>
                    <a:pt x="736813" y="0"/>
                    <a:pt x="949326" y="212514"/>
                    <a:pt x="949326" y="474663"/>
                  </a:cubicBezTo>
                  <a:lnTo>
                    <a:pt x="946369" y="503997"/>
                  </a:lnTo>
                  <a:lnTo>
                    <a:pt x="2958" y="503997"/>
                  </a:lnTo>
                  <a:lnTo>
                    <a:pt x="0" y="474663"/>
                  </a:lnTo>
                  <a:cubicBezTo>
                    <a:pt x="0" y="212514"/>
                    <a:pt x="212516" y="0"/>
                    <a:pt x="474663" y="0"/>
                  </a:cubicBezTo>
                  <a:close/>
                </a:path>
              </a:pathLst>
            </a:custGeom>
            <a:solidFill>
              <a:srgbClr val="0066FF">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任意多边形: 形状 62">
              <a:extLst>
                <a:ext uri="{FF2B5EF4-FFF2-40B4-BE49-F238E27FC236}">
                  <a16:creationId xmlns:a16="http://schemas.microsoft.com/office/drawing/2014/main" id="{0D639398-EF21-4820-8BCC-A5560EF6F64F}"/>
                </a:ext>
              </a:extLst>
            </p:cNvPr>
            <p:cNvSpPr/>
            <p:nvPr/>
          </p:nvSpPr>
          <p:spPr>
            <a:xfrm>
              <a:off x="4789760" y="2688423"/>
              <a:ext cx="664936" cy="345232"/>
            </a:xfrm>
            <a:custGeom>
              <a:avLst/>
              <a:gdLst>
                <a:gd name="connsiteX0" fmla="*/ 332468 w 664936"/>
                <a:gd name="connsiteY0" fmla="*/ 0 h 345232"/>
                <a:gd name="connsiteX1" fmla="*/ 664936 w 664936"/>
                <a:gd name="connsiteY1" fmla="*/ 332468 h 345232"/>
                <a:gd name="connsiteX2" fmla="*/ 663650 w 664936"/>
                <a:gd name="connsiteY2" fmla="*/ 345232 h 345232"/>
                <a:gd name="connsiteX3" fmla="*/ 1287 w 664936"/>
                <a:gd name="connsiteY3" fmla="*/ 345232 h 345232"/>
                <a:gd name="connsiteX4" fmla="*/ 0 w 664936"/>
                <a:gd name="connsiteY4" fmla="*/ 332468 h 345232"/>
                <a:gd name="connsiteX5" fmla="*/ 332468 w 664936"/>
                <a:gd name="connsiteY5" fmla="*/ 0 h 345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936" h="345232">
                  <a:moveTo>
                    <a:pt x="332468" y="0"/>
                  </a:moveTo>
                  <a:cubicBezTo>
                    <a:pt x="516086" y="0"/>
                    <a:pt x="664936" y="148851"/>
                    <a:pt x="664936" y="332468"/>
                  </a:cubicBezTo>
                  <a:lnTo>
                    <a:pt x="663650" y="345232"/>
                  </a:lnTo>
                  <a:lnTo>
                    <a:pt x="1287" y="345232"/>
                  </a:lnTo>
                  <a:lnTo>
                    <a:pt x="0" y="332468"/>
                  </a:lnTo>
                  <a:cubicBezTo>
                    <a:pt x="0" y="148851"/>
                    <a:pt x="148852" y="0"/>
                    <a:pt x="332468" y="0"/>
                  </a:cubicBezTo>
                  <a:close/>
                </a:path>
              </a:pathLst>
            </a:custGeom>
            <a:solidFill>
              <a:srgbClr val="0066FF">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 name="文本框 65">
              <a:extLst>
                <a:ext uri="{FF2B5EF4-FFF2-40B4-BE49-F238E27FC236}">
                  <a16:creationId xmlns:a16="http://schemas.microsoft.com/office/drawing/2014/main" id="{2C93E857-E579-4A4A-A825-185DE7772A22}"/>
                </a:ext>
              </a:extLst>
            </p:cNvPr>
            <p:cNvSpPr txBox="1"/>
            <p:nvPr/>
          </p:nvSpPr>
          <p:spPr>
            <a:xfrm>
              <a:off x="4789760" y="2456722"/>
              <a:ext cx="639919" cy="584775"/>
            </a:xfrm>
            <a:prstGeom prst="rect">
              <a:avLst/>
            </a:prstGeom>
            <a:noFill/>
          </p:spPr>
          <p:txBody>
            <a:bodyPr wrap="none" rtlCol="0">
              <a:spAutoFit/>
            </a:bodyPr>
            <a:lstStyle/>
            <a:p>
              <a:pPr algn="ctr"/>
              <a:r>
                <a:rPr lang="en-US" altLang="zh-CN" sz="3200" b="1" i="1" dirty="0">
                  <a:gradFill>
                    <a:gsLst>
                      <a:gs pos="0">
                        <a:srgbClr val="0066FF"/>
                      </a:gs>
                      <a:gs pos="100000">
                        <a:srgbClr val="0066FF">
                          <a:alpha val="82000"/>
                        </a:srgbClr>
                      </a:gs>
                    </a:gsLst>
                    <a:lin ang="5400000" scaled="1"/>
                  </a:gradFill>
                </a:rPr>
                <a:t>01</a:t>
              </a:r>
              <a:endParaRPr lang="zh-CN" altLang="en-US" sz="3200" b="1" i="1" dirty="0">
                <a:gradFill>
                  <a:gsLst>
                    <a:gs pos="0">
                      <a:srgbClr val="0066FF"/>
                    </a:gs>
                    <a:gs pos="100000">
                      <a:srgbClr val="0066FF">
                        <a:alpha val="82000"/>
                      </a:srgbClr>
                    </a:gs>
                  </a:gsLst>
                  <a:lin ang="5400000" scaled="1"/>
                </a:gradFill>
              </a:endParaRPr>
            </a:p>
          </p:txBody>
        </p:sp>
        <p:sp>
          <p:nvSpPr>
            <p:cNvPr id="67" name="矩形: 圆角 66">
              <a:extLst>
                <a:ext uri="{FF2B5EF4-FFF2-40B4-BE49-F238E27FC236}">
                  <a16:creationId xmlns:a16="http://schemas.microsoft.com/office/drawing/2014/main" id="{B4D3A9A6-394B-4B67-B47C-A8E92B2CB1A5}"/>
                </a:ext>
              </a:extLst>
            </p:cNvPr>
            <p:cNvSpPr/>
            <p:nvPr/>
          </p:nvSpPr>
          <p:spPr>
            <a:xfrm>
              <a:off x="4413250" y="3033655"/>
              <a:ext cx="1397000" cy="45719"/>
            </a:xfrm>
            <a:prstGeom prst="roundRect">
              <a:avLst>
                <a:gd name="adj" fmla="val 50000"/>
              </a:avLst>
            </a:prstGeom>
            <a:gradFill>
              <a:gsLst>
                <a:gs pos="0">
                  <a:srgbClr val="0066FF"/>
                </a:gs>
                <a:gs pos="100000">
                  <a:srgbClr val="0066FF">
                    <a:alpha val="8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圆角 67">
              <a:extLst>
                <a:ext uri="{FF2B5EF4-FFF2-40B4-BE49-F238E27FC236}">
                  <a16:creationId xmlns:a16="http://schemas.microsoft.com/office/drawing/2014/main" id="{C735E996-3732-42BB-907D-7A2C95DC69A0}"/>
                </a:ext>
              </a:extLst>
            </p:cNvPr>
            <p:cNvSpPr/>
            <p:nvPr/>
          </p:nvSpPr>
          <p:spPr>
            <a:xfrm>
              <a:off x="6352953" y="3033655"/>
              <a:ext cx="4350906" cy="45719"/>
            </a:xfrm>
            <a:prstGeom prst="roundRect">
              <a:avLst>
                <a:gd name="adj" fmla="val 50000"/>
              </a:avLst>
            </a:prstGeom>
            <a:gradFill>
              <a:gsLst>
                <a:gs pos="0">
                  <a:srgbClr val="0066FF"/>
                </a:gs>
                <a:gs pos="100000">
                  <a:srgbClr val="0066FF">
                    <a:alpha val="8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a:extLst>
              <a:ext uri="{FF2B5EF4-FFF2-40B4-BE49-F238E27FC236}">
                <a16:creationId xmlns:a16="http://schemas.microsoft.com/office/drawing/2014/main" id="{853E264C-6D6B-40CC-9CCA-C0169CBF2A8B}"/>
              </a:ext>
            </a:extLst>
          </p:cNvPr>
          <p:cNvGrpSpPr/>
          <p:nvPr/>
        </p:nvGrpSpPr>
        <p:grpSpPr>
          <a:xfrm>
            <a:off x="4347184" y="3337797"/>
            <a:ext cx="6290609" cy="668139"/>
            <a:chOff x="4413250" y="2411235"/>
            <a:chExt cx="6290609" cy="668139"/>
          </a:xfrm>
        </p:grpSpPr>
        <p:sp>
          <p:nvSpPr>
            <p:cNvPr id="78" name="任意多边形: 形状 77">
              <a:extLst>
                <a:ext uri="{FF2B5EF4-FFF2-40B4-BE49-F238E27FC236}">
                  <a16:creationId xmlns:a16="http://schemas.microsoft.com/office/drawing/2014/main" id="{981A0C0B-746A-466A-9A78-B2C378FCE0E4}"/>
                </a:ext>
              </a:extLst>
            </p:cNvPr>
            <p:cNvSpPr/>
            <p:nvPr/>
          </p:nvSpPr>
          <p:spPr>
            <a:xfrm>
              <a:off x="4488701" y="2411235"/>
              <a:ext cx="1267055" cy="622420"/>
            </a:xfrm>
            <a:custGeom>
              <a:avLst/>
              <a:gdLst>
                <a:gd name="connsiteX0" fmla="*/ 633527 w 1267055"/>
                <a:gd name="connsiteY0" fmla="*/ 0 h 622420"/>
                <a:gd name="connsiteX1" fmla="*/ 1255404 w 1267055"/>
                <a:gd name="connsiteY1" fmla="*/ 506843 h 622420"/>
                <a:gd name="connsiteX2" fmla="*/ 1267055 w 1267055"/>
                <a:gd name="connsiteY2" fmla="*/ 622420 h 622420"/>
                <a:gd name="connsiteX3" fmla="*/ 0 w 1267055"/>
                <a:gd name="connsiteY3" fmla="*/ 622420 h 622420"/>
                <a:gd name="connsiteX4" fmla="*/ 11651 w 1267055"/>
                <a:gd name="connsiteY4" fmla="*/ 506843 h 622420"/>
                <a:gd name="connsiteX5" fmla="*/ 633527 w 1267055"/>
                <a:gd name="connsiteY5" fmla="*/ 0 h 622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7055" h="622420">
                  <a:moveTo>
                    <a:pt x="633527" y="0"/>
                  </a:moveTo>
                  <a:cubicBezTo>
                    <a:pt x="940281" y="0"/>
                    <a:pt x="1196214" y="217588"/>
                    <a:pt x="1255404" y="506843"/>
                  </a:cubicBezTo>
                  <a:lnTo>
                    <a:pt x="1267055" y="622420"/>
                  </a:lnTo>
                  <a:lnTo>
                    <a:pt x="0" y="622420"/>
                  </a:lnTo>
                  <a:lnTo>
                    <a:pt x="11651" y="506843"/>
                  </a:lnTo>
                  <a:cubicBezTo>
                    <a:pt x="70841" y="217588"/>
                    <a:pt x="326775" y="0"/>
                    <a:pt x="633527" y="0"/>
                  </a:cubicBezTo>
                  <a:close/>
                </a:path>
              </a:pathLst>
            </a:custGeom>
            <a:solidFill>
              <a:srgbClr val="0066FF">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 name="任意多边形: 形状 78">
              <a:extLst>
                <a:ext uri="{FF2B5EF4-FFF2-40B4-BE49-F238E27FC236}">
                  <a16:creationId xmlns:a16="http://schemas.microsoft.com/office/drawing/2014/main" id="{8B95DE9A-F9F2-43AD-9384-60B764316D92}"/>
                </a:ext>
              </a:extLst>
            </p:cNvPr>
            <p:cNvSpPr/>
            <p:nvPr/>
          </p:nvSpPr>
          <p:spPr>
            <a:xfrm>
              <a:off x="4647565" y="2529658"/>
              <a:ext cx="949326" cy="503997"/>
            </a:xfrm>
            <a:custGeom>
              <a:avLst/>
              <a:gdLst>
                <a:gd name="connsiteX0" fmla="*/ 474663 w 949326"/>
                <a:gd name="connsiteY0" fmla="*/ 0 h 503997"/>
                <a:gd name="connsiteX1" fmla="*/ 949326 w 949326"/>
                <a:gd name="connsiteY1" fmla="*/ 474663 h 503997"/>
                <a:gd name="connsiteX2" fmla="*/ 946369 w 949326"/>
                <a:gd name="connsiteY2" fmla="*/ 503997 h 503997"/>
                <a:gd name="connsiteX3" fmla="*/ 2958 w 949326"/>
                <a:gd name="connsiteY3" fmla="*/ 503997 h 503997"/>
                <a:gd name="connsiteX4" fmla="*/ 0 w 949326"/>
                <a:gd name="connsiteY4" fmla="*/ 474663 h 503997"/>
                <a:gd name="connsiteX5" fmla="*/ 474663 w 949326"/>
                <a:gd name="connsiteY5" fmla="*/ 0 h 50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9326" h="503997">
                  <a:moveTo>
                    <a:pt x="474663" y="0"/>
                  </a:moveTo>
                  <a:cubicBezTo>
                    <a:pt x="736813" y="0"/>
                    <a:pt x="949326" y="212514"/>
                    <a:pt x="949326" y="474663"/>
                  </a:cubicBezTo>
                  <a:lnTo>
                    <a:pt x="946369" y="503997"/>
                  </a:lnTo>
                  <a:lnTo>
                    <a:pt x="2958" y="503997"/>
                  </a:lnTo>
                  <a:lnTo>
                    <a:pt x="0" y="474663"/>
                  </a:lnTo>
                  <a:cubicBezTo>
                    <a:pt x="0" y="212514"/>
                    <a:pt x="212516" y="0"/>
                    <a:pt x="474663" y="0"/>
                  </a:cubicBezTo>
                  <a:close/>
                </a:path>
              </a:pathLst>
            </a:custGeom>
            <a:solidFill>
              <a:srgbClr val="0066FF">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 name="任意多边形: 形状 79">
              <a:extLst>
                <a:ext uri="{FF2B5EF4-FFF2-40B4-BE49-F238E27FC236}">
                  <a16:creationId xmlns:a16="http://schemas.microsoft.com/office/drawing/2014/main" id="{EC66F4AF-DA6B-4AEF-BBA8-9E8F122718B9}"/>
                </a:ext>
              </a:extLst>
            </p:cNvPr>
            <p:cNvSpPr/>
            <p:nvPr/>
          </p:nvSpPr>
          <p:spPr>
            <a:xfrm>
              <a:off x="4789760" y="2688423"/>
              <a:ext cx="664936" cy="345232"/>
            </a:xfrm>
            <a:custGeom>
              <a:avLst/>
              <a:gdLst>
                <a:gd name="connsiteX0" fmla="*/ 332468 w 664936"/>
                <a:gd name="connsiteY0" fmla="*/ 0 h 345232"/>
                <a:gd name="connsiteX1" fmla="*/ 664936 w 664936"/>
                <a:gd name="connsiteY1" fmla="*/ 332468 h 345232"/>
                <a:gd name="connsiteX2" fmla="*/ 663650 w 664936"/>
                <a:gd name="connsiteY2" fmla="*/ 345232 h 345232"/>
                <a:gd name="connsiteX3" fmla="*/ 1287 w 664936"/>
                <a:gd name="connsiteY3" fmla="*/ 345232 h 345232"/>
                <a:gd name="connsiteX4" fmla="*/ 0 w 664936"/>
                <a:gd name="connsiteY4" fmla="*/ 332468 h 345232"/>
                <a:gd name="connsiteX5" fmla="*/ 332468 w 664936"/>
                <a:gd name="connsiteY5" fmla="*/ 0 h 345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936" h="345232">
                  <a:moveTo>
                    <a:pt x="332468" y="0"/>
                  </a:moveTo>
                  <a:cubicBezTo>
                    <a:pt x="516086" y="0"/>
                    <a:pt x="664936" y="148851"/>
                    <a:pt x="664936" y="332468"/>
                  </a:cubicBezTo>
                  <a:lnTo>
                    <a:pt x="663650" y="345232"/>
                  </a:lnTo>
                  <a:lnTo>
                    <a:pt x="1287" y="345232"/>
                  </a:lnTo>
                  <a:lnTo>
                    <a:pt x="0" y="332468"/>
                  </a:lnTo>
                  <a:cubicBezTo>
                    <a:pt x="0" y="148851"/>
                    <a:pt x="148852" y="0"/>
                    <a:pt x="332468" y="0"/>
                  </a:cubicBezTo>
                  <a:close/>
                </a:path>
              </a:pathLst>
            </a:custGeom>
            <a:solidFill>
              <a:srgbClr val="0066FF">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文本框 80">
              <a:extLst>
                <a:ext uri="{FF2B5EF4-FFF2-40B4-BE49-F238E27FC236}">
                  <a16:creationId xmlns:a16="http://schemas.microsoft.com/office/drawing/2014/main" id="{C98EC518-D284-46B8-9845-AA090240A91B}"/>
                </a:ext>
              </a:extLst>
            </p:cNvPr>
            <p:cNvSpPr txBox="1"/>
            <p:nvPr/>
          </p:nvSpPr>
          <p:spPr>
            <a:xfrm>
              <a:off x="4789760" y="2456722"/>
              <a:ext cx="639919" cy="584775"/>
            </a:xfrm>
            <a:prstGeom prst="rect">
              <a:avLst/>
            </a:prstGeom>
            <a:noFill/>
          </p:spPr>
          <p:txBody>
            <a:bodyPr wrap="none" rtlCol="0">
              <a:spAutoFit/>
            </a:bodyPr>
            <a:lstStyle/>
            <a:p>
              <a:pPr algn="ctr"/>
              <a:r>
                <a:rPr lang="en-US" altLang="zh-CN" sz="3200" b="1" i="1" dirty="0">
                  <a:gradFill>
                    <a:gsLst>
                      <a:gs pos="0">
                        <a:srgbClr val="0066FF"/>
                      </a:gs>
                      <a:gs pos="100000">
                        <a:srgbClr val="0066FF">
                          <a:alpha val="82000"/>
                        </a:srgbClr>
                      </a:gs>
                    </a:gsLst>
                    <a:lin ang="5400000" scaled="1"/>
                  </a:gradFill>
                </a:rPr>
                <a:t>02</a:t>
              </a:r>
              <a:endParaRPr lang="zh-CN" altLang="en-US" sz="3200" b="1" i="1" dirty="0">
                <a:gradFill>
                  <a:gsLst>
                    <a:gs pos="0">
                      <a:srgbClr val="0066FF"/>
                    </a:gs>
                    <a:gs pos="100000">
                      <a:srgbClr val="0066FF">
                        <a:alpha val="82000"/>
                      </a:srgbClr>
                    </a:gs>
                  </a:gsLst>
                  <a:lin ang="5400000" scaled="1"/>
                </a:gradFill>
              </a:endParaRPr>
            </a:p>
          </p:txBody>
        </p:sp>
        <p:sp>
          <p:nvSpPr>
            <p:cNvPr id="82" name="矩形: 圆角 81">
              <a:extLst>
                <a:ext uri="{FF2B5EF4-FFF2-40B4-BE49-F238E27FC236}">
                  <a16:creationId xmlns:a16="http://schemas.microsoft.com/office/drawing/2014/main" id="{D895289B-10F6-44D3-A4F8-127660ACC59C}"/>
                </a:ext>
              </a:extLst>
            </p:cNvPr>
            <p:cNvSpPr/>
            <p:nvPr/>
          </p:nvSpPr>
          <p:spPr>
            <a:xfrm>
              <a:off x="4413250" y="3033655"/>
              <a:ext cx="1397000" cy="45719"/>
            </a:xfrm>
            <a:prstGeom prst="roundRect">
              <a:avLst>
                <a:gd name="adj" fmla="val 50000"/>
              </a:avLst>
            </a:prstGeom>
            <a:gradFill>
              <a:gsLst>
                <a:gs pos="0">
                  <a:srgbClr val="0066FF"/>
                </a:gs>
                <a:gs pos="100000">
                  <a:srgbClr val="0066FF">
                    <a:alpha val="8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圆角 82">
              <a:extLst>
                <a:ext uri="{FF2B5EF4-FFF2-40B4-BE49-F238E27FC236}">
                  <a16:creationId xmlns:a16="http://schemas.microsoft.com/office/drawing/2014/main" id="{ECBECFD1-A8EF-4CB2-9831-F2FC40D19F94}"/>
                </a:ext>
              </a:extLst>
            </p:cNvPr>
            <p:cNvSpPr/>
            <p:nvPr/>
          </p:nvSpPr>
          <p:spPr>
            <a:xfrm>
              <a:off x="6352953" y="3033655"/>
              <a:ext cx="4350906" cy="45719"/>
            </a:xfrm>
            <a:prstGeom prst="roundRect">
              <a:avLst>
                <a:gd name="adj" fmla="val 50000"/>
              </a:avLst>
            </a:prstGeom>
            <a:gradFill>
              <a:gsLst>
                <a:gs pos="0">
                  <a:srgbClr val="0066FF"/>
                </a:gs>
                <a:gs pos="100000">
                  <a:srgbClr val="0066FF">
                    <a:alpha val="8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a:extLst>
              <a:ext uri="{FF2B5EF4-FFF2-40B4-BE49-F238E27FC236}">
                <a16:creationId xmlns:a16="http://schemas.microsoft.com/office/drawing/2014/main" id="{3129AD3F-67EC-4FA7-A036-BF0CB258CE54}"/>
              </a:ext>
            </a:extLst>
          </p:cNvPr>
          <p:cNvGrpSpPr/>
          <p:nvPr/>
        </p:nvGrpSpPr>
        <p:grpSpPr>
          <a:xfrm>
            <a:off x="4347184" y="4264359"/>
            <a:ext cx="6290609" cy="668139"/>
            <a:chOff x="4413250" y="2411235"/>
            <a:chExt cx="6290609" cy="668139"/>
          </a:xfrm>
        </p:grpSpPr>
        <p:sp>
          <p:nvSpPr>
            <p:cNvPr id="85" name="任意多边形: 形状 84">
              <a:extLst>
                <a:ext uri="{FF2B5EF4-FFF2-40B4-BE49-F238E27FC236}">
                  <a16:creationId xmlns:a16="http://schemas.microsoft.com/office/drawing/2014/main" id="{6FE348A5-F01A-4431-BCBE-7E5250731E1E}"/>
                </a:ext>
              </a:extLst>
            </p:cNvPr>
            <p:cNvSpPr/>
            <p:nvPr/>
          </p:nvSpPr>
          <p:spPr>
            <a:xfrm>
              <a:off x="4488701" y="2411235"/>
              <a:ext cx="1267055" cy="622420"/>
            </a:xfrm>
            <a:custGeom>
              <a:avLst/>
              <a:gdLst>
                <a:gd name="connsiteX0" fmla="*/ 633527 w 1267055"/>
                <a:gd name="connsiteY0" fmla="*/ 0 h 622420"/>
                <a:gd name="connsiteX1" fmla="*/ 1255404 w 1267055"/>
                <a:gd name="connsiteY1" fmla="*/ 506843 h 622420"/>
                <a:gd name="connsiteX2" fmla="*/ 1267055 w 1267055"/>
                <a:gd name="connsiteY2" fmla="*/ 622420 h 622420"/>
                <a:gd name="connsiteX3" fmla="*/ 0 w 1267055"/>
                <a:gd name="connsiteY3" fmla="*/ 622420 h 622420"/>
                <a:gd name="connsiteX4" fmla="*/ 11651 w 1267055"/>
                <a:gd name="connsiteY4" fmla="*/ 506843 h 622420"/>
                <a:gd name="connsiteX5" fmla="*/ 633527 w 1267055"/>
                <a:gd name="connsiteY5" fmla="*/ 0 h 622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7055" h="622420">
                  <a:moveTo>
                    <a:pt x="633527" y="0"/>
                  </a:moveTo>
                  <a:cubicBezTo>
                    <a:pt x="940281" y="0"/>
                    <a:pt x="1196214" y="217588"/>
                    <a:pt x="1255404" y="506843"/>
                  </a:cubicBezTo>
                  <a:lnTo>
                    <a:pt x="1267055" y="622420"/>
                  </a:lnTo>
                  <a:lnTo>
                    <a:pt x="0" y="622420"/>
                  </a:lnTo>
                  <a:lnTo>
                    <a:pt x="11651" y="506843"/>
                  </a:lnTo>
                  <a:cubicBezTo>
                    <a:pt x="70841" y="217588"/>
                    <a:pt x="326775" y="0"/>
                    <a:pt x="633527" y="0"/>
                  </a:cubicBezTo>
                  <a:close/>
                </a:path>
              </a:pathLst>
            </a:custGeom>
            <a:solidFill>
              <a:srgbClr val="0066FF">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6" name="任意多边形: 形状 85">
              <a:extLst>
                <a:ext uri="{FF2B5EF4-FFF2-40B4-BE49-F238E27FC236}">
                  <a16:creationId xmlns:a16="http://schemas.microsoft.com/office/drawing/2014/main" id="{F4B11986-CA2A-4BC0-9DA0-70EB4DC74ABC}"/>
                </a:ext>
              </a:extLst>
            </p:cNvPr>
            <p:cNvSpPr/>
            <p:nvPr/>
          </p:nvSpPr>
          <p:spPr>
            <a:xfrm>
              <a:off x="4647565" y="2529658"/>
              <a:ext cx="949326" cy="503997"/>
            </a:xfrm>
            <a:custGeom>
              <a:avLst/>
              <a:gdLst>
                <a:gd name="connsiteX0" fmla="*/ 474663 w 949326"/>
                <a:gd name="connsiteY0" fmla="*/ 0 h 503997"/>
                <a:gd name="connsiteX1" fmla="*/ 949326 w 949326"/>
                <a:gd name="connsiteY1" fmla="*/ 474663 h 503997"/>
                <a:gd name="connsiteX2" fmla="*/ 946369 w 949326"/>
                <a:gd name="connsiteY2" fmla="*/ 503997 h 503997"/>
                <a:gd name="connsiteX3" fmla="*/ 2958 w 949326"/>
                <a:gd name="connsiteY3" fmla="*/ 503997 h 503997"/>
                <a:gd name="connsiteX4" fmla="*/ 0 w 949326"/>
                <a:gd name="connsiteY4" fmla="*/ 474663 h 503997"/>
                <a:gd name="connsiteX5" fmla="*/ 474663 w 949326"/>
                <a:gd name="connsiteY5" fmla="*/ 0 h 50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9326" h="503997">
                  <a:moveTo>
                    <a:pt x="474663" y="0"/>
                  </a:moveTo>
                  <a:cubicBezTo>
                    <a:pt x="736813" y="0"/>
                    <a:pt x="949326" y="212514"/>
                    <a:pt x="949326" y="474663"/>
                  </a:cubicBezTo>
                  <a:lnTo>
                    <a:pt x="946369" y="503997"/>
                  </a:lnTo>
                  <a:lnTo>
                    <a:pt x="2958" y="503997"/>
                  </a:lnTo>
                  <a:lnTo>
                    <a:pt x="0" y="474663"/>
                  </a:lnTo>
                  <a:cubicBezTo>
                    <a:pt x="0" y="212514"/>
                    <a:pt x="212516" y="0"/>
                    <a:pt x="474663" y="0"/>
                  </a:cubicBezTo>
                  <a:close/>
                </a:path>
              </a:pathLst>
            </a:custGeom>
            <a:solidFill>
              <a:srgbClr val="0066FF">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7" name="任意多边形: 形状 86">
              <a:extLst>
                <a:ext uri="{FF2B5EF4-FFF2-40B4-BE49-F238E27FC236}">
                  <a16:creationId xmlns:a16="http://schemas.microsoft.com/office/drawing/2014/main" id="{26A0FA26-4054-4023-A8B2-34593A2170DF}"/>
                </a:ext>
              </a:extLst>
            </p:cNvPr>
            <p:cNvSpPr/>
            <p:nvPr/>
          </p:nvSpPr>
          <p:spPr>
            <a:xfrm>
              <a:off x="4789760" y="2688423"/>
              <a:ext cx="664936" cy="345232"/>
            </a:xfrm>
            <a:custGeom>
              <a:avLst/>
              <a:gdLst>
                <a:gd name="connsiteX0" fmla="*/ 332468 w 664936"/>
                <a:gd name="connsiteY0" fmla="*/ 0 h 345232"/>
                <a:gd name="connsiteX1" fmla="*/ 664936 w 664936"/>
                <a:gd name="connsiteY1" fmla="*/ 332468 h 345232"/>
                <a:gd name="connsiteX2" fmla="*/ 663650 w 664936"/>
                <a:gd name="connsiteY2" fmla="*/ 345232 h 345232"/>
                <a:gd name="connsiteX3" fmla="*/ 1287 w 664936"/>
                <a:gd name="connsiteY3" fmla="*/ 345232 h 345232"/>
                <a:gd name="connsiteX4" fmla="*/ 0 w 664936"/>
                <a:gd name="connsiteY4" fmla="*/ 332468 h 345232"/>
                <a:gd name="connsiteX5" fmla="*/ 332468 w 664936"/>
                <a:gd name="connsiteY5" fmla="*/ 0 h 345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936" h="345232">
                  <a:moveTo>
                    <a:pt x="332468" y="0"/>
                  </a:moveTo>
                  <a:cubicBezTo>
                    <a:pt x="516086" y="0"/>
                    <a:pt x="664936" y="148851"/>
                    <a:pt x="664936" y="332468"/>
                  </a:cubicBezTo>
                  <a:lnTo>
                    <a:pt x="663650" y="345232"/>
                  </a:lnTo>
                  <a:lnTo>
                    <a:pt x="1287" y="345232"/>
                  </a:lnTo>
                  <a:lnTo>
                    <a:pt x="0" y="332468"/>
                  </a:lnTo>
                  <a:cubicBezTo>
                    <a:pt x="0" y="148851"/>
                    <a:pt x="148852" y="0"/>
                    <a:pt x="332468" y="0"/>
                  </a:cubicBezTo>
                  <a:close/>
                </a:path>
              </a:pathLst>
            </a:custGeom>
            <a:solidFill>
              <a:srgbClr val="0066FF">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8" name="文本框 87">
              <a:extLst>
                <a:ext uri="{FF2B5EF4-FFF2-40B4-BE49-F238E27FC236}">
                  <a16:creationId xmlns:a16="http://schemas.microsoft.com/office/drawing/2014/main" id="{844CA0E1-A17B-4137-A57B-D561E20F7138}"/>
                </a:ext>
              </a:extLst>
            </p:cNvPr>
            <p:cNvSpPr txBox="1"/>
            <p:nvPr/>
          </p:nvSpPr>
          <p:spPr>
            <a:xfrm>
              <a:off x="4789760" y="2456722"/>
              <a:ext cx="639919" cy="584775"/>
            </a:xfrm>
            <a:prstGeom prst="rect">
              <a:avLst/>
            </a:prstGeom>
            <a:noFill/>
          </p:spPr>
          <p:txBody>
            <a:bodyPr wrap="none" rtlCol="0">
              <a:spAutoFit/>
            </a:bodyPr>
            <a:lstStyle/>
            <a:p>
              <a:pPr algn="ctr"/>
              <a:r>
                <a:rPr lang="en-US" altLang="zh-CN" sz="3200" b="1" i="1" dirty="0">
                  <a:gradFill>
                    <a:gsLst>
                      <a:gs pos="0">
                        <a:srgbClr val="0066FF"/>
                      </a:gs>
                      <a:gs pos="100000">
                        <a:srgbClr val="0066FF">
                          <a:alpha val="82000"/>
                        </a:srgbClr>
                      </a:gs>
                    </a:gsLst>
                    <a:lin ang="5400000" scaled="1"/>
                  </a:gradFill>
                </a:rPr>
                <a:t>03</a:t>
              </a:r>
              <a:endParaRPr lang="zh-CN" altLang="en-US" sz="3200" b="1" i="1" dirty="0">
                <a:gradFill>
                  <a:gsLst>
                    <a:gs pos="0">
                      <a:srgbClr val="0066FF"/>
                    </a:gs>
                    <a:gs pos="100000">
                      <a:srgbClr val="0066FF">
                        <a:alpha val="82000"/>
                      </a:srgbClr>
                    </a:gs>
                  </a:gsLst>
                  <a:lin ang="5400000" scaled="1"/>
                </a:gradFill>
              </a:endParaRPr>
            </a:p>
          </p:txBody>
        </p:sp>
        <p:sp>
          <p:nvSpPr>
            <p:cNvPr id="89" name="矩形: 圆角 88">
              <a:extLst>
                <a:ext uri="{FF2B5EF4-FFF2-40B4-BE49-F238E27FC236}">
                  <a16:creationId xmlns:a16="http://schemas.microsoft.com/office/drawing/2014/main" id="{9BD3A7A3-B7A6-4ACB-81D4-CC1486479A0A}"/>
                </a:ext>
              </a:extLst>
            </p:cNvPr>
            <p:cNvSpPr/>
            <p:nvPr/>
          </p:nvSpPr>
          <p:spPr>
            <a:xfrm>
              <a:off x="4413250" y="3033655"/>
              <a:ext cx="1397000" cy="45719"/>
            </a:xfrm>
            <a:prstGeom prst="roundRect">
              <a:avLst>
                <a:gd name="adj" fmla="val 50000"/>
              </a:avLst>
            </a:prstGeom>
            <a:gradFill>
              <a:gsLst>
                <a:gs pos="0">
                  <a:srgbClr val="0066FF"/>
                </a:gs>
                <a:gs pos="100000">
                  <a:srgbClr val="0066FF">
                    <a:alpha val="8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圆角 89">
              <a:extLst>
                <a:ext uri="{FF2B5EF4-FFF2-40B4-BE49-F238E27FC236}">
                  <a16:creationId xmlns:a16="http://schemas.microsoft.com/office/drawing/2014/main" id="{69B71861-A469-404E-A37C-1487887BEEF7}"/>
                </a:ext>
              </a:extLst>
            </p:cNvPr>
            <p:cNvSpPr/>
            <p:nvPr/>
          </p:nvSpPr>
          <p:spPr>
            <a:xfrm>
              <a:off x="6352953" y="3033655"/>
              <a:ext cx="4350906" cy="45719"/>
            </a:xfrm>
            <a:prstGeom prst="roundRect">
              <a:avLst>
                <a:gd name="adj" fmla="val 50000"/>
              </a:avLst>
            </a:prstGeom>
            <a:gradFill>
              <a:gsLst>
                <a:gs pos="0">
                  <a:srgbClr val="0066FF"/>
                </a:gs>
                <a:gs pos="100000">
                  <a:srgbClr val="0066FF">
                    <a:alpha val="8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a:extLst>
              <a:ext uri="{FF2B5EF4-FFF2-40B4-BE49-F238E27FC236}">
                <a16:creationId xmlns:a16="http://schemas.microsoft.com/office/drawing/2014/main" id="{FF3B0DF8-90BC-4C8E-B9F8-BFB74D4DA71B}"/>
              </a:ext>
            </a:extLst>
          </p:cNvPr>
          <p:cNvGrpSpPr/>
          <p:nvPr/>
        </p:nvGrpSpPr>
        <p:grpSpPr>
          <a:xfrm>
            <a:off x="4347184" y="5190922"/>
            <a:ext cx="6290609" cy="668139"/>
            <a:chOff x="4413250" y="2411235"/>
            <a:chExt cx="6290609" cy="668139"/>
          </a:xfrm>
        </p:grpSpPr>
        <p:sp>
          <p:nvSpPr>
            <p:cNvPr id="92" name="任意多边形: 形状 91">
              <a:extLst>
                <a:ext uri="{FF2B5EF4-FFF2-40B4-BE49-F238E27FC236}">
                  <a16:creationId xmlns:a16="http://schemas.microsoft.com/office/drawing/2014/main" id="{8324AE7F-E773-4DCE-A786-DCE11E485029}"/>
                </a:ext>
              </a:extLst>
            </p:cNvPr>
            <p:cNvSpPr/>
            <p:nvPr/>
          </p:nvSpPr>
          <p:spPr>
            <a:xfrm>
              <a:off x="4488701" y="2411235"/>
              <a:ext cx="1267055" cy="622420"/>
            </a:xfrm>
            <a:custGeom>
              <a:avLst/>
              <a:gdLst>
                <a:gd name="connsiteX0" fmla="*/ 633527 w 1267055"/>
                <a:gd name="connsiteY0" fmla="*/ 0 h 622420"/>
                <a:gd name="connsiteX1" fmla="*/ 1255404 w 1267055"/>
                <a:gd name="connsiteY1" fmla="*/ 506843 h 622420"/>
                <a:gd name="connsiteX2" fmla="*/ 1267055 w 1267055"/>
                <a:gd name="connsiteY2" fmla="*/ 622420 h 622420"/>
                <a:gd name="connsiteX3" fmla="*/ 0 w 1267055"/>
                <a:gd name="connsiteY3" fmla="*/ 622420 h 622420"/>
                <a:gd name="connsiteX4" fmla="*/ 11651 w 1267055"/>
                <a:gd name="connsiteY4" fmla="*/ 506843 h 622420"/>
                <a:gd name="connsiteX5" fmla="*/ 633527 w 1267055"/>
                <a:gd name="connsiteY5" fmla="*/ 0 h 622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7055" h="622420">
                  <a:moveTo>
                    <a:pt x="633527" y="0"/>
                  </a:moveTo>
                  <a:cubicBezTo>
                    <a:pt x="940281" y="0"/>
                    <a:pt x="1196214" y="217588"/>
                    <a:pt x="1255404" y="506843"/>
                  </a:cubicBezTo>
                  <a:lnTo>
                    <a:pt x="1267055" y="622420"/>
                  </a:lnTo>
                  <a:lnTo>
                    <a:pt x="0" y="622420"/>
                  </a:lnTo>
                  <a:lnTo>
                    <a:pt x="11651" y="506843"/>
                  </a:lnTo>
                  <a:cubicBezTo>
                    <a:pt x="70841" y="217588"/>
                    <a:pt x="326775" y="0"/>
                    <a:pt x="633527" y="0"/>
                  </a:cubicBezTo>
                  <a:close/>
                </a:path>
              </a:pathLst>
            </a:custGeom>
            <a:solidFill>
              <a:srgbClr val="0066FF">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3" name="任意多边形: 形状 92">
              <a:extLst>
                <a:ext uri="{FF2B5EF4-FFF2-40B4-BE49-F238E27FC236}">
                  <a16:creationId xmlns:a16="http://schemas.microsoft.com/office/drawing/2014/main" id="{71977623-D2EB-414A-AD8F-BA1453F390F9}"/>
                </a:ext>
              </a:extLst>
            </p:cNvPr>
            <p:cNvSpPr/>
            <p:nvPr/>
          </p:nvSpPr>
          <p:spPr>
            <a:xfrm>
              <a:off x="4647565" y="2529658"/>
              <a:ext cx="949326" cy="503997"/>
            </a:xfrm>
            <a:custGeom>
              <a:avLst/>
              <a:gdLst>
                <a:gd name="connsiteX0" fmla="*/ 474663 w 949326"/>
                <a:gd name="connsiteY0" fmla="*/ 0 h 503997"/>
                <a:gd name="connsiteX1" fmla="*/ 949326 w 949326"/>
                <a:gd name="connsiteY1" fmla="*/ 474663 h 503997"/>
                <a:gd name="connsiteX2" fmla="*/ 946369 w 949326"/>
                <a:gd name="connsiteY2" fmla="*/ 503997 h 503997"/>
                <a:gd name="connsiteX3" fmla="*/ 2958 w 949326"/>
                <a:gd name="connsiteY3" fmla="*/ 503997 h 503997"/>
                <a:gd name="connsiteX4" fmla="*/ 0 w 949326"/>
                <a:gd name="connsiteY4" fmla="*/ 474663 h 503997"/>
                <a:gd name="connsiteX5" fmla="*/ 474663 w 949326"/>
                <a:gd name="connsiteY5" fmla="*/ 0 h 50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9326" h="503997">
                  <a:moveTo>
                    <a:pt x="474663" y="0"/>
                  </a:moveTo>
                  <a:cubicBezTo>
                    <a:pt x="736813" y="0"/>
                    <a:pt x="949326" y="212514"/>
                    <a:pt x="949326" y="474663"/>
                  </a:cubicBezTo>
                  <a:lnTo>
                    <a:pt x="946369" y="503997"/>
                  </a:lnTo>
                  <a:lnTo>
                    <a:pt x="2958" y="503997"/>
                  </a:lnTo>
                  <a:lnTo>
                    <a:pt x="0" y="474663"/>
                  </a:lnTo>
                  <a:cubicBezTo>
                    <a:pt x="0" y="212514"/>
                    <a:pt x="212516" y="0"/>
                    <a:pt x="474663" y="0"/>
                  </a:cubicBezTo>
                  <a:close/>
                </a:path>
              </a:pathLst>
            </a:custGeom>
            <a:solidFill>
              <a:srgbClr val="0066FF">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4" name="任意多边形: 形状 93">
              <a:extLst>
                <a:ext uri="{FF2B5EF4-FFF2-40B4-BE49-F238E27FC236}">
                  <a16:creationId xmlns:a16="http://schemas.microsoft.com/office/drawing/2014/main" id="{BEC49E7C-75E3-4AAB-B7DA-5AA34883BE05}"/>
                </a:ext>
              </a:extLst>
            </p:cNvPr>
            <p:cNvSpPr/>
            <p:nvPr/>
          </p:nvSpPr>
          <p:spPr>
            <a:xfrm>
              <a:off x="4789760" y="2688423"/>
              <a:ext cx="664936" cy="345232"/>
            </a:xfrm>
            <a:custGeom>
              <a:avLst/>
              <a:gdLst>
                <a:gd name="connsiteX0" fmla="*/ 332468 w 664936"/>
                <a:gd name="connsiteY0" fmla="*/ 0 h 345232"/>
                <a:gd name="connsiteX1" fmla="*/ 664936 w 664936"/>
                <a:gd name="connsiteY1" fmla="*/ 332468 h 345232"/>
                <a:gd name="connsiteX2" fmla="*/ 663650 w 664936"/>
                <a:gd name="connsiteY2" fmla="*/ 345232 h 345232"/>
                <a:gd name="connsiteX3" fmla="*/ 1287 w 664936"/>
                <a:gd name="connsiteY3" fmla="*/ 345232 h 345232"/>
                <a:gd name="connsiteX4" fmla="*/ 0 w 664936"/>
                <a:gd name="connsiteY4" fmla="*/ 332468 h 345232"/>
                <a:gd name="connsiteX5" fmla="*/ 332468 w 664936"/>
                <a:gd name="connsiteY5" fmla="*/ 0 h 345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936" h="345232">
                  <a:moveTo>
                    <a:pt x="332468" y="0"/>
                  </a:moveTo>
                  <a:cubicBezTo>
                    <a:pt x="516086" y="0"/>
                    <a:pt x="664936" y="148851"/>
                    <a:pt x="664936" y="332468"/>
                  </a:cubicBezTo>
                  <a:lnTo>
                    <a:pt x="663650" y="345232"/>
                  </a:lnTo>
                  <a:lnTo>
                    <a:pt x="1287" y="345232"/>
                  </a:lnTo>
                  <a:lnTo>
                    <a:pt x="0" y="332468"/>
                  </a:lnTo>
                  <a:cubicBezTo>
                    <a:pt x="0" y="148851"/>
                    <a:pt x="148852" y="0"/>
                    <a:pt x="332468" y="0"/>
                  </a:cubicBezTo>
                  <a:close/>
                </a:path>
              </a:pathLst>
            </a:custGeom>
            <a:solidFill>
              <a:srgbClr val="0066FF">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5" name="文本框 94">
              <a:extLst>
                <a:ext uri="{FF2B5EF4-FFF2-40B4-BE49-F238E27FC236}">
                  <a16:creationId xmlns:a16="http://schemas.microsoft.com/office/drawing/2014/main" id="{16B04CEE-A719-42E4-832D-BA9469DA71A2}"/>
                </a:ext>
              </a:extLst>
            </p:cNvPr>
            <p:cNvSpPr txBox="1"/>
            <p:nvPr/>
          </p:nvSpPr>
          <p:spPr>
            <a:xfrm>
              <a:off x="4789760" y="2456722"/>
              <a:ext cx="639919" cy="584775"/>
            </a:xfrm>
            <a:prstGeom prst="rect">
              <a:avLst/>
            </a:prstGeom>
            <a:noFill/>
          </p:spPr>
          <p:txBody>
            <a:bodyPr wrap="none" rtlCol="0">
              <a:spAutoFit/>
            </a:bodyPr>
            <a:lstStyle/>
            <a:p>
              <a:pPr algn="ctr"/>
              <a:r>
                <a:rPr lang="en-US" altLang="zh-CN" sz="3200" b="1" i="1" dirty="0">
                  <a:gradFill>
                    <a:gsLst>
                      <a:gs pos="0">
                        <a:srgbClr val="0066FF"/>
                      </a:gs>
                      <a:gs pos="100000">
                        <a:srgbClr val="0066FF">
                          <a:alpha val="82000"/>
                        </a:srgbClr>
                      </a:gs>
                    </a:gsLst>
                    <a:lin ang="5400000" scaled="1"/>
                  </a:gradFill>
                </a:rPr>
                <a:t>04</a:t>
              </a:r>
              <a:endParaRPr lang="zh-CN" altLang="en-US" sz="3200" b="1" i="1" dirty="0">
                <a:gradFill>
                  <a:gsLst>
                    <a:gs pos="0">
                      <a:srgbClr val="0066FF"/>
                    </a:gs>
                    <a:gs pos="100000">
                      <a:srgbClr val="0066FF">
                        <a:alpha val="82000"/>
                      </a:srgbClr>
                    </a:gs>
                  </a:gsLst>
                  <a:lin ang="5400000" scaled="1"/>
                </a:gradFill>
              </a:endParaRPr>
            </a:p>
          </p:txBody>
        </p:sp>
        <p:sp>
          <p:nvSpPr>
            <p:cNvPr id="96" name="矩形: 圆角 95">
              <a:extLst>
                <a:ext uri="{FF2B5EF4-FFF2-40B4-BE49-F238E27FC236}">
                  <a16:creationId xmlns:a16="http://schemas.microsoft.com/office/drawing/2014/main" id="{9BD98815-31A4-4409-97B0-EC32682ECBB2}"/>
                </a:ext>
              </a:extLst>
            </p:cNvPr>
            <p:cNvSpPr/>
            <p:nvPr/>
          </p:nvSpPr>
          <p:spPr>
            <a:xfrm>
              <a:off x="4413250" y="3033655"/>
              <a:ext cx="1397000" cy="45719"/>
            </a:xfrm>
            <a:prstGeom prst="roundRect">
              <a:avLst>
                <a:gd name="adj" fmla="val 50000"/>
              </a:avLst>
            </a:prstGeom>
            <a:gradFill>
              <a:gsLst>
                <a:gs pos="0">
                  <a:srgbClr val="0066FF"/>
                </a:gs>
                <a:gs pos="100000">
                  <a:srgbClr val="0066FF">
                    <a:alpha val="8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圆角 96">
              <a:extLst>
                <a:ext uri="{FF2B5EF4-FFF2-40B4-BE49-F238E27FC236}">
                  <a16:creationId xmlns:a16="http://schemas.microsoft.com/office/drawing/2014/main" id="{C24F1A24-FC48-466F-8E6C-975DEA18945B}"/>
                </a:ext>
              </a:extLst>
            </p:cNvPr>
            <p:cNvSpPr/>
            <p:nvPr/>
          </p:nvSpPr>
          <p:spPr>
            <a:xfrm>
              <a:off x="6352953" y="3033655"/>
              <a:ext cx="4350906" cy="45719"/>
            </a:xfrm>
            <a:prstGeom prst="roundRect">
              <a:avLst>
                <a:gd name="adj" fmla="val 50000"/>
              </a:avLst>
            </a:prstGeom>
            <a:gradFill>
              <a:gsLst>
                <a:gs pos="0">
                  <a:srgbClr val="0066FF"/>
                </a:gs>
                <a:gs pos="100000">
                  <a:srgbClr val="0066FF">
                    <a:alpha val="8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文本框 98">
            <a:extLst>
              <a:ext uri="{FF2B5EF4-FFF2-40B4-BE49-F238E27FC236}">
                <a16:creationId xmlns:a16="http://schemas.microsoft.com/office/drawing/2014/main" id="{631D79AD-95A2-4B97-94B1-F3939F6714A3}"/>
              </a:ext>
            </a:extLst>
          </p:cNvPr>
          <p:cNvSpPr txBox="1"/>
          <p:nvPr/>
        </p:nvSpPr>
        <p:spPr>
          <a:xfrm>
            <a:off x="6286887" y="2309021"/>
            <a:ext cx="4288353" cy="707886"/>
          </a:xfrm>
          <a:prstGeom prst="rect">
            <a:avLst/>
          </a:prstGeom>
          <a:noFill/>
        </p:spPr>
        <p:txBody>
          <a:bodyPr wrap="none" rtlCol="0">
            <a:spAutoFit/>
          </a:bodyPr>
          <a:lstStyle/>
          <a:p>
            <a:r>
              <a:rPr kumimoji="0" lang="zh-CN" altLang="en-US" sz="4000" b="1" i="0" u="none" strike="noStrike" kern="1200" cap="none" spc="0" normalizeH="0" baseline="0" noProof="0" dirty="0">
                <a:ln>
                  <a:noFill/>
                </a:ln>
                <a:solidFill>
                  <a:schemeClr val="tx1">
                    <a:lumMod val="65000"/>
                    <a:lumOff val="35000"/>
                  </a:schemeClr>
                </a:solidFill>
                <a:effectLst/>
                <a:uLnTx/>
                <a:uFillTx/>
                <a:latin typeface="等线" panose="020F0502020204030204"/>
                <a:ea typeface="等线" panose="02010600030101010101" pitchFamily="2" charset="-122"/>
                <a:cs typeface="+mn-cs"/>
              </a:rPr>
              <a:t>这是一段标题内容</a:t>
            </a:r>
            <a:endParaRPr lang="zh-CN" altLang="en-US" sz="4000" b="1" dirty="0">
              <a:solidFill>
                <a:schemeClr val="tx1">
                  <a:lumMod val="65000"/>
                  <a:lumOff val="35000"/>
                </a:schemeClr>
              </a:solidFill>
            </a:endParaRPr>
          </a:p>
        </p:txBody>
      </p:sp>
      <p:sp>
        <p:nvSpPr>
          <p:cNvPr id="100" name="文本框 99">
            <a:extLst>
              <a:ext uri="{FF2B5EF4-FFF2-40B4-BE49-F238E27FC236}">
                <a16:creationId xmlns:a16="http://schemas.microsoft.com/office/drawing/2014/main" id="{535F6176-019A-45F4-80C5-3865AC786331}"/>
              </a:ext>
            </a:extLst>
          </p:cNvPr>
          <p:cNvSpPr txBox="1"/>
          <p:nvPr/>
        </p:nvSpPr>
        <p:spPr>
          <a:xfrm>
            <a:off x="6286887" y="3254050"/>
            <a:ext cx="4288353" cy="707886"/>
          </a:xfrm>
          <a:prstGeom prst="rect">
            <a:avLst/>
          </a:prstGeom>
          <a:noFill/>
        </p:spPr>
        <p:txBody>
          <a:bodyPr wrap="none" rtlCol="0">
            <a:spAutoFit/>
          </a:bodyPr>
          <a:lstStyle/>
          <a:p>
            <a:r>
              <a:rPr kumimoji="0" lang="zh-CN" altLang="en-US" sz="4000" b="1" i="0" u="none" strike="noStrike" kern="1200" cap="none" spc="0" normalizeH="0" baseline="0" noProof="0">
                <a:ln>
                  <a:noFill/>
                </a:ln>
                <a:solidFill>
                  <a:schemeClr val="tx1">
                    <a:lumMod val="65000"/>
                    <a:lumOff val="35000"/>
                  </a:schemeClr>
                </a:solidFill>
                <a:effectLst/>
                <a:uLnTx/>
                <a:uFillTx/>
                <a:latin typeface="等线" panose="020F0502020204030204"/>
                <a:ea typeface="等线" panose="02010600030101010101" pitchFamily="2" charset="-122"/>
                <a:cs typeface="+mn-cs"/>
              </a:rPr>
              <a:t>这是一段标题内容</a:t>
            </a:r>
            <a:endParaRPr lang="zh-CN" altLang="en-US" sz="4000" b="1" dirty="0">
              <a:solidFill>
                <a:schemeClr val="tx1">
                  <a:lumMod val="65000"/>
                  <a:lumOff val="35000"/>
                </a:schemeClr>
              </a:solidFill>
            </a:endParaRPr>
          </a:p>
        </p:txBody>
      </p:sp>
      <p:sp>
        <p:nvSpPr>
          <p:cNvPr id="101" name="文本框 100">
            <a:extLst>
              <a:ext uri="{FF2B5EF4-FFF2-40B4-BE49-F238E27FC236}">
                <a16:creationId xmlns:a16="http://schemas.microsoft.com/office/drawing/2014/main" id="{1ED59687-DBF0-434E-933A-5A4931722708}"/>
              </a:ext>
            </a:extLst>
          </p:cNvPr>
          <p:cNvSpPr txBox="1"/>
          <p:nvPr/>
        </p:nvSpPr>
        <p:spPr>
          <a:xfrm>
            <a:off x="6286887" y="4199079"/>
            <a:ext cx="4288353" cy="707886"/>
          </a:xfrm>
          <a:prstGeom prst="rect">
            <a:avLst/>
          </a:prstGeom>
          <a:noFill/>
        </p:spPr>
        <p:txBody>
          <a:bodyPr wrap="none" rtlCol="0">
            <a:spAutoFit/>
          </a:bodyPr>
          <a:lstStyle/>
          <a:p>
            <a:r>
              <a:rPr kumimoji="0" lang="zh-CN" altLang="en-US" sz="4000" b="1" i="0" u="none" strike="noStrike" kern="1200" cap="none" spc="0" normalizeH="0" baseline="0" noProof="0" dirty="0">
                <a:ln>
                  <a:noFill/>
                </a:ln>
                <a:solidFill>
                  <a:schemeClr val="tx1">
                    <a:lumMod val="65000"/>
                    <a:lumOff val="35000"/>
                  </a:schemeClr>
                </a:solidFill>
                <a:effectLst/>
                <a:uLnTx/>
                <a:uFillTx/>
                <a:latin typeface="等线" panose="020F0502020204030204"/>
                <a:ea typeface="等线" panose="02010600030101010101" pitchFamily="2" charset="-122"/>
                <a:cs typeface="+mn-cs"/>
              </a:rPr>
              <a:t>这是一段标题内容</a:t>
            </a:r>
            <a:endParaRPr lang="zh-CN" altLang="en-US" sz="4000" b="1" dirty="0">
              <a:solidFill>
                <a:schemeClr val="tx1">
                  <a:lumMod val="65000"/>
                  <a:lumOff val="35000"/>
                </a:schemeClr>
              </a:solidFill>
            </a:endParaRPr>
          </a:p>
        </p:txBody>
      </p:sp>
      <p:sp>
        <p:nvSpPr>
          <p:cNvPr id="102" name="文本框 101">
            <a:extLst>
              <a:ext uri="{FF2B5EF4-FFF2-40B4-BE49-F238E27FC236}">
                <a16:creationId xmlns:a16="http://schemas.microsoft.com/office/drawing/2014/main" id="{E5CAA256-ABA7-469C-8537-899CE6261CA4}"/>
              </a:ext>
            </a:extLst>
          </p:cNvPr>
          <p:cNvSpPr txBox="1"/>
          <p:nvPr/>
        </p:nvSpPr>
        <p:spPr>
          <a:xfrm>
            <a:off x="6286887" y="5144108"/>
            <a:ext cx="4288353" cy="707886"/>
          </a:xfrm>
          <a:prstGeom prst="rect">
            <a:avLst/>
          </a:prstGeom>
          <a:noFill/>
        </p:spPr>
        <p:txBody>
          <a:bodyPr wrap="none" rtlCol="0">
            <a:spAutoFit/>
          </a:bodyPr>
          <a:lstStyle/>
          <a:p>
            <a:r>
              <a:rPr kumimoji="0" lang="zh-CN" altLang="en-US" sz="4000" b="1" i="0" u="none" strike="noStrike" kern="1200" cap="none" spc="0" normalizeH="0" baseline="0" noProof="0" dirty="0">
                <a:ln>
                  <a:noFill/>
                </a:ln>
                <a:solidFill>
                  <a:schemeClr val="tx1">
                    <a:lumMod val="65000"/>
                    <a:lumOff val="35000"/>
                  </a:schemeClr>
                </a:solidFill>
                <a:effectLst/>
                <a:uLnTx/>
                <a:uFillTx/>
                <a:latin typeface="等线" panose="020F0502020204030204"/>
                <a:ea typeface="等线" panose="02010600030101010101" pitchFamily="2" charset="-122"/>
                <a:cs typeface="+mn-cs"/>
              </a:rPr>
              <a:t>这是一段标题内容</a:t>
            </a:r>
            <a:endParaRPr lang="zh-CN" altLang="en-US" sz="4000" b="1" dirty="0">
              <a:solidFill>
                <a:schemeClr val="tx1">
                  <a:lumMod val="65000"/>
                  <a:lumOff val="35000"/>
                </a:schemeClr>
              </a:solidFill>
            </a:endParaRPr>
          </a:p>
        </p:txBody>
      </p:sp>
    </p:spTree>
    <p:extLst>
      <p:ext uri="{BB962C8B-B14F-4D97-AF65-F5344CB8AC3E}">
        <p14:creationId xmlns:p14="http://schemas.microsoft.com/office/powerpoint/2010/main" val="3085103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479C7448-4844-4159-A7D4-41207FB2B51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099335" y="0"/>
            <a:ext cx="6092665" cy="6858000"/>
          </a:xfrm>
          <a:custGeom>
            <a:avLst/>
            <a:gdLst>
              <a:gd name="connsiteX0" fmla="*/ 0 w 6092665"/>
              <a:gd name="connsiteY0" fmla="*/ 0 h 6858000"/>
              <a:gd name="connsiteX1" fmla="*/ 6092665 w 6092665"/>
              <a:gd name="connsiteY1" fmla="*/ 0 h 6858000"/>
              <a:gd name="connsiteX2" fmla="*/ 6092665 w 6092665"/>
              <a:gd name="connsiteY2" fmla="*/ 6858000 h 6858000"/>
              <a:gd name="connsiteX3" fmla="*/ 0 w 609266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2665" h="6858000">
                <a:moveTo>
                  <a:pt x="0" y="0"/>
                </a:moveTo>
                <a:lnTo>
                  <a:pt x="6092665" y="0"/>
                </a:lnTo>
                <a:lnTo>
                  <a:pt x="6092665" y="6858000"/>
                </a:lnTo>
                <a:lnTo>
                  <a:pt x="0" y="6858000"/>
                </a:lnTo>
                <a:close/>
              </a:path>
            </a:pathLst>
          </a:custGeom>
        </p:spPr>
      </p:pic>
      <p:pic>
        <p:nvPicPr>
          <p:cNvPr id="18" name="图片 17">
            <a:extLst>
              <a:ext uri="{FF2B5EF4-FFF2-40B4-BE49-F238E27FC236}">
                <a16:creationId xmlns:a16="http://schemas.microsoft.com/office/drawing/2014/main" id="{A1B639C4-1974-4110-A9E7-C1F034A1B86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6670" y="0"/>
            <a:ext cx="6092665" cy="6858000"/>
          </a:xfrm>
          <a:custGeom>
            <a:avLst/>
            <a:gdLst>
              <a:gd name="connsiteX0" fmla="*/ 0 w 6092665"/>
              <a:gd name="connsiteY0" fmla="*/ 0 h 6858000"/>
              <a:gd name="connsiteX1" fmla="*/ 6092665 w 6092665"/>
              <a:gd name="connsiteY1" fmla="*/ 0 h 6858000"/>
              <a:gd name="connsiteX2" fmla="*/ 6092665 w 6092665"/>
              <a:gd name="connsiteY2" fmla="*/ 6858000 h 6858000"/>
              <a:gd name="connsiteX3" fmla="*/ 0 w 609266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2665" h="6858000">
                <a:moveTo>
                  <a:pt x="0" y="0"/>
                </a:moveTo>
                <a:lnTo>
                  <a:pt x="6092665" y="0"/>
                </a:lnTo>
                <a:lnTo>
                  <a:pt x="6092665" y="6858000"/>
                </a:lnTo>
                <a:lnTo>
                  <a:pt x="0" y="6858000"/>
                </a:lnTo>
                <a:close/>
              </a:path>
            </a:pathLst>
          </a:custGeom>
        </p:spPr>
      </p:pic>
      <p:sp>
        <p:nvSpPr>
          <p:cNvPr id="22" name="任意多边形: 形状 21">
            <a:extLst>
              <a:ext uri="{FF2B5EF4-FFF2-40B4-BE49-F238E27FC236}">
                <a16:creationId xmlns:a16="http://schemas.microsoft.com/office/drawing/2014/main" id="{6409C641-7632-4765-A796-3E654748B328}"/>
              </a:ext>
            </a:extLst>
          </p:cNvPr>
          <p:cNvSpPr/>
          <p:nvPr/>
        </p:nvSpPr>
        <p:spPr>
          <a:xfrm>
            <a:off x="348343" y="0"/>
            <a:ext cx="11488644" cy="6858000"/>
          </a:xfrm>
          <a:custGeom>
            <a:avLst/>
            <a:gdLst>
              <a:gd name="connsiteX0" fmla="*/ 1314910 w 11488644"/>
              <a:gd name="connsiteY0" fmla="*/ 0 h 6858000"/>
              <a:gd name="connsiteX1" fmla="*/ 10173734 w 11488644"/>
              <a:gd name="connsiteY1" fmla="*/ 0 h 6858000"/>
              <a:gd name="connsiteX2" fmla="*/ 10176920 w 11488644"/>
              <a:gd name="connsiteY2" fmla="*/ 3678 h 6858000"/>
              <a:gd name="connsiteX3" fmla="*/ 11488644 w 11488644"/>
              <a:gd name="connsiteY3" fmla="*/ 3657599 h 6858000"/>
              <a:gd name="connsiteX4" fmla="*/ 10657019 w 11488644"/>
              <a:gd name="connsiteY4" fmla="*/ 6636238 h 6858000"/>
              <a:gd name="connsiteX5" fmla="*/ 10514850 w 11488644"/>
              <a:gd name="connsiteY5" fmla="*/ 6858000 h 6858000"/>
              <a:gd name="connsiteX6" fmla="*/ 973794 w 11488644"/>
              <a:gd name="connsiteY6" fmla="*/ 6858000 h 6858000"/>
              <a:gd name="connsiteX7" fmla="*/ 831625 w 11488644"/>
              <a:gd name="connsiteY7" fmla="*/ 6636238 h 6858000"/>
              <a:gd name="connsiteX8" fmla="*/ 0 w 11488644"/>
              <a:gd name="connsiteY8" fmla="*/ 3657599 h 6858000"/>
              <a:gd name="connsiteX9" fmla="*/ 1311724 w 11488644"/>
              <a:gd name="connsiteY9" fmla="*/ 367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88644" h="6858000">
                <a:moveTo>
                  <a:pt x="1314910" y="0"/>
                </a:moveTo>
                <a:lnTo>
                  <a:pt x="10173734" y="0"/>
                </a:lnTo>
                <a:lnTo>
                  <a:pt x="10176920" y="3678"/>
                </a:lnTo>
                <a:cubicBezTo>
                  <a:pt x="10996381" y="996636"/>
                  <a:pt x="11488644" y="2269630"/>
                  <a:pt x="11488644" y="3657599"/>
                </a:cubicBezTo>
                <a:cubicBezTo>
                  <a:pt x="11488644" y="4748146"/>
                  <a:pt x="11184747" y="5767714"/>
                  <a:pt x="10657019" y="6636238"/>
                </a:cubicBezTo>
                <a:lnTo>
                  <a:pt x="10514850" y="6858000"/>
                </a:lnTo>
                <a:lnTo>
                  <a:pt x="973794" y="6858000"/>
                </a:lnTo>
                <a:lnTo>
                  <a:pt x="831625" y="6636238"/>
                </a:lnTo>
                <a:cubicBezTo>
                  <a:pt x="303897" y="5767714"/>
                  <a:pt x="0" y="4748146"/>
                  <a:pt x="0" y="3657599"/>
                </a:cubicBezTo>
                <a:cubicBezTo>
                  <a:pt x="0" y="2269630"/>
                  <a:pt x="492263" y="996636"/>
                  <a:pt x="1311724" y="3678"/>
                </a:cubicBezTo>
                <a:close/>
              </a:path>
            </a:pathLst>
          </a:custGeom>
          <a:gradFill>
            <a:gsLst>
              <a:gs pos="0">
                <a:srgbClr val="0066FF">
                  <a:alpha val="12000"/>
                </a:srgbClr>
              </a:gs>
              <a:gs pos="100000">
                <a:srgbClr val="0066FF">
                  <a:alpha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 name="任意多边形: 形状 77">
            <a:extLst>
              <a:ext uri="{FF2B5EF4-FFF2-40B4-BE49-F238E27FC236}">
                <a16:creationId xmlns:a16="http://schemas.microsoft.com/office/drawing/2014/main" id="{2473D682-C0E7-4550-A758-EF7392613F82}"/>
              </a:ext>
            </a:extLst>
          </p:cNvPr>
          <p:cNvSpPr/>
          <p:nvPr/>
        </p:nvSpPr>
        <p:spPr>
          <a:xfrm>
            <a:off x="1822128" y="0"/>
            <a:ext cx="8541072" cy="6858000"/>
          </a:xfrm>
          <a:custGeom>
            <a:avLst/>
            <a:gdLst>
              <a:gd name="connsiteX0" fmla="*/ 2099057 w 8541072"/>
              <a:gd name="connsiteY0" fmla="*/ 0 h 6858000"/>
              <a:gd name="connsiteX1" fmla="*/ 6442016 w 8541072"/>
              <a:gd name="connsiteY1" fmla="*/ 0 h 6858000"/>
              <a:gd name="connsiteX2" fmla="*/ 6484965 w 8541072"/>
              <a:gd name="connsiteY2" fmla="*/ 24007 h 6858000"/>
              <a:gd name="connsiteX3" fmla="*/ 8541072 w 8541072"/>
              <a:gd name="connsiteY3" fmla="*/ 3676283 h 6858000"/>
              <a:gd name="connsiteX4" fmla="*/ 7160856 w 8541072"/>
              <a:gd name="connsiteY4" fmla="*/ 6820123 h 6858000"/>
              <a:gd name="connsiteX5" fmla="*/ 7117392 w 8541072"/>
              <a:gd name="connsiteY5" fmla="*/ 6858000 h 6858000"/>
              <a:gd name="connsiteX6" fmla="*/ 1423681 w 8541072"/>
              <a:gd name="connsiteY6" fmla="*/ 6858000 h 6858000"/>
              <a:gd name="connsiteX7" fmla="*/ 1380217 w 8541072"/>
              <a:gd name="connsiteY7" fmla="*/ 6820123 h 6858000"/>
              <a:gd name="connsiteX8" fmla="*/ 0 w 8541072"/>
              <a:gd name="connsiteY8" fmla="*/ 3676283 h 6858000"/>
              <a:gd name="connsiteX9" fmla="*/ 2056108 w 8541072"/>
              <a:gd name="connsiteY9" fmla="*/ 2400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41072" h="6858000">
                <a:moveTo>
                  <a:pt x="2099057" y="0"/>
                </a:moveTo>
                <a:lnTo>
                  <a:pt x="6442016" y="0"/>
                </a:lnTo>
                <a:lnTo>
                  <a:pt x="6484965" y="24007"/>
                </a:lnTo>
                <a:cubicBezTo>
                  <a:pt x="7717649" y="773004"/>
                  <a:pt x="8541072" y="2128483"/>
                  <a:pt x="8541072" y="3676283"/>
                </a:cubicBezTo>
                <a:cubicBezTo>
                  <a:pt x="8541072" y="4920051"/>
                  <a:pt x="8009365" y="6039631"/>
                  <a:pt x="7160856" y="6820123"/>
                </a:cubicBezTo>
                <a:lnTo>
                  <a:pt x="7117392" y="6858000"/>
                </a:lnTo>
                <a:lnTo>
                  <a:pt x="1423681" y="6858000"/>
                </a:lnTo>
                <a:lnTo>
                  <a:pt x="1380217" y="6820123"/>
                </a:lnTo>
                <a:cubicBezTo>
                  <a:pt x="531707" y="6039631"/>
                  <a:pt x="0" y="4920051"/>
                  <a:pt x="0" y="3676283"/>
                </a:cubicBezTo>
                <a:cubicBezTo>
                  <a:pt x="0" y="2128483"/>
                  <a:pt x="823423" y="773004"/>
                  <a:pt x="2056108" y="24007"/>
                </a:cubicBezTo>
                <a:close/>
              </a:path>
            </a:pathLst>
          </a:custGeom>
          <a:gradFill>
            <a:gsLst>
              <a:gs pos="0">
                <a:srgbClr val="0066FF"/>
              </a:gs>
              <a:gs pos="100000">
                <a:srgbClr val="0066FF">
                  <a:alpha val="8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文本框 24">
            <a:extLst>
              <a:ext uri="{FF2B5EF4-FFF2-40B4-BE49-F238E27FC236}">
                <a16:creationId xmlns:a16="http://schemas.microsoft.com/office/drawing/2014/main" id="{78447243-5195-495F-9251-5B1FF30FC681}"/>
              </a:ext>
            </a:extLst>
          </p:cNvPr>
          <p:cNvSpPr txBox="1"/>
          <p:nvPr/>
        </p:nvSpPr>
        <p:spPr>
          <a:xfrm>
            <a:off x="5327401" y="1859622"/>
            <a:ext cx="1530525" cy="1260987"/>
          </a:xfrm>
          <a:prstGeom prst="rect">
            <a:avLst/>
          </a:prstGeom>
          <a:noFill/>
        </p:spPr>
        <p:txBody>
          <a:bodyPr wrap="none" rtlCol="0">
            <a:prstTxWarp prst="textPlain">
              <a:avLst/>
            </a:prstTxWarp>
            <a:spAutoFit/>
          </a:bodyPr>
          <a:lstStyle/>
          <a:p>
            <a:pPr algn="dist"/>
            <a:r>
              <a:rPr kumimoji="0" lang="en-US" altLang="zh-CN" sz="8000" b="1" i="0" u="none" strike="noStrike" kern="1200" cap="none" spc="0" normalizeH="0" baseline="0" noProof="0" dirty="0">
                <a:ln>
                  <a:noFill/>
                </a:ln>
                <a:solidFill>
                  <a:schemeClr val="bg1"/>
                </a:solidFill>
                <a:effectLst/>
                <a:uLnTx/>
                <a:uFillTx/>
                <a:latin typeface="Verdana" panose="020B0604030504040204" pitchFamily="34" charset="0"/>
                <a:ea typeface="Verdana" panose="020B0604030504040204" pitchFamily="34" charset="0"/>
                <a:cs typeface="Utsaah" panose="020B0502040204020203" pitchFamily="34" charset="0"/>
              </a:rPr>
              <a:t>01</a:t>
            </a:r>
            <a:endParaRPr lang="zh-CN" altLang="en-US" sz="8000" b="1" dirty="0">
              <a:solidFill>
                <a:schemeClr val="bg1"/>
              </a:solidFill>
              <a:latin typeface="Verdana" panose="020B0604030504040204" pitchFamily="34" charset="0"/>
              <a:ea typeface="创客贴金刚体" panose="00020600040101010101" pitchFamily="18" charset="-122"/>
              <a:cs typeface="Utsaah" panose="020B0502040204020203" pitchFamily="34" charset="0"/>
            </a:endParaRPr>
          </a:p>
        </p:txBody>
      </p:sp>
      <p:cxnSp>
        <p:nvCxnSpPr>
          <p:cNvPr id="26" name="直接连接符 25">
            <a:extLst>
              <a:ext uri="{FF2B5EF4-FFF2-40B4-BE49-F238E27FC236}">
                <a16:creationId xmlns:a16="http://schemas.microsoft.com/office/drawing/2014/main" id="{E939BEC9-B55F-4624-BD14-9B18F4D7735A}"/>
              </a:ext>
            </a:extLst>
          </p:cNvPr>
          <p:cNvCxnSpPr>
            <a:cxnSpLocks/>
          </p:cNvCxnSpPr>
          <p:nvPr/>
        </p:nvCxnSpPr>
        <p:spPr>
          <a:xfrm>
            <a:off x="4998994" y="3429000"/>
            <a:ext cx="2187342" cy="0"/>
          </a:xfrm>
          <a:prstGeom prst="line">
            <a:avLst/>
          </a:prstGeom>
          <a:ln w="22225" cap="rnd">
            <a:gradFill>
              <a:gsLst>
                <a:gs pos="0">
                  <a:schemeClr val="bg1">
                    <a:alpha val="0"/>
                  </a:schemeClr>
                </a:gs>
                <a:gs pos="50000">
                  <a:srgbClr val="FFFFFF"/>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6" name="任意多边形: 形状 75">
            <a:extLst>
              <a:ext uri="{FF2B5EF4-FFF2-40B4-BE49-F238E27FC236}">
                <a16:creationId xmlns:a16="http://schemas.microsoft.com/office/drawing/2014/main" id="{D4330D9B-A3FA-4862-84FE-456477FCA894}"/>
              </a:ext>
            </a:extLst>
          </p:cNvPr>
          <p:cNvSpPr/>
          <p:nvPr/>
        </p:nvSpPr>
        <p:spPr>
          <a:xfrm>
            <a:off x="1975522" y="0"/>
            <a:ext cx="8234282" cy="6858000"/>
          </a:xfrm>
          <a:custGeom>
            <a:avLst/>
            <a:gdLst>
              <a:gd name="connsiteX0" fmla="*/ 2244249 w 8234282"/>
              <a:gd name="connsiteY0" fmla="*/ 0 h 6858000"/>
              <a:gd name="connsiteX1" fmla="*/ 5990035 w 8234282"/>
              <a:gd name="connsiteY1" fmla="*/ 0 h 6858000"/>
              <a:gd name="connsiteX2" fmla="*/ 5991477 w 8234282"/>
              <a:gd name="connsiteY2" fmla="*/ 673 h 6858000"/>
              <a:gd name="connsiteX3" fmla="*/ 8234282 w 8234282"/>
              <a:gd name="connsiteY3" fmla="*/ 3667401 h 6858000"/>
              <a:gd name="connsiteX4" fmla="*/ 6736025 w 8234282"/>
              <a:gd name="connsiteY4" fmla="*/ 6844387 h 6858000"/>
              <a:gd name="connsiteX5" fmla="*/ 6717821 w 8234282"/>
              <a:gd name="connsiteY5" fmla="*/ 6858000 h 6858000"/>
              <a:gd name="connsiteX6" fmla="*/ 1516462 w 8234282"/>
              <a:gd name="connsiteY6" fmla="*/ 6858000 h 6858000"/>
              <a:gd name="connsiteX7" fmla="*/ 1498257 w 8234282"/>
              <a:gd name="connsiteY7" fmla="*/ 6844387 h 6858000"/>
              <a:gd name="connsiteX8" fmla="*/ 0 w 8234282"/>
              <a:gd name="connsiteY8" fmla="*/ 3667401 h 6858000"/>
              <a:gd name="connsiteX9" fmla="*/ 2242807 w 8234282"/>
              <a:gd name="connsiteY9" fmla="*/ 6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34282" h="6858000">
                <a:moveTo>
                  <a:pt x="2244249" y="0"/>
                </a:moveTo>
                <a:lnTo>
                  <a:pt x="5990035" y="0"/>
                </a:lnTo>
                <a:lnTo>
                  <a:pt x="5991477" y="673"/>
                </a:lnTo>
                <a:cubicBezTo>
                  <a:pt x="7322979" y="682668"/>
                  <a:pt x="8234282" y="2068611"/>
                  <a:pt x="8234282" y="3667401"/>
                </a:cubicBezTo>
                <a:cubicBezTo>
                  <a:pt x="8234282" y="4946433"/>
                  <a:pt x="7651048" y="6089242"/>
                  <a:pt x="6736025" y="6844387"/>
                </a:cubicBezTo>
                <a:lnTo>
                  <a:pt x="6717821" y="6858000"/>
                </a:lnTo>
                <a:lnTo>
                  <a:pt x="1516462" y="6858000"/>
                </a:lnTo>
                <a:lnTo>
                  <a:pt x="1498257" y="6844387"/>
                </a:lnTo>
                <a:cubicBezTo>
                  <a:pt x="583235" y="6089242"/>
                  <a:pt x="0" y="4946433"/>
                  <a:pt x="0" y="3667401"/>
                </a:cubicBezTo>
                <a:cubicBezTo>
                  <a:pt x="0" y="2068611"/>
                  <a:pt x="911303" y="682668"/>
                  <a:pt x="2242807" y="673"/>
                </a:cubicBezTo>
                <a:close/>
              </a:path>
            </a:pathLst>
          </a:custGeom>
          <a:noFill/>
          <a:ln>
            <a:solidFill>
              <a:schemeClr val="bg1">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79" name="组合 78">
            <a:extLst>
              <a:ext uri="{FF2B5EF4-FFF2-40B4-BE49-F238E27FC236}">
                <a16:creationId xmlns:a16="http://schemas.microsoft.com/office/drawing/2014/main" id="{A5E2EFB1-8FA4-46F4-A1B6-7D5B177FAC8B}"/>
              </a:ext>
            </a:extLst>
          </p:cNvPr>
          <p:cNvGrpSpPr/>
          <p:nvPr/>
        </p:nvGrpSpPr>
        <p:grpSpPr>
          <a:xfrm>
            <a:off x="1808787" y="-616606"/>
            <a:ext cx="8561086" cy="8565336"/>
            <a:chOff x="2693576" y="-1874480"/>
            <a:chExt cx="6791425" cy="6794801"/>
          </a:xfrm>
        </p:grpSpPr>
        <p:cxnSp>
          <p:nvCxnSpPr>
            <p:cNvPr id="80" name="直接连接符 79">
              <a:extLst>
                <a:ext uri="{FF2B5EF4-FFF2-40B4-BE49-F238E27FC236}">
                  <a16:creationId xmlns:a16="http://schemas.microsoft.com/office/drawing/2014/main" id="{DF70E49E-E950-417E-A901-8D497193683C}"/>
                </a:ext>
              </a:extLst>
            </p:cNvPr>
            <p:cNvCxnSpPr>
              <a:cxnSpLocks/>
            </p:cNvCxnSpPr>
            <p:nvPr/>
          </p:nvCxnSpPr>
          <p:spPr>
            <a:xfrm rot="16200000">
              <a:off x="3562619" y="653878"/>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874D9786-5A01-4D52-86DE-9DE2A130FE4F}"/>
                </a:ext>
              </a:extLst>
            </p:cNvPr>
            <p:cNvCxnSpPr>
              <a:cxnSpLocks/>
            </p:cNvCxnSpPr>
            <p:nvPr/>
          </p:nvCxnSpPr>
          <p:spPr>
            <a:xfrm rot="16702326">
              <a:off x="3589580" y="285499"/>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8711185C-DDAE-48D1-B928-77ECD37293BB}"/>
                </a:ext>
              </a:extLst>
            </p:cNvPr>
            <p:cNvCxnSpPr>
              <a:cxnSpLocks/>
            </p:cNvCxnSpPr>
            <p:nvPr/>
          </p:nvCxnSpPr>
          <p:spPr>
            <a:xfrm rot="17204651">
              <a:off x="3669891" y="-75026"/>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12C7978D-37FD-4363-8526-97A064D8AFA0}"/>
                </a:ext>
              </a:extLst>
            </p:cNvPr>
            <p:cNvCxnSpPr>
              <a:cxnSpLocks/>
            </p:cNvCxnSpPr>
            <p:nvPr/>
          </p:nvCxnSpPr>
          <p:spPr>
            <a:xfrm rot="17706977">
              <a:off x="3801838" y="-420017"/>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8E6BB002-B6DA-4BA4-A82B-79D8C8F23266}"/>
                </a:ext>
              </a:extLst>
            </p:cNvPr>
            <p:cNvCxnSpPr>
              <a:cxnSpLocks/>
            </p:cNvCxnSpPr>
            <p:nvPr/>
          </p:nvCxnSpPr>
          <p:spPr>
            <a:xfrm rot="18209302">
              <a:off x="3982611" y="-742119"/>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26A5F2C5-8752-4475-8218-420CE923CC6C}"/>
                </a:ext>
              </a:extLst>
            </p:cNvPr>
            <p:cNvCxnSpPr>
              <a:cxnSpLocks/>
            </p:cNvCxnSpPr>
            <p:nvPr/>
          </p:nvCxnSpPr>
          <p:spPr>
            <a:xfrm rot="18711628">
              <a:off x="4208357" y="-1034468"/>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50477311-FCFF-4DBC-9427-0A220C1554CE}"/>
                </a:ext>
              </a:extLst>
            </p:cNvPr>
            <p:cNvCxnSpPr>
              <a:cxnSpLocks/>
            </p:cNvCxnSpPr>
            <p:nvPr/>
          </p:nvCxnSpPr>
          <p:spPr>
            <a:xfrm rot="19213954">
              <a:off x="4474261" y="-1290834"/>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9D8C3FA1-7E9B-4089-B86B-D27E1E970B27}"/>
                </a:ext>
              </a:extLst>
            </p:cNvPr>
            <p:cNvCxnSpPr>
              <a:cxnSpLocks/>
            </p:cNvCxnSpPr>
            <p:nvPr/>
          </p:nvCxnSpPr>
          <p:spPr>
            <a:xfrm rot="19716279">
              <a:off x="4774661" y="-1505751"/>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52C31901-597F-4A39-A2BE-137101F9EDB5}"/>
                </a:ext>
              </a:extLst>
            </p:cNvPr>
            <p:cNvCxnSpPr>
              <a:cxnSpLocks/>
            </p:cNvCxnSpPr>
            <p:nvPr/>
          </p:nvCxnSpPr>
          <p:spPr>
            <a:xfrm rot="20218605">
              <a:off x="5103150" y="-1674639"/>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74B9C484-5E39-4D0A-9F1A-42245167A001}"/>
                </a:ext>
              </a:extLst>
            </p:cNvPr>
            <p:cNvCxnSpPr>
              <a:cxnSpLocks/>
            </p:cNvCxnSpPr>
            <p:nvPr/>
          </p:nvCxnSpPr>
          <p:spPr>
            <a:xfrm rot="20720930">
              <a:off x="5452730" y="-1793899"/>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F6C334C6-B53A-4950-8BD0-15E0738D994F}"/>
                </a:ext>
              </a:extLst>
            </p:cNvPr>
            <p:cNvCxnSpPr>
              <a:cxnSpLocks/>
            </p:cNvCxnSpPr>
            <p:nvPr/>
          </p:nvCxnSpPr>
          <p:spPr>
            <a:xfrm rot="21223256">
              <a:off x="5815948" y="-1860990"/>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3005DAA8-AAAA-4286-B99C-C65EFF73DCD4}"/>
                </a:ext>
              </a:extLst>
            </p:cNvPr>
            <p:cNvCxnSpPr>
              <a:cxnSpLocks/>
            </p:cNvCxnSpPr>
            <p:nvPr/>
          </p:nvCxnSpPr>
          <p:spPr>
            <a:xfrm rot="125581">
              <a:off x="6185065" y="-1874480"/>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ECCEE3BE-0429-4474-A4D0-A00152F51579}"/>
                </a:ext>
              </a:extLst>
            </p:cNvPr>
            <p:cNvCxnSpPr>
              <a:cxnSpLocks/>
            </p:cNvCxnSpPr>
            <p:nvPr/>
          </p:nvCxnSpPr>
          <p:spPr>
            <a:xfrm rot="627907">
              <a:off x="6552212" y="-1834082"/>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7A45E544-2570-4C64-90D2-2B9849214723}"/>
                </a:ext>
              </a:extLst>
            </p:cNvPr>
            <p:cNvCxnSpPr>
              <a:cxnSpLocks/>
            </p:cNvCxnSpPr>
            <p:nvPr/>
          </p:nvCxnSpPr>
          <p:spPr>
            <a:xfrm rot="1130233">
              <a:off x="6909565" y="-1740657"/>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155C2877-1A18-4711-B4A9-08B046B9769F}"/>
                </a:ext>
              </a:extLst>
            </p:cNvPr>
            <p:cNvCxnSpPr>
              <a:cxnSpLocks/>
            </p:cNvCxnSpPr>
            <p:nvPr/>
          </p:nvCxnSpPr>
          <p:spPr>
            <a:xfrm rot="1632558">
              <a:off x="7249506" y="-1596197"/>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6770539D-A0F4-4A1A-A804-3944A3EDDCB5}"/>
                </a:ext>
              </a:extLst>
            </p:cNvPr>
            <p:cNvCxnSpPr>
              <a:cxnSpLocks/>
            </p:cNvCxnSpPr>
            <p:nvPr/>
          </p:nvCxnSpPr>
          <p:spPr>
            <a:xfrm rot="2134884">
              <a:off x="7564792" y="-1403782"/>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0DECCBE7-DB03-4E4C-9609-58F49390B30F}"/>
                </a:ext>
              </a:extLst>
            </p:cNvPr>
            <p:cNvCxnSpPr>
              <a:cxnSpLocks/>
            </p:cNvCxnSpPr>
            <p:nvPr/>
          </p:nvCxnSpPr>
          <p:spPr>
            <a:xfrm rot="2637209">
              <a:off x="7848702" y="-1167511"/>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932AE460-E7FB-496B-B3E6-F2E0CC471971}"/>
                </a:ext>
              </a:extLst>
            </p:cNvPr>
            <p:cNvCxnSpPr>
              <a:cxnSpLocks/>
            </p:cNvCxnSpPr>
            <p:nvPr/>
          </p:nvCxnSpPr>
          <p:spPr>
            <a:xfrm rot="3139535">
              <a:off x="8095184" y="-892419"/>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77294B71-5DF2-4B86-A6A4-04513398E1AB}"/>
                </a:ext>
              </a:extLst>
            </p:cNvPr>
            <p:cNvCxnSpPr>
              <a:cxnSpLocks/>
            </p:cNvCxnSpPr>
            <p:nvPr/>
          </p:nvCxnSpPr>
          <p:spPr>
            <a:xfrm rot="3641860">
              <a:off x="8298987" y="-584372"/>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CCD873FD-90AA-41F0-B344-95B3A9125999}"/>
                </a:ext>
              </a:extLst>
            </p:cNvPr>
            <p:cNvCxnSpPr>
              <a:cxnSpLocks/>
            </p:cNvCxnSpPr>
            <p:nvPr/>
          </p:nvCxnSpPr>
          <p:spPr>
            <a:xfrm rot="4144186">
              <a:off x="8455765" y="-249932"/>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1301A05F-E528-48D7-A605-27DADD2908A4}"/>
                </a:ext>
              </a:extLst>
            </p:cNvPr>
            <p:cNvCxnSpPr>
              <a:cxnSpLocks/>
            </p:cNvCxnSpPr>
            <p:nvPr/>
          </p:nvCxnSpPr>
          <p:spPr>
            <a:xfrm rot="4646512">
              <a:off x="8562178" y="103769"/>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E74378E8-0A10-41CC-9D00-8E87483F8D63}"/>
                </a:ext>
              </a:extLst>
            </p:cNvPr>
            <p:cNvCxnSpPr>
              <a:cxnSpLocks/>
            </p:cNvCxnSpPr>
            <p:nvPr/>
          </p:nvCxnSpPr>
          <p:spPr>
            <a:xfrm rot="5148837">
              <a:off x="8615958" y="469196"/>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FE2E7645-F852-4A06-AAE5-E01D7B067F80}"/>
                </a:ext>
              </a:extLst>
            </p:cNvPr>
            <p:cNvCxnSpPr>
              <a:cxnSpLocks/>
            </p:cNvCxnSpPr>
            <p:nvPr/>
          </p:nvCxnSpPr>
          <p:spPr>
            <a:xfrm rot="5651163">
              <a:off x="8615958" y="838559"/>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251A4016-1E57-4495-A39C-B25F1525922C}"/>
                </a:ext>
              </a:extLst>
            </p:cNvPr>
            <p:cNvCxnSpPr>
              <a:cxnSpLocks/>
            </p:cNvCxnSpPr>
            <p:nvPr/>
          </p:nvCxnSpPr>
          <p:spPr>
            <a:xfrm rot="6153488">
              <a:off x="8562178" y="1203986"/>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CB34B754-1B3E-447E-B7B2-7A19DE30186D}"/>
                </a:ext>
              </a:extLst>
            </p:cNvPr>
            <p:cNvCxnSpPr>
              <a:cxnSpLocks/>
            </p:cNvCxnSpPr>
            <p:nvPr/>
          </p:nvCxnSpPr>
          <p:spPr>
            <a:xfrm rot="6655814">
              <a:off x="8455765" y="1557687"/>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2BB72C0C-CECF-4854-98A8-5A1741EA8C91}"/>
                </a:ext>
              </a:extLst>
            </p:cNvPr>
            <p:cNvCxnSpPr>
              <a:cxnSpLocks/>
            </p:cNvCxnSpPr>
            <p:nvPr/>
          </p:nvCxnSpPr>
          <p:spPr>
            <a:xfrm rot="7158139">
              <a:off x="8298987" y="1892126"/>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55D7AD14-B4F7-466E-AE4C-90A0724343CD}"/>
                </a:ext>
              </a:extLst>
            </p:cNvPr>
            <p:cNvCxnSpPr>
              <a:cxnSpLocks/>
            </p:cNvCxnSpPr>
            <p:nvPr/>
          </p:nvCxnSpPr>
          <p:spPr>
            <a:xfrm rot="7660465">
              <a:off x="8095184" y="2200174"/>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B8F34E77-3747-49E2-8F81-F4A28B669F5F}"/>
                </a:ext>
              </a:extLst>
            </p:cNvPr>
            <p:cNvCxnSpPr>
              <a:cxnSpLocks/>
            </p:cNvCxnSpPr>
            <p:nvPr/>
          </p:nvCxnSpPr>
          <p:spPr>
            <a:xfrm rot="8162791">
              <a:off x="7848702" y="2475266"/>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B322305B-B8AB-499B-8D26-7ECF63E69E75}"/>
                </a:ext>
              </a:extLst>
            </p:cNvPr>
            <p:cNvCxnSpPr>
              <a:cxnSpLocks/>
            </p:cNvCxnSpPr>
            <p:nvPr/>
          </p:nvCxnSpPr>
          <p:spPr>
            <a:xfrm rot="8665117">
              <a:off x="7564791" y="2711537"/>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ECBFD615-B899-4432-B6C2-480E6D8F90FA}"/>
                </a:ext>
              </a:extLst>
            </p:cNvPr>
            <p:cNvCxnSpPr>
              <a:cxnSpLocks/>
            </p:cNvCxnSpPr>
            <p:nvPr/>
          </p:nvCxnSpPr>
          <p:spPr>
            <a:xfrm rot="9167442">
              <a:off x="7249506" y="2903952"/>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BE6A5B34-DDED-496F-9067-E88671615F54}"/>
                </a:ext>
              </a:extLst>
            </p:cNvPr>
            <p:cNvCxnSpPr>
              <a:cxnSpLocks/>
            </p:cNvCxnSpPr>
            <p:nvPr/>
          </p:nvCxnSpPr>
          <p:spPr>
            <a:xfrm rot="9669768">
              <a:off x="6909564" y="3048413"/>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901081FB-F0BF-4F4F-ACCB-B66E47645A7C}"/>
                </a:ext>
              </a:extLst>
            </p:cNvPr>
            <p:cNvCxnSpPr>
              <a:cxnSpLocks/>
            </p:cNvCxnSpPr>
            <p:nvPr/>
          </p:nvCxnSpPr>
          <p:spPr>
            <a:xfrm rot="10172093">
              <a:off x="6552212" y="3141837"/>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BA20C6AB-48F7-4FCA-AF21-37A427A30B27}"/>
                </a:ext>
              </a:extLst>
            </p:cNvPr>
            <p:cNvCxnSpPr>
              <a:cxnSpLocks/>
            </p:cNvCxnSpPr>
            <p:nvPr/>
          </p:nvCxnSpPr>
          <p:spPr>
            <a:xfrm rot="10674419">
              <a:off x="6185065" y="3182235"/>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139154FA-A1FE-4A3A-806D-9407DD23F6AC}"/>
                </a:ext>
              </a:extLst>
            </p:cNvPr>
            <p:cNvCxnSpPr>
              <a:cxnSpLocks/>
            </p:cNvCxnSpPr>
            <p:nvPr/>
          </p:nvCxnSpPr>
          <p:spPr>
            <a:xfrm rot="11176744">
              <a:off x="5815948" y="3168745"/>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106B0C8E-9904-41B7-8583-2FD7227F39DB}"/>
                </a:ext>
              </a:extLst>
            </p:cNvPr>
            <p:cNvCxnSpPr>
              <a:cxnSpLocks/>
            </p:cNvCxnSpPr>
            <p:nvPr/>
          </p:nvCxnSpPr>
          <p:spPr>
            <a:xfrm rot="11679070">
              <a:off x="5452730" y="3101654"/>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E351AFC3-7D5D-4304-86C4-817F8AFEB9CA}"/>
                </a:ext>
              </a:extLst>
            </p:cNvPr>
            <p:cNvCxnSpPr>
              <a:cxnSpLocks/>
            </p:cNvCxnSpPr>
            <p:nvPr/>
          </p:nvCxnSpPr>
          <p:spPr>
            <a:xfrm rot="12181395">
              <a:off x="5103150" y="2982395"/>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147A95D5-B86F-4AB5-9F07-DF5C60319B33}"/>
                </a:ext>
              </a:extLst>
            </p:cNvPr>
            <p:cNvCxnSpPr>
              <a:cxnSpLocks/>
            </p:cNvCxnSpPr>
            <p:nvPr/>
          </p:nvCxnSpPr>
          <p:spPr>
            <a:xfrm rot="12683721">
              <a:off x="4774661" y="2813506"/>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F9C5BD88-D86C-4CF0-837C-2A9ABE72F357}"/>
                </a:ext>
              </a:extLst>
            </p:cNvPr>
            <p:cNvCxnSpPr>
              <a:cxnSpLocks/>
            </p:cNvCxnSpPr>
            <p:nvPr/>
          </p:nvCxnSpPr>
          <p:spPr>
            <a:xfrm rot="13186046">
              <a:off x="4474261" y="2598589"/>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3C01DB22-F080-4B06-A0F3-2D71B4FBC82A}"/>
                </a:ext>
              </a:extLst>
            </p:cNvPr>
            <p:cNvCxnSpPr>
              <a:cxnSpLocks/>
            </p:cNvCxnSpPr>
            <p:nvPr/>
          </p:nvCxnSpPr>
          <p:spPr>
            <a:xfrm rot="13688372">
              <a:off x="4208357" y="2342224"/>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6746E89B-6DA5-4337-9625-6F6859A5CA5E}"/>
                </a:ext>
              </a:extLst>
            </p:cNvPr>
            <p:cNvCxnSpPr>
              <a:cxnSpLocks/>
            </p:cNvCxnSpPr>
            <p:nvPr/>
          </p:nvCxnSpPr>
          <p:spPr>
            <a:xfrm rot="14190698">
              <a:off x="3982611" y="2049874"/>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0B2640D5-9315-4C85-84DF-F34B5E1CF421}"/>
                </a:ext>
              </a:extLst>
            </p:cNvPr>
            <p:cNvCxnSpPr>
              <a:cxnSpLocks/>
            </p:cNvCxnSpPr>
            <p:nvPr/>
          </p:nvCxnSpPr>
          <p:spPr>
            <a:xfrm rot="14693024">
              <a:off x="3801838" y="1727772"/>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A271C228-9EA6-4D25-8ABD-631EEF63A792}"/>
                </a:ext>
              </a:extLst>
            </p:cNvPr>
            <p:cNvCxnSpPr>
              <a:cxnSpLocks/>
            </p:cNvCxnSpPr>
            <p:nvPr/>
          </p:nvCxnSpPr>
          <p:spPr>
            <a:xfrm rot="15195349">
              <a:off x="3669891" y="1382781"/>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726B0BCB-D05C-402B-8693-201A644600AA}"/>
                </a:ext>
              </a:extLst>
            </p:cNvPr>
            <p:cNvCxnSpPr>
              <a:cxnSpLocks/>
            </p:cNvCxnSpPr>
            <p:nvPr/>
          </p:nvCxnSpPr>
          <p:spPr>
            <a:xfrm rot="15697674">
              <a:off x="3589580" y="1022256"/>
              <a:ext cx="0" cy="1738086"/>
            </a:xfrm>
            <a:prstGeom prst="line">
              <a:avLst/>
            </a:prstGeom>
            <a:ln w="22225" cap="rnd">
              <a:gradFill>
                <a:gsLst>
                  <a:gs pos="1000">
                    <a:srgbClr val="FFFFFF">
                      <a:alpha val="37000"/>
                    </a:srgbClr>
                  </a:gs>
                  <a:gs pos="2500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grpSp>
      <p:sp>
        <p:nvSpPr>
          <p:cNvPr id="123" name="文本框 122">
            <a:extLst>
              <a:ext uri="{FF2B5EF4-FFF2-40B4-BE49-F238E27FC236}">
                <a16:creationId xmlns:a16="http://schemas.microsoft.com/office/drawing/2014/main" id="{65DDAF8B-E753-4B43-B958-D26497A9632A}"/>
              </a:ext>
            </a:extLst>
          </p:cNvPr>
          <p:cNvSpPr txBox="1"/>
          <p:nvPr/>
        </p:nvSpPr>
        <p:spPr>
          <a:xfrm>
            <a:off x="3743303" y="3628152"/>
            <a:ext cx="4698722" cy="769441"/>
          </a:xfrm>
          <a:prstGeom prst="rect">
            <a:avLst/>
          </a:prstGeom>
          <a:noFill/>
        </p:spPr>
        <p:txBody>
          <a:bodyPr wrap="none" rtlCol="0">
            <a:spAutoFit/>
          </a:bodyPr>
          <a:lstStyle/>
          <a:p>
            <a:pPr algn="ctr"/>
            <a:r>
              <a:rPr kumimoji="0" lang="zh-CN" altLang="en-US" sz="4400" b="1"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rPr>
              <a:t>这是一段标题内容</a:t>
            </a:r>
            <a:endParaRPr lang="zh-CN" altLang="en-US" sz="4400" b="1" dirty="0">
              <a:solidFill>
                <a:schemeClr val="bg1"/>
              </a:solidFill>
            </a:endParaRPr>
          </a:p>
        </p:txBody>
      </p:sp>
      <p:sp>
        <p:nvSpPr>
          <p:cNvPr id="132" name="文本框 131">
            <a:extLst>
              <a:ext uri="{FF2B5EF4-FFF2-40B4-BE49-F238E27FC236}">
                <a16:creationId xmlns:a16="http://schemas.microsoft.com/office/drawing/2014/main" id="{3BB14D1A-356F-4A9A-8C99-3F592BB98A5A}"/>
              </a:ext>
            </a:extLst>
          </p:cNvPr>
          <p:cNvSpPr txBox="1"/>
          <p:nvPr/>
        </p:nvSpPr>
        <p:spPr>
          <a:xfrm rot="10800000" flipV="1">
            <a:off x="3711474" y="6151099"/>
            <a:ext cx="4646265" cy="706901"/>
          </a:xfrm>
          <a:custGeom>
            <a:avLst/>
            <a:gdLst/>
            <a:ahLst/>
            <a:cxnLst/>
            <a:rect l="l" t="t" r="r" b="b"/>
            <a:pathLst>
              <a:path w="4646265" h="706901">
                <a:moveTo>
                  <a:pt x="479227" y="604168"/>
                </a:moveTo>
                <a:lnTo>
                  <a:pt x="0" y="604168"/>
                </a:lnTo>
                <a:lnTo>
                  <a:pt x="0" y="706901"/>
                </a:lnTo>
                <a:lnTo>
                  <a:pt x="479227" y="706901"/>
                </a:lnTo>
                <a:close/>
                <a:moveTo>
                  <a:pt x="1450851" y="17971"/>
                </a:moveTo>
                <a:lnTo>
                  <a:pt x="1261727" y="17971"/>
                </a:lnTo>
                <a:lnTo>
                  <a:pt x="1261727" y="706901"/>
                </a:lnTo>
                <a:lnTo>
                  <a:pt x="1450851" y="706901"/>
                </a:lnTo>
                <a:close/>
                <a:moveTo>
                  <a:pt x="2306612" y="17971"/>
                </a:moveTo>
                <a:lnTo>
                  <a:pt x="2058442" y="17971"/>
                </a:lnTo>
                <a:lnTo>
                  <a:pt x="1626736" y="706901"/>
                </a:lnTo>
                <a:lnTo>
                  <a:pt x="1838403" y="706901"/>
                </a:lnTo>
                <a:lnTo>
                  <a:pt x="2125191" y="247315"/>
                </a:lnTo>
                <a:cubicBezTo>
                  <a:pt x="2123479" y="284398"/>
                  <a:pt x="2121911" y="321053"/>
                  <a:pt x="2120484" y="357280"/>
                </a:cubicBezTo>
                <a:cubicBezTo>
                  <a:pt x="2119058" y="393508"/>
                  <a:pt x="2118345" y="430163"/>
                  <a:pt x="2118345" y="467246"/>
                </a:cubicBezTo>
                <a:lnTo>
                  <a:pt x="2118345" y="706901"/>
                </a:lnTo>
                <a:lnTo>
                  <a:pt x="2306612" y="706901"/>
                </a:lnTo>
                <a:close/>
                <a:moveTo>
                  <a:pt x="3171936" y="17971"/>
                </a:moveTo>
                <a:lnTo>
                  <a:pt x="2928044" y="17971"/>
                </a:lnTo>
                <a:lnTo>
                  <a:pt x="2671345" y="706901"/>
                </a:lnTo>
                <a:lnTo>
                  <a:pt x="2864097" y="706901"/>
                </a:lnTo>
                <a:lnTo>
                  <a:pt x="2988803" y="361987"/>
                </a:lnTo>
                <a:cubicBezTo>
                  <a:pt x="3007630" y="310641"/>
                  <a:pt x="3027883" y="248171"/>
                  <a:pt x="3049562" y="174575"/>
                </a:cubicBezTo>
                <a:cubicBezTo>
                  <a:pt x="3059831" y="207665"/>
                  <a:pt x="3069530" y="238472"/>
                  <a:pt x="3078658" y="266998"/>
                </a:cubicBezTo>
                <a:cubicBezTo>
                  <a:pt x="3087786" y="295523"/>
                  <a:pt x="3098626" y="326901"/>
                  <a:pt x="3111177" y="361131"/>
                </a:cubicBezTo>
                <a:lnTo>
                  <a:pt x="3235117" y="706901"/>
                </a:lnTo>
                <a:lnTo>
                  <a:pt x="3429124" y="706901"/>
                </a:lnTo>
                <a:close/>
                <a:moveTo>
                  <a:pt x="4646265" y="17970"/>
                </a:moveTo>
                <a:lnTo>
                  <a:pt x="4422055" y="17971"/>
                </a:lnTo>
                <a:lnTo>
                  <a:pt x="4139654" y="559668"/>
                </a:lnTo>
                <a:lnTo>
                  <a:pt x="3853829" y="17971"/>
                </a:lnTo>
                <a:lnTo>
                  <a:pt x="3637322" y="17971"/>
                </a:lnTo>
                <a:lnTo>
                  <a:pt x="4027079" y="706901"/>
                </a:lnTo>
                <a:lnTo>
                  <a:pt x="4256508" y="706901"/>
                </a:lnTo>
                <a:close/>
                <a:moveTo>
                  <a:pt x="480938" y="0"/>
                </a:moveTo>
                <a:cubicBezTo>
                  <a:pt x="360561" y="0"/>
                  <a:pt x="261578" y="23819"/>
                  <a:pt x="183989" y="71456"/>
                </a:cubicBezTo>
                <a:cubicBezTo>
                  <a:pt x="106399" y="119093"/>
                  <a:pt x="49634" y="191691"/>
                  <a:pt x="13692" y="289247"/>
                </a:cubicBezTo>
                <a:lnTo>
                  <a:pt x="205383" y="347439"/>
                </a:lnTo>
                <a:cubicBezTo>
                  <a:pt x="249883" y="226491"/>
                  <a:pt x="342590" y="166018"/>
                  <a:pt x="483506" y="166018"/>
                </a:cubicBezTo>
                <a:cubicBezTo>
                  <a:pt x="591902" y="166018"/>
                  <a:pt x="674197" y="204670"/>
                  <a:pt x="730393" y="281973"/>
                </a:cubicBezTo>
                <a:cubicBezTo>
                  <a:pt x="786587" y="359277"/>
                  <a:pt x="814685" y="470384"/>
                  <a:pt x="814685" y="615293"/>
                </a:cubicBezTo>
                <a:lnTo>
                  <a:pt x="809652" y="706901"/>
                </a:lnTo>
                <a:lnTo>
                  <a:pt x="1019299" y="706901"/>
                </a:lnTo>
                <a:lnTo>
                  <a:pt x="1025203" y="615293"/>
                </a:lnTo>
                <a:cubicBezTo>
                  <a:pt x="1025203" y="416756"/>
                  <a:pt x="978136" y="264573"/>
                  <a:pt x="884002" y="158744"/>
                </a:cubicBezTo>
                <a:cubicBezTo>
                  <a:pt x="789868" y="52915"/>
                  <a:pt x="655514" y="0"/>
                  <a:pt x="480938" y="0"/>
                </a:cubicBezTo>
                <a:close/>
              </a:path>
            </a:pathLst>
          </a:custGeom>
          <a:solidFill>
            <a:prstClr val="white">
              <a:alpha val="2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b="1" dirty="0">
              <a:solidFill>
                <a:schemeClr val="bg1"/>
              </a:solidFill>
            </a:endParaRPr>
          </a:p>
        </p:txBody>
      </p:sp>
      <p:sp>
        <p:nvSpPr>
          <p:cNvPr id="130" name="文本框 129">
            <a:extLst>
              <a:ext uri="{FF2B5EF4-FFF2-40B4-BE49-F238E27FC236}">
                <a16:creationId xmlns:a16="http://schemas.microsoft.com/office/drawing/2014/main" id="{697DECA2-617D-4992-AF9C-8A6D77072F51}"/>
              </a:ext>
            </a:extLst>
          </p:cNvPr>
          <p:cNvSpPr txBox="1"/>
          <p:nvPr/>
        </p:nvSpPr>
        <p:spPr>
          <a:xfrm rot="10800000">
            <a:off x="3991492" y="0"/>
            <a:ext cx="3988078" cy="592743"/>
          </a:xfrm>
          <a:custGeom>
            <a:avLst/>
            <a:gdLst/>
            <a:ahLst/>
            <a:cxnLst/>
            <a:rect l="l" t="t" r="r" b="b"/>
            <a:pathLst>
              <a:path w="3988078" h="592743">
                <a:moveTo>
                  <a:pt x="647255" y="592743"/>
                </a:moveTo>
                <a:lnTo>
                  <a:pt x="383875" y="592743"/>
                </a:lnTo>
                <a:lnTo>
                  <a:pt x="385949" y="589619"/>
                </a:lnTo>
                <a:lnTo>
                  <a:pt x="0" y="17971"/>
                </a:lnTo>
                <a:lnTo>
                  <a:pt x="219075" y="17971"/>
                </a:lnTo>
                <a:lnTo>
                  <a:pt x="510035" y="469813"/>
                </a:lnTo>
                <a:lnTo>
                  <a:pt x="798426" y="17971"/>
                </a:lnTo>
                <a:lnTo>
                  <a:pt x="1018357" y="17971"/>
                </a:lnTo>
                <a:lnTo>
                  <a:pt x="645245" y="589619"/>
                </a:lnTo>
                <a:close/>
                <a:moveTo>
                  <a:pt x="1411896" y="592743"/>
                </a:moveTo>
                <a:lnTo>
                  <a:pt x="1203090" y="592743"/>
                </a:lnTo>
                <a:lnTo>
                  <a:pt x="1203090" y="17971"/>
                </a:lnTo>
                <a:lnTo>
                  <a:pt x="1411896" y="17971"/>
                </a:lnTo>
                <a:close/>
                <a:moveTo>
                  <a:pt x="2490415" y="592743"/>
                </a:moveTo>
                <a:lnTo>
                  <a:pt x="2298924" y="592743"/>
                </a:lnTo>
                <a:lnTo>
                  <a:pt x="2215493" y="361987"/>
                </a:lnTo>
                <a:cubicBezTo>
                  <a:pt x="2196666" y="310641"/>
                  <a:pt x="2176413" y="248171"/>
                  <a:pt x="2154734" y="174575"/>
                </a:cubicBezTo>
                <a:cubicBezTo>
                  <a:pt x="2144465" y="207664"/>
                  <a:pt x="2134766" y="238472"/>
                  <a:pt x="2125638" y="266997"/>
                </a:cubicBezTo>
                <a:cubicBezTo>
                  <a:pt x="2116510" y="295523"/>
                  <a:pt x="2105670" y="326901"/>
                  <a:pt x="2093119" y="361131"/>
                </a:cubicBezTo>
                <a:lnTo>
                  <a:pt x="2010098" y="592743"/>
                </a:lnTo>
                <a:lnTo>
                  <a:pt x="1817789" y="592743"/>
                </a:lnTo>
                <a:lnTo>
                  <a:pt x="2032360" y="17971"/>
                </a:lnTo>
                <a:lnTo>
                  <a:pt x="2276252" y="17971"/>
                </a:lnTo>
                <a:close/>
                <a:moveTo>
                  <a:pt x="3988078" y="592743"/>
                </a:moveTo>
                <a:lnTo>
                  <a:pt x="3776102" y="592743"/>
                </a:lnTo>
                <a:lnTo>
                  <a:pt x="3771524" y="513644"/>
                </a:lnTo>
                <a:cubicBezTo>
                  <a:pt x="3759757" y="418173"/>
                  <a:pt x="3730340" y="341235"/>
                  <a:pt x="3683273" y="282829"/>
                </a:cubicBezTo>
                <a:cubicBezTo>
                  <a:pt x="3620517" y="204954"/>
                  <a:pt x="3529806" y="166017"/>
                  <a:pt x="3411141" y="166017"/>
                </a:cubicBezTo>
                <a:cubicBezTo>
                  <a:pt x="3290193" y="166017"/>
                  <a:pt x="3198341" y="204669"/>
                  <a:pt x="3135586" y="281973"/>
                </a:cubicBezTo>
                <a:cubicBezTo>
                  <a:pt x="3088519" y="339951"/>
                  <a:pt x="3059102" y="416943"/>
                  <a:pt x="3047336" y="512949"/>
                </a:cubicBezTo>
                <a:lnTo>
                  <a:pt x="3042748" y="592743"/>
                </a:lnTo>
                <a:lnTo>
                  <a:pt x="2832484" y="592743"/>
                </a:lnTo>
                <a:lnTo>
                  <a:pt x="2840454" y="476819"/>
                </a:lnTo>
                <a:cubicBezTo>
                  <a:pt x="2859495" y="346637"/>
                  <a:pt x="2907097" y="241324"/>
                  <a:pt x="2983260" y="160883"/>
                </a:cubicBezTo>
                <a:cubicBezTo>
                  <a:pt x="3084810" y="53627"/>
                  <a:pt x="3227437" y="0"/>
                  <a:pt x="3411141" y="0"/>
                </a:cubicBezTo>
                <a:cubicBezTo>
                  <a:pt x="3594844" y="0"/>
                  <a:pt x="3737186" y="54198"/>
                  <a:pt x="3838166" y="162594"/>
                </a:cubicBezTo>
                <a:cubicBezTo>
                  <a:pt x="3913901" y="243892"/>
                  <a:pt x="3961235" y="349097"/>
                  <a:pt x="3980169" y="478210"/>
                </a:cubicBezTo>
                <a:close/>
              </a:path>
            </a:pathLst>
          </a:custGeom>
          <a:solidFill>
            <a:schemeClr val="bg1">
              <a:alpha val="2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b="1" dirty="0">
              <a:solidFill>
                <a:schemeClr val="bg1"/>
              </a:solidFill>
            </a:endParaRPr>
          </a:p>
        </p:txBody>
      </p:sp>
    </p:spTree>
    <p:extLst>
      <p:ext uri="{BB962C8B-B14F-4D97-AF65-F5344CB8AC3E}">
        <p14:creationId xmlns:p14="http://schemas.microsoft.com/office/powerpoint/2010/main" val="2078418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775" name="任意多边形: 形状 774">
            <a:extLst>
              <a:ext uri="{FF2B5EF4-FFF2-40B4-BE49-F238E27FC236}">
                <a16:creationId xmlns:a16="http://schemas.microsoft.com/office/drawing/2014/main" id="{5618889E-C86A-42AD-AA4D-281140FA0273}"/>
              </a:ext>
            </a:extLst>
          </p:cNvPr>
          <p:cNvSpPr/>
          <p:nvPr/>
        </p:nvSpPr>
        <p:spPr>
          <a:xfrm rot="1218157">
            <a:off x="8886541" y="2649977"/>
            <a:ext cx="3677557" cy="4911272"/>
          </a:xfrm>
          <a:custGeom>
            <a:avLst/>
            <a:gdLst>
              <a:gd name="connsiteX0" fmla="*/ 1327675 w 3677557"/>
              <a:gd name="connsiteY0" fmla="*/ 4456022 h 4911272"/>
              <a:gd name="connsiteX1" fmla="*/ 1359807 w 3677557"/>
              <a:gd name="connsiteY1" fmla="*/ 4449535 h 4911272"/>
              <a:gd name="connsiteX2" fmla="*/ 1418178 w 3677557"/>
              <a:gd name="connsiteY2" fmla="*/ 4473713 h 4911272"/>
              <a:gd name="connsiteX3" fmla="*/ 1421415 w 3677557"/>
              <a:gd name="connsiteY3" fmla="*/ 4478514 h 4911272"/>
              <a:gd name="connsiteX4" fmla="*/ 1277309 w 3677557"/>
              <a:gd name="connsiteY4" fmla="*/ 4531828 h 4911272"/>
              <a:gd name="connsiteX5" fmla="*/ 1283744 w 3677557"/>
              <a:gd name="connsiteY5" fmla="*/ 4499953 h 4911272"/>
              <a:gd name="connsiteX6" fmla="*/ 1327675 w 3677557"/>
              <a:gd name="connsiteY6" fmla="*/ 4456022 h 4911272"/>
              <a:gd name="connsiteX7" fmla="*/ 2924246 w 3677557"/>
              <a:gd name="connsiteY7" fmla="*/ 3862752 h 4911272"/>
              <a:gd name="connsiteX8" fmla="*/ 2956378 w 3677557"/>
              <a:gd name="connsiteY8" fmla="*/ 3856265 h 4911272"/>
              <a:gd name="connsiteX9" fmla="*/ 3014750 w 3677557"/>
              <a:gd name="connsiteY9" fmla="*/ 3880443 h 4911272"/>
              <a:gd name="connsiteX10" fmla="*/ 3019388 w 3677557"/>
              <a:gd name="connsiteY10" fmla="*/ 3887323 h 4911272"/>
              <a:gd name="connsiteX11" fmla="*/ 2874272 w 3677557"/>
              <a:gd name="connsiteY11" fmla="*/ 3941011 h 4911272"/>
              <a:gd name="connsiteX12" fmla="*/ 2873828 w 3677557"/>
              <a:gd name="connsiteY12" fmla="*/ 3938815 h 4911272"/>
              <a:gd name="connsiteX13" fmla="*/ 2924246 w 3677557"/>
              <a:gd name="connsiteY13" fmla="*/ 3862752 h 4911272"/>
              <a:gd name="connsiteX14" fmla="*/ 369733 w 3677557"/>
              <a:gd name="connsiteY14" fmla="*/ 4752659 h 4911272"/>
              <a:gd name="connsiteX15" fmla="*/ 401865 w 3677557"/>
              <a:gd name="connsiteY15" fmla="*/ 4746172 h 4911272"/>
              <a:gd name="connsiteX16" fmla="*/ 477928 w 3677557"/>
              <a:gd name="connsiteY16" fmla="*/ 4796590 h 4911272"/>
              <a:gd name="connsiteX17" fmla="*/ 483748 w 3677557"/>
              <a:gd name="connsiteY17" fmla="*/ 4825416 h 4911272"/>
              <a:gd name="connsiteX18" fmla="*/ 338211 w 3677557"/>
              <a:gd name="connsiteY18" fmla="*/ 4879260 h 4911272"/>
              <a:gd name="connsiteX19" fmla="*/ 325802 w 3677557"/>
              <a:gd name="connsiteY19" fmla="*/ 4860854 h 4911272"/>
              <a:gd name="connsiteX20" fmla="*/ 319315 w 3677557"/>
              <a:gd name="connsiteY20" fmla="*/ 4828722 h 4911272"/>
              <a:gd name="connsiteX21" fmla="*/ 369733 w 3677557"/>
              <a:gd name="connsiteY21" fmla="*/ 4752659 h 4911272"/>
              <a:gd name="connsiteX22" fmla="*/ 1966303 w 3677557"/>
              <a:gd name="connsiteY22" fmla="*/ 4159387 h 4911272"/>
              <a:gd name="connsiteX23" fmla="*/ 1998435 w 3677557"/>
              <a:gd name="connsiteY23" fmla="*/ 4152900 h 4911272"/>
              <a:gd name="connsiteX24" fmla="*/ 2074498 w 3677557"/>
              <a:gd name="connsiteY24" fmla="*/ 4203318 h 4911272"/>
              <a:gd name="connsiteX25" fmla="*/ 2080807 w 3677557"/>
              <a:gd name="connsiteY25" fmla="*/ 4234563 h 4911272"/>
              <a:gd name="connsiteX26" fmla="*/ 1936185 w 3677557"/>
              <a:gd name="connsiteY26" fmla="*/ 4288068 h 4911272"/>
              <a:gd name="connsiteX27" fmla="*/ 1922372 w 3677557"/>
              <a:gd name="connsiteY27" fmla="*/ 4267582 h 4911272"/>
              <a:gd name="connsiteX28" fmla="*/ 1915885 w 3677557"/>
              <a:gd name="connsiteY28" fmla="*/ 4235450 h 4911272"/>
              <a:gd name="connsiteX29" fmla="*/ 1966303 w 3677557"/>
              <a:gd name="connsiteY29" fmla="*/ 4159387 h 4911272"/>
              <a:gd name="connsiteX30" fmla="*/ 3562875 w 3677557"/>
              <a:gd name="connsiteY30" fmla="*/ 3566115 h 4911272"/>
              <a:gd name="connsiteX31" fmla="*/ 3595007 w 3677557"/>
              <a:gd name="connsiteY31" fmla="*/ 3559628 h 4911272"/>
              <a:gd name="connsiteX32" fmla="*/ 3677557 w 3677557"/>
              <a:gd name="connsiteY32" fmla="*/ 3642178 h 4911272"/>
              <a:gd name="connsiteX33" fmla="*/ 3677197 w 3677557"/>
              <a:gd name="connsiteY33" fmla="*/ 3643958 h 4911272"/>
              <a:gd name="connsiteX34" fmla="*/ 3534159 w 3677557"/>
              <a:gd name="connsiteY34" fmla="*/ 3696877 h 4911272"/>
              <a:gd name="connsiteX35" fmla="*/ 3518944 w 3677557"/>
              <a:gd name="connsiteY35" fmla="*/ 3674310 h 4911272"/>
              <a:gd name="connsiteX36" fmla="*/ 3512457 w 3677557"/>
              <a:gd name="connsiteY36" fmla="*/ 3642178 h 4911272"/>
              <a:gd name="connsiteX37" fmla="*/ 3562875 w 3677557"/>
              <a:gd name="connsiteY37" fmla="*/ 3566115 h 4911272"/>
              <a:gd name="connsiteX38" fmla="*/ 1008361 w 3677557"/>
              <a:gd name="connsiteY38" fmla="*/ 4456022 h 4911272"/>
              <a:gd name="connsiteX39" fmla="*/ 1040493 w 3677557"/>
              <a:gd name="connsiteY39" fmla="*/ 4449535 h 4911272"/>
              <a:gd name="connsiteX40" fmla="*/ 1123043 w 3677557"/>
              <a:gd name="connsiteY40" fmla="*/ 4532085 h 4911272"/>
              <a:gd name="connsiteX41" fmla="*/ 1098865 w 3677557"/>
              <a:gd name="connsiteY41" fmla="*/ 4590457 h 4911272"/>
              <a:gd name="connsiteX42" fmla="*/ 1074579 w 3677557"/>
              <a:gd name="connsiteY42" fmla="*/ 4606831 h 4911272"/>
              <a:gd name="connsiteX43" fmla="*/ 1069089 w 3677557"/>
              <a:gd name="connsiteY43" fmla="*/ 4608862 h 4911272"/>
              <a:gd name="connsiteX44" fmla="*/ 1040493 w 3677557"/>
              <a:gd name="connsiteY44" fmla="*/ 4614635 h 4911272"/>
              <a:gd name="connsiteX45" fmla="*/ 957943 w 3677557"/>
              <a:gd name="connsiteY45" fmla="*/ 4532085 h 4911272"/>
              <a:gd name="connsiteX46" fmla="*/ 1008361 w 3677557"/>
              <a:gd name="connsiteY46" fmla="*/ 4456022 h 4911272"/>
              <a:gd name="connsiteX47" fmla="*/ 2604934 w 3677557"/>
              <a:gd name="connsiteY47" fmla="*/ 3862752 h 4911272"/>
              <a:gd name="connsiteX48" fmla="*/ 2637065 w 3677557"/>
              <a:gd name="connsiteY48" fmla="*/ 3856265 h 4911272"/>
              <a:gd name="connsiteX49" fmla="*/ 2719616 w 3677557"/>
              <a:gd name="connsiteY49" fmla="*/ 3938815 h 4911272"/>
              <a:gd name="connsiteX50" fmla="*/ 2637065 w 3677557"/>
              <a:gd name="connsiteY50" fmla="*/ 4021365 h 4911272"/>
              <a:gd name="connsiteX51" fmla="*/ 2554515 w 3677557"/>
              <a:gd name="connsiteY51" fmla="*/ 3938815 h 4911272"/>
              <a:gd name="connsiteX52" fmla="*/ 2604934 w 3677557"/>
              <a:gd name="connsiteY52" fmla="*/ 3862752 h 4911272"/>
              <a:gd name="connsiteX53" fmla="*/ 50418 w 3677557"/>
              <a:gd name="connsiteY53" fmla="*/ 4752659 h 4911272"/>
              <a:gd name="connsiteX54" fmla="*/ 82550 w 3677557"/>
              <a:gd name="connsiteY54" fmla="*/ 4746172 h 4911272"/>
              <a:gd name="connsiteX55" fmla="*/ 165100 w 3677557"/>
              <a:gd name="connsiteY55" fmla="*/ 4828722 h 4911272"/>
              <a:gd name="connsiteX56" fmla="*/ 82550 w 3677557"/>
              <a:gd name="connsiteY56" fmla="*/ 4911272 h 4911272"/>
              <a:gd name="connsiteX57" fmla="*/ 0 w 3677557"/>
              <a:gd name="connsiteY57" fmla="*/ 4828722 h 4911272"/>
              <a:gd name="connsiteX58" fmla="*/ 50418 w 3677557"/>
              <a:gd name="connsiteY58" fmla="*/ 4752659 h 4911272"/>
              <a:gd name="connsiteX59" fmla="*/ 1646990 w 3677557"/>
              <a:gd name="connsiteY59" fmla="*/ 4159387 h 4911272"/>
              <a:gd name="connsiteX60" fmla="*/ 1679122 w 3677557"/>
              <a:gd name="connsiteY60" fmla="*/ 4152900 h 4911272"/>
              <a:gd name="connsiteX61" fmla="*/ 1761672 w 3677557"/>
              <a:gd name="connsiteY61" fmla="*/ 4235450 h 4911272"/>
              <a:gd name="connsiteX62" fmla="*/ 1679122 w 3677557"/>
              <a:gd name="connsiteY62" fmla="*/ 4318000 h 4911272"/>
              <a:gd name="connsiteX63" fmla="*/ 1596572 w 3677557"/>
              <a:gd name="connsiteY63" fmla="*/ 4235450 h 4911272"/>
              <a:gd name="connsiteX64" fmla="*/ 1646990 w 3677557"/>
              <a:gd name="connsiteY64" fmla="*/ 4159387 h 4911272"/>
              <a:gd name="connsiteX65" fmla="*/ 3243561 w 3677557"/>
              <a:gd name="connsiteY65" fmla="*/ 3566115 h 4911272"/>
              <a:gd name="connsiteX66" fmla="*/ 3275693 w 3677557"/>
              <a:gd name="connsiteY66" fmla="*/ 3559628 h 4911272"/>
              <a:gd name="connsiteX67" fmla="*/ 3358243 w 3677557"/>
              <a:gd name="connsiteY67" fmla="*/ 3642178 h 4911272"/>
              <a:gd name="connsiteX68" fmla="*/ 3275693 w 3677557"/>
              <a:gd name="connsiteY68" fmla="*/ 3724728 h 4911272"/>
              <a:gd name="connsiteX69" fmla="*/ 3193143 w 3677557"/>
              <a:gd name="connsiteY69" fmla="*/ 3642178 h 4911272"/>
              <a:gd name="connsiteX70" fmla="*/ 3243561 w 3677557"/>
              <a:gd name="connsiteY70" fmla="*/ 3566115 h 4911272"/>
              <a:gd name="connsiteX71" fmla="*/ 689046 w 3677557"/>
              <a:gd name="connsiteY71" fmla="*/ 4456022 h 4911272"/>
              <a:gd name="connsiteX72" fmla="*/ 721178 w 3677557"/>
              <a:gd name="connsiteY72" fmla="*/ 4449535 h 4911272"/>
              <a:gd name="connsiteX73" fmla="*/ 803728 w 3677557"/>
              <a:gd name="connsiteY73" fmla="*/ 4532085 h 4911272"/>
              <a:gd name="connsiteX74" fmla="*/ 721178 w 3677557"/>
              <a:gd name="connsiteY74" fmla="*/ 4614635 h 4911272"/>
              <a:gd name="connsiteX75" fmla="*/ 638628 w 3677557"/>
              <a:gd name="connsiteY75" fmla="*/ 4532085 h 4911272"/>
              <a:gd name="connsiteX76" fmla="*/ 689046 w 3677557"/>
              <a:gd name="connsiteY76" fmla="*/ 4456022 h 4911272"/>
              <a:gd name="connsiteX77" fmla="*/ 2285618 w 3677557"/>
              <a:gd name="connsiteY77" fmla="*/ 3862752 h 4911272"/>
              <a:gd name="connsiteX78" fmla="*/ 2317750 w 3677557"/>
              <a:gd name="connsiteY78" fmla="*/ 3856265 h 4911272"/>
              <a:gd name="connsiteX79" fmla="*/ 2400300 w 3677557"/>
              <a:gd name="connsiteY79" fmla="*/ 3938815 h 4911272"/>
              <a:gd name="connsiteX80" fmla="*/ 2317750 w 3677557"/>
              <a:gd name="connsiteY80" fmla="*/ 4021365 h 4911272"/>
              <a:gd name="connsiteX81" fmla="*/ 2235200 w 3677557"/>
              <a:gd name="connsiteY81" fmla="*/ 3938815 h 4911272"/>
              <a:gd name="connsiteX82" fmla="*/ 2285618 w 3677557"/>
              <a:gd name="connsiteY82" fmla="*/ 3862752 h 4911272"/>
              <a:gd name="connsiteX83" fmla="*/ 1327675 w 3677557"/>
              <a:gd name="connsiteY83" fmla="*/ 4159387 h 4911272"/>
              <a:gd name="connsiteX84" fmla="*/ 1359807 w 3677557"/>
              <a:gd name="connsiteY84" fmla="*/ 4152900 h 4911272"/>
              <a:gd name="connsiteX85" fmla="*/ 1442357 w 3677557"/>
              <a:gd name="connsiteY85" fmla="*/ 4235450 h 4911272"/>
              <a:gd name="connsiteX86" fmla="*/ 1359807 w 3677557"/>
              <a:gd name="connsiteY86" fmla="*/ 4318000 h 4911272"/>
              <a:gd name="connsiteX87" fmla="*/ 1277257 w 3677557"/>
              <a:gd name="connsiteY87" fmla="*/ 4235450 h 4911272"/>
              <a:gd name="connsiteX88" fmla="*/ 1327675 w 3677557"/>
              <a:gd name="connsiteY88" fmla="*/ 4159387 h 4911272"/>
              <a:gd name="connsiteX89" fmla="*/ 2924246 w 3677557"/>
              <a:gd name="connsiteY89" fmla="*/ 3566115 h 4911272"/>
              <a:gd name="connsiteX90" fmla="*/ 2956378 w 3677557"/>
              <a:gd name="connsiteY90" fmla="*/ 3559628 h 4911272"/>
              <a:gd name="connsiteX91" fmla="*/ 3038928 w 3677557"/>
              <a:gd name="connsiteY91" fmla="*/ 3642178 h 4911272"/>
              <a:gd name="connsiteX92" fmla="*/ 2956378 w 3677557"/>
              <a:gd name="connsiteY92" fmla="*/ 3724728 h 4911272"/>
              <a:gd name="connsiteX93" fmla="*/ 2873828 w 3677557"/>
              <a:gd name="connsiteY93" fmla="*/ 3642178 h 4911272"/>
              <a:gd name="connsiteX94" fmla="*/ 2924246 w 3677557"/>
              <a:gd name="connsiteY94" fmla="*/ 3566115 h 4911272"/>
              <a:gd name="connsiteX95" fmla="*/ 369733 w 3677557"/>
              <a:gd name="connsiteY95" fmla="*/ 4456022 h 4911272"/>
              <a:gd name="connsiteX96" fmla="*/ 401865 w 3677557"/>
              <a:gd name="connsiteY96" fmla="*/ 4449535 h 4911272"/>
              <a:gd name="connsiteX97" fmla="*/ 484415 w 3677557"/>
              <a:gd name="connsiteY97" fmla="*/ 4532085 h 4911272"/>
              <a:gd name="connsiteX98" fmla="*/ 401865 w 3677557"/>
              <a:gd name="connsiteY98" fmla="*/ 4614635 h 4911272"/>
              <a:gd name="connsiteX99" fmla="*/ 319315 w 3677557"/>
              <a:gd name="connsiteY99" fmla="*/ 4532085 h 4911272"/>
              <a:gd name="connsiteX100" fmla="*/ 369733 w 3677557"/>
              <a:gd name="connsiteY100" fmla="*/ 4456022 h 4911272"/>
              <a:gd name="connsiteX101" fmla="*/ 1966302 w 3677557"/>
              <a:gd name="connsiteY101" fmla="*/ 3862752 h 4911272"/>
              <a:gd name="connsiteX102" fmla="*/ 1998435 w 3677557"/>
              <a:gd name="connsiteY102" fmla="*/ 3856265 h 4911272"/>
              <a:gd name="connsiteX103" fmla="*/ 2080985 w 3677557"/>
              <a:gd name="connsiteY103" fmla="*/ 3938815 h 4911272"/>
              <a:gd name="connsiteX104" fmla="*/ 1998435 w 3677557"/>
              <a:gd name="connsiteY104" fmla="*/ 4021365 h 4911272"/>
              <a:gd name="connsiteX105" fmla="*/ 1915885 w 3677557"/>
              <a:gd name="connsiteY105" fmla="*/ 3938815 h 4911272"/>
              <a:gd name="connsiteX106" fmla="*/ 1966302 w 3677557"/>
              <a:gd name="connsiteY106" fmla="*/ 3862752 h 4911272"/>
              <a:gd name="connsiteX107" fmla="*/ 3562875 w 3677557"/>
              <a:gd name="connsiteY107" fmla="*/ 3269480 h 4911272"/>
              <a:gd name="connsiteX108" fmla="*/ 3595007 w 3677557"/>
              <a:gd name="connsiteY108" fmla="*/ 3262993 h 4911272"/>
              <a:gd name="connsiteX109" fmla="*/ 3677557 w 3677557"/>
              <a:gd name="connsiteY109" fmla="*/ 3345543 h 4911272"/>
              <a:gd name="connsiteX110" fmla="*/ 3595007 w 3677557"/>
              <a:gd name="connsiteY110" fmla="*/ 3428093 h 4911272"/>
              <a:gd name="connsiteX111" fmla="*/ 3512457 w 3677557"/>
              <a:gd name="connsiteY111" fmla="*/ 3345543 h 4911272"/>
              <a:gd name="connsiteX112" fmla="*/ 3562875 w 3677557"/>
              <a:gd name="connsiteY112" fmla="*/ 3269480 h 4911272"/>
              <a:gd name="connsiteX113" fmla="*/ 1008360 w 3677557"/>
              <a:gd name="connsiteY113" fmla="*/ 4159387 h 4911272"/>
              <a:gd name="connsiteX114" fmla="*/ 1040493 w 3677557"/>
              <a:gd name="connsiteY114" fmla="*/ 4152900 h 4911272"/>
              <a:gd name="connsiteX115" fmla="*/ 1123043 w 3677557"/>
              <a:gd name="connsiteY115" fmla="*/ 4235450 h 4911272"/>
              <a:gd name="connsiteX116" fmla="*/ 1040493 w 3677557"/>
              <a:gd name="connsiteY116" fmla="*/ 4318000 h 4911272"/>
              <a:gd name="connsiteX117" fmla="*/ 957943 w 3677557"/>
              <a:gd name="connsiteY117" fmla="*/ 4235450 h 4911272"/>
              <a:gd name="connsiteX118" fmla="*/ 1008360 w 3677557"/>
              <a:gd name="connsiteY118" fmla="*/ 4159387 h 4911272"/>
              <a:gd name="connsiteX119" fmla="*/ 2604933 w 3677557"/>
              <a:gd name="connsiteY119" fmla="*/ 3566115 h 4911272"/>
              <a:gd name="connsiteX120" fmla="*/ 2637065 w 3677557"/>
              <a:gd name="connsiteY120" fmla="*/ 3559628 h 4911272"/>
              <a:gd name="connsiteX121" fmla="*/ 2719615 w 3677557"/>
              <a:gd name="connsiteY121" fmla="*/ 3642178 h 4911272"/>
              <a:gd name="connsiteX122" fmla="*/ 2637065 w 3677557"/>
              <a:gd name="connsiteY122" fmla="*/ 3724728 h 4911272"/>
              <a:gd name="connsiteX123" fmla="*/ 2554515 w 3677557"/>
              <a:gd name="connsiteY123" fmla="*/ 3642178 h 4911272"/>
              <a:gd name="connsiteX124" fmla="*/ 2604933 w 3677557"/>
              <a:gd name="connsiteY124" fmla="*/ 3566115 h 4911272"/>
              <a:gd name="connsiteX125" fmla="*/ 50418 w 3677557"/>
              <a:gd name="connsiteY125" fmla="*/ 4456022 h 4911272"/>
              <a:gd name="connsiteX126" fmla="*/ 82550 w 3677557"/>
              <a:gd name="connsiteY126" fmla="*/ 4449535 h 4911272"/>
              <a:gd name="connsiteX127" fmla="*/ 165100 w 3677557"/>
              <a:gd name="connsiteY127" fmla="*/ 4532085 h 4911272"/>
              <a:gd name="connsiteX128" fmla="*/ 82550 w 3677557"/>
              <a:gd name="connsiteY128" fmla="*/ 4614635 h 4911272"/>
              <a:gd name="connsiteX129" fmla="*/ 0 w 3677557"/>
              <a:gd name="connsiteY129" fmla="*/ 4532085 h 4911272"/>
              <a:gd name="connsiteX130" fmla="*/ 50418 w 3677557"/>
              <a:gd name="connsiteY130" fmla="*/ 4456022 h 4911272"/>
              <a:gd name="connsiteX131" fmla="*/ 1646989 w 3677557"/>
              <a:gd name="connsiteY131" fmla="*/ 3862752 h 4911272"/>
              <a:gd name="connsiteX132" fmla="*/ 1679122 w 3677557"/>
              <a:gd name="connsiteY132" fmla="*/ 3856265 h 4911272"/>
              <a:gd name="connsiteX133" fmla="*/ 1761672 w 3677557"/>
              <a:gd name="connsiteY133" fmla="*/ 3938815 h 4911272"/>
              <a:gd name="connsiteX134" fmla="*/ 1679122 w 3677557"/>
              <a:gd name="connsiteY134" fmla="*/ 4021365 h 4911272"/>
              <a:gd name="connsiteX135" fmla="*/ 1596572 w 3677557"/>
              <a:gd name="connsiteY135" fmla="*/ 3938815 h 4911272"/>
              <a:gd name="connsiteX136" fmla="*/ 1646989 w 3677557"/>
              <a:gd name="connsiteY136" fmla="*/ 3862752 h 4911272"/>
              <a:gd name="connsiteX137" fmla="*/ 3243561 w 3677557"/>
              <a:gd name="connsiteY137" fmla="*/ 3269480 h 4911272"/>
              <a:gd name="connsiteX138" fmla="*/ 3275693 w 3677557"/>
              <a:gd name="connsiteY138" fmla="*/ 3262993 h 4911272"/>
              <a:gd name="connsiteX139" fmla="*/ 3358243 w 3677557"/>
              <a:gd name="connsiteY139" fmla="*/ 3345543 h 4911272"/>
              <a:gd name="connsiteX140" fmla="*/ 3275693 w 3677557"/>
              <a:gd name="connsiteY140" fmla="*/ 3428093 h 4911272"/>
              <a:gd name="connsiteX141" fmla="*/ 3193143 w 3677557"/>
              <a:gd name="connsiteY141" fmla="*/ 3345543 h 4911272"/>
              <a:gd name="connsiteX142" fmla="*/ 3243561 w 3677557"/>
              <a:gd name="connsiteY142" fmla="*/ 3269480 h 4911272"/>
              <a:gd name="connsiteX143" fmla="*/ 689046 w 3677557"/>
              <a:gd name="connsiteY143" fmla="*/ 4159387 h 4911272"/>
              <a:gd name="connsiteX144" fmla="*/ 721178 w 3677557"/>
              <a:gd name="connsiteY144" fmla="*/ 4152900 h 4911272"/>
              <a:gd name="connsiteX145" fmla="*/ 803728 w 3677557"/>
              <a:gd name="connsiteY145" fmla="*/ 4235450 h 4911272"/>
              <a:gd name="connsiteX146" fmla="*/ 721178 w 3677557"/>
              <a:gd name="connsiteY146" fmla="*/ 4318000 h 4911272"/>
              <a:gd name="connsiteX147" fmla="*/ 638628 w 3677557"/>
              <a:gd name="connsiteY147" fmla="*/ 4235450 h 4911272"/>
              <a:gd name="connsiteX148" fmla="*/ 689046 w 3677557"/>
              <a:gd name="connsiteY148" fmla="*/ 4159387 h 4911272"/>
              <a:gd name="connsiteX149" fmla="*/ 2285618 w 3677557"/>
              <a:gd name="connsiteY149" fmla="*/ 3566115 h 4911272"/>
              <a:gd name="connsiteX150" fmla="*/ 2317750 w 3677557"/>
              <a:gd name="connsiteY150" fmla="*/ 3559628 h 4911272"/>
              <a:gd name="connsiteX151" fmla="*/ 2400300 w 3677557"/>
              <a:gd name="connsiteY151" fmla="*/ 3642178 h 4911272"/>
              <a:gd name="connsiteX152" fmla="*/ 2317750 w 3677557"/>
              <a:gd name="connsiteY152" fmla="*/ 3724728 h 4911272"/>
              <a:gd name="connsiteX153" fmla="*/ 2235200 w 3677557"/>
              <a:gd name="connsiteY153" fmla="*/ 3642178 h 4911272"/>
              <a:gd name="connsiteX154" fmla="*/ 2285618 w 3677557"/>
              <a:gd name="connsiteY154" fmla="*/ 3566115 h 4911272"/>
              <a:gd name="connsiteX155" fmla="*/ 1327675 w 3677557"/>
              <a:gd name="connsiteY155" fmla="*/ 3862752 h 4911272"/>
              <a:gd name="connsiteX156" fmla="*/ 1359807 w 3677557"/>
              <a:gd name="connsiteY156" fmla="*/ 3856265 h 4911272"/>
              <a:gd name="connsiteX157" fmla="*/ 1442357 w 3677557"/>
              <a:gd name="connsiteY157" fmla="*/ 3938815 h 4911272"/>
              <a:gd name="connsiteX158" fmla="*/ 1359807 w 3677557"/>
              <a:gd name="connsiteY158" fmla="*/ 4021365 h 4911272"/>
              <a:gd name="connsiteX159" fmla="*/ 1277257 w 3677557"/>
              <a:gd name="connsiteY159" fmla="*/ 3938815 h 4911272"/>
              <a:gd name="connsiteX160" fmla="*/ 1327675 w 3677557"/>
              <a:gd name="connsiteY160" fmla="*/ 3862752 h 4911272"/>
              <a:gd name="connsiteX161" fmla="*/ 2924246 w 3677557"/>
              <a:gd name="connsiteY161" fmla="*/ 3269480 h 4911272"/>
              <a:gd name="connsiteX162" fmla="*/ 2956378 w 3677557"/>
              <a:gd name="connsiteY162" fmla="*/ 3262993 h 4911272"/>
              <a:gd name="connsiteX163" fmla="*/ 3038928 w 3677557"/>
              <a:gd name="connsiteY163" fmla="*/ 3345543 h 4911272"/>
              <a:gd name="connsiteX164" fmla="*/ 2956378 w 3677557"/>
              <a:gd name="connsiteY164" fmla="*/ 3428093 h 4911272"/>
              <a:gd name="connsiteX165" fmla="*/ 2873828 w 3677557"/>
              <a:gd name="connsiteY165" fmla="*/ 3345543 h 4911272"/>
              <a:gd name="connsiteX166" fmla="*/ 2924246 w 3677557"/>
              <a:gd name="connsiteY166" fmla="*/ 3269480 h 4911272"/>
              <a:gd name="connsiteX167" fmla="*/ 369733 w 3677557"/>
              <a:gd name="connsiteY167" fmla="*/ 4159387 h 4911272"/>
              <a:gd name="connsiteX168" fmla="*/ 401865 w 3677557"/>
              <a:gd name="connsiteY168" fmla="*/ 4152900 h 4911272"/>
              <a:gd name="connsiteX169" fmla="*/ 484415 w 3677557"/>
              <a:gd name="connsiteY169" fmla="*/ 4235450 h 4911272"/>
              <a:gd name="connsiteX170" fmla="*/ 401865 w 3677557"/>
              <a:gd name="connsiteY170" fmla="*/ 4318000 h 4911272"/>
              <a:gd name="connsiteX171" fmla="*/ 319315 w 3677557"/>
              <a:gd name="connsiteY171" fmla="*/ 4235450 h 4911272"/>
              <a:gd name="connsiteX172" fmla="*/ 369733 w 3677557"/>
              <a:gd name="connsiteY172" fmla="*/ 4159387 h 4911272"/>
              <a:gd name="connsiteX173" fmla="*/ 1966303 w 3677557"/>
              <a:gd name="connsiteY173" fmla="*/ 3566115 h 4911272"/>
              <a:gd name="connsiteX174" fmla="*/ 1998435 w 3677557"/>
              <a:gd name="connsiteY174" fmla="*/ 3559628 h 4911272"/>
              <a:gd name="connsiteX175" fmla="*/ 2080985 w 3677557"/>
              <a:gd name="connsiteY175" fmla="*/ 3642178 h 4911272"/>
              <a:gd name="connsiteX176" fmla="*/ 1998435 w 3677557"/>
              <a:gd name="connsiteY176" fmla="*/ 3724728 h 4911272"/>
              <a:gd name="connsiteX177" fmla="*/ 1915885 w 3677557"/>
              <a:gd name="connsiteY177" fmla="*/ 3642178 h 4911272"/>
              <a:gd name="connsiteX178" fmla="*/ 1966303 w 3677557"/>
              <a:gd name="connsiteY178" fmla="*/ 3566115 h 4911272"/>
              <a:gd name="connsiteX179" fmla="*/ 3562876 w 3677557"/>
              <a:gd name="connsiteY179" fmla="*/ 2972844 h 4911272"/>
              <a:gd name="connsiteX180" fmla="*/ 3591802 w 3677557"/>
              <a:gd name="connsiteY180" fmla="*/ 2967004 h 4911272"/>
              <a:gd name="connsiteX181" fmla="*/ 3645631 w 3677557"/>
              <a:gd name="connsiteY181" fmla="*/ 3112502 h 4911272"/>
              <a:gd name="connsiteX182" fmla="*/ 3627139 w 3677557"/>
              <a:gd name="connsiteY182" fmla="*/ 3124970 h 4911272"/>
              <a:gd name="connsiteX183" fmla="*/ 3595007 w 3677557"/>
              <a:gd name="connsiteY183" fmla="*/ 3131457 h 4911272"/>
              <a:gd name="connsiteX184" fmla="*/ 3512457 w 3677557"/>
              <a:gd name="connsiteY184" fmla="*/ 3048907 h 4911272"/>
              <a:gd name="connsiteX185" fmla="*/ 3562876 w 3677557"/>
              <a:gd name="connsiteY185" fmla="*/ 2972844 h 4911272"/>
              <a:gd name="connsiteX186" fmla="*/ 1008361 w 3677557"/>
              <a:gd name="connsiteY186" fmla="*/ 3862752 h 4911272"/>
              <a:gd name="connsiteX187" fmla="*/ 1040493 w 3677557"/>
              <a:gd name="connsiteY187" fmla="*/ 3856265 h 4911272"/>
              <a:gd name="connsiteX188" fmla="*/ 1123043 w 3677557"/>
              <a:gd name="connsiteY188" fmla="*/ 3938815 h 4911272"/>
              <a:gd name="connsiteX189" fmla="*/ 1040493 w 3677557"/>
              <a:gd name="connsiteY189" fmla="*/ 4021365 h 4911272"/>
              <a:gd name="connsiteX190" fmla="*/ 957943 w 3677557"/>
              <a:gd name="connsiteY190" fmla="*/ 3938815 h 4911272"/>
              <a:gd name="connsiteX191" fmla="*/ 1008361 w 3677557"/>
              <a:gd name="connsiteY191" fmla="*/ 3862752 h 4911272"/>
              <a:gd name="connsiteX192" fmla="*/ 2604933 w 3677557"/>
              <a:gd name="connsiteY192" fmla="*/ 3269480 h 4911272"/>
              <a:gd name="connsiteX193" fmla="*/ 2637065 w 3677557"/>
              <a:gd name="connsiteY193" fmla="*/ 3262993 h 4911272"/>
              <a:gd name="connsiteX194" fmla="*/ 2719615 w 3677557"/>
              <a:gd name="connsiteY194" fmla="*/ 3345543 h 4911272"/>
              <a:gd name="connsiteX195" fmla="*/ 2637065 w 3677557"/>
              <a:gd name="connsiteY195" fmla="*/ 3428093 h 4911272"/>
              <a:gd name="connsiteX196" fmla="*/ 2554515 w 3677557"/>
              <a:gd name="connsiteY196" fmla="*/ 3345543 h 4911272"/>
              <a:gd name="connsiteX197" fmla="*/ 2604933 w 3677557"/>
              <a:gd name="connsiteY197" fmla="*/ 3269480 h 4911272"/>
              <a:gd name="connsiteX198" fmla="*/ 50418 w 3677557"/>
              <a:gd name="connsiteY198" fmla="*/ 4159387 h 4911272"/>
              <a:gd name="connsiteX199" fmla="*/ 82550 w 3677557"/>
              <a:gd name="connsiteY199" fmla="*/ 4152900 h 4911272"/>
              <a:gd name="connsiteX200" fmla="*/ 165100 w 3677557"/>
              <a:gd name="connsiteY200" fmla="*/ 4235450 h 4911272"/>
              <a:gd name="connsiteX201" fmla="*/ 82550 w 3677557"/>
              <a:gd name="connsiteY201" fmla="*/ 4318000 h 4911272"/>
              <a:gd name="connsiteX202" fmla="*/ 0 w 3677557"/>
              <a:gd name="connsiteY202" fmla="*/ 4235450 h 4911272"/>
              <a:gd name="connsiteX203" fmla="*/ 50418 w 3677557"/>
              <a:gd name="connsiteY203" fmla="*/ 4159387 h 4911272"/>
              <a:gd name="connsiteX204" fmla="*/ 1646990 w 3677557"/>
              <a:gd name="connsiteY204" fmla="*/ 3566115 h 4911272"/>
              <a:gd name="connsiteX205" fmla="*/ 1679122 w 3677557"/>
              <a:gd name="connsiteY205" fmla="*/ 3559628 h 4911272"/>
              <a:gd name="connsiteX206" fmla="*/ 1761672 w 3677557"/>
              <a:gd name="connsiteY206" fmla="*/ 3642178 h 4911272"/>
              <a:gd name="connsiteX207" fmla="*/ 1679122 w 3677557"/>
              <a:gd name="connsiteY207" fmla="*/ 3724728 h 4911272"/>
              <a:gd name="connsiteX208" fmla="*/ 1596572 w 3677557"/>
              <a:gd name="connsiteY208" fmla="*/ 3642178 h 4911272"/>
              <a:gd name="connsiteX209" fmla="*/ 1646990 w 3677557"/>
              <a:gd name="connsiteY209" fmla="*/ 3566115 h 4911272"/>
              <a:gd name="connsiteX210" fmla="*/ 3243561 w 3677557"/>
              <a:gd name="connsiteY210" fmla="*/ 2972845 h 4911272"/>
              <a:gd name="connsiteX211" fmla="*/ 3275693 w 3677557"/>
              <a:gd name="connsiteY211" fmla="*/ 2966357 h 4911272"/>
              <a:gd name="connsiteX212" fmla="*/ 3358243 w 3677557"/>
              <a:gd name="connsiteY212" fmla="*/ 3048907 h 4911272"/>
              <a:gd name="connsiteX213" fmla="*/ 3275693 w 3677557"/>
              <a:gd name="connsiteY213" fmla="*/ 3131457 h 4911272"/>
              <a:gd name="connsiteX214" fmla="*/ 3193144 w 3677557"/>
              <a:gd name="connsiteY214" fmla="*/ 3048907 h 4911272"/>
              <a:gd name="connsiteX215" fmla="*/ 3243561 w 3677557"/>
              <a:gd name="connsiteY215" fmla="*/ 2972845 h 4911272"/>
              <a:gd name="connsiteX216" fmla="*/ 689045 w 3677557"/>
              <a:gd name="connsiteY216" fmla="*/ 3862753 h 4911272"/>
              <a:gd name="connsiteX217" fmla="*/ 721178 w 3677557"/>
              <a:gd name="connsiteY217" fmla="*/ 3856265 h 4911272"/>
              <a:gd name="connsiteX218" fmla="*/ 803728 w 3677557"/>
              <a:gd name="connsiteY218" fmla="*/ 3938815 h 4911272"/>
              <a:gd name="connsiteX219" fmla="*/ 721178 w 3677557"/>
              <a:gd name="connsiteY219" fmla="*/ 4021365 h 4911272"/>
              <a:gd name="connsiteX220" fmla="*/ 638628 w 3677557"/>
              <a:gd name="connsiteY220" fmla="*/ 3938815 h 4911272"/>
              <a:gd name="connsiteX221" fmla="*/ 689045 w 3677557"/>
              <a:gd name="connsiteY221" fmla="*/ 3862753 h 4911272"/>
              <a:gd name="connsiteX222" fmla="*/ 2285618 w 3677557"/>
              <a:gd name="connsiteY222" fmla="*/ 3269481 h 4911272"/>
              <a:gd name="connsiteX223" fmla="*/ 2317750 w 3677557"/>
              <a:gd name="connsiteY223" fmla="*/ 3262993 h 4911272"/>
              <a:gd name="connsiteX224" fmla="*/ 2400300 w 3677557"/>
              <a:gd name="connsiteY224" fmla="*/ 3345544 h 4911272"/>
              <a:gd name="connsiteX225" fmla="*/ 2317750 w 3677557"/>
              <a:gd name="connsiteY225" fmla="*/ 3428093 h 4911272"/>
              <a:gd name="connsiteX226" fmla="*/ 2235200 w 3677557"/>
              <a:gd name="connsiteY226" fmla="*/ 3345544 h 4911272"/>
              <a:gd name="connsiteX227" fmla="*/ 2285618 w 3677557"/>
              <a:gd name="connsiteY227" fmla="*/ 3269481 h 4911272"/>
              <a:gd name="connsiteX228" fmla="*/ 1327675 w 3677557"/>
              <a:gd name="connsiteY228" fmla="*/ 3566115 h 4911272"/>
              <a:gd name="connsiteX229" fmla="*/ 1359807 w 3677557"/>
              <a:gd name="connsiteY229" fmla="*/ 3559628 h 4911272"/>
              <a:gd name="connsiteX230" fmla="*/ 1442357 w 3677557"/>
              <a:gd name="connsiteY230" fmla="*/ 3642178 h 4911272"/>
              <a:gd name="connsiteX231" fmla="*/ 1359807 w 3677557"/>
              <a:gd name="connsiteY231" fmla="*/ 3724728 h 4911272"/>
              <a:gd name="connsiteX232" fmla="*/ 1277257 w 3677557"/>
              <a:gd name="connsiteY232" fmla="*/ 3642178 h 4911272"/>
              <a:gd name="connsiteX233" fmla="*/ 1327675 w 3677557"/>
              <a:gd name="connsiteY233" fmla="*/ 3566115 h 4911272"/>
              <a:gd name="connsiteX234" fmla="*/ 2924246 w 3677557"/>
              <a:gd name="connsiteY234" fmla="*/ 2972845 h 4911272"/>
              <a:gd name="connsiteX235" fmla="*/ 2956378 w 3677557"/>
              <a:gd name="connsiteY235" fmla="*/ 2966357 h 4911272"/>
              <a:gd name="connsiteX236" fmla="*/ 3038928 w 3677557"/>
              <a:gd name="connsiteY236" fmla="*/ 3048907 h 4911272"/>
              <a:gd name="connsiteX237" fmla="*/ 2956378 w 3677557"/>
              <a:gd name="connsiteY237" fmla="*/ 3131457 h 4911272"/>
              <a:gd name="connsiteX238" fmla="*/ 2873828 w 3677557"/>
              <a:gd name="connsiteY238" fmla="*/ 3048907 h 4911272"/>
              <a:gd name="connsiteX239" fmla="*/ 2924246 w 3677557"/>
              <a:gd name="connsiteY239" fmla="*/ 2972845 h 4911272"/>
              <a:gd name="connsiteX240" fmla="*/ 3512575 w 3677557"/>
              <a:gd name="connsiteY240" fmla="*/ 2752856 h 4911272"/>
              <a:gd name="connsiteX241" fmla="*/ 3530695 w 3677557"/>
              <a:gd name="connsiteY241" fmla="*/ 2801834 h 4911272"/>
              <a:gd name="connsiteX242" fmla="*/ 3518945 w 3677557"/>
              <a:gd name="connsiteY242" fmla="*/ 2784404 h 4911272"/>
              <a:gd name="connsiteX243" fmla="*/ 369733 w 3677557"/>
              <a:gd name="connsiteY243" fmla="*/ 3862753 h 4911272"/>
              <a:gd name="connsiteX244" fmla="*/ 401865 w 3677557"/>
              <a:gd name="connsiteY244" fmla="*/ 3856265 h 4911272"/>
              <a:gd name="connsiteX245" fmla="*/ 484416 w 3677557"/>
              <a:gd name="connsiteY245" fmla="*/ 3938815 h 4911272"/>
              <a:gd name="connsiteX246" fmla="*/ 401865 w 3677557"/>
              <a:gd name="connsiteY246" fmla="*/ 4021365 h 4911272"/>
              <a:gd name="connsiteX247" fmla="*/ 319315 w 3677557"/>
              <a:gd name="connsiteY247" fmla="*/ 3938816 h 4911272"/>
              <a:gd name="connsiteX248" fmla="*/ 369733 w 3677557"/>
              <a:gd name="connsiteY248" fmla="*/ 3862753 h 4911272"/>
              <a:gd name="connsiteX249" fmla="*/ 1966303 w 3677557"/>
              <a:gd name="connsiteY249" fmla="*/ 3269481 h 4911272"/>
              <a:gd name="connsiteX250" fmla="*/ 1998435 w 3677557"/>
              <a:gd name="connsiteY250" fmla="*/ 3262993 h 4911272"/>
              <a:gd name="connsiteX251" fmla="*/ 2080985 w 3677557"/>
              <a:gd name="connsiteY251" fmla="*/ 3345543 h 4911272"/>
              <a:gd name="connsiteX252" fmla="*/ 1998435 w 3677557"/>
              <a:gd name="connsiteY252" fmla="*/ 3428093 h 4911272"/>
              <a:gd name="connsiteX253" fmla="*/ 1915885 w 3677557"/>
              <a:gd name="connsiteY253" fmla="*/ 3345543 h 4911272"/>
              <a:gd name="connsiteX254" fmla="*/ 1966303 w 3677557"/>
              <a:gd name="connsiteY254" fmla="*/ 3269481 h 4911272"/>
              <a:gd name="connsiteX255" fmla="*/ 1008361 w 3677557"/>
              <a:gd name="connsiteY255" fmla="*/ 3566115 h 4911272"/>
              <a:gd name="connsiteX256" fmla="*/ 1040493 w 3677557"/>
              <a:gd name="connsiteY256" fmla="*/ 3559628 h 4911272"/>
              <a:gd name="connsiteX257" fmla="*/ 1123043 w 3677557"/>
              <a:gd name="connsiteY257" fmla="*/ 3642178 h 4911272"/>
              <a:gd name="connsiteX258" fmla="*/ 1040493 w 3677557"/>
              <a:gd name="connsiteY258" fmla="*/ 3724728 h 4911272"/>
              <a:gd name="connsiteX259" fmla="*/ 957943 w 3677557"/>
              <a:gd name="connsiteY259" fmla="*/ 3642178 h 4911272"/>
              <a:gd name="connsiteX260" fmla="*/ 1008361 w 3677557"/>
              <a:gd name="connsiteY260" fmla="*/ 3566115 h 4911272"/>
              <a:gd name="connsiteX261" fmla="*/ 2604934 w 3677557"/>
              <a:gd name="connsiteY261" fmla="*/ 2972844 h 4911272"/>
              <a:gd name="connsiteX262" fmla="*/ 2637065 w 3677557"/>
              <a:gd name="connsiteY262" fmla="*/ 2966357 h 4911272"/>
              <a:gd name="connsiteX263" fmla="*/ 2719615 w 3677557"/>
              <a:gd name="connsiteY263" fmla="*/ 3048907 h 4911272"/>
              <a:gd name="connsiteX264" fmla="*/ 2637065 w 3677557"/>
              <a:gd name="connsiteY264" fmla="*/ 3131457 h 4911272"/>
              <a:gd name="connsiteX265" fmla="*/ 2554515 w 3677557"/>
              <a:gd name="connsiteY265" fmla="*/ 3048907 h 4911272"/>
              <a:gd name="connsiteX266" fmla="*/ 2604934 w 3677557"/>
              <a:gd name="connsiteY266" fmla="*/ 2972844 h 4911272"/>
              <a:gd name="connsiteX267" fmla="*/ 50418 w 3677557"/>
              <a:gd name="connsiteY267" fmla="*/ 3862752 h 4911272"/>
              <a:gd name="connsiteX268" fmla="*/ 82550 w 3677557"/>
              <a:gd name="connsiteY268" fmla="*/ 3856265 h 4911272"/>
              <a:gd name="connsiteX269" fmla="*/ 165100 w 3677557"/>
              <a:gd name="connsiteY269" fmla="*/ 3938815 h 4911272"/>
              <a:gd name="connsiteX270" fmla="*/ 82550 w 3677557"/>
              <a:gd name="connsiteY270" fmla="*/ 4021365 h 4911272"/>
              <a:gd name="connsiteX271" fmla="*/ 0 w 3677557"/>
              <a:gd name="connsiteY271" fmla="*/ 3938815 h 4911272"/>
              <a:gd name="connsiteX272" fmla="*/ 50418 w 3677557"/>
              <a:gd name="connsiteY272" fmla="*/ 3862752 h 4911272"/>
              <a:gd name="connsiteX273" fmla="*/ 1646990 w 3677557"/>
              <a:gd name="connsiteY273" fmla="*/ 3269480 h 4911272"/>
              <a:gd name="connsiteX274" fmla="*/ 1679122 w 3677557"/>
              <a:gd name="connsiteY274" fmla="*/ 3262993 h 4911272"/>
              <a:gd name="connsiteX275" fmla="*/ 1761672 w 3677557"/>
              <a:gd name="connsiteY275" fmla="*/ 3345543 h 4911272"/>
              <a:gd name="connsiteX276" fmla="*/ 1679122 w 3677557"/>
              <a:gd name="connsiteY276" fmla="*/ 3428093 h 4911272"/>
              <a:gd name="connsiteX277" fmla="*/ 1596572 w 3677557"/>
              <a:gd name="connsiteY277" fmla="*/ 3345543 h 4911272"/>
              <a:gd name="connsiteX278" fmla="*/ 1646990 w 3677557"/>
              <a:gd name="connsiteY278" fmla="*/ 3269480 h 4911272"/>
              <a:gd name="connsiteX279" fmla="*/ 3243561 w 3677557"/>
              <a:gd name="connsiteY279" fmla="*/ 2676210 h 4911272"/>
              <a:gd name="connsiteX280" fmla="*/ 3275693 w 3677557"/>
              <a:gd name="connsiteY280" fmla="*/ 2669722 h 4911272"/>
              <a:gd name="connsiteX281" fmla="*/ 3358243 w 3677557"/>
              <a:gd name="connsiteY281" fmla="*/ 2752272 h 4911272"/>
              <a:gd name="connsiteX282" fmla="*/ 3275693 w 3677557"/>
              <a:gd name="connsiteY282" fmla="*/ 2834822 h 4911272"/>
              <a:gd name="connsiteX283" fmla="*/ 3193143 w 3677557"/>
              <a:gd name="connsiteY283" fmla="*/ 2752272 h 4911272"/>
              <a:gd name="connsiteX284" fmla="*/ 3243561 w 3677557"/>
              <a:gd name="connsiteY284" fmla="*/ 2676210 h 4911272"/>
              <a:gd name="connsiteX285" fmla="*/ 689046 w 3677557"/>
              <a:gd name="connsiteY285" fmla="*/ 3566115 h 4911272"/>
              <a:gd name="connsiteX286" fmla="*/ 721178 w 3677557"/>
              <a:gd name="connsiteY286" fmla="*/ 3559628 h 4911272"/>
              <a:gd name="connsiteX287" fmla="*/ 803728 w 3677557"/>
              <a:gd name="connsiteY287" fmla="*/ 3642178 h 4911272"/>
              <a:gd name="connsiteX288" fmla="*/ 721178 w 3677557"/>
              <a:gd name="connsiteY288" fmla="*/ 3724728 h 4911272"/>
              <a:gd name="connsiteX289" fmla="*/ 638628 w 3677557"/>
              <a:gd name="connsiteY289" fmla="*/ 3642178 h 4911272"/>
              <a:gd name="connsiteX290" fmla="*/ 689046 w 3677557"/>
              <a:gd name="connsiteY290" fmla="*/ 3566115 h 4911272"/>
              <a:gd name="connsiteX291" fmla="*/ 2285618 w 3677557"/>
              <a:gd name="connsiteY291" fmla="*/ 2972844 h 4911272"/>
              <a:gd name="connsiteX292" fmla="*/ 2317750 w 3677557"/>
              <a:gd name="connsiteY292" fmla="*/ 2966357 h 4911272"/>
              <a:gd name="connsiteX293" fmla="*/ 2400300 w 3677557"/>
              <a:gd name="connsiteY293" fmla="*/ 3048907 h 4911272"/>
              <a:gd name="connsiteX294" fmla="*/ 2317750 w 3677557"/>
              <a:gd name="connsiteY294" fmla="*/ 3131458 h 4911272"/>
              <a:gd name="connsiteX295" fmla="*/ 2235200 w 3677557"/>
              <a:gd name="connsiteY295" fmla="*/ 3048907 h 4911272"/>
              <a:gd name="connsiteX296" fmla="*/ 2285618 w 3677557"/>
              <a:gd name="connsiteY296" fmla="*/ 2972844 h 4911272"/>
              <a:gd name="connsiteX297" fmla="*/ 1327675 w 3677557"/>
              <a:gd name="connsiteY297" fmla="*/ 3269480 h 4911272"/>
              <a:gd name="connsiteX298" fmla="*/ 1359807 w 3677557"/>
              <a:gd name="connsiteY298" fmla="*/ 3262993 h 4911272"/>
              <a:gd name="connsiteX299" fmla="*/ 1442357 w 3677557"/>
              <a:gd name="connsiteY299" fmla="*/ 3345543 h 4911272"/>
              <a:gd name="connsiteX300" fmla="*/ 1359807 w 3677557"/>
              <a:gd name="connsiteY300" fmla="*/ 3428093 h 4911272"/>
              <a:gd name="connsiteX301" fmla="*/ 1277257 w 3677557"/>
              <a:gd name="connsiteY301" fmla="*/ 3345543 h 4911272"/>
              <a:gd name="connsiteX302" fmla="*/ 1327675 w 3677557"/>
              <a:gd name="connsiteY302" fmla="*/ 3269480 h 4911272"/>
              <a:gd name="connsiteX303" fmla="*/ 2924247 w 3677557"/>
              <a:gd name="connsiteY303" fmla="*/ 2676209 h 4911272"/>
              <a:gd name="connsiteX304" fmla="*/ 2956378 w 3677557"/>
              <a:gd name="connsiteY304" fmla="*/ 2669722 h 4911272"/>
              <a:gd name="connsiteX305" fmla="*/ 3038928 w 3677557"/>
              <a:gd name="connsiteY305" fmla="*/ 2752273 h 4911272"/>
              <a:gd name="connsiteX306" fmla="*/ 2956378 w 3677557"/>
              <a:gd name="connsiteY306" fmla="*/ 2834822 h 4911272"/>
              <a:gd name="connsiteX307" fmla="*/ 2873828 w 3677557"/>
              <a:gd name="connsiteY307" fmla="*/ 2752272 h 4911272"/>
              <a:gd name="connsiteX308" fmla="*/ 2924247 w 3677557"/>
              <a:gd name="connsiteY308" fmla="*/ 2676209 h 4911272"/>
              <a:gd name="connsiteX309" fmla="*/ 369733 w 3677557"/>
              <a:gd name="connsiteY309" fmla="*/ 3566116 h 4911272"/>
              <a:gd name="connsiteX310" fmla="*/ 401865 w 3677557"/>
              <a:gd name="connsiteY310" fmla="*/ 3559628 h 4911272"/>
              <a:gd name="connsiteX311" fmla="*/ 484415 w 3677557"/>
              <a:gd name="connsiteY311" fmla="*/ 3642178 h 4911272"/>
              <a:gd name="connsiteX312" fmla="*/ 401865 w 3677557"/>
              <a:gd name="connsiteY312" fmla="*/ 3724728 h 4911272"/>
              <a:gd name="connsiteX313" fmla="*/ 319315 w 3677557"/>
              <a:gd name="connsiteY313" fmla="*/ 3642178 h 4911272"/>
              <a:gd name="connsiteX314" fmla="*/ 369733 w 3677557"/>
              <a:gd name="connsiteY314" fmla="*/ 3566116 h 4911272"/>
              <a:gd name="connsiteX315" fmla="*/ 1966304 w 3677557"/>
              <a:gd name="connsiteY315" fmla="*/ 2972844 h 4911272"/>
              <a:gd name="connsiteX316" fmla="*/ 1998435 w 3677557"/>
              <a:gd name="connsiteY316" fmla="*/ 2966357 h 4911272"/>
              <a:gd name="connsiteX317" fmla="*/ 2080985 w 3677557"/>
              <a:gd name="connsiteY317" fmla="*/ 3048907 h 4911272"/>
              <a:gd name="connsiteX318" fmla="*/ 1998435 w 3677557"/>
              <a:gd name="connsiteY318" fmla="*/ 3131457 h 4911272"/>
              <a:gd name="connsiteX319" fmla="*/ 1915885 w 3677557"/>
              <a:gd name="connsiteY319" fmla="*/ 3048907 h 4911272"/>
              <a:gd name="connsiteX320" fmla="*/ 1966304 w 3677557"/>
              <a:gd name="connsiteY320" fmla="*/ 2972844 h 4911272"/>
              <a:gd name="connsiteX321" fmla="*/ 1008361 w 3677557"/>
              <a:gd name="connsiteY321" fmla="*/ 3269480 h 4911272"/>
              <a:gd name="connsiteX322" fmla="*/ 1040493 w 3677557"/>
              <a:gd name="connsiteY322" fmla="*/ 3262993 h 4911272"/>
              <a:gd name="connsiteX323" fmla="*/ 1123043 w 3677557"/>
              <a:gd name="connsiteY323" fmla="*/ 3345543 h 4911272"/>
              <a:gd name="connsiteX324" fmla="*/ 1040493 w 3677557"/>
              <a:gd name="connsiteY324" fmla="*/ 3428093 h 4911272"/>
              <a:gd name="connsiteX325" fmla="*/ 957943 w 3677557"/>
              <a:gd name="connsiteY325" fmla="*/ 3345543 h 4911272"/>
              <a:gd name="connsiteX326" fmla="*/ 1008361 w 3677557"/>
              <a:gd name="connsiteY326" fmla="*/ 3269480 h 4911272"/>
              <a:gd name="connsiteX327" fmla="*/ 2604933 w 3677557"/>
              <a:gd name="connsiteY327" fmla="*/ 2676209 h 4911272"/>
              <a:gd name="connsiteX328" fmla="*/ 2637065 w 3677557"/>
              <a:gd name="connsiteY328" fmla="*/ 2669722 h 4911272"/>
              <a:gd name="connsiteX329" fmla="*/ 2719615 w 3677557"/>
              <a:gd name="connsiteY329" fmla="*/ 2752272 h 4911272"/>
              <a:gd name="connsiteX330" fmla="*/ 2637065 w 3677557"/>
              <a:gd name="connsiteY330" fmla="*/ 2834822 h 4911272"/>
              <a:gd name="connsiteX331" fmla="*/ 2554515 w 3677557"/>
              <a:gd name="connsiteY331" fmla="*/ 2752272 h 4911272"/>
              <a:gd name="connsiteX332" fmla="*/ 2604933 w 3677557"/>
              <a:gd name="connsiteY332" fmla="*/ 2676209 h 4911272"/>
              <a:gd name="connsiteX333" fmla="*/ 50418 w 3677557"/>
              <a:gd name="connsiteY333" fmla="*/ 3566115 h 4911272"/>
              <a:gd name="connsiteX334" fmla="*/ 82550 w 3677557"/>
              <a:gd name="connsiteY334" fmla="*/ 3559628 h 4911272"/>
              <a:gd name="connsiteX335" fmla="*/ 165100 w 3677557"/>
              <a:gd name="connsiteY335" fmla="*/ 3642178 h 4911272"/>
              <a:gd name="connsiteX336" fmla="*/ 82550 w 3677557"/>
              <a:gd name="connsiteY336" fmla="*/ 3724728 h 4911272"/>
              <a:gd name="connsiteX337" fmla="*/ 0 w 3677557"/>
              <a:gd name="connsiteY337" fmla="*/ 3642178 h 4911272"/>
              <a:gd name="connsiteX338" fmla="*/ 50418 w 3677557"/>
              <a:gd name="connsiteY338" fmla="*/ 3566115 h 4911272"/>
              <a:gd name="connsiteX339" fmla="*/ 1646991 w 3677557"/>
              <a:gd name="connsiteY339" fmla="*/ 2972845 h 4911272"/>
              <a:gd name="connsiteX340" fmla="*/ 1679122 w 3677557"/>
              <a:gd name="connsiteY340" fmla="*/ 2966357 h 4911272"/>
              <a:gd name="connsiteX341" fmla="*/ 1761672 w 3677557"/>
              <a:gd name="connsiteY341" fmla="*/ 3048907 h 4911272"/>
              <a:gd name="connsiteX342" fmla="*/ 1679122 w 3677557"/>
              <a:gd name="connsiteY342" fmla="*/ 3131457 h 4911272"/>
              <a:gd name="connsiteX343" fmla="*/ 1596572 w 3677557"/>
              <a:gd name="connsiteY343" fmla="*/ 3048907 h 4911272"/>
              <a:gd name="connsiteX344" fmla="*/ 1646991 w 3677557"/>
              <a:gd name="connsiteY344" fmla="*/ 2972845 h 4911272"/>
              <a:gd name="connsiteX345" fmla="*/ 3243561 w 3677557"/>
              <a:gd name="connsiteY345" fmla="*/ 2379572 h 4911272"/>
              <a:gd name="connsiteX346" fmla="*/ 3275693 w 3677557"/>
              <a:gd name="connsiteY346" fmla="*/ 2373085 h 4911272"/>
              <a:gd name="connsiteX347" fmla="*/ 3358243 w 3677557"/>
              <a:gd name="connsiteY347" fmla="*/ 2455635 h 4911272"/>
              <a:gd name="connsiteX348" fmla="*/ 3275693 w 3677557"/>
              <a:gd name="connsiteY348" fmla="*/ 2538185 h 4911272"/>
              <a:gd name="connsiteX349" fmla="*/ 3193143 w 3677557"/>
              <a:gd name="connsiteY349" fmla="*/ 2455635 h 4911272"/>
              <a:gd name="connsiteX350" fmla="*/ 3243561 w 3677557"/>
              <a:gd name="connsiteY350" fmla="*/ 2379572 h 4911272"/>
              <a:gd name="connsiteX351" fmla="*/ 689046 w 3677557"/>
              <a:gd name="connsiteY351" fmla="*/ 3269480 h 4911272"/>
              <a:gd name="connsiteX352" fmla="*/ 721178 w 3677557"/>
              <a:gd name="connsiteY352" fmla="*/ 3262993 h 4911272"/>
              <a:gd name="connsiteX353" fmla="*/ 803728 w 3677557"/>
              <a:gd name="connsiteY353" fmla="*/ 3345543 h 4911272"/>
              <a:gd name="connsiteX354" fmla="*/ 721178 w 3677557"/>
              <a:gd name="connsiteY354" fmla="*/ 3428093 h 4911272"/>
              <a:gd name="connsiteX355" fmla="*/ 638628 w 3677557"/>
              <a:gd name="connsiteY355" fmla="*/ 3345543 h 4911272"/>
              <a:gd name="connsiteX356" fmla="*/ 689046 w 3677557"/>
              <a:gd name="connsiteY356" fmla="*/ 3269480 h 4911272"/>
              <a:gd name="connsiteX357" fmla="*/ 2285618 w 3677557"/>
              <a:gd name="connsiteY357" fmla="*/ 2676210 h 4911272"/>
              <a:gd name="connsiteX358" fmla="*/ 2317750 w 3677557"/>
              <a:gd name="connsiteY358" fmla="*/ 2669722 h 4911272"/>
              <a:gd name="connsiteX359" fmla="*/ 2400300 w 3677557"/>
              <a:gd name="connsiteY359" fmla="*/ 2752273 h 4911272"/>
              <a:gd name="connsiteX360" fmla="*/ 2317750 w 3677557"/>
              <a:gd name="connsiteY360" fmla="*/ 2834822 h 4911272"/>
              <a:gd name="connsiteX361" fmla="*/ 2235200 w 3677557"/>
              <a:gd name="connsiteY361" fmla="*/ 2752272 h 4911272"/>
              <a:gd name="connsiteX362" fmla="*/ 2285618 w 3677557"/>
              <a:gd name="connsiteY362" fmla="*/ 2676210 h 4911272"/>
              <a:gd name="connsiteX363" fmla="*/ 1327675 w 3677557"/>
              <a:gd name="connsiteY363" fmla="*/ 2972844 h 4911272"/>
              <a:gd name="connsiteX364" fmla="*/ 1359807 w 3677557"/>
              <a:gd name="connsiteY364" fmla="*/ 2966357 h 4911272"/>
              <a:gd name="connsiteX365" fmla="*/ 1442357 w 3677557"/>
              <a:gd name="connsiteY365" fmla="*/ 3048907 h 4911272"/>
              <a:gd name="connsiteX366" fmla="*/ 1359807 w 3677557"/>
              <a:gd name="connsiteY366" fmla="*/ 3131457 h 4911272"/>
              <a:gd name="connsiteX367" fmla="*/ 1277257 w 3677557"/>
              <a:gd name="connsiteY367" fmla="*/ 3048907 h 4911272"/>
              <a:gd name="connsiteX368" fmla="*/ 1327675 w 3677557"/>
              <a:gd name="connsiteY368" fmla="*/ 2972844 h 4911272"/>
              <a:gd name="connsiteX369" fmla="*/ 2924246 w 3677557"/>
              <a:gd name="connsiteY369" fmla="*/ 2379573 h 4911272"/>
              <a:gd name="connsiteX370" fmla="*/ 2956378 w 3677557"/>
              <a:gd name="connsiteY370" fmla="*/ 2373085 h 4911272"/>
              <a:gd name="connsiteX371" fmla="*/ 3038928 w 3677557"/>
              <a:gd name="connsiteY371" fmla="*/ 2455635 h 4911272"/>
              <a:gd name="connsiteX372" fmla="*/ 2956378 w 3677557"/>
              <a:gd name="connsiteY372" fmla="*/ 2538185 h 4911272"/>
              <a:gd name="connsiteX373" fmla="*/ 2873828 w 3677557"/>
              <a:gd name="connsiteY373" fmla="*/ 2455635 h 4911272"/>
              <a:gd name="connsiteX374" fmla="*/ 2924246 w 3677557"/>
              <a:gd name="connsiteY374" fmla="*/ 2379573 h 4911272"/>
              <a:gd name="connsiteX375" fmla="*/ 369733 w 3677557"/>
              <a:gd name="connsiteY375" fmla="*/ 3269480 h 4911272"/>
              <a:gd name="connsiteX376" fmla="*/ 401865 w 3677557"/>
              <a:gd name="connsiteY376" fmla="*/ 3262993 h 4911272"/>
              <a:gd name="connsiteX377" fmla="*/ 484415 w 3677557"/>
              <a:gd name="connsiteY377" fmla="*/ 3345543 h 4911272"/>
              <a:gd name="connsiteX378" fmla="*/ 401865 w 3677557"/>
              <a:gd name="connsiteY378" fmla="*/ 3428093 h 4911272"/>
              <a:gd name="connsiteX379" fmla="*/ 319315 w 3677557"/>
              <a:gd name="connsiteY379" fmla="*/ 3345543 h 4911272"/>
              <a:gd name="connsiteX380" fmla="*/ 369733 w 3677557"/>
              <a:gd name="connsiteY380" fmla="*/ 3269480 h 4911272"/>
              <a:gd name="connsiteX381" fmla="*/ 1966303 w 3677557"/>
              <a:gd name="connsiteY381" fmla="*/ 2676210 h 4911272"/>
              <a:gd name="connsiteX382" fmla="*/ 1998435 w 3677557"/>
              <a:gd name="connsiteY382" fmla="*/ 2669722 h 4911272"/>
              <a:gd name="connsiteX383" fmla="*/ 2080985 w 3677557"/>
              <a:gd name="connsiteY383" fmla="*/ 2752272 h 4911272"/>
              <a:gd name="connsiteX384" fmla="*/ 1998435 w 3677557"/>
              <a:gd name="connsiteY384" fmla="*/ 2834822 h 4911272"/>
              <a:gd name="connsiteX385" fmla="*/ 1915885 w 3677557"/>
              <a:gd name="connsiteY385" fmla="*/ 2752272 h 4911272"/>
              <a:gd name="connsiteX386" fmla="*/ 1966303 w 3677557"/>
              <a:gd name="connsiteY386" fmla="*/ 2676210 h 4911272"/>
              <a:gd name="connsiteX387" fmla="*/ 1008362 w 3677557"/>
              <a:gd name="connsiteY387" fmla="*/ 2972845 h 4911272"/>
              <a:gd name="connsiteX388" fmla="*/ 1040493 w 3677557"/>
              <a:gd name="connsiteY388" fmla="*/ 2966358 h 4911272"/>
              <a:gd name="connsiteX389" fmla="*/ 1123043 w 3677557"/>
              <a:gd name="connsiteY389" fmla="*/ 3048907 h 4911272"/>
              <a:gd name="connsiteX390" fmla="*/ 1040493 w 3677557"/>
              <a:gd name="connsiteY390" fmla="*/ 3131457 h 4911272"/>
              <a:gd name="connsiteX391" fmla="*/ 957943 w 3677557"/>
              <a:gd name="connsiteY391" fmla="*/ 3048907 h 4911272"/>
              <a:gd name="connsiteX392" fmla="*/ 1008362 w 3677557"/>
              <a:gd name="connsiteY392" fmla="*/ 2972845 h 4911272"/>
              <a:gd name="connsiteX393" fmla="*/ 2604933 w 3677557"/>
              <a:gd name="connsiteY393" fmla="*/ 2379572 h 4911272"/>
              <a:gd name="connsiteX394" fmla="*/ 2637065 w 3677557"/>
              <a:gd name="connsiteY394" fmla="*/ 2373085 h 4911272"/>
              <a:gd name="connsiteX395" fmla="*/ 2719615 w 3677557"/>
              <a:gd name="connsiteY395" fmla="*/ 2455635 h 4911272"/>
              <a:gd name="connsiteX396" fmla="*/ 2637065 w 3677557"/>
              <a:gd name="connsiteY396" fmla="*/ 2538185 h 4911272"/>
              <a:gd name="connsiteX397" fmla="*/ 2554515 w 3677557"/>
              <a:gd name="connsiteY397" fmla="*/ 2455636 h 4911272"/>
              <a:gd name="connsiteX398" fmla="*/ 2604933 w 3677557"/>
              <a:gd name="connsiteY398" fmla="*/ 2379572 h 4911272"/>
              <a:gd name="connsiteX399" fmla="*/ 50418 w 3677557"/>
              <a:gd name="connsiteY399" fmla="*/ 3269480 h 4911272"/>
              <a:gd name="connsiteX400" fmla="*/ 82550 w 3677557"/>
              <a:gd name="connsiteY400" fmla="*/ 3262993 h 4911272"/>
              <a:gd name="connsiteX401" fmla="*/ 165100 w 3677557"/>
              <a:gd name="connsiteY401" fmla="*/ 3345543 h 4911272"/>
              <a:gd name="connsiteX402" fmla="*/ 82550 w 3677557"/>
              <a:gd name="connsiteY402" fmla="*/ 3428093 h 4911272"/>
              <a:gd name="connsiteX403" fmla="*/ 0 w 3677557"/>
              <a:gd name="connsiteY403" fmla="*/ 3345544 h 4911272"/>
              <a:gd name="connsiteX404" fmla="*/ 50418 w 3677557"/>
              <a:gd name="connsiteY404" fmla="*/ 3269480 h 4911272"/>
              <a:gd name="connsiteX405" fmla="*/ 1646991 w 3677557"/>
              <a:gd name="connsiteY405" fmla="*/ 2676209 h 4911272"/>
              <a:gd name="connsiteX406" fmla="*/ 1679122 w 3677557"/>
              <a:gd name="connsiteY406" fmla="*/ 2669722 h 4911272"/>
              <a:gd name="connsiteX407" fmla="*/ 1761672 w 3677557"/>
              <a:gd name="connsiteY407" fmla="*/ 2752272 h 4911272"/>
              <a:gd name="connsiteX408" fmla="*/ 1679122 w 3677557"/>
              <a:gd name="connsiteY408" fmla="*/ 2834822 h 4911272"/>
              <a:gd name="connsiteX409" fmla="*/ 1596572 w 3677557"/>
              <a:gd name="connsiteY409" fmla="*/ 2752272 h 4911272"/>
              <a:gd name="connsiteX410" fmla="*/ 1646991 w 3677557"/>
              <a:gd name="connsiteY410" fmla="*/ 2676209 h 4911272"/>
              <a:gd name="connsiteX411" fmla="*/ 3243561 w 3677557"/>
              <a:gd name="connsiteY411" fmla="*/ 2082937 h 4911272"/>
              <a:gd name="connsiteX412" fmla="*/ 3263259 w 3677557"/>
              <a:gd name="connsiteY412" fmla="*/ 2078960 h 4911272"/>
              <a:gd name="connsiteX413" fmla="*/ 3318379 w 3677557"/>
              <a:gd name="connsiteY413" fmla="*/ 2227948 h 4911272"/>
              <a:gd name="connsiteX414" fmla="*/ 3307825 w 3677557"/>
              <a:gd name="connsiteY414" fmla="*/ 2235063 h 4911272"/>
              <a:gd name="connsiteX415" fmla="*/ 3275694 w 3677557"/>
              <a:gd name="connsiteY415" fmla="*/ 2241550 h 4911272"/>
              <a:gd name="connsiteX416" fmla="*/ 3193143 w 3677557"/>
              <a:gd name="connsiteY416" fmla="*/ 2159000 h 4911272"/>
              <a:gd name="connsiteX417" fmla="*/ 3243561 w 3677557"/>
              <a:gd name="connsiteY417" fmla="*/ 2082937 h 4911272"/>
              <a:gd name="connsiteX418" fmla="*/ 689046 w 3677557"/>
              <a:gd name="connsiteY418" fmla="*/ 2972844 h 4911272"/>
              <a:gd name="connsiteX419" fmla="*/ 721178 w 3677557"/>
              <a:gd name="connsiteY419" fmla="*/ 2966357 h 4911272"/>
              <a:gd name="connsiteX420" fmla="*/ 803728 w 3677557"/>
              <a:gd name="connsiteY420" fmla="*/ 3048907 h 4911272"/>
              <a:gd name="connsiteX421" fmla="*/ 721178 w 3677557"/>
              <a:gd name="connsiteY421" fmla="*/ 3131457 h 4911272"/>
              <a:gd name="connsiteX422" fmla="*/ 638628 w 3677557"/>
              <a:gd name="connsiteY422" fmla="*/ 3048907 h 4911272"/>
              <a:gd name="connsiteX423" fmla="*/ 689046 w 3677557"/>
              <a:gd name="connsiteY423" fmla="*/ 2972844 h 4911272"/>
              <a:gd name="connsiteX424" fmla="*/ 2285618 w 3677557"/>
              <a:gd name="connsiteY424" fmla="*/ 2379572 h 4911272"/>
              <a:gd name="connsiteX425" fmla="*/ 2317750 w 3677557"/>
              <a:gd name="connsiteY425" fmla="*/ 2373085 h 4911272"/>
              <a:gd name="connsiteX426" fmla="*/ 2400300 w 3677557"/>
              <a:gd name="connsiteY426" fmla="*/ 2455635 h 4911272"/>
              <a:gd name="connsiteX427" fmla="*/ 2317750 w 3677557"/>
              <a:gd name="connsiteY427" fmla="*/ 2538185 h 4911272"/>
              <a:gd name="connsiteX428" fmla="*/ 2235200 w 3677557"/>
              <a:gd name="connsiteY428" fmla="*/ 2455635 h 4911272"/>
              <a:gd name="connsiteX429" fmla="*/ 2285618 w 3677557"/>
              <a:gd name="connsiteY429" fmla="*/ 2379572 h 4911272"/>
              <a:gd name="connsiteX430" fmla="*/ 1327675 w 3677557"/>
              <a:gd name="connsiteY430" fmla="*/ 2676209 h 4911272"/>
              <a:gd name="connsiteX431" fmla="*/ 1359807 w 3677557"/>
              <a:gd name="connsiteY431" fmla="*/ 2669722 h 4911272"/>
              <a:gd name="connsiteX432" fmla="*/ 1442357 w 3677557"/>
              <a:gd name="connsiteY432" fmla="*/ 2752272 h 4911272"/>
              <a:gd name="connsiteX433" fmla="*/ 1359807 w 3677557"/>
              <a:gd name="connsiteY433" fmla="*/ 2834823 h 4911272"/>
              <a:gd name="connsiteX434" fmla="*/ 1277257 w 3677557"/>
              <a:gd name="connsiteY434" fmla="*/ 2752272 h 4911272"/>
              <a:gd name="connsiteX435" fmla="*/ 1327675 w 3677557"/>
              <a:gd name="connsiteY435" fmla="*/ 2676209 h 4911272"/>
              <a:gd name="connsiteX436" fmla="*/ 2924246 w 3677557"/>
              <a:gd name="connsiteY436" fmla="*/ 2082937 h 4911272"/>
              <a:gd name="connsiteX437" fmla="*/ 2956378 w 3677557"/>
              <a:gd name="connsiteY437" fmla="*/ 2076450 h 4911272"/>
              <a:gd name="connsiteX438" fmla="*/ 3038928 w 3677557"/>
              <a:gd name="connsiteY438" fmla="*/ 2159000 h 4911272"/>
              <a:gd name="connsiteX439" fmla="*/ 2956378 w 3677557"/>
              <a:gd name="connsiteY439" fmla="*/ 2241550 h 4911272"/>
              <a:gd name="connsiteX440" fmla="*/ 2873828 w 3677557"/>
              <a:gd name="connsiteY440" fmla="*/ 2159000 h 4911272"/>
              <a:gd name="connsiteX441" fmla="*/ 2924246 w 3677557"/>
              <a:gd name="connsiteY441" fmla="*/ 2082937 h 4911272"/>
              <a:gd name="connsiteX442" fmla="*/ 369734 w 3677557"/>
              <a:gd name="connsiteY442" fmla="*/ 2972844 h 4911272"/>
              <a:gd name="connsiteX443" fmla="*/ 401865 w 3677557"/>
              <a:gd name="connsiteY443" fmla="*/ 2966357 h 4911272"/>
              <a:gd name="connsiteX444" fmla="*/ 484415 w 3677557"/>
              <a:gd name="connsiteY444" fmla="*/ 3048907 h 4911272"/>
              <a:gd name="connsiteX445" fmla="*/ 401865 w 3677557"/>
              <a:gd name="connsiteY445" fmla="*/ 3131457 h 4911272"/>
              <a:gd name="connsiteX446" fmla="*/ 319315 w 3677557"/>
              <a:gd name="connsiteY446" fmla="*/ 3048907 h 4911272"/>
              <a:gd name="connsiteX447" fmla="*/ 369734 w 3677557"/>
              <a:gd name="connsiteY447" fmla="*/ 2972844 h 4911272"/>
              <a:gd name="connsiteX448" fmla="*/ 1966303 w 3677557"/>
              <a:gd name="connsiteY448" fmla="*/ 2379572 h 4911272"/>
              <a:gd name="connsiteX449" fmla="*/ 1998435 w 3677557"/>
              <a:gd name="connsiteY449" fmla="*/ 2373085 h 4911272"/>
              <a:gd name="connsiteX450" fmla="*/ 2080985 w 3677557"/>
              <a:gd name="connsiteY450" fmla="*/ 2455635 h 4911272"/>
              <a:gd name="connsiteX451" fmla="*/ 1998435 w 3677557"/>
              <a:gd name="connsiteY451" fmla="*/ 2538185 h 4911272"/>
              <a:gd name="connsiteX452" fmla="*/ 1915885 w 3677557"/>
              <a:gd name="connsiteY452" fmla="*/ 2455635 h 4911272"/>
              <a:gd name="connsiteX453" fmla="*/ 1966303 w 3677557"/>
              <a:gd name="connsiteY453" fmla="*/ 2379572 h 4911272"/>
              <a:gd name="connsiteX454" fmla="*/ 1008361 w 3677557"/>
              <a:gd name="connsiteY454" fmla="*/ 2676209 h 4911272"/>
              <a:gd name="connsiteX455" fmla="*/ 1040493 w 3677557"/>
              <a:gd name="connsiteY455" fmla="*/ 2669722 h 4911272"/>
              <a:gd name="connsiteX456" fmla="*/ 1123043 w 3677557"/>
              <a:gd name="connsiteY456" fmla="*/ 2752272 h 4911272"/>
              <a:gd name="connsiteX457" fmla="*/ 1040493 w 3677557"/>
              <a:gd name="connsiteY457" fmla="*/ 2834822 h 4911272"/>
              <a:gd name="connsiteX458" fmla="*/ 957943 w 3677557"/>
              <a:gd name="connsiteY458" fmla="*/ 2752272 h 4911272"/>
              <a:gd name="connsiteX459" fmla="*/ 1008361 w 3677557"/>
              <a:gd name="connsiteY459" fmla="*/ 2676209 h 4911272"/>
              <a:gd name="connsiteX460" fmla="*/ 2604933 w 3677557"/>
              <a:gd name="connsiteY460" fmla="*/ 2082937 h 4911272"/>
              <a:gd name="connsiteX461" fmla="*/ 2637065 w 3677557"/>
              <a:gd name="connsiteY461" fmla="*/ 2076450 h 4911272"/>
              <a:gd name="connsiteX462" fmla="*/ 2719615 w 3677557"/>
              <a:gd name="connsiteY462" fmla="*/ 2159000 h 4911272"/>
              <a:gd name="connsiteX463" fmla="*/ 2637065 w 3677557"/>
              <a:gd name="connsiteY463" fmla="*/ 2241550 h 4911272"/>
              <a:gd name="connsiteX464" fmla="*/ 2554515 w 3677557"/>
              <a:gd name="connsiteY464" fmla="*/ 2159000 h 4911272"/>
              <a:gd name="connsiteX465" fmla="*/ 2604933 w 3677557"/>
              <a:gd name="connsiteY465" fmla="*/ 2082937 h 4911272"/>
              <a:gd name="connsiteX466" fmla="*/ 50418 w 3677557"/>
              <a:gd name="connsiteY466" fmla="*/ 2972844 h 4911272"/>
              <a:gd name="connsiteX467" fmla="*/ 82550 w 3677557"/>
              <a:gd name="connsiteY467" fmla="*/ 2966357 h 4911272"/>
              <a:gd name="connsiteX468" fmla="*/ 165100 w 3677557"/>
              <a:gd name="connsiteY468" fmla="*/ 3048907 h 4911272"/>
              <a:gd name="connsiteX469" fmla="*/ 82550 w 3677557"/>
              <a:gd name="connsiteY469" fmla="*/ 3131457 h 4911272"/>
              <a:gd name="connsiteX470" fmla="*/ 0 w 3677557"/>
              <a:gd name="connsiteY470" fmla="*/ 3048907 h 4911272"/>
              <a:gd name="connsiteX471" fmla="*/ 50418 w 3677557"/>
              <a:gd name="connsiteY471" fmla="*/ 2972844 h 4911272"/>
              <a:gd name="connsiteX472" fmla="*/ 1646990 w 3677557"/>
              <a:gd name="connsiteY472" fmla="*/ 2379572 h 4911272"/>
              <a:gd name="connsiteX473" fmla="*/ 1679122 w 3677557"/>
              <a:gd name="connsiteY473" fmla="*/ 2373085 h 4911272"/>
              <a:gd name="connsiteX474" fmla="*/ 1761672 w 3677557"/>
              <a:gd name="connsiteY474" fmla="*/ 2455635 h 4911272"/>
              <a:gd name="connsiteX475" fmla="*/ 1679122 w 3677557"/>
              <a:gd name="connsiteY475" fmla="*/ 2538185 h 4911272"/>
              <a:gd name="connsiteX476" fmla="*/ 1596572 w 3677557"/>
              <a:gd name="connsiteY476" fmla="*/ 2455635 h 4911272"/>
              <a:gd name="connsiteX477" fmla="*/ 1646990 w 3677557"/>
              <a:gd name="connsiteY477" fmla="*/ 2379572 h 4911272"/>
              <a:gd name="connsiteX478" fmla="*/ 689046 w 3677557"/>
              <a:gd name="connsiteY478" fmla="*/ 2676209 h 4911272"/>
              <a:gd name="connsiteX479" fmla="*/ 721178 w 3677557"/>
              <a:gd name="connsiteY479" fmla="*/ 2669722 h 4911272"/>
              <a:gd name="connsiteX480" fmla="*/ 803728 w 3677557"/>
              <a:gd name="connsiteY480" fmla="*/ 2752272 h 4911272"/>
              <a:gd name="connsiteX481" fmla="*/ 721178 w 3677557"/>
              <a:gd name="connsiteY481" fmla="*/ 2834822 h 4911272"/>
              <a:gd name="connsiteX482" fmla="*/ 638629 w 3677557"/>
              <a:gd name="connsiteY482" fmla="*/ 2752273 h 4911272"/>
              <a:gd name="connsiteX483" fmla="*/ 689046 w 3677557"/>
              <a:gd name="connsiteY483" fmla="*/ 2676209 h 4911272"/>
              <a:gd name="connsiteX484" fmla="*/ 2285618 w 3677557"/>
              <a:gd name="connsiteY484" fmla="*/ 2082937 h 4911272"/>
              <a:gd name="connsiteX485" fmla="*/ 2317750 w 3677557"/>
              <a:gd name="connsiteY485" fmla="*/ 2076450 h 4911272"/>
              <a:gd name="connsiteX486" fmla="*/ 2400300 w 3677557"/>
              <a:gd name="connsiteY486" fmla="*/ 2159000 h 4911272"/>
              <a:gd name="connsiteX487" fmla="*/ 2317750 w 3677557"/>
              <a:gd name="connsiteY487" fmla="*/ 2241550 h 4911272"/>
              <a:gd name="connsiteX488" fmla="*/ 2235200 w 3677557"/>
              <a:gd name="connsiteY488" fmla="*/ 2159000 h 4911272"/>
              <a:gd name="connsiteX489" fmla="*/ 2285618 w 3677557"/>
              <a:gd name="connsiteY489" fmla="*/ 2082937 h 4911272"/>
              <a:gd name="connsiteX490" fmla="*/ 1327675 w 3677557"/>
              <a:gd name="connsiteY490" fmla="*/ 2379573 h 4911272"/>
              <a:gd name="connsiteX491" fmla="*/ 1359807 w 3677557"/>
              <a:gd name="connsiteY491" fmla="*/ 2373085 h 4911272"/>
              <a:gd name="connsiteX492" fmla="*/ 1442357 w 3677557"/>
              <a:gd name="connsiteY492" fmla="*/ 2455635 h 4911272"/>
              <a:gd name="connsiteX493" fmla="*/ 1359807 w 3677557"/>
              <a:gd name="connsiteY493" fmla="*/ 2538185 h 4911272"/>
              <a:gd name="connsiteX494" fmla="*/ 1277257 w 3677557"/>
              <a:gd name="connsiteY494" fmla="*/ 2455635 h 4911272"/>
              <a:gd name="connsiteX495" fmla="*/ 1327675 w 3677557"/>
              <a:gd name="connsiteY495" fmla="*/ 2379573 h 4911272"/>
              <a:gd name="connsiteX496" fmla="*/ 2924246 w 3677557"/>
              <a:gd name="connsiteY496" fmla="*/ 1786302 h 4911272"/>
              <a:gd name="connsiteX497" fmla="*/ 2956378 w 3677557"/>
              <a:gd name="connsiteY497" fmla="*/ 1779815 h 4911272"/>
              <a:gd name="connsiteX498" fmla="*/ 3038928 w 3677557"/>
              <a:gd name="connsiteY498" fmla="*/ 1862365 h 4911272"/>
              <a:gd name="connsiteX499" fmla="*/ 2956379 w 3677557"/>
              <a:gd name="connsiteY499" fmla="*/ 1944916 h 4911272"/>
              <a:gd name="connsiteX500" fmla="*/ 2873828 w 3677557"/>
              <a:gd name="connsiteY500" fmla="*/ 1862365 h 4911272"/>
              <a:gd name="connsiteX501" fmla="*/ 2924246 w 3677557"/>
              <a:gd name="connsiteY501" fmla="*/ 1786302 h 4911272"/>
              <a:gd name="connsiteX502" fmla="*/ 369733 w 3677557"/>
              <a:gd name="connsiteY502" fmla="*/ 2676209 h 4911272"/>
              <a:gd name="connsiteX503" fmla="*/ 401865 w 3677557"/>
              <a:gd name="connsiteY503" fmla="*/ 2669722 h 4911272"/>
              <a:gd name="connsiteX504" fmla="*/ 484414 w 3677557"/>
              <a:gd name="connsiteY504" fmla="*/ 2752272 h 4911272"/>
              <a:gd name="connsiteX505" fmla="*/ 401865 w 3677557"/>
              <a:gd name="connsiteY505" fmla="*/ 2834822 h 4911272"/>
              <a:gd name="connsiteX506" fmla="*/ 319315 w 3677557"/>
              <a:gd name="connsiteY506" fmla="*/ 2752272 h 4911272"/>
              <a:gd name="connsiteX507" fmla="*/ 369733 w 3677557"/>
              <a:gd name="connsiteY507" fmla="*/ 2676209 h 4911272"/>
              <a:gd name="connsiteX508" fmla="*/ 1966303 w 3677557"/>
              <a:gd name="connsiteY508" fmla="*/ 2082937 h 4911272"/>
              <a:gd name="connsiteX509" fmla="*/ 1998435 w 3677557"/>
              <a:gd name="connsiteY509" fmla="*/ 2076450 h 4911272"/>
              <a:gd name="connsiteX510" fmla="*/ 2080985 w 3677557"/>
              <a:gd name="connsiteY510" fmla="*/ 2159000 h 4911272"/>
              <a:gd name="connsiteX511" fmla="*/ 1998435 w 3677557"/>
              <a:gd name="connsiteY511" fmla="*/ 2241550 h 4911272"/>
              <a:gd name="connsiteX512" fmla="*/ 1915885 w 3677557"/>
              <a:gd name="connsiteY512" fmla="*/ 2159000 h 4911272"/>
              <a:gd name="connsiteX513" fmla="*/ 1966303 w 3677557"/>
              <a:gd name="connsiteY513" fmla="*/ 2082937 h 4911272"/>
              <a:gd name="connsiteX514" fmla="*/ 1008361 w 3677557"/>
              <a:gd name="connsiteY514" fmla="*/ 2379572 h 4911272"/>
              <a:gd name="connsiteX515" fmla="*/ 1040493 w 3677557"/>
              <a:gd name="connsiteY515" fmla="*/ 2373085 h 4911272"/>
              <a:gd name="connsiteX516" fmla="*/ 1123043 w 3677557"/>
              <a:gd name="connsiteY516" fmla="*/ 2455635 h 4911272"/>
              <a:gd name="connsiteX517" fmla="*/ 1040494 w 3677557"/>
              <a:gd name="connsiteY517" fmla="*/ 2538185 h 4911272"/>
              <a:gd name="connsiteX518" fmla="*/ 957943 w 3677557"/>
              <a:gd name="connsiteY518" fmla="*/ 2455635 h 4911272"/>
              <a:gd name="connsiteX519" fmla="*/ 1008361 w 3677557"/>
              <a:gd name="connsiteY519" fmla="*/ 2379572 h 4911272"/>
              <a:gd name="connsiteX520" fmla="*/ 2604933 w 3677557"/>
              <a:gd name="connsiteY520" fmla="*/ 1786302 h 4911272"/>
              <a:gd name="connsiteX521" fmla="*/ 2637065 w 3677557"/>
              <a:gd name="connsiteY521" fmla="*/ 1779815 h 4911272"/>
              <a:gd name="connsiteX522" fmla="*/ 2719615 w 3677557"/>
              <a:gd name="connsiteY522" fmla="*/ 1862365 h 4911272"/>
              <a:gd name="connsiteX523" fmla="*/ 2637065 w 3677557"/>
              <a:gd name="connsiteY523" fmla="*/ 1944915 h 4911272"/>
              <a:gd name="connsiteX524" fmla="*/ 2554515 w 3677557"/>
              <a:gd name="connsiteY524" fmla="*/ 1862365 h 4911272"/>
              <a:gd name="connsiteX525" fmla="*/ 2604933 w 3677557"/>
              <a:gd name="connsiteY525" fmla="*/ 1786302 h 4911272"/>
              <a:gd name="connsiteX526" fmla="*/ 50419 w 3677557"/>
              <a:gd name="connsiteY526" fmla="*/ 2676209 h 4911272"/>
              <a:gd name="connsiteX527" fmla="*/ 82550 w 3677557"/>
              <a:gd name="connsiteY527" fmla="*/ 2669723 h 4911272"/>
              <a:gd name="connsiteX528" fmla="*/ 165101 w 3677557"/>
              <a:gd name="connsiteY528" fmla="*/ 2752272 h 4911272"/>
              <a:gd name="connsiteX529" fmla="*/ 82550 w 3677557"/>
              <a:gd name="connsiteY529" fmla="*/ 2834822 h 4911272"/>
              <a:gd name="connsiteX530" fmla="*/ 0 w 3677557"/>
              <a:gd name="connsiteY530" fmla="*/ 2752272 h 4911272"/>
              <a:gd name="connsiteX531" fmla="*/ 50419 w 3677557"/>
              <a:gd name="connsiteY531" fmla="*/ 2676209 h 4911272"/>
              <a:gd name="connsiteX532" fmla="*/ 1646990 w 3677557"/>
              <a:gd name="connsiteY532" fmla="*/ 2082937 h 4911272"/>
              <a:gd name="connsiteX533" fmla="*/ 1679122 w 3677557"/>
              <a:gd name="connsiteY533" fmla="*/ 2076450 h 4911272"/>
              <a:gd name="connsiteX534" fmla="*/ 1761672 w 3677557"/>
              <a:gd name="connsiteY534" fmla="*/ 2159000 h 4911272"/>
              <a:gd name="connsiteX535" fmla="*/ 1679122 w 3677557"/>
              <a:gd name="connsiteY535" fmla="*/ 2241550 h 4911272"/>
              <a:gd name="connsiteX536" fmla="*/ 1596572 w 3677557"/>
              <a:gd name="connsiteY536" fmla="*/ 2159001 h 4911272"/>
              <a:gd name="connsiteX537" fmla="*/ 1646990 w 3677557"/>
              <a:gd name="connsiteY537" fmla="*/ 2082937 h 4911272"/>
              <a:gd name="connsiteX538" fmla="*/ 689046 w 3677557"/>
              <a:gd name="connsiteY538" fmla="*/ 2379573 h 4911272"/>
              <a:gd name="connsiteX539" fmla="*/ 721178 w 3677557"/>
              <a:gd name="connsiteY539" fmla="*/ 2373085 h 4911272"/>
              <a:gd name="connsiteX540" fmla="*/ 803728 w 3677557"/>
              <a:gd name="connsiteY540" fmla="*/ 2455635 h 4911272"/>
              <a:gd name="connsiteX541" fmla="*/ 721178 w 3677557"/>
              <a:gd name="connsiteY541" fmla="*/ 2538185 h 4911272"/>
              <a:gd name="connsiteX542" fmla="*/ 638628 w 3677557"/>
              <a:gd name="connsiteY542" fmla="*/ 2455635 h 4911272"/>
              <a:gd name="connsiteX543" fmla="*/ 689046 w 3677557"/>
              <a:gd name="connsiteY543" fmla="*/ 2379573 h 4911272"/>
              <a:gd name="connsiteX544" fmla="*/ 2285618 w 3677557"/>
              <a:gd name="connsiteY544" fmla="*/ 1786302 h 4911272"/>
              <a:gd name="connsiteX545" fmla="*/ 2317751 w 3677557"/>
              <a:gd name="connsiteY545" fmla="*/ 1779816 h 4911272"/>
              <a:gd name="connsiteX546" fmla="*/ 2400300 w 3677557"/>
              <a:gd name="connsiteY546" fmla="*/ 1862365 h 4911272"/>
              <a:gd name="connsiteX547" fmla="*/ 2317750 w 3677557"/>
              <a:gd name="connsiteY547" fmla="*/ 1944915 h 4911272"/>
              <a:gd name="connsiteX548" fmla="*/ 2235200 w 3677557"/>
              <a:gd name="connsiteY548" fmla="*/ 1862365 h 4911272"/>
              <a:gd name="connsiteX549" fmla="*/ 2285618 w 3677557"/>
              <a:gd name="connsiteY549" fmla="*/ 1786302 h 4911272"/>
              <a:gd name="connsiteX550" fmla="*/ 1327675 w 3677557"/>
              <a:gd name="connsiteY550" fmla="*/ 2082938 h 4911272"/>
              <a:gd name="connsiteX551" fmla="*/ 1359807 w 3677557"/>
              <a:gd name="connsiteY551" fmla="*/ 2076450 h 4911272"/>
              <a:gd name="connsiteX552" fmla="*/ 1442357 w 3677557"/>
              <a:gd name="connsiteY552" fmla="*/ 2159000 h 4911272"/>
              <a:gd name="connsiteX553" fmla="*/ 1359807 w 3677557"/>
              <a:gd name="connsiteY553" fmla="*/ 2241550 h 4911272"/>
              <a:gd name="connsiteX554" fmla="*/ 1277257 w 3677557"/>
              <a:gd name="connsiteY554" fmla="*/ 2159000 h 4911272"/>
              <a:gd name="connsiteX555" fmla="*/ 1327675 w 3677557"/>
              <a:gd name="connsiteY555" fmla="*/ 2082938 h 4911272"/>
              <a:gd name="connsiteX556" fmla="*/ 2924245 w 3677557"/>
              <a:gd name="connsiteY556" fmla="*/ 1489666 h 4911272"/>
              <a:gd name="connsiteX557" fmla="*/ 2956378 w 3677557"/>
              <a:gd name="connsiteY557" fmla="*/ 1483178 h 4911272"/>
              <a:gd name="connsiteX558" fmla="*/ 3038928 w 3677557"/>
              <a:gd name="connsiteY558" fmla="*/ 1565728 h 4911272"/>
              <a:gd name="connsiteX559" fmla="*/ 2956378 w 3677557"/>
              <a:gd name="connsiteY559" fmla="*/ 1648278 h 4911272"/>
              <a:gd name="connsiteX560" fmla="*/ 2873828 w 3677557"/>
              <a:gd name="connsiteY560" fmla="*/ 1565728 h 4911272"/>
              <a:gd name="connsiteX561" fmla="*/ 2924245 w 3677557"/>
              <a:gd name="connsiteY561" fmla="*/ 1489666 h 4911272"/>
              <a:gd name="connsiteX562" fmla="*/ 369733 w 3677557"/>
              <a:gd name="connsiteY562" fmla="*/ 2379572 h 4911272"/>
              <a:gd name="connsiteX563" fmla="*/ 401865 w 3677557"/>
              <a:gd name="connsiteY563" fmla="*/ 2373085 h 4911272"/>
              <a:gd name="connsiteX564" fmla="*/ 484415 w 3677557"/>
              <a:gd name="connsiteY564" fmla="*/ 2455636 h 4911272"/>
              <a:gd name="connsiteX565" fmla="*/ 401865 w 3677557"/>
              <a:gd name="connsiteY565" fmla="*/ 2538185 h 4911272"/>
              <a:gd name="connsiteX566" fmla="*/ 319315 w 3677557"/>
              <a:gd name="connsiteY566" fmla="*/ 2455635 h 4911272"/>
              <a:gd name="connsiteX567" fmla="*/ 369733 w 3677557"/>
              <a:gd name="connsiteY567" fmla="*/ 2379572 h 4911272"/>
              <a:gd name="connsiteX568" fmla="*/ 1966303 w 3677557"/>
              <a:gd name="connsiteY568" fmla="*/ 1786302 h 4911272"/>
              <a:gd name="connsiteX569" fmla="*/ 1998435 w 3677557"/>
              <a:gd name="connsiteY569" fmla="*/ 1779815 h 4911272"/>
              <a:gd name="connsiteX570" fmla="*/ 2080985 w 3677557"/>
              <a:gd name="connsiteY570" fmla="*/ 1862365 h 4911272"/>
              <a:gd name="connsiteX571" fmla="*/ 1998435 w 3677557"/>
              <a:gd name="connsiteY571" fmla="*/ 1944915 h 4911272"/>
              <a:gd name="connsiteX572" fmla="*/ 1915885 w 3677557"/>
              <a:gd name="connsiteY572" fmla="*/ 1862365 h 4911272"/>
              <a:gd name="connsiteX573" fmla="*/ 1966303 w 3677557"/>
              <a:gd name="connsiteY573" fmla="*/ 1786302 h 4911272"/>
              <a:gd name="connsiteX574" fmla="*/ 1008361 w 3677557"/>
              <a:gd name="connsiteY574" fmla="*/ 2082938 h 4911272"/>
              <a:gd name="connsiteX575" fmla="*/ 1040493 w 3677557"/>
              <a:gd name="connsiteY575" fmla="*/ 2076450 h 4911272"/>
              <a:gd name="connsiteX576" fmla="*/ 1123043 w 3677557"/>
              <a:gd name="connsiteY576" fmla="*/ 2159000 h 4911272"/>
              <a:gd name="connsiteX577" fmla="*/ 1040493 w 3677557"/>
              <a:gd name="connsiteY577" fmla="*/ 2241550 h 4911272"/>
              <a:gd name="connsiteX578" fmla="*/ 957943 w 3677557"/>
              <a:gd name="connsiteY578" fmla="*/ 2159000 h 4911272"/>
              <a:gd name="connsiteX579" fmla="*/ 1008361 w 3677557"/>
              <a:gd name="connsiteY579" fmla="*/ 2082938 h 4911272"/>
              <a:gd name="connsiteX580" fmla="*/ 2604932 w 3677557"/>
              <a:gd name="connsiteY580" fmla="*/ 1489666 h 4911272"/>
              <a:gd name="connsiteX581" fmla="*/ 2637065 w 3677557"/>
              <a:gd name="connsiteY581" fmla="*/ 1483178 h 4911272"/>
              <a:gd name="connsiteX582" fmla="*/ 2719616 w 3677557"/>
              <a:gd name="connsiteY582" fmla="*/ 1565729 h 4911272"/>
              <a:gd name="connsiteX583" fmla="*/ 2637065 w 3677557"/>
              <a:gd name="connsiteY583" fmla="*/ 1648278 h 4911272"/>
              <a:gd name="connsiteX584" fmla="*/ 2554515 w 3677557"/>
              <a:gd name="connsiteY584" fmla="*/ 1565728 h 4911272"/>
              <a:gd name="connsiteX585" fmla="*/ 2604932 w 3677557"/>
              <a:gd name="connsiteY585" fmla="*/ 1489666 h 4911272"/>
              <a:gd name="connsiteX586" fmla="*/ 50418 w 3677557"/>
              <a:gd name="connsiteY586" fmla="*/ 2379572 h 4911272"/>
              <a:gd name="connsiteX587" fmla="*/ 82550 w 3677557"/>
              <a:gd name="connsiteY587" fmla="*/ 2373085 h 4911272"/>
              <a:gd name="connsiteX588" fmla="*/ 165100 w 3677557"/>
              <a:gd name="connsiteY588" fmla="*/ 2455635 h 4911272"/>
              <a:gd name="connsiteX589" fmla="*/ 82550 w 3677557"/>
              <a:gd name="connsiteY589" fmla="*/ 2538185 h 4911272"/>
              <a:gd name="connsiteX590" fmla="*/ 0 w 3677557"/>
              <a:gd name="connsiteY590" fmla="*/ 2455635 h 4911272"/>
              <a:gd name="connsiteX591" fmla="*/ 50418 w 3677557"/>
              <a:gd name="connsiteY591" fmla="*/ 2379572 h 4911272"/>
              <a:gd name="connsiteX592" fmla="*/ 1646990 w 3677557"/>
              <a:gd name="connsiteY592" fmla="*/ 1786303 h 4911272"/>
              <a:gd name="connsiteX593" fmla="*/ 1679122 w 3677557"/>
              <a:gd name="connsiteY593" fmla="*/ 1779815 h 4911272"/>
              <a:gd name="connsiteX594" fmla="*/ 1761672 w 3677557"/>
              <a:gd name="connsiteY594" fmla="*/ 1862365 h 4911272"/>
              <a:gd name="connsiteX595" fmla="*/ 1679122 w 3677557"/>
              <a:gd name="connsiteY595" fmla="*/ 1944915 h 4911272"/>
              <a:gd name="connsiteX596" fmla="*/ 1596572 w 3677557"/>
              <a:gd name="connsiteY596" fmla="*/ 1862365 h 4911272"/>
              <a:gd name="connsiteX597" fmla="*/ 1646990 w 3677557"/>
              <a:gd name="connsiteY597" fmla="*/ 1786303 h 4911272"/>
              <a:gd name="connsiteX598" fmla="*/ 689046 w 3677557"/>
              <a:gd name="connsiteY598" fmla="*/ 2082938 h 4911272"/>
              <a:gd name="connsiteX599" fmla="*/ 721178 w 3677557"/>
              <a:gd name="connsiteY599" fmla="*/ 2076450 h 4911272"/>
              <a:gd name="connsiteX600" fmla="*/ 803728 w 3677557"/>
              <a:gd name="connsiteY600" fmla="*/ 2159000 h 4911272"/>
              <a:gd name="connsiteX601" fmla="*/ 721178 w 3677557"/>
              <a:gd name="connsiteY601" fmla="*/ 2241550 h 4911272"/>
              <a:gd name="connsiteX602" fmla="*/ 638628 w 3677557"/>
              <a:gd name="connsiteY602" fmla="*/ 2159000 h 4911272"/>
              <a:gd name="connsiteX603" fmla="*/ 689046 w 3677557"/>
              <a:gd name="connsiteY603" fmla="*/ 2082938 h 4911272"/>
              <a:gd name="connsiteX604" fmla="*/ 2285617 w 3677557"/>
              <a:gd name="connsiteY604" fmla="*/ 1489665 h 4911272"/>
              <a:gd name="connsiteX605" fmla="*/ 2317750 w 3677557"/>
              <a:gd name="connsiteY605" fmla="*/ 1483178 h 4911272"/>
              <a:gd name="connsiteX606" fmla="*/ 2400300 w 3677557"/>
              <a:gd name="connsiteY606" fmla="*/ 1565728 h 4911272"/>
              <a:gd name="connsiteX607" fmla="*/ 2317750 w 3677557"/>
              <a:gd name="connsiteY607" fmla="*/ 1648278 h 4911272"/>
              <a:gd name="connsiteX608" fmla="*/ 2235200 w 3677557"/>
              <a:gd name="connsiteY608" fmla="*/ 1565728 h 4911272"/>
              <a:gd name="connsiteX609" fmla="*/ 2285617 w 3677557"/>
              <a:gd name="connsiteY609" fmla="*/ 1489665 h 4911272"/>
              <a:gd name="connsiteX610" fmla="*/ 1327675 w 3677557"/>
              <a:gd name="connsiteY610" fmla="*/ 1786302 h 4911272"/>
              <a:gd name="connsiteX611" fmla="*/ 1359807 w 3677557"/>
              <a:gd name="connsiteY611" fmla="*/ 1779815 h 4911272"/>
              <a:gd name="connsiteX612" fmla="*/ 1442357 w 3677557"/>
              <a:gd name="connsiteY612" fmla="*/ 1862365 h 4911272"/>
              <a:gd name="connsiteX613" fmla="*/ 1359807 w 3677557"/>
              <a:gd name="connsiteY613" fmla="*/ 1944915 h 4911272"/>
              <a:gd name="connsiteX614" fmla="*/ 1277257 w 3677557"/>
              <a:gd name="connsiteY614" fmla="*/ 1862365 h 4911272"/>
              <a:gd name="connsiteX615" fmla="*/ 1327675 w 3677557"/>
              <a:gd name="connsiteY615" fmla="*/ 1786302 h 4911272"/>
              <a:gd name="connsiteX616" fmla="*/ 2924246 w 3677557"/>
              <a:gd name="connsiteY616" fmla="*/ 1193030 h 4911272"/>
              <a:gd name="connsiteX617" fmla="*/ 2934715 w 3677557"/>
              <a:gd name="connsiteY617" fmla="*/ 1190917 h 4911272"/>
              <a:gd name="connsiteX618" fmla="*/ 2991126 w 3677557"/>
              <a:gd name="connsiteY618" fmla="*/ 1343393 h 4911272"/>
              <a:gd name="connsiteX619" fmla="*/ 2988510 w 3677557"/>
              <a:gd name="connsiteY619" fmla="*/ 1345156 h 4911272"/>
              <a:gd name="connsiteX620" fmla="*/ 2956378 w 3677557"/>
              <a:gd name="connsiteY620" fmla="*/ 1351643 h 4911272"/>
              <a:gd name="connsiteX621" fmla="*/ 2873828 w 3677557"/>
              <a:gd name="connsiteY621" fmla="*/ 1269093 h 4911272"/>
              <a:gd name="connsiteX622" fmla="*/ 2924246 w 3677557"/>
              <a:gd name="connsiteY622" fmla="*/ 1193030 h 4911272"/>
              <a:gd name="connsiteX623" fmla="*/ 369733 w 3677557"/>
              <a:gd name="connsiteY623" fmla="*/ 2082937 h 4911272"/>
              <a:gd name="connsiteX624" fmla="*/ 401865 w 3677557"/>
              <a:gd name="connsiteY624" fmla="*/ 2076450 h 4911272"/>
              <a:gd name="connsiteX625" fmla="*/ 484415 w 3677557"/>
              <a:gd name="connsiteY625" fmla="*/ 2159000 h 4911272"/>
              <a:gd name="connsiteX626" fmla="*/ 401865 w 3677557"/>
              <a:gd name="connsiteY626" fmla="*/ 2241550 h 4911272"/>
              <a:gd name="connsiteX627" fmla="*/ 319315 w 3677557"/>
              <a:gd name="connsiteY627" fmla="*/ 2159000 h 4911272"/>
              <a:gd name="connsiteX628" fmla="*/ 369733 w 3677557"/>
              <a:gd name="connsiteY628" fmla="*/ 2082937 h 4911272"/>
              <a:gd name="connsiteX629" fmla="*/ 1966303 w 3677557"/>
              <a:gd name="connsiteY629" fmla="*/ 1489665 h 4911272"/>
              <a:gd name="connsiteX630" fmla="*/ 1998435 w 3677557"/>
              <a:gd name="connsiteY630" fmla="*/ 1483178 h 4911272"/>
              <a:gd name="connsiteX631" fmla="*/ 2080985 w 3677557"/>
              <a:gd name="connsiteY631" fmla="*/ 1565728 h 4911272"/>
              <a:gd name="connsiteX632" fmla="*/ 1998435 w 3677557"/>
              <a:gd name="connsiteY632" fmla="*/ 1648279 h 4911272"/>
              <a:gd name="connsiteX633" fmla="*/ 1915885 w 3677557"/>
              <a:gd name="connsiteY633" fmla="*/ 1565728 h 4911272"/>
              <a:gd name="connsiteX634" fmla="*/ 1966303 w 3677557"/>
              <a:gd name="connsiteY634" fmla="*/ 1489665 h 4911272"/>
              <a:gd name="connsiteX635" fmla="*/ 1008361 w 3677557"/>
              <a:gd name="connsiteY635" fmla="*/ 1786302 h 4911272"/>
              <a:gd name="connsiteX636" fmla="*/ 1040493 w 3677557"/>
              <a:gd name="connsiteY636" fmla="*/ 1779815 h 4911272"/>
              <a:gd name="connsiteX637" fmla="*/ 1123043 w 3677557"/>
              <a:gd name="connsiteY637" fmla="*/ 1862365 h 4911272"/>
              <a:gd name="connsiteX638" fmla="*/ 1040493 w 3677557"/>
              <a:gd name="connsiteY638" fmla="*/ 1944915 h 4911272"/>
              <a:gd name="connsiteX639" fmla="*/ 957943 w 3677557"/>
              <a:gd name="connsiteY639" fmla="*/ 1862365 h 4911272"/>
              <a:gd name="connsiteX640" fmla="*/ 1008361 w 3677557"/>
              <a:gd name="connsiteY640" fmla="*/ 1786302 h 4911272"/>
              <a:gd name="connsiteX641" fmla="*/ 2604933 w 3677557"/>
              <a:gd name="connsiteY641" fmla="*/ 1193030 h 4911272"/>
              <a:gd name="connsiteX642" fmla="*/ 2637065 w 3677557"/>
              <a:gd name="connsiteY642" fmla="*/ 1186543 h 4911272"/>
              <a:gd name="connsiteX643" fmla="*/ 2719615 w 3677557"/>
              <a:gd name="connsiteY643" fmla="*/ 1269093 h 4911272"/>
              <a:gd name="connsiteX644" fmla="*/ 2637065 w 3677557"/>
              <a:gd name="connsiteY644" fmla="*/ 1351643 h 4911272"/>
              <a:gd name="connsiteX645" fmla="*/ 2554515 w 3677557"/>
              <a:gd name="connsiteY645" fmla="*/ 1269093 h 4911272"/>
              <a:gd name="connsiteX646" fmla="*/ 2604933 w 3677557"/>
              <a:gd name="connsiteY646" fmla="*/ 1193030 h 4911272"/>
              <a:gd name="connsiteX647" fmla="*/ 50418 w 3677557"/>
              <a:gd name="connsiteY647" fmla="*/ 2082937 h 4911272"/>
              <a:gd name="connsiteX648" fmla="*/ 82550 w 3677557"/>
              <a:gd name="connsiteY648" fmla="*/ 2076450 h 4911272"/>
              <a:gd name="connsiteX649" fmla="*/ 165100 w 3677557"/>
              <a:gd name="connsiteY649" fmla="*/ 2159000 h 4911272"/>
              <a:gd name="connsiteX650" fmla="*/ 82551 w 3677557"/>
              <a:gd name="connsiteY650" fmla="*/ 2241551 h 4911272"/>
              <a:gd name="connsiteX651" fmla="*/ 0 w 3677557"/>
              <a:gd name="connsiteY651" fmla="*/ 2159000 h 4911272"/>
              <a:gd name="connsiteX652" fmla="*/ 50418 w 3677557"/>
              <a:gd name="connsiteY652" fmla="*/ 2082937 h 4911272"/>
              <a:gd name="connsiteX653" fmla="*/ 1646990 w 3677557"/>
              <a:gd name="connsiteY653" fmla="*/ 1489665 h 4911272"/>
              <a:gd name="connsiteX654" fmla="*/ 1679122 w 3677557"/>
              <a:gd name="connsiteY654" fmla="*/ 1483178 h 4911272"/>
              <a:gd name="connsiteX655" fmla="*/ 1761672 w 3677557"/>
              <a:gd name="connsiteY655" fmla="*/ 1565728 h 4911272"/>
              <a:gd name="connsiteX656" fmla="*/ 1679122 w 3677557"/>
              <a:gd name="connsiteY656" fmla="*/ 1648278 h 4911272"/>
              <a:gd name="connsiteX657" fmla="*/ 1596572 w 3677557"/>
              <a:gd name="connsiteY657" fmla="*/ 1565728 h 4911272"/>
              <a:gd name="connsiteX658" fmla="*/ 1646990 w 3677557"/>
              <a:gd name="connsiteY658" fmla="*/ 1489665 h 4911272"/>
              <a:gd name="connsiteX659" fmla="*/ 689046 w 3677557"/>
              <a:gd name="connsiteY659" fmla="*/ 1786302 h 4911272"/>
              <a:gd name="connsiteX660" fmla="*/ 721178 w 3677557"/>
              <a:gd name="connsiteY660" fmla="*/ 1779815 h 4911272"/>
              <a:gd name="connsiteX661" fmla="*/ 803728 w 3677557"/>
              <a:gd name="connsiteY661" fmla="*/ 1862365 h 4911272"/>
              <a:gd name="connsiteX662" fmla="*/ 721179 w 3677557"/>
              <a:gd name="connsiteY662" fmla="*/ 1944915 h 4911272"/>
              <a:gd name="connsiteX663" fmla="*/ 638628 w 3677557"/>
              <a:gd name="connsiteY663" fmla="*/ 1862365 h 4911272"/>
              <a:gd name="connsiteX664" fmla="*/ 689046 w 3677557"/>
              <a:gd name="connsiteY664" fmla="*/ 1786302 h 4911272"/>
              <a:gd name="connsiteX665" fmla="*/ 2285618 w 3677557"/>
              <a:gd name="connsiteY665" fmla="*/ 1193030 h 4911272"/>
              <a:gd name="connsiteX666" fmla="*/ 2317750 w 3677557"/>
              <a:gd name="connsiteY666" fmla="*/ 1186543 h 4911272"/>
              <a:gd name="connsiteX667" fmla="*/ 2400300 w 3677557"/>
              <a:gd name="connsiteY667" fmla="*/ 1269093 h 4911272"/>
              <a:gd name="connsiteX668" fmla="*/ 2317750 w 3677557"/>
              <a:gd name="connsiteY668" fmla="*/ 1351643 h 4911272"/>
              <a:gd name="connsiteX669" fmla="*/ 2235200 w 3677557"/>
              <a:gd name="connsiteY669" fmla="*/ 1269093 h 4911272"/>
              <a:gd name="connsiteX670" fmla="*/ 2285618 w 3677557"/>
              <a:gd name="connsiteY670" fmla="*/ 1193030 h 4911272"/>
              <a:gd name="connsiteX671" fmla="*/ 1327675 w 3677557"/>
              <a:gd name="connsiteY671" fmla="*/ 1489665 h 4911272"/>
              <a:gd name="connsiteX672" fmla="*/ 1359807 w 3677557"/>
              <a:gd name="connsiteY672" fmla="*/ 1483178 h 4911272"/>
              <a:gd name="connsiteX673" fmla="*/ 1442357 w 3677557"/>
              <a:gd name="connsiteY673" fmla="*/ 1565728 h 4911272"/>
              <a:gd name="connsiteX674" fmla="*/ 1359807 w 3677557"/>
              <a:gd name="connsiteY674" fmla="*/ 1648278 h 4911272"/>
              <a:gd name="connsiteX675" fmla="*/ 1277257 w 3677557"/>
              <a:gd name="connsiteY675" fmla="*/ 1565728 h 4911272"/>
              <a:gd name="connsiteX676" fmla="*/ 1327675 w 3677557"/>
              <a:gd name="connsiteY676" fmla="*/ 1489665 h 4911272"/>
              <a:gd name="connsiteX677" fmla="*/ 369733 w 3677557"/>
              <a:gd name="connsiteY677" fmla="*/ 1786303 h 4911272"/>
              <a:gd name="connsiteX678" fmla="*/ 401865 w 3677557"/>
              <a:gd name="connsiteY678" fmla="*/ 1779815 h 4911272"/>
              <a:gd name="connsiteX679" fmla="*/ 484415 w 3677557"/>
              <a:gd name="connsiteY679" fmla="*/ 1862365 h 4911272"/>
              <a:gd name="connsiteX680" fmla="*/ 401866 w 3677557"/>
              <a:gd name="connsiteY680" fmla="*/ 1944915 h 4911272"/>
              <a:gd name="connsiteX681" fmla="*/ 319315 w 3677557"/>
              <a:gd name="connsiteY681" fmla="*/ 1862365 h 4911272"/>
              <a:gd name="connsiteX682" fmla="*/ 369733 w 3677557"/>
              <a:gd name="connsiteY682" fmla="*/ 1786303 h 4911272"/>
              <a:gd name="connsiteX683" fmla="*/ 1966302 w 3677557"/>
              <a:gd name="connsiteY683" fmla="*/ 1193031 h 4911272"/>
              <a:gd name="connsiteX684" fmla="*/ 1998435 w 3677557"/>
              <a:gd name="connsiteY684" fmla="*/ 1186543 h 4911272"/>
              <a:gd name="connsiteX685" fmla="*/ 2080985 w 3677557"/>
              <a:gd name="connsiteY685" fmla="*/ 1269093 h 4911272"/>
              <a:gd name="connsiteX686" fmla="*/ 1998435 w 3677557"/>
              <a:gd name="connsiteY686" fmla="*/ 1351643 h 4911272"/>
              <a:gd name="connsiteX687" fmla="*/ 1915885 w 3677557"/>
              <a:gd name="connsiteY687" fmla="*/ 1269093 h 4911272"/>
              <a:gd name="connsiteX688" fmla="*/ 1966302 w 3677557"/>
              <a:gd name="connsiteY688" fmla="*/ 1193031 h 4911272"/>
              <a:gd name="connsiteX689" fmla="*/ 1008360 w 3677557"/>
              <a:gd name="connsiteY689" fmla="*/ 1489665 h 4911272"/>
              <a:gd name="connsiteX690" fmla="*/ 1040493 w 3677557"/>
              <a:gd name="connsiteY690" fmla="*/ 1483178 h 4911272"/>
              <a:gd name="connsiteX691" fmla="*/ 1123043 w 3677557"/>
              <a:gd name="connsiteY691" fmla="*/ 1565728 h 4911272"/>
              <a:gd name="connsiteX692" fmla="*/ 1040493 w 3677557"/>
              <a:gd name="connsiteY692" fmla="*/ 1648278 h 4911272"/>
              <a:gd name="connsiteX693" fmla="*/ 957943 w 3677557"/>
              <a:gd name="connsiteY693" fmla="*/ 1565728 h 4911272"/>
              <a:gd name="connsiteX694" fmla="*/ 1008360 w 3677557"/>
              <a:gd name="connsiteY694" fmla="*/ 1489665 h 4911272"/>
              <a:gd name="connsiteX695" fmla="*/ 2604933 w 3677557"/>
              <a:gd name="connsiteY695" fmla="*/ 896394 h 4911272"/>
              <a:gd name="connsiteX696" fmla="*/ 2637066 w 3677557"/>
              <a:gd name="connsiteY696" fmla="*/ 889907 h 4911272"/>
              <a:gd name="connsiteX697" fmla="*/ 2719615 w 3677557"/>
              <a:gd name="connsiteY697" fmla="*/ 972457 h 4911272"/>
              <a:gd name="connsiteX698" fmla="*/ 2637065 w 3677557"/>
              <a:gd name="connsiteY698" fmla="*/ 1055007 h 4911272"/>
              <a:gd name="connsiteX699" fmla="*/ 2554515 w 3677557"/>
              <a:gd name="connsiteY699" fmla="*/ 972457 h 4911272"/>
              <a:gd name="connsiteX700" fmla="*/ 2604933 w 3677557"/>
              <a:gd name="connsiteY700" fmla="*/ 896394 h 4911272"/>
              <a:gd name="connsiteX701" fmla="*/ 50418 w 3677557"/>
              <a:gd name="connsiteY701" fmla="*/ 1786302 h 4911272"/>
              <a:gd name="connsiteX702" fmla="*/ 82550 w 3677557"/>
              <a:gd name="connsiteY702" fmla="*/ 1779815 h 4911272"/>
              <a:gd name="connsiteX703" fmla="*/ 165100 w 3677557"/>
              <a:gd name="connsiteY703" fmla="*/ 1862365 h 4911272"/>
              <a:gd name="connsiteX704" fmla="*/ 82550 w 3677557"/>
              <a:gd name="connsiteY704" fmla="*/ 1944915 h 4911272"/>
              <a:gd name="connsiteX705" fmla="*/ 0 w 3677557"/>
              <a:gd name="connsiteY705" fmla="*/ 1862365 h 4911272"/>
              <a:gd name="connsiteX706" fmla="*/ 50418 w 3677557"/>
              <a:gd name="connsiteY706" fmla="*/ 1786302 h 4911272"/>
              <a:gd name="connsiteX707" fmla="*/ 1646989 w 3677557"/>
              <a:gd name="connsiteY707" fmla="*/ 1193031 h 4911272"/>
              <a:gd name="connsiteX708" fmla="*/ 1679122 w 3677557"/>
              <a:gd name="connsiteY708" fmla="*/ 1186543 h 4911272"/>
              <a:gd name="connsiteX709" fmla="*/ 1761672 w 3677557"/>
              <a:gd name="connsiteY709" fmla="*/ 1269093 h 4911272"/>
              <a:gd name="connsiteX710" fmla="*/ 1679122 w 3677557"/>
              <a:gd name="connsiteY710" fmla="*/ 1351643 h 4911272"/>
              <a:gd name="connsiteX711" fmla="*/ 1596572 w 3677557"/>
              <a:gd name="connsiteY711" fmla="*/ 1269093 h 4911272"/>
              <a:gd name="connsiteX712" fmla="*/ 1646989 w 3677557"/>
              <a:gd name="connsiteY712" fmla="*/ 1193031 h 4911272"/>
              <a:gd name="connsiteX713" fmla="*/ 689046 w 3677557"/>
              <a:gd name="connsiteY713" fmla="*/ 1489665 h 4911272"/>
              <a:gd name="connsiteX714" fmla="*/ 721178 w 3677557"/>
              <a:gd name="connsiteY714" fmla="*/ 1483178 h 4911272"/>
              <a:gd name="connsiteX715" fmla="*/ 803728 w 3677557"/>
              <a:gd name="connsiteY715" fmla="*/ 1565728 h 4911272"/>
              <a:gd name="connsiteX716" fmla="*/ 721178 w 3677557"/>
              <a:gd name="connsiteY716" fmla="*/ 1648278 h 4911272"/>
              <a:gd name="connsiteX717" fmla="*/ 638628 w 3677557"/>
              <a:gd name="connsiteY717" fmla="*/ 1565728 h 4911272"/>
              <a:gd name="connsiteX718" fmla="*/ 689046 w 3677557"/>
              <a:gd name="connsiteY718" fmla="*/ 1489665 h 4911272"/>
              <a:gd name="connsiteX719" fmla="*/ 2285618 w 3677557"/>
              <a:gd name="connsiteY719" fmla="*/ 896394 h 4911272"/>
              <a:gd name="connsiteX720" fmla="*/ 2317750 w 3677557"/>
              <a:gd name="connsiteY720" fmla="*/ 889907 h 4911272"/>
              <a:gd name="connsiteX721" fmla="*/ 2400300 w 3677557"/>
              <a:gd name="connsiteY721" fmla="*/ 972457 h 4911272"/>
              <a:gd name="connsiteX722" fmla="*/ 2317750 w 3677557"/>
              <a:gd name="connsiteY722" fmla="*/ 1055007 h 4911272"/>
              <a:gd name="connsiteX723" fmla="*/ 2235200 w 3677557"/>
              <a:gd name="connsiteY723" fmla="*/ 972457 h 4911272"/>
              <a:gd name="connsiteX724" fmla="*/ 2285618 w 3677557"/>
              <a:gd name="connsiteY724" fmla="*/ 896394 h 4911272"/>
              <a:gd name="connsiteX725" fmla="*/ 1327675 w 3677557"/>
              <a:gd name="connsiteY725" fmla="*/ 1193030 h 4911272"/>
              <a:gd name="connsiteX726" fmla="*/ 1359807 w 3677557"/>
              <a:gd name="connsiteY726" fmla="*/ 1186543 h 4911272"/>
              <a:gd name="connsiteX727" fmla="*/ 1442357 w 3677557"/>
              <a:gd name="connsiteY727" fmla="*/ 1269093 h 4911272"/>
              <a:gd name="connsiteX728" fmla="*/ 1359807 w 3677557"/>
              <a:gd name="connsiteY728" fmla="*/ 1351643 h 4911272"/>
              <a:gd name="connsiteX729" fmla="*/ 1277257 w 3677557"/>
              <a:gd name="connsiteY729" fmla="*/ 1269093 h 4911272"/>
              <a:gd name="connsiteX730" fmla="*/ 1327675 w 3677557"/>
              <a:gd name="connsiteY730" fmla="*/ 1193030 h 4911272"/>
              <a:gd name="connsiteX731" fmla="*/ 369733 w 3677557"/>
              <a:gd name="connsiteY731" fmla="*/ 1489665 h 4911272"/>
              <a:gd name="connsiteX732" fmla="*/ 401865 w 3677557"/>
              <a:gd name="connsiteY732" fmla="*/ 1483178 h 4911272"/>
              <a:gd name="connsiteX733" fmla="*/ 484415 w 3677557"/>
              <a:gd name="connsiteY733" fmla="*/ 1565728 h 4911272"/>
              <a:gd name="connsiteX734" fmla="*/ 401865 w 3677557"/>
              <a:gd name="connsiteY734" fmla="*/ 1648278 h 4911272"/>
              <a:gd name="connsiteX735" fmla="*/ 319315 w 3677557"/>
              <a:gd name="connsiteY735" fmla="*/ 1565728 h 4911272"/>
              <a:gd name="connsiteX736" fmla="*/ 369733 w 3677557"/>
              <a:gd name="connsiteY736" fmla="*/ 1489665 h 4911272"/>
              <a:gd name="connsiteX737" fmla="*/ 1966303 w 3677557"/>
              <a:gd name="connsiteY737" fmla="*/ 896394 h 4911272"/>
              <a:gd name="connsiteX738" fmla="*/ 1998435 w 3677557"/>
              <a:gd name="connsiteY738" fmla="*/ 889907 h 4911272"/>
              <a:gd name="connsiteX739" fmla="*/ 2080985 w 3677557"/>
              <a:gd name="connsiteY739" fmla="*/ 972457 h 4911272"/>
              <a:gd name="connsiteX740" fmla="*/ 1998435 w 3677557"/>
              <a:gd name="connsiteY740" fmla="*/ 1055007 h 4911272"/>
              <a:gd name="connsiteX741" fmla="*/ 1915885 w 3677557"/>
              <a:gd name="connsiteY741" fmla="*/ 972457 h 4911272"/>
              <a:gd name="connsiteX742" fmla="*/ 1966303 w 3677557"/>
              <a:gd name="connsiteY742" fmla="*/ 896394 h 4911272"/>
              <a:gd name="connsiteX743" fmla="*/ 1008361 w 3677557"/>
              <a:gd name="connsiteY743" fmla="*/ 1193030 h 4911272"/>
              <a:gd name="connsiteX744" fmla="*/ 1040493 w 3677557"/>
              <a:gd name="connsiteY744" fmla="*/ 1186543 h 4911272"/>
              <a:gd name="connsiteX745" fmla="*/ 1123043 w 3677557"/>
              <a:gd name="connsiteY745" fmla="*/ 1269093 h 4911272"/>
              <a:gd name="connsiteX746" fmla="*/ 1040493 w 3677557"/>
              <a:gd name="connsiteY746" fmla="*/ 1351643 h 4911272"/>
              <a:gd name="connsiteX747" fmla="*/ 957943 w 3677557"/>
              <a:gd name="connsiteY747" fmla="*/ 1269093 h 4911272"/>
              <a:gd name="connsiteX748" fmla="*/ 1008361 w 3677557"/>
              <a:gd name="connsiteY748" fmla="*/ 1193030 h 4911272"/>
              <a:gd name="connsiteX749" fmla="*/ 2604933 w 3677557"/>
              <a:gd name="connsiteY749" fmla="*/ 599759 h 4911272"/>
              <a:gd name="connsiteX750" fmla="*/ 2637065 w 3677557"/>
              <a:gd name="connsiteY750" fmla="*/ 593272 h 4911272"/>
              <a:gd name="connsiteX751" fmla="*/ 2719615 w 3677557"/>
              <a:gd name="connsiteY751" fmla="*/ 675822 h 4911272"/>
              <a:gd name="connsiteX752" fmla="*/ 2637065 w 3677557"/>
              <a:gd name="connsiteY752" fmla="*/ 758372 h 4911272"/>
              <a:gd name="connsiteX753" fmla="*/ 2554515 w 3677557"/>
              <a:gd name="connsiteY753" fmla="*/ 675822 h 4911272"/>
              <a:gd name="connsiteX754" fmla="*/ 2604933 w 3677557"/>
              <a:gd name="connsiteY754" fmla="*/ 599759 h 4911272"/>
              <a:gd name="connsiteX755" fmla="*/ 50418 w 3677557"/>
              <a:gd name="connsiteY755" fmla="*/ 1489665 h 4911272"/>
              <a:gd name="connsiteX756" fmla="*/ 82550 w 3677557"/>
              <a:gd name="connsiteY756" fmla="*/ 1483178 h 4911272"/>
              <a:gd name="connsiteX757" fmla="*/ 165100 w 3677557"/>
              <a:gd name="connsiteY757" fmla="*/ 1565728 h 4911272"/>
              <a:gd name="connsiteX758" fmla="*/ 82550 w 3677557"/>
              <a:gd name="connsiteY758" fmla="*/ 1648278 h 4911272"/>
              <a:gd name="connsiteX759" fmla="*/ 0 w 3677557"/>
              <a:gd name="connsiteY759" fmla="*/ 1565728 h 4911272"/>
              <a:gd name="connsiteX760" fmla="*/ 50418 w 3677557"/>
              <a:gd name="connsiteY760" fmla="*/ 1489665 h 4911272"/>
              <a:gd name="connsiteX761" fmla="*/ 1646990 w 3677557"/>
              <a:gd name="connsiteY761" fmla="*/ 896394 h 4911272"/>
              <a:gd name="connsiteX762" fmla="*/ 1679122 w 3677557"/>
              <a:gd name="connsiteY762" fmla="*/ 889907 h 4911272"/>
              <a:gd name="connsiteX763" fmla="*/ 1761672 w 3677557"/>
              <a:gd name="connsiteY763" fmla="*/ 972457 h 4911272"/>
              <a:gd name="connsiteX764" fmla="*/ 1679122 w 3677557"/>
              <a:gd name="connsiteY764" fmla="*/ 1055007 h 4911272"/>
              <a:gd name="connsiteX765" fmla="*/ 1596572 w 3677557"/>
              <a:gd name="connsiteY765" fmla="*/ 972457 h 4911272"/>
              <a:gd name="connsiteX766" fmla="*/ 1646990 w 3677557"/>
              <a:gd name="connsiteY766" fmla="*/ 896394 h 4911272"/>
              <a:gd name="connsiteX767" fmla="*/ 689045 w 3677557"/>
              <a:gd name="connsiteY767" fmla="*/ 1193031 h 4911272"/>
              <a:gd name="connsiteX768" fmla="*/ 721178 w 3677557"/>
              <a:gd name="connsiteY768" fmla="*/ 1186543 h 4911272"/>
              <a:gd name="connsiteX769" fmla="*/ 803728 w 3677557"/>
              <a:gd name="connsiteY769" fmla="*/ 1269093 h 4911272"/>
              <a:gd name="connsiteX770" fmla="*/ 721178 w 3677557"/>
              <a:gd name="connsiteY770" fmla="*/ 1351643 h 4911272"/>
              <a:gd name="connsiteX771" fmla="*/ 638628 w 3677557"/>
              <a:gd name="connsiteY771" fmla="*/ 1269093 h 4911272"/>
              <a:gd name="connsiteX772" fmla="*/ 689045 w 3677557"/>
              <a:gd name="connsiteY772" fmla="*/ 1193031 h 4911272"/>
              <a:gd name="connsiteX773" fmla="*/ 2285618 w 3677557"/>
              <a:gd name="connsiteY773" fmla="*/ 599759 h 4911272"/>
              <a:gd name="connsiteX774" fmla="*/ 2317750 w 3677557"/>
              <a:gd name="connsiteY774" fmla="*/ 593272 h 4911272"/>
              <a:gd name="connsiteX775" fmla="*/ 2400300 w 3677557"/>
              <a:gd name="connsiteY775" fmla="*/ 675822 h 4911272"/>
              <a:gd name="connsiteX776" fmla="*/ 2317750 w 3677557"/>
              <a:gd name="connsiteY776" fmla="*/ 758372 h 4911272"/>
              <a:gd name="connsiteX777" fmla="*/ 2235200 w 3677557"/>
              <a:gd name="connsiteY777" fmla="*/ 675822 h 4911272"/>
              <a:gd name="connsiteX778" fmla="*/ 2285618 w 3677557"/>
              <a:gd name="connsiteY778" fmla="*/ 599759 h 4911272"/>
              <a:gd name="connsiteX779" fmla="*/ 1327675 w 3677557"/>
              <a:gd name="connsiteY779" fmla="*/ 896394 h 4911272"/>
              <a:gd name="connsiteX780" fmla="*/ 1359807 w 3677557"/>
              <a:gd name="connsiteY780" fmla="*/ 889907 h 4911272"/>
              <a:gd name="connsiteX781" fmla="*/ 1442357 w 3677557"/>
              <a:gd name="connsiteY781" fmla="*/ 972457 h 4911272"/>
              <a:gd name="connsiteX782" fmla="*/ 1359808 w 3677557"/>
              <a:gd name="connsiteY782" fmla="*/ 1055007 h 4911272"/>
              <a:gd name="connsiteX783" fmla="*/ 1277257 w 3677557"/>
              <a:gd name="connsiteY783" fmla="*/ 972457 h 4911272"/>
              <a:gd name="connsiteX784" fmla="*/ 1327675 w 3677557"/>
              <a:gd name="connsiteY784" fmla="*/ 896394 h 4911272"/>
              <a:gd name="connsiteX785" fmla="*/ 369732 w 3677557"/>
              <a:gd name="connsiteY785" fmla="*/ 1193031 h 4911272"/>
              <a:gd name="connsiteX786" fmla="*/ 401865 w 3677557"/>
              <a:gd name="connsiteY786" fmla="*/ 1186543 h 4911272"/>
              <a:gd name="connsiteX787" fmla="*/ 484415 w 3677557"/>
              <a:gd name="connsiteY787" fmla="*/ 1269093 h 4911272"/>
              <a:gd name="connsiteX788" fmla="*/ 401865 w 3677557"/>
              <a:gd name="connsiteY788" fmla="*/ 1351643 h 4911272"/>
              <a:gd name="connsiteX789" fmla="*/ 319315 w 3677557"/>
              <a:gd name="connsiteY789" fmla="*/ 1269093 h 4911272"/>
              <a:gd name="connsiteX790" fmla="*/ 369732 w 3677557"/>
              <a:gd name="connsiteY790" fmla="*/ 1193031 h 4911272"/>
              <a:gd name="connsiteX791" fmla="*/ 1966303 w 3677557"/>
              <a:gd name="connsiteY791" fmla="*/ 599759 h 4911272"/>
              <a:gd name="connsiteX792" fmla="*/ 1998435 w 3677557"/>
              <a:gd name="connsiteY792" fmla="*/ 593272 h 4911272"/>
              <a:gd name="connsiteX793" fmla="*/ 2080985 w 3677557"/>
              <a:gd name="connsiteY793" fmla="*/ 675822 h 4911272"/>
              <a:gd name="connsiteX794" fmla="*/ 1998435 w 3677557"/>
              <a:gd name="connsiteY794" fmla="*/ 758372 h 4911272"/>
              <a:gd name="connsiteX795" fmla="*/ 1915885 w 3677557"/>
              <a:gd name="connsiteY795" fmla="*/ 675822 h 4911272"/>
              <a:gd name="connsiteX796" fmla="*/ 1966303 w 3677557"/>
              <a:gd name="connsiteY796" fmla="*/ 599759 h 4911272"/>
              <a:gd name="connsiteX797" fmla="*/ 1008361 w 3677557"/>
              <a:gd name="connsiteY797" fmla="*/ 896394 h 4911272"/>
              <a:gd name="connsiteX798" fmla="*/ 1040493 w 3677557"/>
              <a:gd name="connsiteY798" fmla="*/ 889907 h 4911272"/>
              <a:gd name="connsiteX799" fmla="*/ 1123043 w 3677557"/>
              <a:gd name="connsiteY799" fmla="*/ 972457 h 4911272"/>
              <a:gd name="connsiteX800" fmla="*/ 1040493 w 3677557"/>
              <a:gd name="connsiteY800" fmla="*/ 1055008 h 4911272"/>
              <a:gd name="connsiteX801" fmla="*/ 957943 w 3677557"/>
              <a:gd name="connsiteY801" fmla="*/ 972457 h 4911272"/>
              <a:gd name="connsiteX802" fmla="*/ 1008361 w 3677557"/>
              <a:gd name="connsiteY802" fmla="*/ 896394 h 4911272"/>
              <a:gd name="connsiteX803" fmla="*/ 2604933 w 3677557"/>
              <a:gd name="connsiteY803" fmla="*/ 303122 h 4911272"/>
              <a:gd name="connsiteX804" fmla="*/ 2606172 w 3677557"/>
              <a:gd name="connsiteY804" fmla="*/ 302872 h 4911272"/>
              <a:gd name="connsiteX805" fmla="*/ 2663007 w 3677557"/>
              <a:gd name="connsiteY805" fmla="*/ 456498 h 4911272"/>
              <a:gd name="connsiteX806" fmla="*/ 2637065 w 3677557"/>
              <a:gd name="connsiteY806" fmla="*/ 461735 h 4911272"/>
              <a:gd name="connsiteX807" fmla="*/ 2554515 w 3677557"/>
              <a:gd name="connsiteY807" fmla="*/ 379185 h 4911272"/>
              <a:gd name="connsiteX808" fmla="*/ 2604933 w 3677557"/>
              <a:gd name="connsiteY808" fmla="*/ 303122 h 4911272"/>
              <a:gd name="connsiteX809" fmla="*/ 50417 w 3677557"/>
              <a:gd name="connsiteY809" fmla="*/ 1193031 h 4911272"/>
              <a:gd name="connsiteX810" fmla="*/ 82550 w 3677557"/>
              <a:gd name="connsiteY810" fmla="*/ 1186543 h 4911272"/>
              <a:gd name="connsiteX811" fmla="*/ 165100 w 3677557"/>
              <a:gd name="connsiteY811" fmla="*/ 1269093 h 4911272"/>
              <a:gd name="connsiteX812" fmla="*/ 82550 w 3677557"/>
              <a:gd name="connsiteY812" fmla="*/ 1351643 h 4911272"/>
              <a:gd name="connsiteX813" fmla="*/ 0 w 3677557"/>
              <a:gd name="connsiteY813" fmla="*/ 1269093 h 4911272"/>
              <a:gd name="connsiteX814" fmla="*/ 50417 w 3677557"/>
              <a:gd name="connsiteY814" fmla="*/ 1193031 h 4911272"/>
              <a:gd name="connsiteX815" fmla="*/ 1646990 w 3677557"/>
              <a:gd name="connsiteY815" fmla="*/ 599759 h 4911272"/>
              <a:gd name="connsiteX816" fmla="*/ 1679122 w 3677557"/>
              <a:gd name="connsiteY816" fmla="*/ 593272 h 4911272"/>
              <a:gd name="connsiteX817" fmla="*/ 1761672 w 3677557"/>
              <a:gd name="connsiteY817" fmla="*/ 675822 h 4911272"/>
              <a:gd name="connsiteX818" fmla="*/ 1679122 w 3677557"/>
              <a:gd name="connsiteY818" fmla="*/ 758372 h 4911272"/>
              <a:gd name="connsiteX819" fmla="*/ 1596572 w 3677557"/>
              <a:gd name="connsiteY819" fmla="*/ 675822 h 4911272"/>
              <a:gd name="connsiteX820" fmla="*/ 1646990 w 3677557"/>
              <a:gd name="connsiteY820" fmla="*/ 599759 h 4911272"/>
              <a:gd name="connsiteX821" fmla="*/ 689046 w 3677557"/>
              <a:gd name="connsiteY821" fmla="*/ 896394 h 4911272"/>
              <a:gd name="connsiteX822" fmla="*/ 721178 w 3677557"/>
              <a:gd name="connsiteY822" fmla="*/ 889907 h 4911272"/>
              <a:gd name="connsiteX823" fmla="*/ 803728 w 3677557"/>
              <a:gd name="connsiteY823" fmla="*/ 972457 h 4911272"/>
              <a:gd name="connsiteX824" fmla="*/ 721179 w 3677557"/>
              <a:gd name="connsiteY824" fmla="*/ 1055007 h 4911272"/>
              <a:gd name="connsiteX825" fmla="*/ 638628 w 3677557"/>
              <a:gd name="connsiteY825" fmla="*/ 972457 h 4911272"/>
              <a:gd name="connsiteX826" fmla="*/ 689046 w 3677557"/>
              <a:gd name="connsiteY826" fmla="*/ 896394 h 4911272"/>
              <a:gd name="connsiteX827" fmla="*/ 2285619 w 3677557"/>
              <a:gd name="connsiteY827" fmla="*/ 303122 h 4911272"/>
              <a:gd name="connsiteX828" fmla="*/ 2317750 w 3677557"/>
              <a:gd name="connsiteY828" fmla="*/ 296635 h 4911272"/>
              <a:gd name="connsiteX829" fmla="*/ 2400301 w 3677557"/>
              <a:gd name="connsiteY829" fmla="*/ 379185 h 4911272"/>
              <a:gd name="connsiteX830" fmla="*/ 2317750 w 3677557"/>
              <a:gd name="connsiteY830" fmla="*/ 461735 h 4911272"/>
              <a:gd name="connsiteX831" fmla="*/ 2235200 w 3677557"/>
              <a:gd name="connsiteY831" fmla="*/ 379185 h 4911272"/>
              <a:gd name="connsiteX832" fmla="*/ 2285619 w 3677557"/>
              <a:gd name="connsiteY832" fmla="*/ 303122 h 4911272"/>
              <a:gd name="connsiteX833" fmla="*/ 1327675 w 3677557"/>
              <a:gd name="connsiteY833" fmla="*/ 599759 h 4911272"/>
              <a:gd name="connsiteX834" fmla="*/ 1359807 w 3677557"/>
              <a:gd name="connsiteY834" fmla="*/ 593272 h 4911272"/>
              <a:gd name="connsiteX835" fmla="*/ 1442357 w 3677557"/>
              <a:gd name="connsiteY835" fmla="*/ 675822 h 4911272"/>
              <a:gd name="connsiteX836" fmla="*/ 1359807 w 3677557"/>
              <a:gd name="connsiteY836" fmla="*/ 758372 h 4911272"/>
              <a:gd name="connsiteX837" fmla="*/ 1277257 w 3677557"/>
              <a:gd name="connsiteY837" fmla="*/ 675822 h 4911272"/>
              <a:gd name="connsiteX838" fmla="*/ 1327675 w 3677557"/>
              <a:gd name="connsiteY838" fmla="*/ 599759 h 4911272"/>
              <a:gd name="connsiteX839" fmla="*/ 369733 w 3677557"/>
              <a:gd name="connsiteY839" fmla="*/ 896394 h 4911272"/>
              <a:gd name="connsiteX840" fmla="*/ 401865 w 3677557"/>
              <a:gd name="connsiteY840" fmla="*/ 889907 h 4911272"/>
              <a:gd name="connsiteX841" fmla="*/ 484415 w 3677557"/>
              <a:gd name="connsiteY841" fmla="*/ 972457 h 4911272"/>
              <a:gd name="connsiteX842" fmla="*/ 401865 w 3677557"/>
              <a:gd name="connsiteY842" fmla="*/ 1055007 h 4911272"/>
              <a:gd name="connsiteX843" fmla="*/ 319315 w 3677557"/>
              <a:gd name="connsiteY843" fmla="*/ 972457 h 4911272"/>
              <a:gd name="connsiteX844" fmla="*/ 369733 w 3677557"/>
              <a:gd name="connsiteY844" fmla="*/ 896394 h 4911272"/>
              <a:gd name="connsiteX845" fmla="*/ 1966303 w 3677557"/>
              <a:gd name="connsiteY845" fmla="*/ 303122 h 4911272"/>
              <a:gd name="connsiteX846" fmla="*/ 1998435 w 3677557"/>
              <a:gd name="connsiteY846" fmla="*/ 296635 h 4911272"/>
              <a:gd name="connsiteX847" fmla="*/ 2080985 w 3677557"/>
              <a:gd name="connsiteY847" fmla="*/ 379185 h 4911272"/>
              <a:gd name="connsiteX848" fmla="*/ 1998435 w 3677557"/>
              <a:gd name="connsiteY848" fmla="*/ 461735 h 4911272"/>
              <a:gd name="connsiteX849" fmla="*/ 1915885 w 3677557"/>
              <a:gd name="connsiteY849" fmla="*/ 379185 h 4911272"/>
              <a:gd name="connsiteX850" fmla="*/ 1966303 w 3677557"/>
              <a:gd name="connsiteY850" fmla="*/ 303122 h 4911272"/>
              <a:gd name="connsiteX851" fmla="*/ 1008361 w 3677557"/>
              <a:gd name="connsiteY851" fmla="*/ 599759 h 4911272"/>
              <a:gd name="connsiteX852" fmla="*/ 1040493 w 3677557"/>
              <a:gd name="connsiteY852" fmla="*/ 593272 h 4911272"/>
              <a:gd name="connsiteX853" fmla="*/ 1123043 w 3677557"/>
              <a:gd name="connsiteY853" fmla="*/ 675822 h 4911272"/>
              <a:gd name="connsiteX854" fmla="*/ 1040493 w 3677557"/>
              <a:gd name="connsiteY854" fmla="*/ 758372 h 4911272"/>
              <a:gd name="connsiteX855" fmla="*/ 957943 w 3677557"/>
              <a:gd name="connsiteY855" fmla="*/ 675822 h 4911272"/>
              <a:gd name="connsiteX856" fmla="*/ 1008361 w 3677557"/>
              <a:gd name="connsiteY856" fmla="*/ 599759 h 4911272"/>
              <a:gd name="connsiteX857" fmla="*/ 50418 w 3677557"/>
              <a:gd name="connsiteY857" fmla="*/ 896394 h 4911272"/>
              <a:gd name="connsiteX858" fmla="*/ 82550 w 3677557"/>
              <a:gd name="connsiteY858" fmla="*/ 889907 h 4911272"/>
              <a:gd name="connsiteX859" fmla="*/ 165100 w 3677557"/>
              <a:gd name="connsiteY859" fmla="*/ 972457 h 4911272"/>
              <a:gd name="connsiteX860" fmla="*/ 82551 w 3677557"/>
              <a:gd name="connsiteY860" fmla="*/ 1055007 h 4911272"/>
              <a:gd name="connsiteX861" fmla="*/ 0 w 3677557"/>
              <a:gd name="connsiteY861" fmla="*/ 972457 h 4911272"/>
              <a:gd name="connsiteX862" fmla="*/ 50418 w 3677557"/>
              <a:gd name="connsiteY862" fmla="*/ 896394 h 4911272"/>
              <a:gd name="connsiteX863" fmla="*/ 1646990 w 3677557"/>
              <a:gd name="connsiteY863" fmla="*/ 303122 h 4911272"/>
              <a:gd name="connsiteX864" fmla="*/ 1679122 w 3677557"/>
              <a:gd name="connsiteY864" fmla="*/ 296635 h 4911272"/>
              <a:gd name="connsiteX865" fmla="*/ 1761673 w 3677557"/>
              <a:gd name="connsiteY865" fmla="*/ 379185 h 4911272"/>
              <a:gd name="connsiteX866" fmla="*/ 1679122 w 3677557"/>
              <a:gd name="connsiteY866" fmla="*/ 461735 h 4911272"/>
              <a:gd name="connsiteX867" fmla="*/ 1596572 w 3677557"/>
              <a:gd name="connsiteY867" fmla="*/ 379185 h 4911272"/>
              <a:gd name="connsiteX868" fmla="*/ 1646990 w 3677557"/>
              <a:gd name="connsiteY868" fmla="*/ 303122 h 4911272"/>
              <a:gd name="connsiteX869" fmla="*/ 689046 w 3677557"/>
              <a:gd name="connsiteY869" fmla="*/ 599759 h 4911272"/>
              <a:gd name="connsiteX870" fmla="*/ 721178 w 3677557"/>
              <a:gd name="connsiteY870" fmla="*/ 593272 h 4911272"/>
              <a:gd name="connsiteX871" fmla="*/ 803728 w 3677557"/>
              <a:gd name="connsiteY871" fmla="*/ 675822 h 4911272"/>
              <a:gd name="connsiteX872" fmla="*/ 721178 w 3677557"/>
              <a:gd name="connsiteY872" fmla="*/ 758372 h 4911272"/>
              <a:gd name="connsiteX873" fmla="*/ 638628 w 3677557"/>
              <a:gd name="connsiteY873" fmla="*/ 675822 h 4911272"/>
              <a:gd name="connsiteX874" fmla="*/ 689046 w 3677557"/>
              <a:gd name="connsiteY874" fmla="*/ 599759 h 4911272"/>
              <a:gd name="connsiteX875" fmla="*/ 2285618 w 3677557"/>
              <a:gd name="connsiteY875" fmla="*/ 6488 h 4911272"/>
              <a:gd name="connsiteX876" fmla="*/ 2317750 w 3677557"/>
              <a:gd name="connsiteY876" fmla="*/ 0 h 4911272"/>
              <a:gd name="connsiteX877" fmla="*/ 2400301 w 3677557"/>
              <a:gd name="connsiteY877" fmla="*/ 82550 h 4911272"/>
              <a:gd name="connsiteX878" fmla="*/ 2317750 w 3677557"/>
              <a:gd name="connsiteY878" fmla="*/ 165100 h 4911272"/>
              <a:gd name="connsiteX879" fmla="*/ 2235200 w 3677557"/>
              <a:gd name="connsiteY879" fmla="*/ 82550 h 4911272"/>
              <a:gd name="connsiteX880" fmla="*/ 2285618 w 3677557"/>
              <a:gd name="connsiteY880" fmla="*/ 6488 h 4911272"/>
              <a:gd name="connsiteX881" fmla="*/ 1327675 w 3677557"/>
              <a:gd name="connsiteY881" fmla="*/ 303122 h 4911272"/>
              <a:gd name="connsiteX882" fmla="*/ 1359807 w 3677557"/>
              <a:gd name="connsiteY882" fmla="*/ 296635 h 4911272"/>
              <a:gd name="connsiteX883" fmla="*/ 1442357 w 3677557"/>
              <a:gd name="connsiteY883" fmla="*/ 379185 h 4911272"/>
              <a:gd name="connsiteX884" fmla="*/ 1359807 w 3677557"/>
              <a:gd name="connsiteY884" fmla="*/ 461735 h 4911272"/>
              <a:gd name="connsiteX885" fmla="*/ 1277257 w 3677557"/>
              <a:gd name="connsiteY885" fmla="*/ 379185 h 4911272"/>
              <a:gd name="connsiteX886" fmla="*/ 1327675 w 3677557"/>
              <a:gd name="connsiteY886" fmla="*/ 303122 h 4911272"/>
              <a:gd name="connsiteX887" fmla="*/ 369733 w 3677557"/>
              <a:gd name="connsiteY887" fmla="*/ 599759 h 4911272"/>
              <a:gd name="connsiteX888" fmla="*/ 401866 w 3677557"/>
              <a:gd name="connsiteY888" fmla="*/ 593272 h 4911272"/>
              <a:gd name="connsiteX889" fmla="*/ 484415 w 3677557"/>
              <a:gd name="connsiteY889" fmla="*/ 675822 h 4911272"/>
              <a:gd name="connsiteX890" fmla="*/ 401865 w 3677557"/>
              <a:gd name="connsiteY890" fmla="*/ 758372 h 4911272"/>
              <a:gd name="connsiteX891" fmla="*/ 319315 w 3677557"/>
              <a:gd name="connsiteY891" fmla="*/ 675822 h 4911272"/>
              <a:gd name="connsiteX892" fmla="*/ 369733 w 3677557"/>
              <a:gd name="connsiteY892" fmla="*/ 599759 h 4911272"/>
              <a:gd name="connsiteX893" fmla="*/ 1966303 w 3677557"/>
              <a:gd name="connsiteY893" fmla="*/ 6488 h 4911272"/>
              <a:gd name="connsiteX894" fmla="*/ 1998435 w 3677557"/>
              <a:gd name="connsiteY894" fmla="*/ 0 h 4911272"/>
              <a:gd name="connsiteX895" fmla="*/ 2080985 w 3677557"/>
              <a:gd name="connsiteY895" fmla="*/ 82550 h 4911272"/>
              <a:gd name="connsiteX896" fmla="*/ 1998435 w 3677557"/>
              <a:gd name="connsiteY896" fmla="*/ 165100 h 4911272"/>
              <a:gd name="connsiteX897" fmla="*/ 1915885 w 3677557"/>
              <a:gd name="connsiteY897" fmla="*/ 82550 h 4911272"/>
              <a:gd name="connsiteX898" fmla="*/ 1966303 w 3677557"/>
              <a:gd name="connsiteY898" fmla="*/ 6488 h 4911272"/>
              <a:gd name="connsiteX899" fmla="*/ 1008361 w 3677557"/>
              <a:gd name="connsiteY899" fmla="*/ 303122 h 4911272"/>
              <a:gd name="connsiteX900" fmla="*/ 1040493 w 3677557"/>
              <a:gd name="connsiteY900" fmla="*/ 296635 h 4911272"/>
              <a:gd name="connsiteX901" fmla="*/ 1123043 w 3677557"/>
              <a:gd name="connsiteY901" fmla="*/ 379185 h 4911272"/>
              <a:gd name="connsiteX902" fmla="*/ 1040493 w 3677557"/>
              <a:gd name="connsiteY902" fmla="*/ 461735 h 4911272"/>
              <a:gd name="connsiteX903" fmla="*/ 957943 w 3677557"/>
              <a:gd name="connsiteY903" fmla="*/ 379185 h 4911272"/>
              <a:gd name="connsiteX904" fmla="*/ 1008361 w 3677557"/>
              <a:gd name="connsiteY904" fmla="*/ 303122 h 4911272"/>
              <a:gd name="connsiteX905" fmla="*/ 50418 w 3677557"/>
              <a:gd name="connsiteY905" fmla="*/ 599759 h 4911272"/>
              <a:gd name="connsiteX906" fmla="*/ 82550 w 3677557"/>
              <a:gd name="connsiteY906" fmla="*/ 593272 h 4911272"/>
              <a:gd name="connsiteX907" fmla="*/ 165100 w 3677557"/>
              <a:gd name="connsiteY907" fmla="*/ 675822 h 4911272"/>
              <a:gd name="connsiteX908" fmla="*/ 82550 w 3677557"/>
              <a:gd name="connsiteY908" fmla="*/ 758372 h 4911272"/>
              <a:gd name="connsiteX909" fmla="*/ 0 w 3677557"/>
              <a:gd name="connsiteY909" fmla="*/ 675822 h 4911272"/>
              <a:gd name="connsiteX910" fmla="*/ 50418 w 3677557"/>
              <a:gd name="connsiteY910" fmla="*/ 599759 h 4911272"/>
              <a:gd name="connsiteX911" fmla="*/ 1646991 w 3677557"/>
              <a:gd name="connsiteY911" fmla="*/ 6487 h 4911272"/>
              <a:gd name="connsiteX912" fmla="*/ 1679122 w 3677557"/>
              <a:gd name="connsiteY912" fmla="*/ 0 h 4911272"/>
              <a:gd name="connsiteX913" fmla="*/ 1761673 w 3677557"/>
              <a:gd name="connsiteY913" fmla="*/ 82550 h 4911272"/>
              <a:gd name="connsiteX914" fmla="*/ 1679122 w 3677557"/>
              <a:gd name="connsiteY914" fmla="*/ 165100 h 4911272"/>
              <a:gd name="connsiteX915" fmla="*/ 1596572 w 3677557"/>
              <a:gd name="connsiteY915" fmla="*/ 82550 h 4911272"/>
              <a:gd name="connsiteX916" fmla="*/ 1646991 w 3677557"/>
              <a:gd name="connsiteY916" fmla="*/ 6487 h 4911272"/>
              <a:gd name="connsiteX917" fmla="*/ 689046 w 3677557"/>
              <a:gd name="connsiteY917" fmla="*/ 303122 h 4911272"/>
              <a:gd name="connsiteX918" fmla="*/ 721178 w 3677557"/>
              <a:gd name="connsiteY918" fmla="*/ 296635 h 4911272"/>
              <a:gd name="connsiteX919" fmla="*/ 803728 w 3677557"/>
              <a:gd name="connsiteY919" fmla="*/ 379185 h 4911272"/>
              <a:gd name="connsiteX920" fmla="*/ 721178 w 3677557"/>
              <a:gd name="connsiteY920" fmla="*/ 461735 h 4911272"/>
              <a:gd name="connsiteX921" fmla="*/ 638628 w 3677557"/>
              <a:gd name="connsiteY921" fmla="*/ 379185 h 4911272"/>
              <a:gd name="connsiteX922" fmla="*/ 689046 w 3677557"/>
              <a:gd name="connsiteY922" fmla="*/ 303122 h 4911272"/>
              <a:gd name="connsiteX923" fmla="*/ 1327675 w 3677557"/>
              <a:gd name="connsiteY923" fmla="*/ 6487 h 4911272"/>
              <a:gd name="connsiteX924" fmla="*/ 1359807 w 3677557"/>
              <a:gd name="connsiteY924" fmla="*/ 0 h 4911272"/>
              <a:gd name="connsiteX925" fmla="*/ 1442357 w 3677557"/>
              <a:gd name="connsiteY925" fmla="*/ 82550 h 4911272"/>
              <a:gd name="connsiteX926" fmla="*/ 1359807 w 3677557"/>
              <a:gd name="connsiteY926" fmla="*/ 165100 h 4911272"/>
              <a:gd name="connsiteX927" fmla="*/ 1277257 w 3677557"/>
              <a:gd name="connsiteY927" fmla="*/ 82550 h 4911272"/>
              <a:gd name="connsiteX928" fmla="*/ 1327675 w 3677557"/>
              <a:gd name="connsiteY928" fmla="*/ 6487 h 4911272"/>
              <a:gd name="connsiteX929" fmla="*/ 369733 w 3677557"/>
              <a:gd name="connsiteY929" fmla="*/ 303122 h 4911272"/>
              <a:gd name="connsiteX930" fmla="*/ 401865 w 3677557"/>
              <a:gd name="connsiteY930" fmla="*/ 296635 h 4911272"/>
              <a:gd name="connsiteX931" fmla="*/ 484415 w 3677557"/>
              <a:gd name="connsiteY931" fmla="*/ 379185 h 4911272"/>
              <a:gd name="connsiteX932" fmla="*/ 401865 w 3677557"/>
              <a:gd name="connsiteY932" fmla="*/ 461735 h 4911272"/>
              <a:gd name="connsiteX933" fmla="*/ 319315 w 3677557"/>
              <a:gd name="connsiteY933" fmla="*/ 379185 h 4911272"/>
              <a:gd name="connsiteX934" fmla="*/ 369733 w 3677557"/>
              <a:gd name="connsiteY934" fmla="*/ 303122 h 4911272"/>
              <a:gd name="connsiteX935" fmla="*/ 1008361 w 3677557"/>
              <a:gd name="connsiteY935" fmla="*/ 6488 h 4911272"/>
              <a:gd name="connsiteX936" fmla="*/ 1040493 w 3677557"/>
              <a:gd name="connsiteY936" fmla="*/ 0 h 4911272"/>
              <a:gd name="connsiteX937" fmla="*/ 1123043 w 3677557"/>
              <a:gd name="connsiteY937" fmla="*/ 82550 h 4911272"/>
              <a:gd name="connsiteX938" fmla="*/ 1040493 w 3677557"/>
              <a:gd name="connsiteY938" fmla="*/ 165100 h 4911272"/>
              <a:gd name="connsiteX939" fmla="*/ 957943 w 3677557"/>
              <a:gd name="connsiteY939" fmla="*/ 82550 h 4911272"/>
              <a:gd name="connsiteX940" fmla="*/ 1008361 w 3677557"/>
              <a:gd name="connsiteY940" fmla="*/ 6488 h 4911272"/>
              <a:gd name="connsiteX941" fmla="*/ 50418 w 3677557"/>
              <a:gd name="connsiteY941" fmla="*/ 303122 h 4911272"/>
              <a:gd name="connsiteX942" fmla="*/ 82550 w 3677557"/>
              <a:gd name="connsiteY942" fmla="*/ 296635 h 4911272"/>
              <a:gd name="connsiteX943" fmla="*/ 165100 w 3677557"/>
              <a:gd name="connsiteY943" fmla="*/ 379185 h 4911272"/>
              <a:gd name="connsiteX944" fmla="*/ 82550 w 3677557"/>
              <a:gd name="connsiteY944" fmla="*/ 461735 h 4911272"/>
              <a:gd name="connsiteX945" fmla="*/ 0 w 3677557"/>
              <a:gd name="connsiteY945" fmla="*/ 379185 h 4911272"/>
              <a:gd name="connsiteX946" fmla="*/ 50418 w 3677557"/>
              <a:gd name="connsiteY946" fmla="*/ 303122 h 4911272"/>
              <a:gd name="connsiteX947" fmla="*/ 689045 w 3677557"/>
              <a:gd name="connsiteY947" fmla="*/ 6488 h 4911272"/>
              <a:gd name="connsiteX948" fmla="*/ 721178 w 3677557"/>
              <a:gd name="connsiteY948" fmla="*/ 0 h 4911272"/>
              <a:gd name="connsiteX949" fmla="*/ 803728 w 3677557"/>
              <a:gd name="connsiteY949" fmla="*/ 82550 h 4911272"/>
              <a:gd name="connsiteX950" fmla="*/ 721178 w 3677557"/>
              <a:gd name="connsiteY950" fmla="*/ 165100 h 4911272"/>
              <a:gd name="connsiteX951" fmla="*/ 638628 w 3677557"/>
              <a:gd name="connsiteY951" fmla="*/ 82550 h 4911272"/>
              <a:gd name="connsiteX952" fmla="*/ 689045 w 3677557"/>
              <a:gd name="connsiteY952" fmla="*/ 6488 h 4911272"/>
              <a:gd name="connsiteX953" fmla="*/ 369733 w 3677557"/>
              <a:gd name="connsiteY953" fmla="*/ 6488 h 4911272"/>
              <a:gd name="connsiteX954" fmla="*/ 401865 w 3677557"/>
              <a:gd name="connsiteY954" fmla="*/ 0 h 4911272"/>
              <a:gd name="connsiteX955" fmla="*/ 484415 w 3677557"/>
              <a:gd name="connsiteY955" fmla="*/ 82550 h 4911272"/>
              <a:gd name="connsiteX956" fmla="*/ 401865 w 3677557"/>
              <a:gd name="connsiteY956" fmla="*/ 165100 h 4911272"/>
              <a:gd name="connsiteX957" fmla="*/ 319315 w 3677557"/>
              <a:gd name="connsiteY957" fmla="*/ 82550 h 4911272"/>
              <a:gd name="connsiteX958" fmla="*/ 369733 w 3677557"/>
              <a:gd name="connsiteY958" fmla="*/ 6488 h 4911272"/>
              <a:gd name="connsiteX959" fmla="*/ 50418 w 3677557"/>
              <a:gd name="connsiteY959" fmla="*/ 6487 h 4911272"/>
              <a:gd name="connsiteX960" fmla="*/ 82550 w 3677557"/>
              <a:gd name="connsiteY960" fmla="*/ 0 h 4911272"/>
              <a:gd name="connsiteX961" fmla="*/ 165100 w 3677557"/>
              <a:gd name="connsiteY961" fmla="*/ 82550 h 4911272"/>
              <a:gd name="connsiteX962" fmla="*/ 82550 w 3677557"/>
              <a:gd name="connsiteY962" fmla="*/ 165100 h 4911272"/>
              <a:gd name="connsiteX963" fmla="*/ 0 w 3677557"/>
              <a:gd name="connsiteY963" fmla="*/ 82550 h 4911272"/>
              <a:gd name="connsiteX964" fmla="*/ 50418 w 3677557"/>
              <a:gd name="connsiteY964" fmla="*/ 6487 h 491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3677557" h="4911272">
                <a:moveTo>
                  <a:pt x="1327675" y="4456022"/>
                </a:moveTo>
                <a:cubicBezTo>
                  <a:pt x="1337550" y="4451845"/>
                  <a:pt x="1348408" y="4449535"/>
                  <a:pt x="1359807" y="4449535"/>
                </a:cubicBezTo>
                <a:cubicBezTo>
                  <a:pt x="1382602" y="4449535"/>
                  <a:pt x="1403240" y="4458775"/>
                  <a:pt x="1418178" y="4473713"/>
                </a:cubicBezTo>
                <a:lnTo>
                  <a:pt x="1421415" y="4478514"/>
                </a:lnTo>
                <a:lnTo>
                  <a:pt x="1277309" y="4531828"/>
                </a:lnTo>
                <a:lnTo>
                  <a:pt x="1283744" y="4499953"/>
                </a:lnTo>
                <a:cubicBezTo>
                  <a:pt x="1292099" y="4480201"/>
                  <a:pt x="1307923" y="4464377"/>
                  <a:pt x="1327675" y="4456022"/>
                </a:cubicBezTo>
                <a:close/>
                <a:moveTo>
                  <a:pt x="2924246" y="3862752"/>
                </a:moveTo>
                <a:cubicBezTo>
                  <a:pt x="2934122" y="3858575"/>
                  <a:pt x="2944980" y="3856265"/>
                  <a:pt x="2956378" y="3856265"/>
                </a:cubicBezTo>
                <a:cubicBezTo>
                  <a:pt x="2979173" y="3856265"/>
                  <a:pt x="2999811" y="3865505"/>
                  <a:pt x="3014750" y="3880443"/>
                </a:cubicBezTo>
                <a:lnTo>
                  <a:pt x="3019388" y="3887323"/>
                </a:lnTo>
                <a:lnTo>
                  <a:pt x="2874272" y="3941011"/>
                </a:lnTo>
                <a:lnTo>
                  <a:pt x="2873828" y="3938815"/>
                </a:lnTo>
                <a:cubicBezTo>
                  <a:pt x="2873828" y="3904622"/>
                  <a:pt x="2894618" y="3875284"/>
                  <a:pt x="2924246" y="3862752"/>
                </a:cubicBezTo>
                <a:close/>
                <a:moveTo>
                  <a:pt x="369733" y="4752659"/>
                </a:moveTo>
                <a:cubicBezTo>
                  <a:pt x="379609" y="4748482"/>
                  <a:pt x="390467" y="4746172"/>
                  <a:pt x="401865" y="4746172"/>
                </a:cubicBezTo>
                <a:cubicBezTo>
                  <a:pt x="436058" y="4746172"/>
                  <a:pt x="465396" y="4766961"/>
                  <a:pt x="477928" y="4796590"/>
                </a:cubicBezTo>
                <a:lnTo>
                  <a:pt x="483748" y="4825416"/>
                </a:lnTo>
                <a:lnTo>
                  <a:pt x="338211" y="4879260"/>
                </a:lnTo>
                <a:lnTo>
                  <a:pt x="325802" y="4860854"/>
                </a:lnTo>
                <a:cubicBezTo>
                  <a:pt x="321625" y="4850978"/>
                  <a:pt x="319315" y="4840120"/>
                  <a:pt x="319315" y="4828722"/>
                </a:cubicBezTo>
                <a:cubicBezTo>
                  <a:pt x="319314" y="4794529"/>
                  <a:pt x="340105" y="4765191"/>
                  <a:pt x="369733" y="4752659"/>
                </a:cubicBezTo>
                <a:close/>
                <a:moveTo>
                  <a:pt x="1966303" y="4159387"/>
                </a:moveTo>
                <a:cubicBezTo>
                  <a:pt x="1976179" y="4155210"/>
                  <a:pt x="1987038" y="4152900"/>
                  <a:pt x="1998435" y="4152900"/>
                </a:cubicBezTo>
                <a:cubicBezTo>
                  <a:pt x="2032628" y="4152900"/>
                  <a:pt x="2061966" y="4173690"/>
                  <a:pt x="2074498" y="4203318"/>
                </a:cubicBezTo>
                <a:lnTo>
                  <a:pt x="2080807" y="4234563"/>
                </a:lnTo>
                <a:lnTo>
                  <a:pt x="1936185" y="4288068"/>
                </a:lnTo>
                <a:lnTo>
                  <a:pt x="1922372" y="4267582"/>
                </a:lnTo>
                <a:cubicBezTo>
                  <a:pt x="1918195" y="4257706"/>
                  <a:pt x="1915885" y="4246847"/>
                  <a:pt x="1915885" y="4235450"/>
                </a:cubicBezTo>
                <a:cubicBezTo>
                  <a:pt x="1915885" y="4201257"/>
                  <a:pt x="1936675" y="4171919"/>
                  <a:pt x="1966303" y="4159387"/>
                </a:cubicBezTo>
                <a:close/>
                <a:moveTo>
                  <a:pt x="3562875" y="3566115"/>
                </a:moveTo>
                <a:cubicBezTo>
                  <a:pt x="3572751" y="3561938"/>
                  <a:pt x="3583609" y="3559628"/>
                  <a:pt x="3595007" y="3559628"/>
                </a:cubicBezTo>
                <a:cubicBezTo>
                  <a:pt x="3640598" y="3559628"/>
                  <a:pt x="3677557" y="3596587"/>
                  <a:pt x="3677557" y="3642178"/>
                </a:cubicBezTo>
                <a:lnTo>
                  <a:pt x="3677197" y="3643958"/>
                </a:lnTo>
                <a:lnTo>
                  <a:pt x="3534159" y="3696877"/>
                </a:lnTo>
                <a:lnTo>
                  <a:pt x="3518944" y="3674310"/>
                </a:lnTo>
                <a:cubicBezTo>
                  <a:pt x="3514766" y="3664434"/>
                  <a:pt x="3512456" y="3653576"/>
                  <a:pt x="3512457" y="3642178"/>
                </a:cubicBezTo>
                <a:cubicBezTo>
                  <a:pt x="3512456" y="3607985"/>
                  <a:pt x="3533246" y="3578647"/>
                  <a:pt x="3562875" y="3566115"/>
                </a:cubicBezTo>
                <a:close/>
                <a:moveTo>
                  <a:pt x="1008361" y="4456022"/>
                </a:moveTo>
                <a:cubicBezTo>
                  <a:pt x="1018236" y="4451845"/>
                  <a:pt x="1029096" y="4449535"/>
                  <a:pt x="1040493" y="4449535"/>
                </a:cubicBezTo>
                <a:cubicBezTo>
                  <a:pt x="1086084" y="4449535"/>
                  <a:pt x="1123043" y="4486494"/>
                  <a:pt x="1123043" y="4532085"/>
                </a:cubicBezTo>
                <a:cubicBezTo>
                  <a:pt x="1123044" y="4554880"/>
                  <a:pt x="1113804" y="4575518"/>
                  <a:pt x="1098865" y="4590457"/>
                </a:cubicBezTo>
                <a:lnTo>
                  <a:pt x="1074579" y="4606831"/>
                </a:lnTo>
                <a:lnTo>
                  <a:pt x="1069089" y="4608862"/>
                </a:lnTo>
                <a:lnTo>
                  <a:pt x="1040493" y="4614635"/>
                </a:lnTo>
                <a:cubicBezTo>
                  <a:pt x="994902" y="4614635"/>
                  <a:pt x="957943" y="4577676"/>
                  <a:pt x="957943" y="4532085"/>
                </a:cubicBezTo>
                <a:cubicBezTo>
                  <a:pt x="957943" y="4497892"/>
                  <a:pt x="978733" y="4468554"/>
                  <a:pt x="1008361" y="4456022"/>
                </a:cubicBezTo>
                <a:close/>
                <a:moveTo>
                  <a:pt x="2604934" y="3862752"/>
                </a:moveTo>
                <a:cubicBezTo>
                  <a:pt x="2614809" y="3858575"/>
                  <a:pt x="2625667" y="3856265"/>
                  <a:pt x="2637065" y="3856265"/>
                </a:cubicBezTo>
                <a:cubicBezTo>
                  <a:pt x="2682656" y="3856265"/>
                  <a:pt x="2719615" y="3893224"/>
                  <a:pt x="2719616" y="3938815"/>
                </a:cubicBezTo>
                <a:cubicBezTo>
                  <a:pt x="2719615" y="3984406"/>
                  <a:pt x="2682656" y="4021365"/>
                  <a:pt x="2637065" y="4021365"/>
                </a:cubicBezTo>
                <a:cubicBezTo>
                  <a:pt x="2591474" y="4021365"/>
                  <a:pt x="2554515" y="3984406"/>
                  <a:pt x="2554515" y="3938815"/>
                </a:cubicBezTo>
                <a:cubicBezTo>
                  <a:pt x="2554515" y="3904622"/>
                  <a:pt x="2575305" y="3875284"/>
                  <a:pt x="2604934" y="3862752"/>
                </a:cubicBezTo>
                <a:close/>
                <a:moveTo>
                  <a:pt x="50418" y="4752659"/>
                </a:moveTo>
                <a:cubicBezTo>
                  <a:pt x="60294" y="4748482"/>
                  <a:pt x="71152" y="4746172"/>
                  <a:pt x="82550" y="4746172"/>
                </a:cubicBezTo>
                <a:cubicBezTo>
                  <a:pt x="128141" y="4746172"/>
                  <a:pt x="165100" y="4783131"/>
                  <a:pt x="165100" y="4828722"/>
                </a:cubicBezTo>
                <a:cubicBezTo>
                  <a:pt x="165100" y="4874313"/>
                  <a:pt x="128141" y="4911272"/>
                  <a:pt x="82550" y="4911272"/>
                </a:cubicBezTo>
                <a:cubicBezTo>
                  <a:pt x="36959" y="4911272"/>
                  <a:pt x="0" y="4874313"/>
                  <a:pt x="0" y="4828722"/>
                </a:cubicBezTo>
                <a:cubicBezTo>
                  <a:pt x="0" y="4794529"/>
                  <a:pt x="20789" y="4765191"/>
                  <a:pt x="50418" y="4752659"/>
                </a:cubicBezTo>
                <a:close/>
                <a:moveTo>
                  <a:pt x="1646990" y="4159387"/>
                </a:moveTo>
                <a:cubicBezTo>
                  <a:pt x="1656866" y="4155210"/>
                  <a:pt x="1667725" y="4152900"/>
                  <a:pt x="1679122" y="4152900"/>
                </a:cubicBezTo>
                <a:cubicBezTo>
                  <a:pt x="1724713" y="4152900"/>
                  <a:pt x="1761672" y="4189859"/>
                  <a:pt x="1761672" y="4235450"/>
                </a:cubicBezTo>
                <a:cubicBezTo>
                  <a:pt x="1761671" y="4281041"/>
                  <a:pt x="1724713" y="4318000"/>
                  <a:pt x="1679122" y="4318000"/>
                </a:cubicBezTo>
                <a:cubicBezTo>
                  <a:pt x="1633531" y="4318000"/>
                  <a:pt x="1596572" y="4281041"/>
                  <a:pt x="1596572" y="4235450"/>
                </a:cubicBezTo>
                <a:cubicBezTo>
                  <a:pt x="1596572" y="4201257"/>
                  <a:pt x="1617362" y="4171919"/>
                  <a:pt x="1646990" y="4159387"/>
                </a:cubicBezTo>
                <a:close/>
                <a:moveTo>
                  <a:pt x="3243561" y="3566115"/>
                </a:moveTo>
                <a:cubicBezTo>
                  <a:pt x="3253437" y="3561938"/>
                  <a:pt x="3264295" y="3559628"/>
                  <a:pt x="3275693" y="3559628"/>
                </a:cubicBezTo>
                <a:cubicBezTo>
                  <a:pt x="3321284" y="3559628"/>
                  <a:pt x="3358243" y="3596587"/>
                  <a:pt x="3358243" y="3642178"/>
                </a:cubicBezTo>
                <a:cubicBezTo>
                  <a:pt x="3358243" y="3687769"/>
                  <a:pt x="3321284" y="3724728"/>
                  <a:pt x="3275693" y="3724728"/>
                </a:cubicBezTo>
                <a:cubicBezTo>
                  <a:pt x="3230102" y="3724728"/>
                  <a:pt x="3193143" y="3687769"/>
                  <a:pt x="3193143" y="3642178"/>
                </a:cubicBezTo>
                <a:cubicBezTo>
                  <a:pt x="3193142" y="3607985"/>
                  <a:pt x="3213932" y="3578647"/>
                  <a:pt x="3243561" y="3566115"/>
                </a:cubicBezTo>
                <a:close/>
                <a:moveTo>
                  <a:pt x="689046" y="4456022"/>
                </a:moveTo>
                <a:cubicBezTo>
                  <a:pt x="698921" y="4451845"/>
                  <a:pt x="709780" y="4449535"/>
                  <a:pt x="721178" y="4449535"/>
                </a:cubicBezTo>
                <a:cubicBezTo>
                  <a:pt x="766769" y="4449535"/>
                  <a:pt x="803728" y="4486494"/>
                  <a:pt x="803728" y="4532085"/>
                </a:cubicBezTo>
                <a:cubicBezTo>
                  <a:pt x="803728" y="4577676"/>
                  <a:pt x="766769" y="4614635"/>
                  <a:pt x="721178" y="4614635"/>
                </a:cubicBezTo>
                <a:cubicBezTo>
                  <a:pt x="675587" y="4614635"/>
                  <a:pt x="638628" y="4577676"/>
                  <a:pt x="638628" y="4532085"/>
                </a:cubicBezTo>
                <a:cubicBezTo>
                  <a:pt x="638628" y="4497892"/>
                  <a:pt x="659418" y="4468554"/>
                  <a:pt x="689046" y="4456022"/>
                </a:cubicBezTo>
                <a:close/>
                <a:moveTo>
                  <a:pt x="2285618" y="3862752"/>
                </a:moveTo>
                <a:cubicBezTo>
                  <a:pt x="2295494" y="3858575"/>
                  <a:pt x="2306352" y="3856265"/>
                  <a:pt x="2317750" y="3856265"/>
                </a:cubicBezTo>
                <a:cubicBezTo>
                  <a:pt x="2363341" y="3856265"/>
                  <a:pt x="2400300" y="3893224"/>
                  <a:pt x="2400300" y="3938815"/>
                </a:cubicBezTo>
                <a:cubicBezTo>
                  <a:pt x="2400300" y="3984406"/>
                  <a:pt x="2363341" y="4021365"/>
                  <a:pt x="2317750" y="4021365"/>
                </a:cubicBezTo>
                <a:cubicBezTo>
                  <a:pt x="2272159" y="4021365"/>
                  <a:pt x="2235200" y="3984406"/>
                  <a:pt x="2235200" y="3938815"/>
                </a:cubicBezTo>
                <a:cubicBezTo>
                  <a:pt x="2235200" y="3904622"/>
                  <a:pt x="2255990" y="3875284"/>
                  <a:pt x="2285618" y="3862752"/>
                </a:cubicBezTo>
                <a:close/>
                <a:moveTo>
                  <a:pt x="1327675" y="4159387"/>
                </a:moveTo>
                <a:cubicBezTo>
                  <a:pt x="1337550" y="4155210"/>
                  <a:pt x="1348409" y="4152899"/>
                  <a:pt x="1359807" y="4152900"/>
                </a:cubicBezTo>
                <a:cubicBezTo>
                  <a:pt x="1405398" y="4152900"/>
                  <a:pt x="1442357" y="4189859"/>
                  <a:pt x="1442357" y="4235450"/>
                </a:cubicBezTo>
                <a:cubicBezTo>
                  <a:pt x="1442358" y="4281041"/>
                  <a:pt x="1405398" y="4318000"/>
                  <a:pt x="1359807" y="4318000"/>
                </a:cubicBezTo>
                <a:cubicBezTo>
                  <a:pt x="1314216" y="4318000"/>
                  <a:pt x="1277257" y="4281041"/>
                  <a:pt x="1277257" y="4235450"/>
                </a:cubicBezTo>
                <a:cubicBezTo>
                  <a:pt x="1277257" y="4201257"/>
                  <a:pt x="1298047" y="4171919"/>
                  <a:pt x="1327675" y="4159387"/>
                </a:cubicBezTo>
                <a:close/>
                <a:moveTo>
                  <a:pt x="2924246" y="3566115"/>
                </a:moveTo>
                <a:cubicBezTo>
                  <a:pt x="2934122" y="3561938"/>
                  <a:pt x="2944980" y="3559628"/>
                  <a:pt x="2956378" y="3559628"/>
                </a:cubicBezTo>
                <a:cubicBezTo>
                  <a:pt x="3001968" y="3559628"/>
                  <a:pt x="3038928" y="3596587"/>
                  <a:pt x="3038928" y="3642178"/>
                </a:cubicBezTo>
                <a:cubicBezTo>
                  <a:pt x="3038928" y="3687769"/>
                  <a:pt x="3001969" y="3724728"/>
                  <a:pt x="2956378" y="3724728"/>
                </a:cubicBezTo>
                <a:cubicBezTo>
                  <a:pt x="2910787" y="3724728"/>
                  <a:pt x="2873828" y="3687769"/>
                  <a:pt x="2873828" y="3642178"/>
                </a:cubicBezTo>
                <a:cubicBezTo>
                  <a:pt x="2873827" y="3607985"/>
                  <a:pt x="2894617" y="3578647"/>
                  <a:pt x="2924246" y="3566115"/>
                </a:cubicBezTo>
                <a:close/>
                <a:moveTo>
                  <a:pt x="369733" y="4456022"/>
                </a:moveTo>
                <a:cubicBezTo>
                  <a:pt x="379609" y="4451845"/>
                  <a:pt x="390467" y="4449535"/>
                  <a:pt x="401865" y="4449535"/>
                </a:cubicBezTo>
                <a:cubicBezTo>
                  <a:pt x="447456" y="4449535"/>
                  <a:pt x="484415" y="4486494"/>
                  <a:pt x="484415" y="4532085"/>
                </a:cubicBezTo>
                <a:cubicBezTo>
                  <a:pt x="484415" y="4577676"/>
                  <a:pt x="447456" y="4614635"/>
                  <a:pt x="401865" y="4614635"/>
                </a:cubicBezTo>
                <a:cubicBezTo>
                  <a:pt x="356274" y="4614635"/>
                  <a:pt x="319315" y="4577676"/>
                  <a:pt x="319315" y="4532085"/>
                </a:cubicBezTo>
                <a:cubicBezTo>
                  <a:pt x="319315" y="4497891"/>
                  <a:pt x="340105" y="4468554"/>
                  <a:pt x="369733" y="4456022"/>
                </a:cubicBezTo>
                <a:close/>
                <a:moveTo>
                  <a:pt x="1966302" y="3862752"/>
                </a:moveTo>
                <a:cubicBezTo>
                  <a:pt x="1976179" y="3858575"/>
                  <a:pt x="1987037" y="3856266"/>
                  <a:pt x="1998435" y="3856265"/>
                </a:cubicBezTo>
                <a:cubicBezTo>
                  <a:pt x="2044026" y="3856265"/>
                  <a:pt x="2080985" y="3893224"/>
                  <a:pt x="2080985" y="3938815"/>
                </a:cubicBezTo>
                <a:cubicBezTo>
                  <a:pt x="2080985" y="3984406"/>
                  <a:pt x="2044026" y="4021365"/>
                  <a:pt x="1998435" y="4021365"/>
                </a:cubicBezTo>
                <a:cubicBezTo>
                  <a:pt x="1952844" y="4021365"/>
                  <a:pt x="1915885" y="3984406"/>
                  <a:pt x="1915885" y="3938815"/>
                </a:cubicBezTo>
                <a:cubicBezTo>
                  <a:pt x="1915885" y="3904621"/>
                  <a:pt x="1936675" y="3875284"/>
                  <a:pt x="1966302" y="3862752"/>
                </a:cubicBezTo>
                <a:close/>
                <a:moveTo>
                  <a:pt x="3562875" y="3269480"/>
                </a:moveTo>
                <a:cubicBezTo>
                  <a:pt x="3572751" y="3265303"/>
                  <a:pt x="3583609" y="3262993"/>
                  <a:pt x="3595007" y="3262993"/>
                </a:cubicBezTo>
                <a:cubicBezTo>
                  <a:pt x="3640598" y="3262993"/>
                  <a:pt x="3677557" y="3299952"/>
                  <a:pt x="3677557" y="3345543"/>
                </a:cubicBezTo>
                <a:cubicBezTo>
                  <a:pt x="3677557" y="3391134"/>
                  <a:pt x="3640598" y="3428093"/>
                  <a:pt x="3595007" y="3428093"/>
                </a:cubicBezTo>
                <a:cubicBezTo>
                  <a:pt x="3549416" y="3428093"/>
                  <a:pt x="3512457" y="3391134"/>
                  <a:pt x="3512457" y="3345543"/>
                </a:cubicBezTo>
                <a:cubicBezTo>
                  <a:pt x="3512456" y="3311350"/>
                  <a:pt x="3533246" y="3282012"/>
                  <a:pt x="3562875" y="3269480"/>
                </a:cubicBezTo>
                <a:close/>
                <a:moveTo>
                  <a:pt x="1008360" y="4159387"/>
                </a:moveTo>
                <a:cubicBezTo>
                  <a:pt x="1018236" y="4155210"/>
                  <a:pt x="1029095" y="4152900"/>
                  <a:pt x="1040493" y="4152900"/>
                </a:cubicBezTo>
                <a:cubicBezTo>
                  <a:pt x="1086084" y="4152900"/>
                  <a:pt x="1123043" y="4189859"/>
                  <a:pt x="1123043" y="4235450"/>
                </a:cubicBezTo>
                <a:cubicBezTo>
                  <a:pt x="1123043" y="4281041"/>
                  <a:pt x="1086084" y="4318000"/>
                  <a:pt x="1040493" y="4318000"/>
                </a:cubicBezTo>
                <a:cubicBezTo>
                  <a:pt x="994902" y="4318000"/>
                  <a:pt x="957943" y="4281041"/>
                  <a:pt x="957943" y="4235450"/>
                </a:cubicBezTo>
                <a:cubicBezTo>
                  <a:pt x="957943" y="4201257"/>
                  <a:pt x="978733" y="4171919"/>
                  <a:pt x="1008360" y="4159387"/>
                </a:cubicBezTo>
                <a:close/>
                <a:moveTo>
                  <a:pt x="2604933" y="3566115"/>
                </a:moveTo>
                <a:cubicBezTo>
                  <a:pt x="2614809" y="3561938"/>
                  <a:pt x="2625667" y="3559628"/>
                  <a:pt x="2637065" y="3559628"/>
                </a:cubicBezTo>
                <a:cubicBezTo>
                  <a:pt x="2682656" y="3559628"/>
                  <a:pt x="2719615" y="3596587"/>
                  <a:pt x="2719615" y="3642178"/>
                </a:cubicBezTo>
                <a:cubicBezTo>
                  <a:pt x="2719615" y="3687769"/>
                  <a:pt x="2682656" y="3724728"/>
                  <a:pt x="2637065" y="3724728"/>
                </a:cubicBezTo>
                <a:cubicBezTo>
                  <a:pt x="2591474" y="3724728"/>
                  <a:pt x="2554515" y="3687769"/>
                  <a:pt x="2554515" y="3642178"/>
                </a:cubicBezTo>
                <a:cubicBezTo>
                  <a:pt x="2554514" y="3607985"/>
                  <a:pt x="2575304" y="3578647"/>
                  <a:pt x="2604933" y="3566115"/>
                </a:cubicBezTo>
                <a:close/>
                <a:moveTo>
                  <a:pt x="50418" y="4456022"/>
                </a:moveTo>
                <a:cubicBezTo>
                  <a:pt x="60294" y="4451845"/>
                  <a:pt x="71152" y="4449535"/>
                  <a:pt x="82550" y="4449535"/>
                </a:cubicBezTo>
                <a:cubicBezTo>
                  <a:pt x="128141" y="4449535"/>
                  <a:pt x="165100" y="4486494"/>
                  <a:pt x="165100" y="4532085"/>
                </a:cubicBezTo>
                <a:cubicBezTo>
                  <a:pt x="165100" y="4577676"/>
                  <a:pt x="128141" y="4614635"/>
                  <a:pt x="82550" y="4614635"/>
                </a:cubicBezTo>
                <a:cubicBezTo>
                  <a:pt x="36959" y="4614635"/>
                  <a:pt x="0" y="4577676"/>
                  <a:pt x="0" y="4532085"/>
                </a:cubicBezTo>
                <a:cubicBezTo>
                  <a:pt x="0" y="4497892"/>
                  <a:pt x="20789" y="4468554"/>
                  <a:pt x="50418" y="4456022"/>
                </a:cubicBezTo>
                <a:close/>
                <a:moveTo>
                  <a:pt x="1646989" y="3862752"/>
                </a:moveTo>
                <a:cubicBezTo>
                  <a:pt x="1656866" y="3858575"/>
                  <a:pt x="1667724" y="3856265"/>
                  <a:pt x="1679122" y="3856265"/>
                </a:cubicBezTo>
                <a:cubicBezTo>
                  <a:pt x="1724713" y="3856265"/>
                  <a:pt x="1761672" y="3893224"/>
                  <a:pt x="1761672" y="3938815"/>
                </a:cubicBezTo>
                <a:cubicBezTo>
                  <a:pt x="1761672" y="3984406"/>
                  <a:pt x="1724713" y="4021365"/>
                  <a:pt x="1679122" y="4021365"/>
                </a:cubicBezTo>
                <a:cubicBezTo>
                  <a:pt x="1633531" y="4021365"/>
                  <a:pt x="1596572" y="3984406"/>
                  <a:pt x="1596572" y="3938815"/>
                </a:cubicBezTo>
                <a:cubicBezTo>
                  <a:pt x="1596572" y="3904622"/>
                  <a:pt x="1617362" y="3875284"/>
                  <a:pt x="1646989" y="3862752"/>
                </a:cubicBezTo>
                <a:close/>
                <a:moveTo>
                  <a:pt x="3243561" y="3269480"/>
                </a:moveTo>
                <a:cubicBezTo>
                  <a:pt x="3253437" y="3265303"/>
                  <a:pt x="3264295" y="3262993"/>
                  <a:pt x="3275693" y="3262993"/>
                </a:cubicBezTo>
                <a:cubicBezTo>
                  <a:pt x="3321284" y="3262993"/>
                  <a:pt x="3358243" y="3299952"/>
                  <a:pt x="3358243" y="3345543"/>
                </a:cubicBezTo>
                <a:cubicBezTo>
                  <a:pt x="3358243" y="3391134"/>
                  <a:pt x="3321284" y="3428093"/>
                  <a:pt x="3275693" y="3428093"/>
                </a:cubicBezTo>
                <a:cubicBezTo>
                  <a:pt x="3230102" y="3428093"/>
                  <a:pt x="3193143" y="3391134"/>
                  <a:pt x="3193143" y="3345543"/>
                </a:cubicBezTo>
                <a:cubicBezTo>
                  <a:pt x="3193142" y="3311350"/>
                  <a:pt x="3213932" y="3282012"/>
                  <a:pt x="3243561" y="3269480"/>
                </a:cubicBezTo>
                <a:close/>
                <a:moveTo>
                  <a:pt x="689046" y="4159387"/>
                </a:moveTo>
                <a:cubicBezTo>
                  <a:pt x="698921" y="4155210"/>
                  <a:pt x="709780" y="4152900"/>
                  <a:pt x="721178" y="4152900"/>
                </a:cubicBezTo>
                <a:cubicBezTo>
                  <a:pt x="766769" y="4152900"/>
                  <a:pt x="803728" y="4189859"/>
                  <a:pt x="803728" y="4235450"/>
                </a:cubicBezTo>
                <a:cubicBezTo>
                  <a:pt x="803728" y="4281041"/>
                  <a:pt x="766769" y="4318000"/>
                  <a:pt x="721178" y="4318000"/>
                </a:cubicBezTo>
                <a:cubicBezTo>
                  <a:pt x="675587" y="4318000"/>
                  <a:pt x="638628" y="4281041"/>
                  <a:pt x="638628" y="4235450"/>
                </a:cubicBezTo>
                <a:cubicBezTo>
                  <a:pt x="638628" y="4201257"/>
                  <a:pt x="659418" y="4171919"/>
                  <a:pt x="689046" y="4159387"/>
                </a:cubicBezTo>
                <a:close/>
                <a:moveTo>
                  <a:pt x="2285618" y="3566115"/>
                </a:moveTo>
                <a:cubicBezTo>
                  <a:pt x="2295494" y="3561938"/>
                  <a:pt x="2306352" y="3559628"/>
                  <a:pt x="2317750" y="3559628"/>
                </a:cubicBezTo>
                <a:cubicBezTo>
                  <a:pt x="2363341" y="3559628"/>
                  <a:pt x="2400300" y="3596587"/>
                  <a:pt x="2400300" y="3642178"/>
                </a:cubicBezTo>
                <a:cubicBezTo>
                  <a:pt x="2400300" y="3687769"/>
                  <a:pt x="2363341" y="3724728"/>
                  <a:pt x="2317750" y="3724728"/>
                </a:cubicBezTo>
                <a:cubicBezTo>
                  <a:pt x="2272159" y="3724728"/>
                  <a:pt x="2235200" y="3687769"/>
                  <a:pt x="2235200" y="3642178"/>
                </a:cubicBezTo>
                <a:cubicBezTo>
                  <a:pt x="2235199" y="3607985"/>
                  <a:pt x="2255989" y="3578647"/>
                  <a:pt x="2285618" y="3566115"/>
                </a:cubicBezTo>
                <a:close/>
                <a:moveTo>
                  <a:pt x="1327675" y="3862752"/>
                </a:moveTo>
                <a:cubicBezTo>
                  <a:pt x="1337551" y="3858574"/>
                  <a:pt x="1348410" y="3856265"/>
                  <a:pt x="1359807" y="3856265"/>
                </a:cubicBezTo>
                <a:cubicBezTo>
                  <a:pt x="1405398" y="3856265"/>
                  <a:pt x="1442357" y="3893224"/>
                  <a:pt x="1442357" y="3938815"/>
                </a:cubicBezTo>
                <a:cubicBezTo>
                  <a:pt x="1442358" y="3984406"/>
                  <a:pt x="1405398" y="4021365"/>
                  <a:pt x="1359807" y="4021365"/>
                </a:cubicBezTo>
                <a:cubicBezTo>
                  <a:pt x="1314216" y="4021365"/>
                  <a:pt x="1277257" y="3984406"/>
                  <a:pt x="1277257" y="3938815"/>
                </a:cubicBezTo>
                <a:cubicBezTo>
                  <a:pt x="1277257" y="3904622"/>
                  <a:pt x="1298047" y="3875284"/>
                  <a:pt x="1327675" y="3862752"/>
                </a:cubicBezTo>
                <a:close/>
                <a:moveTo>
                  <a:pt x="2924246" y="3269480"/>
                </a:moveTo>
                <a:cubicBezTo>
                  <a:pt x="2934122" y="3265303"/>
                  <a:pt x="2944980" y="3262993"/>
                  <a:pt x="2956378" y="3262993"/>
                </a:cubicBezTo>
                <a:cubicBezTo>
                  <a:pt x="3001969" y="3262993"/>
                  <a:pt x="3038928" y="3299952"/>
                  <a:pt x="3038928" y="3345543"/>
                </a:cubicBezTo>
                <a:cubicBezTo>
                  <a:pt x="3038928" y="3391134"/>
                  <a:pt x="3001969" y="3428093"/>
                  <a:pt x="2956378" y="3428093"/>
                </a:cubicBezTo>
                <a:cubicBezTo>
                  <a:pt x="2910787" y="3428093"/>
                  <a:pt x="2873828" y="3391134"/>
                  <a:pt x="2873828" y="3345543"/>
                </a:cubicBezTo>
                <a:cubicBezTo>
                  <a:pt x="2873827" y="3311350"/>
                  <a:pt x="2894617" y="3282012"/>
                  <a:pt x="2924246" y="3269480"/>
                </a:cubicBezTo>
                <a:close/>
                <a:moveTo>
                  <a:pt x="369733" y="4159387"/>
                </a:moveTo>
                <a:cubicBezTo>
                  <a:pt x="379609" y="4155210"/>
                  <a:pt x="390468" y="4152900"/>
                  <a:pt x="401865" y="4152900"/>
                </a:cubicBezTo>
                <a:cubicBezTo>
                  <a:pt x="447456" y="4152900"/>
                  <a:pt x="484415" y="4189859"/>
                  <a:pt x="484415" y="4235450"/>
                </a:cubicBezTo>
                <a:cubicBezTo>
                  <a:pt x="484415" y="4281041"/>
                  <a:pt x="447456" y="4318000"/>
                  <a:pt x="401865" y="4318000"/>
                </a:cubicBezTo>
                <a:cubicBezTo>
                  <a:pt x="356274" y="4318000"/>
                  <a:pt x="319315" y="4281041"/>
                  <a:pt x="319315" y="4235450"/>
                </a:cubicBezTo>
                <a:cubicBezTo>
                  <a:pt x="319315" y="4201257"/>
                  <a:pt x="340105" y="4171919"/>
                  <a:pt x="369733" y="4159387"/>
                </a:cubicBezTo>
                <a:close/>
                <a:moveTo>
                  <a:pt x="1966303" y="3566115"/>
                </a:moveTo>
                <a:cubicBezTo>
                  <a:pt x="1976179" y="3561938"/>
                  <a:pt x="1987037" y="3559628"/>
                  <a:pt x="1998435" y="3559628"/>
                </a:cubicBezTo>
                <a:cubicBezTo>
                  <a:pt x="2044025" y="3559628"/>
                  <a:pt x="2080985" y="3596587"/>
                  <a:pt x="2080985" y="3642178"/>
                </a:cubicBezTo>
                <a:cubicBezTo>
                  <a:pt x="2080985" y="3687769"/>
                  <a:pt x="2044026" y="3724728"/>
                  <a:pt x="1998435" y="3724728"/>
                </a:cubicBezTo>
                <a:cubicBezTo>
                  <a:pt x="1952844" y="3724728"/>
                  <a:pt x="1915885" y="3687769"/>
                  <a:pt x="1915885" y="3642178"/>
                </a:cubicBezTo>
                <a:cubicBezTo>
                  <a:pt x="1915885" y="3607985"/>
                  <a:pt x="1936674" y="3578647"/>
                  <a:pt x="1966303" y="3566115"/>
                </a:cubicBezTo>
                <a:close/>
                <a:moveTo>
                  <a:pt x="3562876" y="2972844"/>
                </a:moveTo>
                <a:lnTo>
                  <a:pt x="3591802" y="2967004"/>
                </a:lnTo>
                <a:lnTo>
                  <a:pt x="3645631" y="3112502"/>
                </a:lnTo>
                <a:lnTo>
                  <a:pt x="3627139" y="3124970"/>
                </a:lnTo>
                <a:cubicBezTo>
                  <a:pt x="3617263" y="3129147"/>
                  <a:pt x="3606405" y="3131457"/>
                  <a:pt x="3595007" y="3131457"/>
                </a:cubicBezTo>
                <a:cubicBezTo>
                  <a:pt x="3549416" y="3131457"/>
                  <a:pt x="3512457" y="3094498"/>
                  <a:pt x="3512457" y="3048907"/>
                </a:cubicBezTo>
                <a:cubicBezTo>
                  <a:pt x="3512457" y="3014714"/>
                  <a:pt x="3533247" y="2985376"/>
                  <a:pt x="3562876" y="2972844"/>
                </a:cubicBezTo>
                <a:close/>
                <a:moveTo>
                  <a:pt x="1008361" y="3862752"/>
                </a:moveTo>
                <a:cubicBezTo>
                  <a:pt x="1018237" y="3858575"/>
                  <a:pt x="1029095" y="3856265"/>
                  <a:pt x="1040493" y="3856265"/>
                </a:cubicBezTo>
                <a:cubicBezTo>
                  <a:pt x="1086084" y="3856265"/>
                  <a:pt x="1123043" y="3893224"/>
                  <a:pt x="1123043" y="3938815"/>
                </a:cubicBezTo>
                <a:cubicBezTo>
                  <a:pt x="1123042" y="3984406"/>
                  <a:pt x="1086084" y="4021365"/>
                  <a:pt x="1040493" y="4021365"/>
                </a:cubicBezTo>
                <a:cubicBezTo>
                  <a:pt x="994902" y="4021365"/>
                  <a:pt x="957943" y="3984406"/>
                  <a:pt x="957943" y="3938815"/>
                </a:cubicBezTo>
                <a:cubicBezTo>
                  <a:pt x="957943" y="3904622"/>
                  <a:pt x="978733" y="3875284"/>
                  <a:pt x="1008361" y="3862752"/>
                </a:cubicBezTo>
                <a:close/>
                <a:moveTo>
                  <a:pt x="2604933" y="3269480"/>
                </a:moveTo>
                <a:cubicBezTo>
                  <a:pt x="2614809" y="3265303"/>
                  <a:pt x="2625667" y="3262993"/>
                  <a:pt x="2637065" y="3262993"/>
                </a:cubicBezTo>
                <a:cubicBezTo>
                  <a:pt x="2682656" y="3262993"/>
                  <a:pt x="2719615" y="3299952"/>
                  <a:pt x="2719615" y="3345543"/>
                </a:cubicBezTo>
                <a:cubicBezTo>
                  <a:pt x="2719615" y="3391134"/>
                  <a:pt x="2682656" y="3428093"/>
                  <a:pt x="2637065" y="3428093"/>
                </a:cubicBezTo>
                <a:cubicBezTo>
                  <a:pt x="2591474" y="3428093"/>
                  <a:pt x="2554515" y="3391134"/>
                  <a:pt x="2554515" y="3345543"/>
                </a:cubicBezTo>
                <a:cubicBezTo>
                  <a:pt x="2554514" y="3311350"/>
                  <a:pt x="2575305" y="3282012"/>
                  <a:pt x="2604933" y="3269480"/>
                </a:cubicBezTo>
                <a:close/>
                <a:moveTo>
                  <a:pt x="50418" y="4159387"/>
                </a:moveTo>
                <a:cubicBezTo>
                  <a:pt x="60294" y="4155211"/>
                  <a:pt x="71153" y="4152900"/>
                  <a:pt x="82550" y="4152900"/>
                </a:cubicBezTo>
                <a:cubicBezTo>
                  <a:pt x="128141" y="4152900"/>
                  <a:pt x="165100" y="4189859"/>
                  <a:pt x="165100" y="4235450"/>
                </a:cubicBezTo>
                <a:cubicBezTo>
                  <a:pt x="165100" y="4281041"/>
                  <a:pt x="128141" y="4318000"/>
                  <a:pt x="82550" y="4318000"/>
                </a:cubicBezTo>
                <a:cubicBezTo>
                  <a:pt x="36959" y="4318000"/>
                  <a:pt x="0" y="4281041"/>
                  <a:pt x="0" y="4235450"/>
                </a:cubicBezTo>
                <a:cubicBezTo>
                  <a:pt x="0" y="4201257"/>
                  <a:pt x="20790" y="4171919"/>
                  <a:pt x="50418" y="4159387"/>
                </a:cubicBezTo>
                <a:close/>
                <a:moveTo>
                  <a:pt x="1646990" y="3566115"/>
                </a:moveTo>
                <a:cubicBezTo>
                  <a:pt x="1656866" y="3561938"/>
                  <a:pt x="1667724" y="3559629"/>
                  <a:pt x="1679122" y="3559628"/>
                </a:cubicBezTo>
                <a:cubicBezTo>
                  <a:pt x="1724713" y="3559629"/>
                  <a:pt x="1761672" y="3596587"/>
                  <a:pt x="1761672" y="3642178"/>
                </a:cubicBezTo>
                <a:cubicBezTo>
                  <a:pt x="1761672" y="3687769"/>
                  <a:pt x="1724713" y="3724728"/>
                  <a:pt x="1679122" y="3724728"/>
                </a:cubicBezTo>
                <a:cubicBezTo>
                  <a:pt x="1633531" y="3724728"/>
                  <a:pt x="1596572" y="3687769"/>
                  <a:pt x="1596572" y="3642178"/>
                </a:cubicBezTo>
                <a:cubicBezTo>
                  <a:pt x="1596571" y="3607985"/>
                  <a:pt x="1617361" y="3578647"/>
                  <a:pt x="1646990" y="3566115"/>
                </a:cubicBezTo>
                <a:close/>
                <a:moveTo>
                  <a:pt x="3243561" y="2972845"/>
                </a:moveTo>
                <a:cubicBezTo>
                  <a:pt x="3253437" y="2968667"/>
                  <a:pt x="3264295" y="2966357"/>
                  <a:pt x="3275693" y="2966357"/>
                </a:cubicBezTo>
                <a:cubicBezTo>
                  <a:pt x="3321284" y="2966357"/>
                  <a:pt x="3358244" y="3003316"/>
                  <a:pt x="3358243" y="3048907"/>
                </a:cubicBezTo>
                <a:cubicBezTo>
                  <a:pt x="3358243" y="3094498"/>
                  <a:pt x="3321284" y="3131457"/>
                  <a:pt x="3275693" y="3131457"/>
                </a:cubicBezTo>
                <a:cubicBezTo>
                  <a:pt x="3230102" y="3131457"/>
                  <a:pt x="3193143" y="3094498"/>
                  <a:pt x="3193144" y="3048907"/>
                </a:cubicBezTo>
                <a:cubicBezTo>
                  <a:pt x="3193143" y="3014714"/>
                  <a:pt x="3213933" y="2985376"/>
                  <a:pt x="3243561" y="2972845"/>
                </a:cubicBezTo>
                <a:close/>
                <a:moveTo>
                  <a:pt x="689045" y="3862753"/>
                </a:moveTo>
                <a:cubicBezTo>
                  <a:pt x="698922" y="3858575"/>
                  <a:pt x="709780" y="3856265"/>
                  <a:pt x="721178" y="3856265"/>
                </a:cubicBezTo>
                <a:cubicBezTo>
                  <a:pt x="766769" y="3856265"/>
                  <a:pt x="803728" y="3893224"/>
                  <a:pt x="803728" y="3938815"/>
                </a:cubicBezTo>
                <a:cubicBezTo>
                  <a:pt x="803729" y="3984406"/>
                  <a:pt x="766769" y="4021365"/>
                  <a:pt x="721178" y="4021365"/>
                </a:cubicBezTo>
                <a:cubicBezTo>
                  <a:pt x="675587" y="4021365"/>
                  <a:pt x="638628" y="3984406"/>
                  <a:pt x="638628" y="3938815"/>
                </a:cubicBezTo>
                <a:cubicBezTo>
                  <a:pt x="638628" y="3904622"/>
                  <a:pt x="659418" y="3875284"/>
                  <a:pt x="689045" y="3862753"/>
                </a:cubicBezTo>
                <a:close/>
                <a:moveTo>
                  <a:pt x="2285618" y="3269481"/>
                </a:moveTo>
                <a:cubicBezTo>
                  <a:pt x="2295494" y="3265303"/>
                  <a:pt x="2306352" y="3262993"/>
                  <a:pt x="2317750" y="3262993"/>
                </a:cubicBezTo>
                <a:cubicBezTo>
                  <a:pt x="2363341" y="3262994"/>
                  <a:pt x="2400300" y="3299953"/>
                  <a:pt x="2400300" y="3345544"/>
                </a:cubicBezTo>
                <a:cubicBezTo>
                  <a:pt x="2400300" y="3391134"/>
                  <a:pt x="2363341" y="3428093"/>
                  <a:pt x="2317750" y="3428093"/>
                </a:cubicBezTo>
                <a:cubicBezTo>
                  <a:pt x="2272159" y="3428093"/>
                  <a:pt x="2235200" y="3391135"/>
                  <a:pt x="2235200" y="3345544"/>
                </a:cubicBezTo>
                <a:cubicBezTo>
                  <a:pt x="2235200" y="3311351"/>
                  <a:pt x="2255989" y="3282012"/>
                  <a:pt x="2285618" y="3269481"/>
                </a:cubicBezTo>
                <a:close/>
                <a:moveTo>
                  <a:pt x="1327675" y="3566115"/>
                </a:moveTo>
                <a:cubicBezTo>
                  <a:pt x="1337551" y="3561939"/>
                  <a:pt x="1348409" y="3559628"/>
                  <a:pt x="1359807" y="3559628"/>
                </a:cubicBezTo>
                <a:cubicBezTo>
                  <a:pt x="1405398" y="3559628"/>
                  <a:pt x="1442357" y="3596587"/>
                  <a:pt x="1442357" y="3642178"/>
                </a:cubicBezTo>
                <a:cubicBezTo>
                  <a:pt x="1442357" y="3687769"/>
                  <a:pt x="1405398" y="3724728"/>
                  <a:pt x="1359807" y="3724728"/>
                </a:cubicBezTo>
                <a:cubicBezTo>
                  <a:pt x="1314216" y="3724728"/>
                  <a:pt x="1277257" y="3687769"/>
                  <a:pt x="1277257" y="3642178"/>
                </a:cubicBezTo>
                <a:cubicBezTo>
                  <a:pt x="1277257" y="3607985"/>
                  <a:pt x="1298046" y="3578647"/>
                  <a:pt x="1327675" y="3566115"/>
                </a:cubicBezTo>
                <a:close/>
                <a:moveTo>
                  <a:pt x="2924246" y="2972845"/>
                </a:moveTo>
                <a:cubicBezTo>
                  <a:pt x="2934122" y="2968667"/>
                  <a:pt x="2944980" y="2966357"/>
                  <a:pt x="2956378" y="2966357"/>
                </a:cubicBezTo>
                <a:cubicBezTo>
                  <a:pt x="3001969" y="2966357"/>
                  <a:pt x="3038928" y="3003316"/>
                  <a:pt x="3038928" y="3048907"/>
                </a:cubicBezTo>
                <a:cubicBezTo>
                  <a:pt x="3038928" y="3094498"/>
                  <a:pt x="3001969" y="3131457"/>
                  <a:pt x="2956378" y="3131457"/>
                </a:cubicBezTo>
                <a:cubicBezTo>
                  <a:pt x="2910787" y="3131457"/>
                  <a:pt x="2873828" y="3094498"/>
                  <a:pt x="2873828" y="3048907"/>
                </a:cubicBezTo>
                <a:cubicBezTo>
                  <a:pt x="2873828" y="3014714"/>
                  <a:pt x="2894618" y="2985376"/>
                  <a:pt x="2924246" y="2972845"/>
                </a:cubicBezTo>
                <a:close/>
                <a:moveTo>
                  <a:pt x="3512575" y="2752856"/>
                </a:moveTo>
                <a:lnTo>
                  <a:pt x="3530695" y="2801834"/>
                </a:lnTo>
                <a:lnTo>
                  <a:pt x="3518945" y="2784404"/>
                </a:lnTo>
                <a:close/>
                <a:moveTo>
                  <a:pt x="369733" y="3862753"/>
                </a:moveTo>
                <a:cubicBezTo>
                  <a:pt x="379609" y="3858576"/>
                  <a:pt x="390467" y="3856266"/>
                  <a:pt x="401865" y="3856265"/>
                </a:cubicBezTo>
                <a:cubicBezTo>
                  <a:pt x="447456" y="3856265"/>
                  <a:pt x="484416" y="3893224"/>
                  <a:pt x="484416" y="3938815"/>
                </a:cubicBezTo>
                <a:cubicBezTo>
                  <a:pt x="484415" y="3984406"/>
                  <a:pt x="447456" y="4021365"/>
                  <a:pt x="401865" y="4021365"/>
                </a:cubicBezTo>
                <a:cubicBezTo>
                  <a:pt x="356274" y="4021365"/>
                  <a:pt x="319316" y="3984406"/>
                  <a:pt x="319315" y="3938816"/>
                </a:cubicBezTo>
                <a:cubicBezTo>
                  <a:pt x="319315" y="3904622"/>
                  <a:pt x="340105" y="3875284"/>
                  <a:pt x="369733" y="3862753"/>
                </a:cubicBezTo>
                <a:close/>
                <a:moveTo>
                  <a:pt x="1966303" y="3269481"/>
                </a:moveTo>
                <a:cubicBezTo>
                  <a:pt x="1976179" y="3265303"/>
                  <a:pt x="1987037" y="3262993"/>
                  <a:pt x="1998435" y="3262993"/>
                </a:cubicBezTo>
                <a:cubicBezTo>
                  <a:pt x="2044026" y="3262993"/>
                  <a:pt x="2080985" y="3299952"/>
                  <a:pt x="2080985" y="3345543"/>
                </a:cubicBezTo>
                <a:cubicBezTo>
                  <a:pt x="2080985" y="3391134"/>
                  <a:pt x="2044026" y="3428093"/>
                  <a:pt x="1998435" y="3428093"/>
                </a:cubicBezTo>
                <a:cubicBezTo>
                  <a:pt x="1952844" y="3428093"/>
                  <a:pt x="1915885" y="3391134"/>
                  <a:pt x="1915885" y="3345543"/>
                </a:cubicBezTo>
                <a:cubicBezTo>
                  <a:pt x="1915885" y="3311350"/>
                  <a:pt x="1936674" y="3282012"/>
                  <a:pt x="1966303" y="3269481"/>
                </a:cubicBezTo>
                <a:close/>
                <a:moveTo>
                  <a:pt x="1008361" y="3566115"/>
                </a:moveTo>
                <a:cubicBezTo>
                  <a:pt x="1018237" y="3561938"/>
                  <a:pt x="1029095" y="3559629"/>
                  <a:pt x="1040493" y="3559628"/>
                </a:cubicBezTo>
                <a:cubicBezTo>
                  <a:pt x="1086084" y="3559628"/>
                  <a:pt x="1123043" y="3596587"/>
                  <a:pt x="1123043" y="3642178"/>
                </a:cubicBezTo>
                <a:cubicBezTo>
                  <a:pt x="1123043" y="3687770"/>
                  <a:pt x="1086084" y="3724728"/>
                  <a:pt x="1040493" y="3724728"/>
                </a:cubicBezTo>
                <a:cubicBezTo>
                  <a:pt x="994902" y="3724728"/>
                  <a:pt x="957943" y="3687769"/>
                  <a:pt x="957943" y="3642178"/>
                </a:cubicBezTo>
                <a:cubicBezTo>
                  <a:pt x="957942" y="3607985"/>
                  <a:pt x="978732" y="3578647"/>
                  <a:pt x="1008361" y="3566115"/>
                </a:cubicBezTo>
                <a:close/>
                <a:moveTo>
                  <a:pt x="2604934" y="2972844"/>
                </a:moveTo>
                <a:cubicBezTo>
                  <a:pt x="2614810" y="2968667"/>
                  <a:pt x="2625668" y="2966357"/>
                  <a:pt x="2637065" y="2966357"/>
                </a:cubicBezTo>
                <a:cubicBezTo>
                  <a:pt x="2682656" y="2966357"/>
                  <a:pt x="2719615" y="3003316"/>
                  <a:pt x="2719615" y="3048907"/>
                </a:cubicBezTo>
                <a:cubicBezTo>
                  <a:pt x="2719615" y="3094498"/>
                  <a:pt x="2682656" y="3131457"/>
                  <a:pt x="2637065" y="3131457"/>
                </a:cubicBezTo>
                <a:cubicBezTo>
                  <a:pt x="2591474" y="3131457"/>
                  <a:pt x="2554515" y="3094498"/>
                  <a:pt x="2554515" y="3048907"/>
                </a:cubicBezTo>
                <a:cubicBezTo>
                  <a:pt x="2554515" y="3014714"/>
                  <a:pt x="2575305" y="2985376"/>
                  <a:pt x="2604934" y="2972844"/>
                </a:cubicBezTo>
                <a:close/>
                <a:moveTo>
                  <a:pt x="50418" y="3862752"/>
                </a:moveTo>
                <a:cubicBezTo>
                  <a:pt x="60295" y="3858575"/>
                  <a:pt x="71153" y="3856265"/>
                  <a:pt x="82550" y="3856265"/>
                </a:cubicBezTo>
                <a:cubicBezTo>
                  <a:pt x="128141" y="3856265"/>
                  <a:pt x="165100" y="3893224"/>
                  <a:pt x="165100" y="3938815"/>
                </a:cubicBezTo>
                <a:cubicBezTo>
                  <a:pt x="165100" y="3984406"/>
                  <a:pt x="128141" y="4021365"/>
                  <a:pt x="82550" y="4021365"/>
                </a:cubicBezTo>
                <a:cubicBezTo>
                  <a:pt x="36959" y="4021365"/>
                  <a:pt x="0" y="3984406"/>
                  <a:pt x="0" y="3938815"/>
                </a:cubicBezTo>
                <a:cubicBezTo>
                  <a:pt x="0" y="3904622"/>
                  <a:pt x="20790" y="3875284"/>
                  <a:pt x="50418" y="3862752"/>
                </a:cubicBezTo>
                <a:close/>
                <a:moveTo>
                  <a:pt x="1646990" y="3269480"/>
                </a:moveTo>
                <a:cubicBezTo>
                  <a:pt x="1656866" y="3265303"/>
                  <a:pt x="1667724" y="3262993"/>
                  <a:pt x="1679122" y="3262993"/>
                </a:cubicBezTo>
                <a:cubicBezTo>
                  <a:pt x="1724713" y="3262993"/>
                  <a:pt x="1761672" y="3299952"/>
                  <a:pt x="1761672" y="3345543"/>
                </a:cubicBezTo>
                <a:cubicBezTo>
                  <a:pt x="1761672" y="3391134"/>
                  <a:pt x="1724713" y="3428093"/>
                  <a:pt x="1679122" y="3428093"/>
                </a:cubicBezTo>
                <a:cubicBezTo>
                  <a:pt x="1633531" y="3428093"/>
                  <a:pt x="1596572" y="3391134"/>
                  <a:pt x="1596572" y="3345543"/>
                </a:cubicBezTo>
                <a:cubicBezTo>
                  <a:pt x="1596571" y="3311350"/>
                  <a:pt x="1617361" y="3282012"/>
                  <a:pt x="1646990" y="3269480"/>
                </a:cubicBezTo>
                <a:close/>
                <a:moveTo>
                  <a:pt x="3243561" y="2676210"/>
                </a:moveTo>
                <a:cubicBezTo>
                  <a:pt x="3253437" y="2672032"/>
                  <a:pt x="3264295" y="2669722"/>
                  <a:pt x="3275693" y="2669722"/>
                </a:cubicBezTo>
                <a:cubicBezTo>
                  <a:pt x="3321284" y="2669722"/>
                  <a:pt x="3358243" y="2706681"/>
                  <a:pt x="3358243" y="2752272"/>
                </a:cubicBezTo>
                <a:cubicBezTo>
                  <a:pt x="3358243" y="2797863"/>
                  <a:pt x="3321283" y="2834822"/>
                  <a:pt x="3275693" y="2834822"/>
                </a:cubicBezTo>
                <a:cubicBezTo>
                  <a:pt x="3230102" y="2834822"/>
                  <a:pt x="3193143" y="2797863"/>
                  <a:pt x="3193143" y="2752272"/>
                </a:cubicBezTo>
                <a:cubicBezTo>
                  <a:pt x="3193143" y="2718079"/>
                  <a:pt x="3213932" y="2688741"/>
                  <a:pt x="3243561" y="2676210"/>
                </a:cubicBezTo>
                <a:close/>
                <a:moveTo>
                  <a:pt x="689046" y="3566115"/>
                </a:moveTo>
                <a:cubicBezTo>
                  <a:pt x="698922" y="3561938"/>
                  <a:pt x="709780" y="3559629"/>
                  <a:pt x="721178" y="3559628"/>
                </a:cubicBezTo>
                <a:cubicBezTo>
                  <a:pt x="766769" y="3559628"/>
                  <a:pt x="803728" y="3596587"/>
                  <a:pt x="803728" y="3642178"/>
                </a:cubicBezTo>
                <a:cubicBezTo>
                  <a:pt x="803728" y="3687769"/>
                  <a:pt x="766769" y="3724729"/>
                  <a:pt x="721178" y="3724728"/>
                </a:cubicBezTo>
                <a:cubicBezTo>
                  <a:pt x="675587" y="3724728"/>
                  <a:pt x="638628" y="3687769"/>
                  <a:pt x="638628" y="3642178"/>
                </a:cubicBezTo>
                <a:cubicBezTo>
                  <a:pt x="638628" y="3607985"/>
                  <a:pt x="659417" y="3578647"/>
                  <a:pt x="689046" y="3566115"/>
                </a:cubicBezTo>
                <a:close/>
                <a:moveTo>
                  <a:pt x="2285618" y="2972844"/>
                </a:moveTo>
                <a:cubicBezTo>
                  <a:pt x="2295494" y="2968667"/>
                  <a:pt x="2306353" y="2966357"/>
                  <a:pt x="2317750" y="2966357"/>
                </a:cubicBezTo>
                <a:cubicBezTo>
                  <a:pt x="2363341" y="2966357"/>
                  <a:pt x="2400300" y="3003316"/>
                  <a:pt x="2400300" y="3048907"/>
                </a:cubicBezTo>
                <a:cubicBezTo>
                  <a:pt x="2400300" y="3094498"/>
                  <a:pt x="2363341" y="3131457"/>
                  <a:pt x="2317750" y="3131458"/>
                </a:cubicBezTo>
                <a:cubicBezTo>
                  <a:pt x="2272159" y="3131457"/>
                  <a:pt x="2235200" y="3094498"/>
                  <a:pt x="2235200" y="3048907"/>
                </a:cubicBezTo>
                <a:cubicBezTo>
                  <a:pt x="2235200" y="3014714"/>
                  <a:pt x="2255990" y="2985376"/>
                  <a:pt x="2285618" y="2972844"/>
                </a:cubicBezTo>
                <a:close/>
                <a:moveTo>
                  <a:pt x="1327675" y="3269480"/>
                </a:moveTo>
                <a:cubicBezTo>
                  <a:pt x="1337551" y="3265303"/>
                  <a:pt x="1348409" y="3262993"/>
                  <a:pt x="1359807" y="3262993"/>
                </a:cubicBezTo>
                <a:cubicBezTo>
                  <a:pt x="1405398" y="3262993"/>
                  <a:pt x="1442357" y="3299952"/>
                  <a:pt x="1442357" y="3345543"/>
                </a:cubicBezTo>
                <a:cubicBezTo>
                  <a:pt x="1442357" y="3391134"/>
                  <a:pt x="1405398" y="3428093"/>
                  <a:pt x="1359807" y="3428093"/>
                </a:cubicBezTo>
                <a:cubicBezTo>
                  <a:pt x="1314216" y="3428093"/>
                  <a:pt x="1277257" y="3391134"/>
                  <a:pt x="1277257" y="3345543"/>
                </a:cubicBezTo>
                <a:cubicBezTo>
                  <a:pt x="1277256" y="3311350"/>
                  <a:pt x="1298046" y="3282012"/>
                  <a:pt x="1327675" y="3269480"/>
                </a:cubicBezTo>
                <a:close/>
                <a:moveTo>
                  <a:pt x="2924247" y="2676209"/>
                </a:moveTo>
                <a:cubicBezTo>
                  <a:pt x="2934122" y="2672032"/>
                  <a:pt x="2944980" y="2669723"/>
                  <a:pt x="2956378" y="2669722"/>
                </a:cubicBezTo>
                <a:cubicBezTo>
                  <a:pt x="3001970" y="2669723"/>
                  <a:pt x="3038928" y="2706681"/>
                  <a:pt x="3038928" y="2752273"/>
                </a:cubicBezTo>
                <a:cubicBezTo>
                  <a:pt x="3038928" y="2797863"/>
                  <a:pt x="3001969" y="2834822"/>
                  <a:pt x="2956378" y="2834822"/>
                </a:cubicBezTo>
                <a:cubicBezTo>
                  <a:pt x="2910787" y="2834822"/>
                  <a:pt x="2873828" y="2797863"/>
                  <a:pt x="2873828" y="2752272"/>
                </a:cubicBezTo>
                <a:cubicBezTo>
                  <a:pt x="2873828" y="2718079"/>
                  <a:pt x="2894618" y="2688741"/>
                  <a:pt x="2924247" y="2676209"/>
                </a:cubicBezTo>
                <a:close/>
                <a:moveTo>
                  <a:pt x="369733" y="3566116"/>
                </a:moveTo>
                <a:cubicBezTo>
                  <a:pt x="379609" y="3561938"/>
                  <a:pt x="390467" y="3559628"/>
                  <a:pt x="401865" y="3559628"/>
                </a:cubicBezTo>
                <a:cubicBezTo>
                  <a:pt x="447456" y="3559628"/>
                  <a:pt x="484415" y="3596587"/>
                  <a:pt x="484415" y="3642178"/>
                </a:cubicBezTo>
                <a:cubicBezTo>
                  <a:pt x="484415" y="3687769"/>
                  <a:pt x="447456" y="3724728"/>
                  <a:pt x="401865" y="3724728"/>
                </a:cubicBezTo>
                <a:cubicBezTo>
                  <a:pt x="356274" y="3724728"/>
                  <a:pt x="319315" y="3687769"/>
                  <a:pt x="319315" y="3642178"/>
                </a:cubicBezTo>
                <a:cubicBezTo>
                  <a:pt x="319315" y="3607985"/>
                  <a:pt x="340104" y="3578647"/>
                  <a:pt x="369733" y="3566116"/>
                </a:cubicBezTo>
                <a:close/>
                <a:moveTo>
                  <a:pt x="1966304" y="2972844"/>
                </a:moveTo>
                <a:cubicBezTo>
                  <a:pt x="1976179" y="2968667"/>
                  <a:pt x="1987038" y="2966357"/>
                  <a:pt x="1998435" y="2966357"/>
                </a:cubicBezTo>
                <a:cubicBezTo>
                  <a:pt x="2044026" y="2966357"/>
                  <a:pt x="2080985" y="3003316"/>
                  <a:pt x="2080985" y="3048907"/>
                </a:cubicBezTo>
                <a:cubicBezTo>
                  <a:pt x="2080985" y="3094498"/>
                  <a:pt x="2044026" y="3131457"/>
                  <a:pt x="1998435" y="3131457"/>
                </a:cubicBezTo>
                <a:cubicBezTo>
                  <a:pt x="1952844" y="3131457"/>
                  <a:pt x="1915885" y="3094498"/>
                  <a:pt x="1915885" y="3048907"/>
                </a:cubicBezTo>
                <a:cubicBezTo>
                  <a:pt x="1915885" y="3014714"/>
                  <a:pt x="1936675" y="2985376"/>
                  <a:pt x="1966304" y="2972844"/>
                </a:cubicBezTo>
                <a:close/>
                <a:moveTo>
                  <a:pt x="1008361" y="3269480"/>
                </a:moveTo>
                <a:cubicBezTo>
                  <a:pt x="1018237" y="3265303"/>
                  <a:pt x="1029095" y="3262994"/>
                  <a:pt x="1040493" y="3262993"/>
                </a:cubicBezTo>
                <a:cubicBezTo>
                  <a:pt x="1086084" y="3262993"/>
                  <a:pt x="1123043" y="3299952"/>
                  <a:pt x="1123043" y="3345543"/>
                </a:cubicBezTo>
                <a:cubicBezTo>
                  <a:pt x="1123043" y="3391134"/>
                  <a:pt x="1086084" y="3428093"/>
                  <a:pt x="1040493" y="3428093"/>
                </a:cubicBezTo>
                <a:cubicBezTo>
                  <a:pt x="994902" y="3428093"/>
                  <a:pt x="957943" y="3391134"/>
                  <a:pt x="957943" y="3345543"/>
                </a:cubicBezTo>
                <a:cubicBezTo>
                  <a:pt x="957942" y="3311350"/>
                  <a:pt x="978732" y="3282012"/>
                  <a:pt x="1008361" y="3269480"/>
                </a:cubicBezTo>
                <a:close/>
                <a:moveTo>
                  <a:pt x="2604933" y="2676209"/>
                </a:moveTo>
                <a:cubicBezTo>
                  <a:pt x="2614809" y="2672032"/>
                  <a:pt x="2625667" y="2669722"/>
                  <a:pt x="2637065" y="2669722"/>
                </a:cubicBezTo>
                <a:cubicBezTo>
                  <a:pt x="2682656" y="2669722"/>
                  <a:pt x="2719615" y="2706681"/>
                  <a:pt x="2719615" y="2752272"/>
                </a:cubicBezTo>
                <a:cubicBezTo>
                  <a:pt x="2719615" y="2797863"/>
                  <a:pt x="2682656" y="2834822"/>
                  <a:pt x="2637065" y="2834822"/>
                </a:cubicBezTo>
                <a:cubicBezTo>
                  <a:pt x="2591474" y="2834822"/>
                  <a:pt x="2554515" y="2797863"/>
                  <a:pt x="2554515" y="2752272"/>
                </a:cubicBezTo>
                <a:cubicBezTo>
                  <a:pt x="2554515" y="2718079"/>
                  <a:pt x="2575304" y="2688741"/>
                  <a:pt x="2604933" y="2676209"/>
                </a:cubicBezTo>
                <a:close/>
                <a:moveTo>
                  <a:pt x="50418" y="3566115"/>
                </a:moveTo>
                <a:cubicBezTo>
                  <a:pt x="60294" y="3561938"/>
                  <a:pt x="71152" y="3559628"/>
                  <a:pt x="82550" y="3559628"/>
                </a:cubicBezTo>
                <a:cubicBezTo>
                  <a:pt x="128142" y="3559628"/>
                  <a:pt x="165100" y="3596587"/>
                  <a:pt x="165100" y="3642178"/>
                </a:cubicBezTo>
                <a:cubicBezTo>
                  <a:pt x="165100" y="3687769"/>
                  <a:pt x="128141" y="3724728"/>
                  <a:pt x="82550" y="3724728"/>
                </a:cubicBezTo>
                <a:cubicBezTo>
                  <a:pt x="36959" y="3724728"/>
                  <a:pt x="0" y="3687769"/>
                  <a:pt x="0" y="3642178"/>
                </a:cubicBezTo>
                <a:cubicBezTo>
                  <a:pt x="0" y="3607985"/>
                  <a:pt x="20789" y="3578647"/>
                  <a:pt x="50418" y="3566115"/>
                </a:cubicBezTo>
                <a:close/>
                <a:moveTo>
                  <a:pt x="1646991" y="2972845"/>
                </a:moveTo>
                <a:cubicBezTo>
                  <a:pt x="1656866" y="2968668"/>
                  <a:pt x="1667725" y="2966357"/>
                  <a:pt x="1679122" y="2966357"/>
                </a:cubicBezTo>
                <a:cubicBezTo>
                  <a:pt x="1724713" y="2966357"/>
                  <a:pt x="1761672" y="3003316"/>
                  <a:pt x="1761672" y="3048907"/>
                </a:cubicBezTo>
                <a:cubicBezTo>
                  <a:pt x="1761672" y="3094499"/>
                  <a:pt x="1724713" y="3131457"/>
                  <a:pt x="1679122" y="3131457"/>
                </a:cubicBezTo>
                <a:cubicBezTo>
                  <a:pt x="1633531" y="3131457"/>
                  <a:pt x="1596573" y="3094498"/>
                  <a:pt x="1596572" y="3048907"/>
                </a:cubicBezTo>
                <a:cubicBezTo>
                  <a:pt x="1596572" y="3014714"/>
                  <a:pt x="1617362" y="2985376"/>
                  <a:pt x="1646991" y="2972845"/>
                </a:cubicBezTo>
                <a:close/>
                <a:moveTo>
                  <a:pt x="3243561" y="2379572"/>
                </a:moveTo>
                <a:cubicBezTo>
                  <a:pt x="3253437" y="2375395"/>
                  <a:pt x="3264295" y="2373085"/>
                  <a:pt x="3275693" y="2373085"/>
                </a:cubicBezTo>
                <a:cubicBezTo>
                  <a:pt x="3321284" y="2373085"/>
                  <a:pt x="3358243" y="2410044"/>
                  <a:pt x="3358243" y="2455635"/>
                </a:cubicBezTo>
                <a:cubicBezTo>
                  <a:pt x="3358243" y="2501226"/>
                  <a:pt x="3321284" y="2538185"/>
                  <a:pt x="3275693" y="2538185"/>
                </a:cubicBezTo>
                <a:cubicBezTo>
                  <a:pt x="3230102" y="2538185"/>
                  <a:pt x="3193143" y="2501226"/>
                  <a:pt x="3193143" y="2455635"/>
                </a:cubicBezTo>
                <a:cubicBezTo>
                  <a:pt x="3193143" y="2421442"/>
                  <a:pt x="3213932" y="2392104"/>
                  <a:pt x="3243561" y="2379572"/>
                </a:cubicBezTo>
                <a:close/>
                <a:moveTo>
                  <a:pt x="689046" y="3269480"/>
                </a:moveTo>
                <a:cubicBezTo>
                  <a:pt x="698922" y="3265304"/>
                  <a:pt x="709780" y="3262993"/>
                  <a:pt x="721178" y="3262993"/>
                </a:cubicBezTo>
                <a:cubicBezTo>
                  <a:pt x="766769" y="3262993"/>
                  <a:pt x="803728" y="3299952"/>
                  <a:pt x="803728" y="3345543"/>
                </a:cubicBezTo>
                <a:cubicBezTo>
                  <a:pt x="803728" y="3391134"/>
                  <a:pt x="766769" y="3428093"/>
                  <a:pt x="721178" y="3428093"/>
                </a:cubicBezTo>
                <a:cubicBezTo>
                  <a:pt x="675587" y="3428093"/>
                  <a:pt x="638628" y="3391134"/>
                  <a:pt x="638628" y="3345543"/>
                </a:cubicBezTo>
                <a:cubicBezTo>
                  <a:pt x="638628" y="3311350"/>
                  <a:pt x="659417" y="3282012"/>
                  <a:pt x="689046" y="3269480"/>
                </a:cubicBezTo>
                <a:close/>
                <a:moveTo>
                  <a:pt x="2285618" y="2676210"/>
                </a:moveTo>
                <a:cubicBezTo>
                  <a:pt x="2295494" y="2672032"/>
                  <a:pt x="2306352" y="2669722"/>
                  <a:pt x="2317750" y="2669722"/>
                </a:cubicBezTo>
                <a:cubicBezTo>
                  <a:pt x="2363341" y="2669722"/>
                  <a:pt x="2400300" y="2706681"/>
                  <a:pt x="2400300" y="2752273"/>
                </a:cubicBezTo>
                <a:cubicBezTo>
                  <a:pt x="2400300" y="2797863"/>
                  <a:pt x="2363341" y="2834822"/>
                  <a:pt x="2317750" y="2834822"/>
                </a:cubicBezTo>
                <a:cubicBezTo>
                  <a:pt x="2272159" y="2834822"/>
                  <a:pt x="2235200" y="2797863"/>
                  <a:pt x="2235200" y="2752272"/>
                </a:cubicBezTo>
                <a:cubicBezTo>
                  <a:pt x="2235200" y="2718079"/>
                  <a:pt x="2255990" y="2688741"/>
                  <a:pt x="2285618" y="2676210"/>
                </a:cubicBezTo>
                <a:close/>
                <a:moveTo>
                  <a:pt x="1327675" y="2972844"/>
                </a:moveTo>
                <a:cubicBezTo>
                  <a:pt x="1337551" y="2968667"/>
                  <a:pt x="1348409" y="2966357"/>
                  <a:pt x="1359807" y="2966357"/>
                </a:cubicBezTo>
                <a:cubicBezTo>
                  <a:pt x="1405398" y="2966357"/>
                  <a:pt x="1442357" y="3003316"/>
                  <a:pt x="1442357" y="3048907"/>
                </a:cubicBezTo>
                <a:cubicBezTo>
                  <a:pt x="1442357" y="3094498"/>
                  <a:pt x="1405399" y="3131457"/>
                  <a:pt x="1359807" y="3131457"/>
                </a:cubicBezTo>
                <a:cubicBezTo>
                  <a:pt x="1314215" y="3131457"/>
                  <a:pt x="1277257" y="3094498"/>
                  <a:pt x="1277257" y="3048907"/>
                </a:cubicBezTo>
                <a:cubicBezTo>
                  <a:pt x="1277257" y="3014714"/>
                  <a:pt x="1298047" y="2985376"/>
                  <a:pt x="1327675" y="2972844"/>
                </a:cubicBezTo>
                <a:close/>
                <a:moveTo>
                  <a:pt x="2924246" y="2379573"/>
                </a:moveTo>
                <a:cubicBezTo>
                  <a:pt x="2934122" y="2375395"/>
                  <a:pt x="2944980" y="2373085"/>
                  <a:pt x="2956378" y="2373085"/>
                </a:cubicBezTo>
                <a:cubicBezTo>
                  <a:pt x="3001969" y="2373085"/>
                  <a:pt x="3038928" y="2410044"/>
                  <a:pt x="3038928" y="2455635"/>
                </a:cubicBezTo>
                <a:cubicBezTo>
                  <a:pt x="3038928" y="2501226"/>
                  <a:pt x="3001969" y="2538185"/>
                  <a:pt x="2956378" y="2538185"/>
                </a:cubicBezTo>
                <a:cubicBezTo>
                  <a:pt x="2910787" y="2538185"/>
                  <a:pt x="2873828" y="2501226"/>
                  <a:pt x="2873828" y="2455635"/>
                </a:cubicBezTo>
                <a:cubicBezTo>
                  <a:pt x="2873828" y="2421442"/>
                  <a:pt x="2894618" y="2392104"/>
                  <a:pt x="2924246" y="2379573"/>
                </a:cubicBezTo>
                <a:close/>
                <a:moveTo>
                  <a:pt x="369733" y="3269480"/>
                </a:moveTo>
                <a:cubicBezTo>
                  <a:pt x="379609" y="3265303"/>
                  <a:pt x="390467" y="3262993"/>
                  <a:pt x="401865" y="3262993"/>
                </a:cubicBezTo>
                <a:cubicBezTo>
                  <a:pt x="447456" y="3262993"/>
                  <a:pt x="484415" y="3299952"/>
                  <a:pt x="484415" y="3345543"/>
                </a:cubicBezTo>
                <a:cubicBezTo>
                  <a:pt x="484415" y="3391134"/>
                  <a:pt x="447456" y="3428094"/>
                  <a:pt x="401865" y="3428093"/>
                </a:cubicBezTo>
                <a:cubicBezTo>
                  <a:pt x="356274" y="3428093"/>
                  <a:pt x="319315" y="3391134"/>
                  <a:pt x="319315" y="3345543"/>
                </a:cubicBezTo>
                <a:cubicBezTo>
                  <a:pt x="319315" y="3311350"/>
                  <a:pt x="340104" y="3282012"/>
                  <a:pt x="369733" y="3269480"/>
                </a:cubicBezTo>
                <a:close/>
                <a:moveTo>
                  <a:pt x="1966303" y="2676210"/>
                </a:moveTo>
                <a:cubicBezTo>
                  <a:pt x="1976179" y="2672032"/>
                  <a:pt x="1987037" y="2669722"/>
                  <a:pt x="1998435" y="2669722"/>
                </a:cubicBezTo>
                <a:cubicBezTo>
                  <a:pt x="2044026" y="2669722"/>
                  <a:pt x="2080985" y="2706681"/>
                  <a:pt x="2080985" y="2752272"/>
                </a:cubicBezTo>
                <a:cubicBezTo>
                  <a:pt x="2080985" y="2797863"/>
                  <a:pt x="2044026" y="2834822"/>
                  <a:pt x="1998435" y="2834822"/>
                </a:cubicBezTo>
                <a:cubicBezTo>
                  <a:pt x="1952844" y="2834822"/>
                  <a:pt x="1915885" y="2797863"/>
                  <a:pt x="1915885" y="2752272"/>
                </a:cubicBezTo>
                <a:cubicBezTo>
                  <a:pt x="1915885" y="2718079"/>
                  <a:pt x="1936675" y="2688741"/>
                  <a:pt x="1966303" y="2676210"/>
                </a:cubicBezTo>
                <a:close/>
                <a:moveTo>
                  <a:pt x="1008362" y="2972845"/>
                </a:moveTo>
                <a:cubicBezTo>
                  <a:pt x="1018237" y="2968668"/>
                  <a:pt x="1029096" y="2966357"/>
                  <a:pt x="1040493" y="2966358"/>
                </a:cubicBezTo>
                <a:cubicBezTo>
                  <a:pt x="1086084" y="2966357"/>
                  <a:pt x="1123043" y="3003316"/>
                  <a:pt x="1123043" y="3048907"/>
                </a:cubicBezTo>
                <a:cubicBezTo>
                  <a:pt x="1123043" y="3094498"/>
                  <a:pt x="1086084" y="3131457"/>
                  <a:pt x="1040493" y="3131457"/>
                </a:cubicBezTo>
                <a:cubicBezTo>
                  <a:pt x="994902" y="3131457"/>
                  <a:pt x="957943" y="3094498"/>
                  <a:pt x="957943" y="3048907"/>
                </a:cubicBezTo>
                <a:cubicBezTo>
                  <a:pt x="957943" y="3014714"/>
                  <a:pt x="978733" y="2985376"/>
                  <a:pt x="1008362" y="2972845"/>
                </a:cubicBezTo>
                <a:close/>
                <a:moveTo>
                  <a:pt x="2604933" y="2379572"/>
                </a:moveTo>
                <a:cubicBezTo>
                  <a:pt x="2614809" y="2375395"/>
                  <a:pt x="2625667" y="2373085"/>
                  <a:pt x="2637065" y="2373085"/>
                </a:cubicBezTo>
                <a:cubicBezTo>
                  <a:pt x="2682656" y="2373085"/>
                  <a:pt x="2719615" y="2410044"/>
                  <a:pt x="2719615" y="2455635"/>
                </a:cubicBezTo>
                <a:cubicBezTo>
                  <a:pt x="2719615" y="2501226"/>
                  <a:pt x="2682656" y="2538185"/>
                  <a:pt x="2637065" y="2538185"/>
                </a:cubicBezTo>
                <a:cubicBezTo>
                  <a:pt x="2591474" y="2538185"/>
                  <a:pt x="2554515" y="2501226"/>
                  <a:pt x="2554515" y="2455636"/>
                </a:cubicBezTo>
                <a:cubicBezTo>
                  <a:pt x="2554515" y="2421442"/>
                  <a:pt x="2575304" y="2392104"/>
                  <a:pt x="2604933" y="2379572"/>
                </a:cubicBezTo>
                <a:close/>
                <a:moveTo>
                  <a:pt x="50418" y="3269480"/>
                </a:moveTo>
                <a:cubicBezTo>
                  <a:pt x="60294" y="3265303"/>
                  <a:pt x="71152" y="3262993"/>
                  <a:pt x="82550" y="3262993"/>
                </a:cubicBezTo>
                <a:cubicBezTo>
                  <a:pt x="128141" y="3262993"/>
                  <a:pt x="165100" y="3299952"/>
                  <a:pt x="165100" y="3345543"/>
                </a:cubicBezTo>
                <a:cubicBezTo>
                  <a:pt x="165100" y="3391134"/>
                  <a:pt x="128141" y="3428093"/>
                  <a:pt x="82550" y="3428093"/>
                </a:cubicBezTo>
                <a:cubicBezTo>
                  <a:pt x="36959" y="3428093"/>
                  <a:pt x="0" y="3391134"/>
                  <a:pt x="0" y="3345544"/>
                </a:cubicBezTo>
                <a:cubicBezTo>
                  <a:pt x="-1" y="3311350"/>
                  <a:pt x="20789" y="3282012"/>
                  <a:pt x="50418" y="3269480"/>
                </a:cubicBezTo>
                <a:close/>
                <a:moveTo>
                  <a:pt x="1646991" y="2676209"/>
                </a:moveTo>
                <a:cubicBezTo>
                  <a:pt x="1656867" y="2672032"/>
                  <a:pt x="1667725" y="2669722"/>
                  <a:pt x="1679122" y="2669722"/>
                </a:cubicBezTo>
                <a:cubicBezTo>
                  <a:pt x="1724713" y="2669722"/>
                  <a:pt x="1761672" y="2706681"/>
                  <a:pt x="1761672" y="2752272"/>
                </a:cubicBezTo>
                <a:cubicBezTo>
                  <a:pt x="1761672" y="2797863"/>
                  <a:pt x="1724714" y="2834822"/>
                  <a:pt x="1679122" y="2834822"/>
                </a:cubicBezTo>
                <a:cubicBezTo>
                  <a:pt x="1633531" y="2834822"/>
                  <a:pt x="1596572" y="2797863"/>
                  <a:pt x="1596572" y="2752272"/>
                </a:cubicBezTo>
                <a:cubicBezTo>
                  <a:pt x="1596572" y="2718079"/>
                  <a:pt x="1617362" y="2688741"/>
                  <a:pt x="1646991" y="2676209"/>
                </a:cubicBezTo>
                <a:close/>
                <a:moveTo>
                  <a:pt x="3243561" y="2082937"/>
                </a:moveTo>
                <a:lnTo>
                  <a:pt x="3263259" y="2078960"/>
                </a:lnTo>
                <a:lnTo>
                  <a:pt x="3318379" y="2227948"/>
                </a:lnTo>
                <a:lnTo>
                  <a:pt x="3307825" y="2235063"/>
                </a:lnTo>
                <a:cubicBezTo>
                  <a:pt x="3297950" y="2239240"/>
                  <a:pt x="3287091" y="2241550"/>
                  <a:pt x="3275694" y="2241550"/>
                </a:cubicBezTo>
                <a:cubicBezTo>
                  <a:pt x="3230102" y="2241550"/>
                  <a:pt x="3193143" y="2204591"/>
                  <a:pt x="3193143" y="2159000"/>
                </a:cubicBezTo>
                <a:cubicBezTo>
                  <a:pt x="3193143" y="2124807"/>
                  <a:pt x="3213932" y="2095469"/>
                  <a:pt x="3243561" y="2082937"/>
                </a:cubicBezTo>
                <a:close/>
                <a:moveTo>
                  <a:pt x="689046" y="2972844"/>
                </a:moveTo>
                <a:cubicBezTo>
                  <a:pt x="698922" y="2968667"/>
                  <a:pt x="709781" y="2966357"/>
                  <a:pt x="721178" y="2966357"/>
                </a:cubicBezTo>
                <a:cubicBezTo>
                  <a:pt x="766769" y="2966357"/>
                  <a:pt x="803728" y="3003316"/>
                  <a:pt x="803728" y="3048907"/>
                </a:cubicBezTo>
                <a:cubicBezTo>
                  <a:pt x="803728" y="3094498"/>
                  <a:pt x="766770" y="3131457"/>
                  <a:pt x="721178" y="3131457"/>
                </a:cubicBezTo>
                <a:cubicBezTo>
                  <a:pt x="675587" y="3131457"/>
                  <a:pt x="638628" y="3094498"/>
                  <a:pt x="638628" y="3048907"/>
                </a:cubicBezTo>
                <a:cubicBezTo>
                  <a:pt x="638628" y="3014714"/>
                  <a:pt x="659418" y="2985376"/>
                  <a:pt x="689046" y="2972844"/>
                </a:cubicBezTo>
                <a:close/>
                <a:moveTo>
                  <a:pt x="2285618" y="2379572"/>
                </a:moveTo>
                <a:cubicBezTo>
                  <a:pt x="2295494" y="2375395"/>
                  <a:pt x="2306352" y="2373085"/>
                  <a:pt x="2317750" y="2373085"/>
                </a:cubicBezTo>
                <a:cubicBezTo>
                  <a:pt x="2363341" y="2373085"/>
                  <a:pt x="2400300" y="2410044"/>
                  <a:pt x="2400300" y="2455635"/>
                </a:cubicBezTo>
                <a:cubicBezTo>
                  <a:pt x="2400300" y="2501226"/>
                  <a:pt x="2363341" y="2538185"/>
                  <a:pt x="2317750" y="2538185"/>
                </a:cubicBezTo>
                <a:cubicBezTo>
                  <a:pt x="2272159" y="2538185"/>
                  <a:pt x="2235200" y="2501226"/>
                  <a:pt x="2235200" y="2455635"/>
                </a:cubicBezTo>
                <a:cubicBezTo>
                  <a:pt x="2235200" y="2421442"/>
                  <a:pt x="2255989" y="2392104"/>
                  <a:pt x="2285618" y="2379572"/>
                </a:cubicBezTo>
                <a:close/>
                <a:moveTo>
                  <a:pt x="1327675" y="2676209"/>
                </a:moveTo>
                <a:cubicBezTo>
                  <a:pt x="1337551" y="2672032"/>
                  <a:pt x="1348410" y="2669722"/>
                  <a:pt x="1359807" y="2669722"/>
                </a:cubicBezTo>
                <a:cubicBezTo>
                  <a:pt x="1405398" y="2669722"/>
                  <a:pt x="1442357" y="2706681"/>
                  <a:pt x="1442357" y="2752272"/>
                </a:cubicBezTo>
                <a:cubicBezTo>
                  <a:pt x="1442357" y="2797863"/>
                  <a:pt x="1405398" y="2834822"/>
                  <a:pt x="1359807" y="2834823"/>
                </a:cubicBezTo>
                <a:cubicBezTo>
                  <a:pt x="1314216" y="2834822"/>
                  <a:pt x="1277257" y="2797863"/>
                  <a:pt x="1277257" y="2752272"/>
                </a:cubicBezTo>
                <a:cubicBezTo>
                  <a:pt x="1277257" y="2718079"/>
                  <a:pt x="1298047" y="2688741"/>
                  <a:pt x="1327675" y="2676209"/>
                </a:cubicBezTo>
                <a:close/>
                <a:moveTo>
                  <a:pt x="2924246" y="2082937"/>
                </a:moveTo>
                <a:cubicBezTo>
                  <a:pt x="2934122" y="2078760"/>
                  <a:pt x="2944980" y="2076450"/>
                  <a:pt x="2956378" y="2076450"/>
                </a:cubicBezTo>
                <a:cubicBezTo>
                  <a:pt x="3001969" y="2076450"/>
                  <a:pt x="3038928" y="2113409"/>
                  <a:pt x="3038928" y="2159000"/>
                </a:cubicBezTo>
                <a:cubicBezTo>
                  <a:pt x="3038928" y="2204591"/>
                  <a:pt x="3001969" y="2241551"/>
                  <a:pt x="2956378" y="2241550"/>
                </a:cubicBezTo>
                <a:cubicBezTo>
                  <a:pt x="2910787" y="2241550"/>
                  <a:pt x="2873828" y="2204591"/>
                  <a:pt x="2873828" y="2159000"/>
                </a:cubicBezTo>
                <a:cubicBezTo>
                  <a:pt x="2873828" y="2124807"/>
                  <a:pt x="2894618" y="2095469"/>
                  <a:pt x="2924246" y="2082937"/>
                </a:cubicBezTo>
                <a:close/>
                <a:moveTo>
                  <a:pt x="369734" y="2972844"/>
                </a:moveTo>
                <a:cubicBezTo>
                  <a:pt x="379609" y="2968667"/>
                  <a:pt x="390468" y="2966357"/>
                  <a:pt x="401865" y="2966357"/>
                </a:cubicBezTo>
                <a:cubicBezTo>
                  <a:pt x="447456" y="2966357"/>
                  <a:pt x="484415" y="3003316"/>
                  <a:pt x="484415" y="3048907"/>
                </a:cubicBezTo>
                <a:cubicBezTo>
                  <a:pt x="484415" y="3094498"/>
                  <a:pt x="447456" y="3131457"/>
                  <a:pt x="401865" y="3131457"/>
                </a:cubicBezTo>
                <a:cubicBezTo>
                  <a:pt x="356274" y="3131457"/>
                  <a:pt x="319315" y="3094498"/>
                  <a:pt x="319315" y="3048907"/>
                </a:cubicBezTo>
                <a:cubicBezTo>
                  <a:pt x="319315" y="3014714"/>
                  <a:pt x="340105" y="2985376"/>
                  <a:pt x="369734" y="2972844"/>
                </a:cubicBezTo>
                <a:close/>
                <a:moveTo>
                  <a:pt x="1966303" y="2379572"/>
                </a:moveTo>
                <a:cubicBezTo>
                  <a:pt x="1976179" y="2375395"/>
                  <a:pt x="1987037" y="2373086"/>
                  <a:pt x="1998435" y="2373085"/>
                </a:cubicBezTo>
                <a:cubicBezTo>
                  <a:pt x="2044026" y="2373086"/>
                  <a:pt x="2080985" y="2410044"/>
                  <a:pt x="2080985" y="2455635"/>
                </a:cubicBezTo>
                <a:cubicBezTo>
                  <a:pt x="2080985" y="2501226"/>
                  <a:pt x="2044026" y="2538185"/>
                  <a:pt x="1998435" y="2538185"/>
                </a:cubicBezTo>
                <a:cubicBezTo>
                  <a:pt x="1952844" y="2538185"/>
                  <a:pt x="1915885" y="2501226"/>
                  <a:pt x="1915885" y="2455635"/>
                </a:cubicBezTo>
                <a:cubicBezTo>
                  <a:pt x="1915885" y="2421442"/>
                  <a:pt x="1936674" y="2392104"/>
                  <a:pt x="1966303" y="2379572"/>
                </a:cubicBezTo>
                <a:close/>
                <a:moveTo>
                  <a:pt x="1008361" y="2676209"/>
                </a:moveTo>
                <a:cubicBezTo>
                  <a:pt x="1018237" y="2672032"/>
                  <a:pt x="1029095" y="2669723"/>
                  <a:pt x="1040493" y="2669722"/>
                </a:cubicBezTo>
                <a:cubicBezTo>
                  <a:pt x="1086084" y="2669722"/>
                  <a:pt x="1123043" y="2706681"/>
                  <a:pt x="1123043" y="2752272"/>
                </a:cubicBezTo>
                <a:cubicBezTo>
                  <a:pt x="1123043" y="2797863"/>
                  <a:pt x="1086084" y="2834822"/>
                  <a:pt x="1040493" y="2834822"/>
                </a:cubicBezTo>
                <a:cubicBezTo>
                  <a:pt x="994902" y="2834822"/>
                  <a:pt x="957943" y="2797863"/>
                  <a:pt x="957943" y="2752272"/>
                </a:cubicBezTo>
                <a:cubicBezTo>
                  <a:pt x="957943" y="2718079"/>
                  <a:pt x="978733" y="2688741"/>
                  <a:pt x="1008361" y="2676209"/>
                </a:cubicBezTo>
                <a:close/>
                <a:moveTo>
                  <a:pt x="2604933" y="2082937"/>
                </a:moveTo>
                <a:cubicBezTo>
                  <a:pt x="2614809" y="2078760"/>
                  <a:pt x="2625667" y="2076450"/>
                  <a:pt x="2637065" y="2076450"/>
                </a:cubicBezTo>
                <a:cubicBezTo>
                  <a:pt x="2682656" y="2076450"/>
                  <a:pt x="2719615" y="2113409"/>
                  <a:pt x="2719615" y="2159000"/>
                </a:cubicBezTo>
                <a:cubicBezTo>
                  <a:pt x="2719615" y="2204591"/>
                  <a:pt x="2682656" y="2241550"/>
                  <a:pt x="2637065" y="2241550"/>
                </a:cubicBezTo>
                <a:cubicBezTo>
                  <a:pt x="2591474" y="2241550"/>
                  <a:pt x="2554515" y="2204591"/>
                  <a:pt x="2554515" y="2159000"/>
                </a:cubicBezTo>
                <a:cubicBezTo>
                  <a:pt x="2554515" y="2124807"/>
                  <a:pt x="2575305" y="2095469"/>
                  <a:pt x="2604933" y="2082937"/>
                </a:cubicBezTo>
                <a:close/>
                <a:moveTo>
                  <a:pt x="50418" y="2972844"/>
                </a:moveTo>
                <a:cubicBezTo>
                  <a:pt x="60294" y="2968667"/>
                  <a:pt x="71152" y="2966358"/>
                  <a:pt x="82550" y="2966357"/>
                </a:cubicBezTo>
                <a:cubicBezTo>
                  <a:pt x="128141" y="2966358"/>
                  <a:pt x="165100" y="3003316"/>
                  <a:pt x="165100" y="3048907"/>
                </a:cubicBezTo>
                <a:cubicBezTo>
                  <a:pt x="165100" y="3094498"/>
                  <a:pt x="128141" y="3131457"/>
                  <a:pt x="82550" y="3131457"/>
                </a:cubicBezTo>
                <a:cubicBezTo>
                  <a:pt x="36959" y="3131457"/>
                  <a:pt x="0" y="3094498"/>
                  <a:pt x="0" y="3048907"/>
                </a:cubicBezTo>
                <a:cubicBezTo>
                  <a:pt x="0" y="3014714"/>
                  <a:pt x="20790" y="2985376"/>
                  <a:pt x="50418" y="2972844"/>
                </a:cubicBezTo>
                <a:close/>
                <a:moveTo>
                  <a:pt x="1646990" y="2379572"/>
                </a:moveTo>
                <a:cubicBezTo>
                  <a:pt x="1656866" y="2375395"/>
                  <a:pt x="1667724" y="2373085"/>
                  <a:pt x="1679122" y="2373085"/>
                </a:cubicBezTo>
                <a:cubicBezTo>
                  <a:pt x="1724713" y="2373085"/>
                  <a:pt x="1761672" y="2410044"/>
                  <a:pt x="1761672" y="2455635"/>
                </a:cubicBezTo>
                <a:cubicBezTo>
                  <a:pt x="1761672" y="2501226"/>
                  <a:pt x="1724713" y="2538186"/>
                  <a:pt x="1679122" y="2538185"/>
                </a:cubicBezTo>
                <a:cubicBezTo>
                  <a:pt x="1633531" y="2538185"/>
                  <a:pt x="1596572" y="2501226"/>
                  <a:pt x="1596572" y="2455635"/>
                </a:cubicBezTo>
                <a:cubicBezTo>
                  <a:pt x="1596572" y="2421442"/>
                  <a:pt x="1617361" y="2392104"/>
                  <a:pt x="1646990" y="2379572"/>
                </a:cubicBezTo>
                <a:close/>
                <a:moveTo>
                  <a:pt x="689046" y="2676209"/>
                </a:moveTo>
                <a:cubicBezTo>
                  <a:pt x="698922" y="2672033"/>
                  <a:pt x="709780" y="2669722"/>
                  <a:pt x="721178" y="2669722"/>
                </a:cubicBezTo>
                <a:cubicBezTo>
                  <a:pt x="766769" y="2669722"/>
                  <a:pt x="803728" y="2706681"/>
                  <a:pt x="803728" y="2752272"/>
                </a:cubicBezTo>
                <a:cubicBezTo>
                  <a:pt x="803728" y="2797863"/>
                  <a:pt x="766769" y="2834822"/>
                  <a:pt x="721178" y="2834822"/>
                </a:cubicBezTo>
                <a:cubicBezTo>
                  <a:pt x="675586" y="2834822"/>
                  <a:pt x="638628" y="2797863"/>
                  <a:pt x="638629" y="2752273"/>
                </a:cubicBezTo>
                <a:cubicBezTo>
                  <a:pt x="638628" y="2718079"/>
                  <a:pt x="659418" y="2688741"/>
                  <a:pt x="689046" y="2676209"/>
                </a:cubicBezTo>
                <a:close/>
                <a:moveTo>
                  <a:pt x="2285618" y="2082937"/>
                </a:moveTo>
                <a:cubicBezTo>
                  <a:pt x="2295494" y="2078760"/>
                  <a:pt x="2306352" y="2076450"/>
                  <a:pt x="2317750" y="2076450"/>
                </a:cubicBezTo>
                <a:cubicBezTo>
                  <a:pt x="2363341" y="2076450"/>
                  <a:pt x="2400300" y="2113409"/>
                  <a:pt x="2400300" y="2159000"/>
                </a:cubicBezTo>
                <a:cubicBezTo>
                  <a:pt x="2400300" y="2204591"/>
                  <a:pt x="2363341" y="2241550"/>
                  <a:pt x="2317750" y="2241550"/>
                </a:cubicBezTo>
                <a:cubicBezTo>
                  <a:pt x="2272159" y="2241550"/>
                  <a:pt x="2235200" y="2204591"/>
                  <a:pt x="2235200" y="2159000"/>
                </a:cubicBezTo>
                <a:cubicBezTo>
                  <a:pt x="2235200" y="2124807"/>
                  <a:pt x="2255989" y="2095469"/>
                  <a:pt x="2285618" y="2082937"/>
                </a:cubicBezTo>
                <a:close/>
                <a:moveTo>
                  <a:pt x="1327675" y="2379573"/>
                </a:moveTo>
                <a:cubicBezTo>
                  <a:pt x="1337551" y="2375395"/>
                  <a:pt x="1348409" y="2373085"/>
                  <a:pt x="1359807" y="2373085"/>
                </a:cubicBezTo>
                <a:cubicBezTo>
                  <a:pt x="1405398" y="2373085"/>
                  <a:pt x="1442357" y="2410045"/>
                  <a:pt x="1442357" y="2455635"/>
                </a:cubicBezTo>
                <a:cubicBezTo>
                  <a:pt x="1442357" y="2501226"/>
                  <a:pt x="1405398" y="2538185"/>
                  <a:pt x="1359807" y="2538185"/>
                </a:cubicBezTo>
                <a:cubicBezTo>
                  <a:pt x="1314216" y="2538186"/>
                  <a:pt x="1277257" y="2501227"/>
                  <a:pt x="1277257" y="2455635"/>
                </a:cubicBezTo>
                <a:cubicBezTo>
                  <a:pt x="1277256" y="2421442"/>
                  <a:pt x="1298046" y="2392104"/>
                  <a:pt x="1327675" y="2379573"/>
                </a:cubicBezTo>
                <a:close/>
                <a:moveTo>
                  <a:pt x="2924246" y="1786302"/>
                </a:moveTo>
                <a:cubicBezTo>
                  <a:pt x="2934122" y="1782125"/>
                  <a:pt x="2944980" y="1779815"/>
                  <a:pt x="2956378" y="1779815"/>
                </a:cubicBezTo>
                <a:cubicBezTo>
                  <a:pt x="3001969" y="1779815"/>
                  <a:pt x="3038928" y="1816774"/>
                  <a:pt x="3038928" y="1862365"/>
                </a:cubicBezTo>
                <a:cubicBezTo>
                  <a:pt x="3038928" y="1907956"/>
                  <a:pt x="3001969" y="1944915"/>
                  <a:pt x="2956379" y="1944916"/>
                </a:cubicBezTo>
                <a:cubicBezTo>
                  <a:pt x="2910787" y="1944915"/>
                  <a:pt x="2873828" y="1907956"/>
                  <a:pt x="2873828" y="1862365"/>
                </a:cubicBezTo>
                <a:cubicBezTo>
                  <a:pt x="2873828" y="1828172"/>
                  <a:pt x="2894618" y="1798834"/>
                  <a:pt x="2924246" y="1786302"/>
                </a:cubicBezTo>
                <a:close/>
                <a:moveTo>
                  <a:pt x="369733" y="2676209"/>
                </a:moveTo>
                <a:cubicBezTo>
                  <a:pt x="379610" y="2672032"/>
                  <a:pt x="390468" y="2669722"/>
                  <a:pt x="401865" y="2669722"/>
                </a:cubicBezTo>
                <a:cubicBezTo>
                  <a:pt x="447456" y="2669722"/>
                  <a:pt x="484415" y="2706681"/>
                  <a:pt x="484414" y="2752272"/>
                </a:cubicBezTo>
                <a:cubicBezTo>
                  <a:pt x="484415" y="2797863"/>
                  <a:pt x="447457" y="2834822"/>
                  <a:pt x="401865" y="2834822"/>
                </a:cubicBezTo>
                <a:cubicBezTo>
                  <a:pt x="356274" y="2834822"/>
                  <a:pt x="319315" y="2797863"/>
                  <a:pt x="319315" y="2752272"/>
                </a:cubicBezTo>
                <a:cubicBezTo>
                  <a:pt x="319315" y="2718079"/>
                  <a:pt x="340105" y="2688741"/>
                  <a:pt x="369733" y="2676209"/>
                </a:cubicBezTo>
                <a:close/>
                <a:moveTo>
                  <a:pt x="1966303" y="2082937"/>
                </a:moveTo>
                <a:cubicBezTo>
                  <a:pt x="1976179" y="2078760"/>
                  <a:pt x="1987037" y="2076450"/>
                  <a:pt x="1998435" y="2076450"/>
                </a:cubicBezTo>
                <a:cubicBezTo>
                  <a:pt x="2044026" y="2076450"/>
                  <a:pt x="2080985" y="2113409"/>
                  <a:pt x="2080985" y="2159000"/>
                </a:cubicBezTo>
                <a:cubicBezTo>
                  <a:pt x="2080985" y="2204591"/>
                  <a:pt x="2044026" y="2241550"/>
                  <a:pt x="1998435" y="2241550"/>
                </a:cubicBezTo>
                <a:cubicBezTo>
                  <a:pt x="1952844" y="2241550"/>
                  <a:pt x="1915885" y="2204591"/>
                  <a:pt x="1915885" y="2159000"/>
                </a:cubicBezTo>
                <a:cubicBezTo>
                  <a:pt x="1915885" y="2124807"/>
                  <a:pt x="1936674" y="2095469"/>
                  <a:pt x="1966303" y="2082937"/>
                </a:cubicBezTo>
                <a:close/>
                <a:moveTo>
                  <a:pt x="1008361" y="2379572"/>
                </a:moveTo>
                <a:cubicBezTo>
                  <a:pt x="1018237" y="2375395"/>
                  <a:pt x="1029095" y="2373085"/>
                  <a:pt x="1040493" y="2373085"/>
                </a:cubicBezTo>
                <a:cubicBezTo>
                  <a:pt x="1086084" y="2373085"/>
                  <a:pt x="1123043" y="2410044"/>
                  <a:pt x="1123043" y="2455635"/>
                </a:cubicBezTo>
                <a:cubicBezTo>
                  <a:pt x="1123043" y="2501226"/>
                  <a:pt x="1086084" y="2538185"/>
                  <a:pt x="1040494" y="2538185"/>
                </a:cubicBezTo>
                <a:cubicBezTo>
                  <a:pt x="994902" y="2538185"/>
                  <a:pt x="957943" y="2501226"/>
                  <a:pt x="957943" y="2455635"/>
                </a:cubicBezTo>
                <a:cubicBezTo>
                  <a:pt x="957943" y="2421442"/>
                  <a:pt x="978732" y="2392104"/>
                  <a:pt x="1008361" y="2379572"/>
                </a:cubicBezTo>
                <a:close/>
                <a:moveTo>
                  <a:pt x="2604933" y="1786302"/>
                </a:moveTo>
                <a:cubicBezTo>
                  <a:pt x="2614809" y="1782125"/>
                  <a:pt x="2625667" y="1779815"/>
                  <a:pt x="2637065" y="1779815"/>
                </a:cubicBezTo>
                <a:cubicBezTo>
                  <a:pt x="2682656" y="1779815"/>
                  <a:pt x="2719615" y="1816774"/>
                  <a:pt x="2719615" y="1862365"/>
                </a:cubicBezTo>
                <a:cubicBezTo>
                  <a:pt x="2719615" y="1907956"/>
                  <a:pt x="2682656" y="1944915"/>
                  <a:pt x="2637065" y="1944915"/>
                </a:cubicBezTo>
                <a:cubicBezTo>
                  <a:pt x="2591474" y="1944915"/>
                  <a:pt x="2554515" y="1907956"/>
                  <a:pt x="2554515" y="1862365"/>
                </a:cubicBezTo>
                <a:cubicBezTo>
                  <a:pt x="2554515" y="1828172"/>
                  <a:pt x="2575305" y="1798834"/>
                  <a:pt x="2604933" y="1786302"/>
                </a:cubicBezTo>
                <a:close/>
                <a:moveTo>
                  <a:pt x="50419" y="2676209"/>
                </a:moveTo>
                <a:cubicBezTo>
                  <a:pt x="60295" y="2672032"/>
                  <a:pt x="71153" y="2669722"/>
                  <a:pt x="82550" y="2669723"/>
                </a:cubicBezTo>
                <a:cubicBezTo>
                  <a:pt x="128141" y="2669722"/>
                  <a:pt x="165100" y="2706681"/>
                  <a:pt x="165101" y="2752272"/>
                </a:cubicBezTo>
                <a:cubicBezTo>
                  <a:pt x="165100" y="2797863"/>
                  <a:pt x="128141" y="2834822"/>
                  <a:pt x="82550" y="2834822"/>
                </a:cubicBezTo>
                <a:cubicBezTo>
                  <a:pt x="36959" y="2834823"/>
                  <a:pt x="1" y="2797863"/>
                  <a:pt x="0" y="2752272"/>
                </a:cubicBezTo>
                <a:cubicBezTo>
                  <a:pt x="0" y="2718079"/>
                  <a:pt x="20790" y="2688741"/>
                  <a:pt x="50419" y="2676209"/>
                </a:cubicBezTo>
                <a:close/>
                <a:moveTo>
                  <a:pt x="1646990" y="2082937"/>
                </a:moveTo>
                <a:cubicBezTo>
                  <a:pt x="1656866" y="2078760"/>
                  <a:pt x="1667724" y="2076450"/>
                  <a:pt x="1679122" y="2076450"/>
                </a:cubicBezTo>
                <a:cubicBezTo>
                  <a:pt x="1724713" y="2076450"/>
                  <a:pt x="1761672" y="2113410"/>
                  <a:pt x="1761672" y="2159000"/>
                </a:cubicBezTo>
                <a:cubicBezTo>
                  <a:pt x="1761672" y="2204591"/>
                  <a:pt x="1724713" y="2241550"/>
                  <a:pt x="1679122" y="2241550"/>
                </a:cubicBezTo>
                <a:cubicBezTo>
                  <a:pt x="1633531" y="2241551"/>
                  <a:pt x="1596572" y="2204592"/>
                  <a:pt x="1596572" y="2159001"/>
                </a:cubicBezTo>
                <a:cubicBezTo>
                  <a:pt x="1596572" y="2124807"/>
                  <a:pt x="1617362" y="2095469"/>
                  <a:pt x="1646990" y="2082937"/>
                </a:cubicBezTo>
                <a:close/>
                <a:moveTo>
                  <a:pt x="689046" y="2379573"/>
                </a:moveTo>
                <a:cubicBezTo>
                  <a:pt x="698922" y="2375395"/>
                  <a:pt x="709780" y="2373085"/>
                  <a:pt x="721178" y="2373085"/>
                </a:cubicBezTo>
                <a:cubicBezTo>
                  <a:pt x="766769" y="2373085"/>
                  <a:pt x="803728" y="2410044"/>
                  <a:pt x="803728" y="2455635"/>
                </a:cubicBezTo>
                <a:cubicBezTo>
                  <a:pt x="803728" y="2501226"/>
                  <a:pt x="766769" y="2538185"/>
                  <a:pt x="721178" y="2538185"/>
                </a:cubicBezTo>
                <a:cubicBezTo>
                  <a:pt x="675587" y="2538185"/>
                  <a:pt x="638628" y="2501226"/>
                  <a:pt x="638628" y="2455635"/>
                </a:cubicBezTo>
                <a:cubicBezTo>
                  <a:pt x="638627" y="2421442"/>
                  <a:pt x="659417" y="2392104"/>
                  <a:pt x="689046" y="2379573"/>
                </a:cubicBezTo>
                <a:close/>
                <a:moveTo>
                  <a:pt x="2285618" y="1786302"/>
                </a:moveTo>
                <a:cubicBezTo>
                  <a:pt x="2295494" y="1782125"/>
                  <a:pt x="2306352" y="1779816"/>
                  <a:pt x="2317751" y="1779816"/>
                </a:cubicBezTo>
                <a:cubicBezTo>
                  <a:pt x="2363341" y="1779815"/>
                  <a:pt x="2400300" y="1816774"/>
                  <a:pt x="2400300" y="1862365"/>
                </a:cubicBezTo>
                <a:cubicBezTo>
                  <a:pt x="2400300" y="1907956"/>
                  <a:pt x="2363341" y="1944915"/>
                  <a:pt x="2317750" y="1944915"/>
                </a:cubicBezTo>
                <a:cubicBezTo>
                  <a:pt x="2272159" y="1944915"/>
                  <a:pt x="2235200" y="1907956"/>
                  <a:pt x="2235200" y="1862365"/>
                </a:cubicBezTo>
                <a:cubicBezTo>
                  <a:pt x="2235200" y="1828172"/>
                  <a:pt x="2255989" y="1798834"/>
                  <a:pt x="2285618" y="1786302"/>
                </a:cubicBezTo>
                <a:close/>
                <a:moveTo>
                  <a:pt x="1327675" y="2082938"/>
                </a:moveTo>
                <a:cubicBezTo>
                  <a:pt x="1337551" y="2078760"/>
                  <a:pt x="1348409" y="2076450"/>
                  <a:pt x="1359807" y="2076450"/>
                </a:cubicBezTo>
                <a:cubicBezTo>
                  <a:pt x="1405398" y="2076450"/>
                  <a:pt x="1442357" y="2113409"/>
                  <a:pt x="1442357" y="2159000"/>
                </a:cubicBezTo>
                <a:cubicBezTo>
                  <a:pt x="1442357" y="2204591"/>
                  <a:pt x="1405398" y="2241550"/>
                  <a:pt x="1359807" y="2241550"/>
                </a:cubicBezTo>
                <a:cubicBezTo>
                  <a:pt x="1314216" y="2241550"/>
                  <a:pt x="1277257" y="2204591"/>
                  <a:pt x="1277257" y="2159000"/>
                </a:cubicBezTo>
                <a:cubicBezTo>
                  <a:pt x="1277257" y="2124807"/>
                  <a:pt x="1298046" y="2095469"/>
                  <a:pt x="1327675" y="2082938"/>
                </a:cubicBezTo>
                <a:close/>
                <a:moveTo>
                  <a:pt x="2924245" y="1489666"/>
                </a:moveTo>
                <a:cubicBezTo>
                  <a:pt x="2934122" y="1485488"/>
                  <a:pt x="2944980" y="1483178"/>
                  <a:pt x="2956378" y="1483178"/>
                </a:cubicBezTo>
                <a:cubicBezTo>
                  <a:pt x="3001969" y="1483178"/>
                  <a:pt x="3038928" y="1520137"/>
                  <a:pt x="3038928" y="1565728"/>
                </a:cubicBezTo>
                <a:cubicBezTo>
                  <a:pt x="3038928" y="1611319"/>
                  <a:pt x="3001969" y="1648278"/>
                  <a:pt x="2956378" y="1648278"/>
                </a:cubicBezTo>
                <a:cubicBezTo>
                  <a:pt x="2910788" y="1648279"/>
                  <a:pt x="2873828" y="1611319"/>
                  <a:pt x="2873828" y="1565728"/>
                </a:cubicBezTo>
                <a:cubicBezTo>
                  <a:pt x="2873828" y="1531535"/>
                  <a:pt x="2894618" y="1502197"/>
                  <a:pt x="2924245" y="1489666"/>
                </a:cubicBezTo>
                <a:close/>
                <a:moveTo>
                  <a:pt x="369733" y="2379572"/>
                </a:moveTo>
                <a:cubicBezTo>
                  <a:pt x="379609" y="2375395"/>
                  <a:pt x="390467" y="2373085"/>
                  <a:pt x="401865" y="2373085"/>
                </a:cubicBezTo>
                <a:cubicBezTo>
                  <a:pt x="447456" y="2373085"/>
                  <a:pt x="484415" y="2410044"/>
                  <a:pt x="484415" y="2455636"/>
                </a:cubicBezTo>
                <a:cubicBezTo>
                  <a:pt x="484415" y="2501227"/>
                  <a:pt x="447456" y="2538185"/>
                  <a:pt x="401865" y="2538185"/>
                </a:cubicBezTo>
                <a:cubicBezTo>
                  <a:pt x="356274" y="2538185"/>
                  <a:pt x="319315" y="2501227"/>
                  <a:pt x="319315" y="2455635"/>
                </a:cubicBezTo>
                <a:cubicBezTo>
                  <a:pt x="319315" y="2421442"/>
                  <a:pt x="340104" y="2392104"/>
                  <a:pt x="369733" y="2379572"/>
                </a:cubicBezTo>
                <a:close/>
                <a:moveTo>
                  <a:pt x="1966303" y="1786302"/>
                </a:moveTo>
                <a:cubicBezTo>
                  <a:pt x="1976179" y="1782125"/>
                  <a:pt x="1987037" y="1779815"/>
                  <a:pt x="1998435" y="1779815"/>
                </a:cubicBezTo>
                <a:cubicBezTo>
                  <a:pt x="2044026" y="1779815"/>
                  <a:pt x="2080985" y="1816774"/>
                  <a:pt x="2080985" y="1862365"/>
                </a:cubicBezTo>
                <a:cubicBezTo>
                  <a:pt x="2080985" y="1907956"/>
                  <a:pt x="2044026" y="1944916"/>
                  <a:pt x="1998435" y="1944915"/>
                </a:cubicBezTo>
                <a:cubicBezTo>
                  <a:pt x="1952844" y="1944915"/>
                  <a:pt x="1915885" y="1907956"/>
                  <a:pt x="1915885" y="1862365"/>
                </a:cubicBezTo>
                <a:cubicBezTo>
                  <a:pt x="1915885" y="1828172"/>
                  <a:pt x="1936674" y="1798834"/>
                  <a:pt x="1966303" y="1786302"/>
                </a:cubicBezTo>
                <a:close/>
                <a:moveTo>
                  <a:pt x="1008361" y="2082938"/>
                </a:moveTo>
                <a:cubicBezTo>
                  <a:pt x="1018237" y="2078760"/>
                  <a:pt x="1029095" y="2076450"/>
                  <a:pt x="1040493" y="2076450"/>
                </a:cubicBezTo>
                <a:cubicBezTo>
                  <a:pt x="1086084" y="2076450"/>
                  <a:pt x="1123043" y="2113410"/>
                  <a:pt x="1123043" y="2159000"/>
                </a:cubicBezTo>
                <a:cubicBezTo>
                  <a:pt x="1123043" y="2204591"/>
                  <a:pt x="1086084" y="2241550"/>
                  <a:pt x="1040493" y="2241550"/>
                </a:cubicBezTo>
                <a:cubicBezTo>
                  <a:pt x="994902" y="2241551"/>
                  <a:pt x="957943" y="2204592"/>
                  <a:pt x="957943" y="2159000"/>
                </a:cubicBezTo>
                <a:cubicBezTo>
                  <a:pt x="957942" y="2124807"/>
                  <a:pt x="978732" y="2095469"/>
                  <a:pt x="1008361" y="2082938"/>
                </a:cubicBezTo>
                <a:close/>
                <a:moveTo>
                  <a:pt x="2604932" y="1489666"/>
                </a:moveTo>
                <a:cubicBezTo>
                  <a:pt x="2614809" y="1485488"/>
                  <a:pt x="2625667" y="1483179"/>
                  <a:pt x="2637065" y="1483178"/>
                </a:cubicBezTo>
                <a:cubicBezTo>
                  <a:pt x="2682656" y="1483178"/>
                  <a:pt x="2719616" y="1520138"/>
                  <a:pt x="2719616" y="1565729"/>
                </a:cubicBezTo>
                <a:cubicBezTo>
                  <a:pt x="2719615" y="1611319"/>
                  <a:pt x="2682656" y="1648278"/>
                  <a:pt x="2637065" y="1648278"/>
                </a:cubicBezTo>
                <a:cubicBezTo>
                  <a:pt x="2591474" y="1648278"/>
                  <a:pt x="2554515" y="1611319"/>
                  <a:pt x="2554515" y="1565728"/>
                </a:cubicBezTo>
                <a:cubicBezTo>
                  <a:pt x="2554515" y="1531535"/>
                  <a:pt x="2575305" y="1502197"/>
                  <a:pt x="2604932" y="1489666"/>
                </a:cubicBezTo>
                <a:close/>
                <a:moveTo>
                  <a:pt x="50418" y="2379572"/>
                </a:moveTo>
                <a:cubicBezTo>
                  <a:pt x="60294" y="2375395"/>
                  <a:pt x="71152" y="2373085"/>
                  <a:pt x="82550" y="2373085"/>
                </a:cubicBezTo>
                <a:cubicBezTo>
                  <a:pt x="128141" y="2373085"/>
                  <a:pt x="165100" y="2410044"/>
                  <a:pt x="165100" y="2455635"/>
                </a:cubicBezTo>
                <a:cubicBezTo>
                  <a:pt x="165100" y="2501226"/>
                  <a:pt x="128141" y="2538185"/>
                  <a:pt x="82550" y="2538185"/>
                </a:cubicBezTo>
                <a:cubicBezTo>
                  <a:pt x="36959" y="2538185"/>
                  <a:pt x="0" y="2501226"/>
                  <a:pt x="0" y="2455635"/>
                </a:cubicBezTo>
                <a:cubicBezTo>
                  <a:pt x="-1" y="2421442"/>
                  <a:pt x="20789" y="2392104"/>
                  <a:pt x="50418" y="2379572"/>
                </a:cubicBezTo>
                <a:close/>
                <a:moveTo>
                  <a:pt x="1646990" y="1786303"/>
                </a:moveTo>
                <a:cubicBezTo>
                  <a:pt x="1656866" y="1782125"/>
                  <a:pt x="1667724" y="1779815"/>
                  <a:pt x="1679122" y="1779815"/>
                </a:cubicBezTo>
                <a:cubicBezTo>
                  <a:pt x="1724713" y="1779815"/>
                  <a:pt x="1761672" y="1816774"/>
                  <a:pt x="1761672" y="1862365"/>
                </a:cubicBezTo>
                <a:cubicBezTo>
                  <a:pt x="1761672" y="1907956"/>
                  <a:pt x="1724713" y="1944915"/>
                  <a:pt x="1679122" y="1944915"/>
                </a:cubicBezTo>
                <a:cubicBezTo>
                  <a:pt x="1633531" y="1944915"/>
                  <a:pt x="1596572" y="1907956"/>
                  <a:pt x="1596572" y="1862365"/>
                </a:cubicBezTo>
                <a:cubicBezTo>
                  <a:pt x="1596572" y="1828172"/>
                  <a:pt x="1617362" y="1798834"/>
                  <a:pt x="1646990" y="1786303"/>
                </a:cubicBezTo>
                <a:close/>
                <a:moveTo>
                  <a:pt x="689046" y="2082938"/>
                </a:moveTo>
                <a:cubicBezTo>
                  <a:pt x="698922" y="2078760"/>
                  <a:pt x="709780" y="2076450"/>
                  <a:pt x="721178" y="2076450"/>
                </a:cubicBezTo>
                <a:cubicBezTo>
                  <a:pt x="766769" y="2076450"/>
                  <a:pt x="803728" y="2113409"/>
                  <a:pt x="803728" y="2159000"/>
                </a:cubicBezTo>
                <a:cubicBezTo>
                  <a:pt x="803728" y="2204591"/>
                  <a:pt x="766769" y="2241550"/>
                  <a:pt x="721178" y="2241550"/>
                </a:cubicBezTo>
                <a:cubicBezTo>
                  <a:pt x="675587" y="2241550"/>
                  <a:pt x="638628" y="2204591"/>
                  <a:pt x="638628" y="2159000"/>
                </a:cubicBezTo>
                <a:cubicBezTo>
                  <a:pt x="638628" y="2124807"/>
                  <a:pt x="659417" y="2095469"/>
                  <a:pt x="689046" y="2082938"/>
                </a:cubicBezTo>
                <a:close/>
                <a:moveTo>
                  <a:pt x="2285617" y="1489665"/>
                </a:moveTo>
                <a:cubicBezTo>
                  <a:pt x="2295494" y="1485489"/>
                  <a:pt x="2306352" y="1483179"/>
                  <a:pt x="2317750" y="1483178"/>
                </a:cubicBezTo>
                <a:cubicBezTo>
                  <a:pt x="2363341" y="1483178"/>
                  <a:pt x="2400300" y="1520137"/>
                  <a:pt x="2400300" y="1565728"/>
                </a:cubicBezTo>
                <a:cubicBezTo>
                  <a:pt x="2400300" y="1611319"/>
                  <a:pt x="2363341" y="1648278"/>
                  <a:pt x="2317750" y="1648278"/>
                </a:cubicBezTo>
                <a:cubicBezTo>
                  <a:pt x="2272159" y="1648278"/>
                  <a:pt x="2235200" y="1611319"/>
                  <a:pt x="2235200" y="1565728"/>
                </a:cubicBezTo>
                <a:cubicBezTo>
                  <a:pt x="2235200" y="1531535"/>
                  <a:pt x="2255990" y="1502197"/>
                  <a:pt x="2285617" y="1489665"/>
                </a:cubicBezTo>
                <a:close/>
                <a:moveTo>
                  <a:pt x="1327675" y="1786302"/>
                </a:moveTo>
                <a:cubicBezTo>
                  <a:pt x="1337551" y="1782125"/>
                  <a:pt x="1348409" y="1779815"/>
                  <a:pt x="1359807" y="1779815"/>
                </a:cubicBezTo>
                <a:cubicBezTo>
                  <a:pt x="1405398" y="1779815"/>
                  <a:pt x="1442357" y="1816774"/>
                  <a:pt x="1442357" y="1862365"/>
                </a:cubicBezTo>
                <a:cubicBezTo>
                  <a:pt x="1442357" y="1907956"/>
                  <a:pt x="1405398" y="1944915"/>
                  <a:pt x="1359807" y="1944915"/>
                </a:cubicBezTo>
                <a:cubicBezTo>
                  <a:pt x="1314216" y="1944915"/>
                  <a:pt x="1277257" y="1907956"/>
                  <a:pt x="1277257" y="1862365"/>
                </a:cubicBezTo>
                <a:cubicBezTo>
                  <a:pt x="1277257" y="1828172"/>
                  <a:pt x="1298046" y="1798834"/>
                  <a:pt x="1327675" y="1786302"/>
                </a:cubicBezTo>
                <a:close/>
                <a:moveTo>
                  <a:pt x="2924246" y="1193030"/>
                </a:moveTo>
                <a:lnTo>
                  <a:pt x="2934715" y="1190917"/>
                </a:lnTo>
                <a:lnTo>
                  <a:pt x="2991126" y="1343393"/>
                </a:lnTo>
                <a:lnTo>
                  <a:pt x="2988510" y="1345156"/>
                </a:lnTo>
                <a:cubicBezTo>
                  <a:pt x="2978634" y="1349333"/>
                  <a:pt x="2967776" y="1351643"/>
                  <a:pt x="2956378" y="1351643"/>
                </a:cubicBezTo>
                <a:cubicBezTo>
                  <a:pt x="2910787" y="1351643"/>
                  <a:pt x="2873828" y="1314684"/>
                  <a:pt x="2873828" y="1269093"/>
                </a:cubicBezTo>
                <a:cubicBezTo>
                  <a:pt x="2873828" y="1234900"/>
                  <a:pt x="2894618" y="1205562"/>
                  <a:pt x="2924246" y="1193030"/>
                </a:cubicBezTo>
                <a:close/>
                <a:moveTo>
                  <a:pt x="369733" y="2082937"/>
                </a:moveTo>
                <a:cubicBezTo>
                  <a:pt x="379609" y="2078760"/>
                  <a:pt x="390467" y="2076450"/>
                  <a:pt x="401865" y="2076450"/>
                </a:cubicBezTo>
                <a:cubicBezTo>
                  <a:pt x="447456" y="2076450"/>
                  <a:pt x="484415" y="2113409"/>
                  <a:pt x="484415" y="2159000"/>
                </a:cubicBezTo>
                <a:cubicBezTo>
                  <a:pt x="484415" y="2204591"/>
                  <a:pt x="447456" y="2241550"/>
                  <a:pt x="401865" y="2241550"/>
                </a:cubicBezTo>
                <a:cubicBezTo>
                  <a:pt x="356274" y="2241550"/>
                  <a:pt x="319315" y="2204591"/>
                  <a:pt x="319315" y="2159000"/>
                </a:cubicBezTo>
                <a:cubicBezTo>
                  <a:pt x="319314" y="2124807"/>
                  <a:pt x="340105" y="2095469"/>
                  <a:pt x="369733" y="2082937"/>
                </a:cubicBezTo>
                <a:close/>
                <a:moveTo>
                  <a:pt x="1966303" y="1489665"/>
                </a:moveTo>
                <a:cubicBezTo>
                  <a:pt x="1976179" y="1485489"/>
                  <a:pt x="1987038" y="1483178"/>
                  <a:pt x="1998435" y="1483178"/>
                </a:cubicBezTo>
                <a:cubicBezTo>
                  <a:pt x="2044026" y="1483178"/>
                  <a:pt x="2080985" y="1520137"/>
                  <a:pt x="2080985" y="1565728"/>
                </a:cubicBezTo>
                <a:cubicBezTo>
                  <a:pt x="2080985" y="1611319"/>
                  <a:pt x="2044026" y="1648278"/>
                  <a:pt x="1998435" y="1648279"/>
                </a:cubicBezTo>
                <a:cubicBezTo>
                  <a:pt x="1952844" y="1648278"/>
                  <a:pt x="1915885" y="1611319"/>
                  <a:pt x="1915885" y="1565728"/>
                </a:cubicBezTo>
                <a:cubicBezTo>
                  <a:pt x="1915885" y="1531535"/>
                  <a:pt x="1936675" y="1502197"/>
                  <a:pt x="1966303" y="1489665"/>
                </a:cubicBezTo>
                <a:close/>
                <a:moveTo>
                  <a:pt x="1008361" y="1786302"/>
                </a:moveTo>
                <a:cubicBezTo>
                  <a:pt x="1018237" y="1782125"/>
                  <a:pt x="1029095" y="1779815"/>
                  <a:pt x="1040493" y="1779815"/>
                </a:cubicBezTo>
                <a:cubicBezTo>
                  <a:pt x="1086084" y="1779815"/>
                  <a:pt x="1123043" y="1816774"/>
                  <a:pt x="1123043" y="1862365"/>
                </a:cubicBezTo>
                <a:cubicBezTo>
                  <a:pt x="1123043" y="1907956"/>
                  <a:pt x="1086084" y="1944915"/>
                  <a:pt x="1040493" y="1944915"/>
                </a:cubicBezTo>
                <a:cubicBezTo>
                  <a:pt x="994902" y="1944915"/>
                  <a:pt x="957943" y="1907956"/>
                  <a:pt x="957943" y="1862365"/>
                </a:cubicBezTo>
                <a:cubicBezTo>
                  <a:pt x="957943" y="1828172"/>
                  <a:pt x="978733" y="1798834"/>
                  <a:pt x="1008361" y="1786302"/>
                </a:cubicBezTo>
                <a:close/>
                <a:moveTo>
                  <a:pt x="2604933" y="1193030"/>
                </a:moveTo>
                <a:cubicBezTo>
                  <a:pt x="2614809" y="1188853"/>
                  <a:pt x="2625667" y="1186543"/>
                  <a:pt x="2637065" y="1186543"/>
                </a:cubicBezTo>
                <a:cubicBezTo>
                  <a:pt x="2682656" y="1186543"/>
                  <a:pt x="2719615" y="1223502"/>
                  <a:pt x="2719615" y="1269093"/>
                </a:cubicBezTo>
                <a:cubicBezTo>
                  <a:pt x="2719615" y="1314684"/>
                  <a:pt x="2682656" y="1351643"/>
                  <a:pt x="2637065" y="1351643"/>
                </a:cubicBezTo>
                <a:cubicBezTo>
                  <a:pt x="2591475" y="1351643"/>
                  <a:pt x="2554515" y="1314684"/>
                  <a:pt x="2554515" y="1269093"/>
                </a:cubicBezTo>
                <a:cubicBezTo>
                  <a:pt x="2554515" y="1234900"/>
                  <a:pt x="2575305" y="1205562"/>
                  <a:pt x="2604933" y="1193030"/>
                </a:cubicBezTo>
                <a:close/>
                <a:moveTo>
                  <a:pt x="50418" y="2082937"/>
                </a:moveTo>
                <a:cubicBezTo>
                  <a:pt x="60294" y="2078760"/>
                  <a:pt x="71152" y="2076450"/>
                  <a:pt x="82550" y="2076450"/>
                </a:cubicBezTo>
                <a:cubicBezTo>
                  <a:pt x="128141" y="2076450"/>
                  <a:pt x="165100" y="2113409"/>
                  <a:pt x="165100" y="2159000"/>
                </a:cubicBezTo>
                <a:cubicBezTo>
                  <a:pt x="165100" y="2204591"/>
                  <a:pt x="128141" y="2241550"/>
                  <a:pt x="82551" y="2241551"/>
                </a:cubicBezTo>
                <a:cubicBezTo>
                  <a:pt x="36959" y="2241550"/>
                  <a:pt x="0" y="2204591"/>
                  <a:pt x="0" y="2159000"/>
                </a:cubicBezTo>
                <a:cubicBezTo>
                  <a:pt x="-1" y="2124807"/>
                  <a:pt x="20789" y="2095469"/>
                  <a:pt x="50418" y="2082937"/>
                </a:cubicBezTo>
                <a:close/>
                <a:moveTo>
                  <a:pt x="1646990" y="1489665"/>
                </a:moveTo>
                <a:cubicBezTo>
                  <a:pt x="1656866" y="1485488"/>
                  <a:pt x="1667725" y="1483178"/>
                  <a:pt x="1679122" y="1483178"/>
                </a:cubicBezTo>
                <a:cubicBezTo>
                  <a:pt x="1724713" y="1483178"/>
                  <a:pt x="1761672" y="1520137"/>
                  <a:pt x="1761672" y="1565728"/>
                </a:cubicBezTo>
                <a:cubicBezTo>
                  <a:pt x="1761672" y="1611319"/>
                  <a:pt x="1724713" y="1648278"/>
                  <a:pt x="1679122" y="1648278"/>
                </a:cubicBezTo>
                <a:cubicBezTo>
                  <a:pt x="1633531" y="1648278"/>
                  <a:pt x="1596572" y="1611319"/>
                  <a:pt x="1596572" y="1565728"/>
                </a:cubicBezTo>
                <a:cubicBezTo>
                  <a:pt x="1596572" y="1531535"/>
                  <a:pt x="1617362" y="1502197"/>
                  <a:pt x="1646990" y="1489665"/>
                </a:cubicBezTo>
                <a:close/>
                <a:moveTo>
                  <a:pt x="689046" y="1786302"/>
                </a:moveTo>
                <a:cubicBezTo>
                  <a:pt x="698922" y="1782125"/>
                  <a:pt x="709780" y="1779815"/>
                  <a:pt x="721178" y="1779815"/>
                </a:cubicBezTo>
                <a:cubicBezTo>
                  <a:pt x="766769" y="1779815"/>
                  <a:pt x="803728" y="1816774"/>
                  <a:pt x="803728" y="1862365"/>
                </a:cubicBezTo>
                <a:cubicBezTo>
                  <a:pt x="803728" y="1907956"/>
                  <a:pt x="766769" y="1944915"/>
                  <a:pt x="721179" y="1944915"/>
                </a:cubicBezTo>
                <a:cubicBezTo>
                  <a:pt x="675587" y="1944915"/>
                  <a:pt x="638628" y="1907956"/>
                  <a:pt x="638628" y="1862365"/>
                </a:cubicBezTo>
                <a:cubicBezTo>
                  <a:pt x="638628" y="1828172"/>
                  <a:pt x="659418" y="1798834"/>
                  <a:pt x="689046" y="1786302"/>
                </a:cubicBezTo>
                <a:close/>
                <a:moveTo>
                  <a:pt x="2285618" y="1193030"/>
                </a:moveTo>
                <a:cubicBezTo>
                  <a:pt x="2295494" y="1188853"/>
                  <a:pt x="2306352" y="1186543"/>
                  <a:pt x="2317750" y="1186543"/>
                </a:cubicBezTo>
                <a:cubicBezTo>
                  <a:pt x="2363341" y="1186543"/>
                  <a:pt x="2400300" y="1223502"/>
                  <a:pt x="2400300" y="1269093"/>
                </a:cubicBezTo>
                <a:cubicBezTo>
                  <a:pt x="2400300" y="1314684"/>
                  <a:pt x="2363341" y="1351643"/>
                  <a:pt x="2317750" y="1351643"/>
                </a:cubicBezTo>
                <a:cubicBezTo>
                  <a:pt x="2272159" y="1351643"/>
                  <a:pt x="2235200" y="1314684"/>
                  <a:pt x="2235200" y="1269093"/>
                </a:cubicBezTo>
                <a:cubicBezTo>
                  <a:pt x="2235200" y="1234900"/>
                  <a:pt x="2255990" y="1205562"/>
                  <a:pt x="2285618" y="1193030"/>
                </a:cubicBezTo>
                <a:close/>
                <a:moveTo>
                  <a:pt x="1327675" y="1489665"/>
                </a:moveTo>
                <a:cubicBezTo>
                  <a:pt x="1337551" y="1485488"/>
                  <a:pt x="1348410" y="1483178"/>
                  <a:pt x="1359807" y="1483178"/>
                </a:cubicBezTo>
                <a:cubicBezTo>
                  <a:pt x="1405398" y="1483178"/>
                  <a:pt x="1442357" y="1520137"/>
                  <a:pt x="1442357" y="1565728"/>
                </a:cubicBezTo>
                <a:cubicBezTo>
                  <a:pt x="1442357" y="1611319"/>
                  <a:pt x="1405398" y="1648278"/>
                  <a:pt x="1359807" y="1648278"/>
                </a:cubicBezTo>
                <a:cubicBezTo>
                  <a:pt x="1314216" y="1648278"/>
                  <a:pt x="1277257" y="1611319"/>
                  <a:pt x="1277257" y="1565728"/>
                </a:cubicBezTo>
                <a:cubicBezTo>
                  <a:pt x="1277257" y="1531535"/>
                  <a:pt x="1298047" y="1502197"/>
                  <a:pt x="1327675" y="1489665"/>
                </a:cubicBezTo>
                <a:close/>
                <a:moveTo>
                  <a:pt x="369733" y="1786303"/>
                </a:moveTo>
                <a:cubicBezTo>
                  <a:pt x="379609" y="1782125"/>
                  <a:pt x="390467" y="1779815"/>
                  <a:pt x="401865" y="1779815"/>
                </a:cubicBezTo>
                <a:cubicBezTo>
                  <a:pt x="447456" y="1779815"/>
                  <a:pt x="484415" y="1816774"/>
                  <a:pt x="484415" y="1862365"/>
                </a:cubicBezTo>
                <a:cubicBezTo>
                  <a:pt x="484415" y="1907956"/>
                  <a:pt x="447456" y="1944915"/>
                  <a:pt x="401866" y="1944915"/>
                </a:cubicBezTo>
                <a:cubicBezTo>
                  <a:pt x="356274" y="1944915"/>
                  <a:pt x="319315" y="1907956"/>
                  <a:pt x="319315" y="1862365"/>
                </a:cubicBezTo>
                <a:cubicBezTo>
                  <a:pt x="319315" y="1828172"/>
                  <a:pt x="340105" y="1798834"/>
                  <a:pt x="369733" y="1786303"/>
                </a:cubicBezTo>
                <a:close/>
                <a:moveTo>
                  <a:pt x="1966302" y="1193031"/>
                </a:moveTo>
                <a:cubicBezTo>
                  <a:pt x="1976179" y="1188853"/>
                  <a:pt x="1987037" y="1186544"/>
                  <a:pt x="1998435" y="1186543"/>
                </a:cubicBezTo>
                <a:cubicBezTo>
                  <a:pt x="2044026" y="1186543"/>
                  <a:pt x="2080985" y="1223502"/>
                  <a:pt x="2080985" y="1269093"/>
                </a:cubicBezTo>
                <a:cubicBezTo>
                  <a:pt x="2080985" y="1314684"/>
                  <a:pt x="2044026" y="1351643"/>
                  <a:pt x="1998435" y="1351643"/>
                </a:cubicBezTo>
                <a:cubicBezTo>
                  <a:pt x="1952844" y="1351643"/>
                  <a:pt x="1915885" y="1314684"/>
                  <a:pt x="1915885" y="1269093"/>
                </a:cubicBezTo>
                <a:cubicBezTo>
                  <a:pt x="1915885" y="1234900"/>
                  <a:pt x="1936675" y="1205562"/>
                  <a:pt x="1966302" y="1193031"/>
                </a:cubicBezTo>
                <a:close/>
                <a:moveTo>
                  <a:pt x="1008360" y="1489665"/>
                </a:moveTo>
                <a:cubicBezTo>
                  <a:pt x="1018237" y="1485488"/>
                  <a:pt x="1029095" y="1483179"/>
                  <a:pt x="1040493" y="1483178"/>
                </a:cubicBezTo>
                <a:cubicBezTo>
                  <a:pt x="1086084" y="1483178"/>
                  <a:pt x="1123043" y="1520137"/>
                  <a:pt x="1123043" y="1565728"/>
                </a:cubicBezTo>
                <a:cubicBezTo>
                  <a:pt x="1123043" y="1611319"/>
                  <a:pt x="1086084" y="1648278"/>
                  <a:pt x="1040493" y="1648278"/>
                </a:cubicBezTo>
                <a:cubicBezTo>
                  <a:pt x="994902" y="1648278"/>
                  <a:pt x="957943" y="1611319"/>
                  <a:pt x="957943" y="1565728"/>
                </a:cubicBezTo>
                <a:cubicBezTo>
                  <a:pt x="957943" y="1531535"/>
                  <a:pt x="978733" y="1502197"/>
                  <a:pt x="1008360" y="1489665"/>
                </a:cubicBezTo>
                <a:close/>
                <a:moveTo>
                  <a:pt x="2604933" y="896394"/>
                </a:moveTo>
                <a:cubicBezTo>
                  <a:pt x="2614809" y="892217"/>
                  <a:pt x="2625667" y="889907"/>
                  <a:pt x="2637066" y="889907"/>
                </a:cubicBezTo>
                <a:cubicBezTo>
                  <a:pt x="2682656" y="889907"/>
                  <a:pt x="2719615" y="926866"/>
                  <a:pt x="2719615" y="972457"/>
                </a:cubicBezTo>
                <a:cubicBezTo>
                  <a:pt x="2719615" y="1018048"/>
                  <a:pt x="2682656" y="1055007"/>
                  <a:pt x="2637065" y="1055007"/>
                </a:cubicBezTo>
                <a:cubicBezTo>
                  <a:pt x="2591474" y="1055007"/>
                  <a:pt x="2554515" y="1018048"/>
                  <a:pt x="2554515" y="972457"/>
                </a:cubicBezTo>
                <a:cubicBezTo>
                  <a:pt x="2554515" y="938264"/>
                  <a:pt x="2575305" y="908926"/>
                  <a:pt x="2604933" y="896394"/>
                </a:cubicBezTo>
                <a:close/>
                <a:moveTo>
                  <a:pt x="50418" y="1786302"/>
                </a:moveTo>
                <a:cubicBezTo>
                  <a:pt x="60294" y="1782125"/>
                  <a:pt x="71152" y="1779815"/>
                  <a:pt x="82550" y="1779815"/>
                </a:cubicBezTo>
                <a:cubicBezTo>
                  <a:pt x="128141" y="1779815"/>
                  <a:pt x="165100" y="1816774"/>
                  <a:pt x="165100" y="1862365"/>
                </a:cubicBezTo>
                <a:cubicBezTo>
                  <a:pt x="165100" y="1907956"/>
                  <a:pt x="128141" y="1944915"/>
                  <a:pt x="82550" y="1944915"/>
                </a:cubicBezTo>
                <a:cubicBezTo>
                  <a:pt x="36959" y="1944915"/>
                  <a:pt x="0" y="1907956"/>
                  <a:pt x="0" y="1862365"/>
                </a:cubicBezTo>
                <a:cubicBezTo>
                  <a:pt x="0" y="1828172"/>
                  <a:pt x="20790" y="1798834"/>
                  <a:pt x="50418" y="1786302"/>
                </a:cubicBezTo>
                <a:close/>
                <a:moveTo>
                  <a:pt x="1646989" y="1193031"/>
                </a:moveTo>
                <a:cubicBezTo>
                  <a:pt x="1656866" y="1188853"/>
                  <a:pt x="1667724" y="1186543"/>
                  <a:pt x="1679122" y="1186543"/>
                </a:cubicBezTo>
                <a:cubicBezTo>
                  <a:pt x="1724713" y="1186543"/>
                  <a:pt x="1761672" y="1223502"/>
                  <a:pt x="1761672" y="1269093"/>
                </a:cubicBezTo>
                <a:cubicBezTo>
                  <a:pt x="1761672" y="1314684"/>
                  <a:pt x="1724713" y="1351643"/>
                  <a:pt x="1679122" y="1351643"/>
                </a:cubicBezTo>
                <a:cubicBezTo>
                  <a:pt x="1633531" y="1351643"/>
                  <a:pt x="1596572" y="1314684"/>
                  <a:pt x="1596572" y="1269093"/>
                </a:cubicBezTo>
                <a:cubicBezTo>
                  <a:pt x="1596572" y="1234900"/>
                  <a:pt x="1617362" y="1205562"/>
                  <a:pt x="1646989" y="1193031"/>
                </a:cubicBezTo>
                <a:close/>
                <a:moveTo>
                  <a:pt x="689046" y="1489665"/>
                </a:moveTo>
                <a:cubicBezTo>
                  <a:pt x="698921" y="1485488"/>
                  <a:pt x="709781" y="1483178"/>
                  <a:pt x="721178" y="1483178"/>
                </a:cubicBezTo>
                <a:cubicBezTo>
                  <a:pt x="766769" y="1483178"/>
                  <a:pt x="803728" y="1520137"/>
                  <a:pt x="803728" y="1565728"/>
                </a:cubicBezTo>
                <a:cubicBezTo>
                  <a:pt x="803728" y="1611319"/>
                  <a:pt x="766769" y="1648278"/>
                  <a:pt x="721178" y="1648278"/>
                </a:cubicBezTo>
                <a:cubicBezTo>
                  <a:pt x="675587" y="1648278"/>
                  <a:pt x="638628" y="1611319"/>
                  <a:pt x="638628" y="1565728"/>
                </a:cubicBezTo>
                <a:cubicBezTo>
                  <a:pt x="638628" y="1531535"/>
                  <a:pt x="659418" y="1502197"/>
                  <a:pt x="689046" y="1489665"/>
                </a:cubicBezTo>
                <a:close/>
                <a:moveTo>
                  <a:pt x="2285618" y="896394"/>
                </a:moveTo>
                <a:cubicBezTo>
                  <a:pt x="2295494" y="892217"/>
                  <a:pt x="2306352" y="889907"/>
                  <a:pt x="2317750" y="889907"/>
                </a:cubicBezTo>
                <a:cubicBezTo>
                  <a:pt x="2363341" y="889907"/>
                  <a:pt x="2400300" y="926866"/>
                  <a:pt x="2400300" y="972457"/>
                </a:cubicBezTo>
                <a:cubicBezTo>
                  <a:pt x="2400300" y="1018048"/>
                  <a:pt x="2363341" y="1055007"/>
                  <a:pt x="2317750" y="1055007"/>
                </a:cubicBezTo>
                <a:cubicBezTo>
                  <a:pt x="2272159" y="1055007"/>
                  <a:pt x="2235200" y="1018048"/>
                  <a:pt x="2235200" y="972457"/>
                </a:cubicBezTo>
                <a:cubicBezTo>
                  <a:pt x="2235200" y="938264"/>
                  <a:pt x="2255990" y="908926"/>
                  <a:pt x="2285618" y="896394"/>
                </a:cubicBezTo>
                <a:close/>
                <a:moveTo>
                  <a:pt x="1327675" y="1193030"/>
                </a:moveTo>
                <a:cubicBezTo>
                  <a:pt x="1337551" y="1188853"/>
                  <a:pt x="1348410" y="1186543"/>
                  <a:pt x="1359807" y="1186543"/>
                </a:cubicBezTo>
                <a:cubicBezTo>
                  <a:pt x="1405398" y="1186543"/>
                  <a:pt x="1442357" y="1223502"/>
                  <a:pt x="1442357" y="1269093"/>
                </a:cubicBezTo>
                <a:cubicBezTo>
                  <a:pt x="1442357" y="1314684"/>
                  <a:pt x="1405398" y="1351643"/>
                  <a:pt x="1359807" y="1351643"/>
                </a:cubicBezTo>
                <a:cubicBezTo>
                  <a:pt x="1314216" y="1351643"/>
                  <a:pt x="1277257" y="1314684"/>
                  <a:pt x="1277257" y="1269093"/>
                </a:cubicBezTo>
                <a:cubicBezTo>
                  <a:pt x="1277257" y="1234900"/>
                  <a:pt x="1298047" y="1205562"/>
                  <a:pt x="1327675" y="1193030"/>
                </a:cubicBezTo>
                <a:close/>
                <a:moveTo>
                  <a:pt x="369733" y="1489665"/>
                </a:moveTo>
                <a:cubicBezTo>
                  <a:pt x="379609" y="1485488"/>
                  <a:pt x="390468" y="1483178"/>
                  <a:pt x="401865" y="1483178"/>
                </a:cubicBezTo>
                <a:cubicBezTo>
                  <a:pt x="447456" y="1483178"/>
                  <a:pt x="484415" y="1520137"/>
                  <a:pt x="484415" y="1565728"/>
                </a:cubicBezTo>
                <a:cubicBezTo>
                  <a:pt x="484415" y="1611319"/>
                  <a:pt x="447456" y="1648278"/>
                  <a:pt x="401865" y="1648278"/>
                </a:cubicBezTo>
                <a:cubicBezTo>
                  <a:pt x="356274" y="1648278"/>
                  <a:pt x="319315" y="1611319"/>
                  <a:pt x="319315" y="1565728"/>
                </a:cubicBezTo>
                <a:cubicBezTo>
                  <a:pt x="319315" y="1531535"/>
                  <a:pt x="340105" y="1502197"/>
                  <a:pt x="369733" y="1489665"/>
                </a:cubicBezTo>
                <a:close/>
                <a:moveTo>
                  <a:pt x="1966303" y="896394"/>
                </a:moveTo>
                <a:cubicBezTo>
                  <a:pt x="1976179" y="892217"/>
                  <a:pt x="1987037" y="889907"/>
                  <a:pt x="1998435" y="889907"/>
                </a:cubicBezTo>
                <a:cubicBezTo>
                  <a:pt x="2044026" y="889907"/>
                  <a:pt x="2080985" y="926866"/>
                  <a:pt x="2080985" y="972457"/>
                </a:cubicBezTo>
                <a:cubicBezTo>
                  <a:pt x="2080985" y="1018048"/>
                  <a:pt x="2044026" y="1055007"/>
                  <a:pt x="1998435" y="1055007"/>
                </a:cubicBezTo>
                <a:cubicBezTo>
                  <a:pt x="1952844" y="1055007"/>
                  <a:pt x="1915885" y="1018048"/>
                  <a:pt x="1915885" y="972457"/>
                </a:cubicBezTo>
                <a:cubicBezTo>
                  <a:pt x="1915885" y="938264"/>
                  <a:pt x="1936675" y="908926"/>
                  <a:pt x="1966303" y="896394"/>
                </a:cubicBezTo>
                <a:close/>
                <a:moveTo>
                  <a:pt x="1008361" y="1193030"/>
                </a:moveTo>
                <a:cubicBezTo>
                  <a:pt x="1018237" y="1188853"/>
                  <a:pt x="1029095" y="1186543"/>
                  <a:pt x="1040493" y="1186543"/>
                </a:cubicBezTo>
                <a:cubicBezTo>
                  <a:pt x="1086084" y="1186543"/>
                  <a:pt x="1123043" y="1223502"/>
                  <a:pt x="1123043" y="1269093"/>
                </a:cubicBezTo>
                <a:cubicBezTo>
                  <a:pt x="1123043" y="1314684"/>
                  <a:pt x="1086084" y="1351643"/>
                  <a:pt x="1040493" y="1351643"/>
                </a:cubicBezTo>
                <a:cubicBezTo>
                  <a:pt x="994902" y="1351643"/>
                  <a:pt x="957943" y="1314684"/>
                  <a:pt x="957943" y="1269093"/>
                </a:cubicBezTo>
                <a:cubicBezTo>
                  <a:pt x="957943" y="1234900"/>
                  <a:pt x="978733" y="1205562"/>
                  <a:pt x="1008361" y="1193030"/>
                </a:cubicBezTo>
                <a:close/>
                <a:moveTo>
                  <a:pt x="2604933" y="599759"/>
                </a:moveTo>
                <a:cubicBezTo>
                  <a:pt x="2614809" y="595582"/>
                  <a:pt x="2625667" y="593272"/>
                  <a:pt x="2637065" y="593272"/>
                </a:cubicBezTo>
                <a:cubicBezTo>
                  <a:pt x="2682656" y="593272"/>
                  <a:pt x="2719615" y="630231"/>
                  <a:pt x="2719615" y="675822"/>
                </a:cubicBezTo>
                <a:cubicBezTo>
                  <a:pt x="2719615" y="721413"/>
                  <a:pt x="2682656" y="758372"/>
                  <a:pt x="2637065" y="758372"/>
                </a:cubicBezTo>
                <a:cubicBezTo>
                  <a:pt x="2591474" y="758372"/>
                  <a:pt x="2554515" y="721413"/>
                  <a:pt x="2554515" y="675822"/>
                </a:cubicBezTo>
                <a:cubicBezTo>
                  <a:pt x="2554515" y="641629"/>
                  <a:pt x="2575305" y="612291"/>
                  <a:pt x="2604933" y="599759"/>
                </a:cubicBezTo>
                <a:close/>
                <a:moveTo>
                  <a:pt x="50418" y="1489665"/>
                </a:moveTo>
                <a:cubicBezTo>
                  <a:pt x="60293" y="1485488"/>
                  <a:pt x="71153" y="1483178"/>
                  <a:pt x="82550" y="1483178"/>
                </a:cubicBezTo>
                <a:cubicBezTo>
                  <a:pt x="128141" y="1483178"/>
                  <a:pt x="165100" y="1520137"/>
                  <a:pt x="165100" y="1565728"/>
                </a:cubicBezTo>
                <a:cubicBezTo>
                  <a:pt x="165100" y="1611319"/>
                  <a:pt x="128141" y="1648278"/>
                  <a:pt x="82550" y="1648278"/>
                </a:cubicBezTo>
                <a:cubicBezTo>
                  <a:pt x="36959" y="1648278"/>
                  <a:pt x="0" y="1611319"/>
                  <a:pt x="0" y="1565728"/>
                </a:cubicBezTo>
                <a:cubicBezTo>
                  <a:pt x="0" y="1531535"/>
                  <a:pt x="20790" y="1502197"/>
                  <a:pt x="50418" y="1489665"/>
                </a:cubicBezTo>
                <a:close/>
                <a:moveTo>
                  <a:pt x="1646990" y="896394"/>
                </a:moveTo>
                <a:cubicBezTo>
                  <a:pt x="1656866" y="892217"/>
                  <a:pt x="1667724" y="889907"/>
                  <a:pt x="1679122" y="889907"/>
                </a:cubicBezTo>
                <a:cubicBezTo>
                  <a:pt x="1724713" y="889907"/>
                  <a:pt x="1761672" y="926866"/>
                  <a:pt x="1761672" y="972457"/>
                </a:cubicBezTo>
                <a:cubicBezTo>
                  <a:pt x="1761672" y="1018048"/>
                  <a:pt x="1724713" y="1055007"/>
                  <a:pt x="1679122" y="1055007"/>
                </a:cubicBezTo>
                <a:cubicBezTo>
                  <a:pt x="1633531" y="1055007"/>
                  <a:pt x="1596572" y="1018048"/>
                  <a:pt x="1596572" y="972457"/>
                </a:cubicBezTo>
                <a:cubicBezTo>
                  <a:pt x="1596572" y="938264"/>
                  <a:pt x="1617362" y="908926"/>
                  <a:pt x="1646990" y="896394"/>
                </a:cubicBezTo>
                <a:close/>
                <a:moveTo>
                  <a:pt x="689045" y="1193031"/>
                </a:moveTo>
                <a:cubicBezTo>
                  <a:pt x="698922" y="1188853"/>
                  <a:pt x="709780" y="1186543"/>
                  <a:pt x="721178" y="1186543"/>
                </a:cubicBezTo>
                <a:cubicBezTo>
                  <a:pt x="766769" y="1186543"/>
                  <a:pt x="803728" y="1223502"/>
                  <a:pt x="803728" y="1269093"/>
                </a:cubicBezTo>
                <a:cubicBezTo>
                  <a:pt x="803728" y="1314684"/>
                  <a:pt x="766769" y="1351643"/>
                  <a:pt x="721178" y="1351643"/>
                </a:cubicBezTo>
                <a:cubicBezTo>
                  <a:pt x="675587" y="1351643"/>
                  <a:pt x="638628" y="1314684"/>
                  <a:pt x="638628" y="1269093"/>
                </a:cubicBezTo>
                <a:cubicBezTo>
                  <a:pt x="638628" y="1234900"/>
                  <a:pt x="659418" y="1205562"/>
                  <a:pt x="689045" y="1193031"/>
                </a:cubicBezTo>
                <a:close/>
                <a:moveTo>
                  <a:pt x="2285618" y="599759"/>
                </a:moveTo>
                <a:cubicBezTo>
                  <a:pt x="2295494" y="595582"/>
                  <a:pt x="2306352" y="593272"/>
                  <a:pt x="2317750" y="593272"/>
                </a:cubicBezTo>
                <a:cubicBezTo>
                  <a:pt x="2363341" y="593272"/>
                  <a:pt x="2400300" y="630231"/>
                  <a:pt x="2400300" y="675822"/>
                </a:cubicBezTo>
                <a:cubicBezTo>
                  <a:pt x="2400300" y="721413"/>
                  <a:pt x="2363341" y="758372"/>
                  <a:pt x="2317750" y="758372"/>
                </a:cubicBezTo>
                <a:cubicBezTo>
                  <a:pt x="2272159" y="758372"/>
                  <a:pt x="2235200" y="721413"/>
                  <a:pt x="2235200" y="675822"/>
                </a:cubicBezTo>
                <a:cubicBezTo>
                  <a:pt x="2235200" y="641629"/>
                  <a:pt x="2255990" y="612291"/>
                  <a:pt x="2285618" y="599759"/>
                </a:cubicBezTo>
                <a:close/>
                <a:moveTo>
                  <a:pt x="1327675" y="896394"/>
                </a:moveTo>
                <a:cubicBezTo>
                  <a:pt x="1337551" y="892217"/>
                  <a:pt x="1348409" y="889907"/>
                  <a:pt x="1359807" y="889907"/>
                </a:cubicBezTo>
                <a:cubicBezTo>
                  <a:pt x="1405398" y="889907"/>
                  <a:pt x="1442357" y="926866"/>
                  <a:pt x="1442357" y="972457"/>
                </a:cubicBezTo>
                <a:cubicBezTo>
                  <a:pt x="1442357" y="1018048"/>
                  <a:pt x="1405398" y="1055007"/>
                  <a:pt x="1359808" y="1055007"/>
                </a:cubicBezTo>
                <a:cubicBezTo>
                  <a:pt x="1314216" y="1055007"/>
                  <a:pt x="1277257" y="1018048"/>
                  <a:pt x="1277257" y="972457"/>
                </a:cubicBezTo>
                <a:cubicBezTo>
                  <a:pt x="1277257" y="938264"/>
                  <a:pt x="1298047" y="908926"/>
                  <a:pt x="1327675" y="896394"/>
                </a:cubicBezTo>
                <a:close/>
                <a:moveTo>
                  <a:pt x="369732" y="1193031"/>
                </a:moveTo>
                <a:cubicBezTo>
                  <a:pt x="379609" y="1188853"/>
                  <a:pt x="390467" y="1186543"/>
                  <a:pt x="401865" y="1186543"/>
                </a:cubicBezTo>
                <a:cubicBezTo>
                  <a:pt x="447456" y="1186543"/>
                  <a:pt x="484415" y="1223502"/>
                  <a:pt x="484415" y="1269093"/>
                </a:cubicBezTo>
                <a:cubicBezTo>
                  <a:pt x="484415" y="1314684"/>
                  <a:pt x="447456" y="1351643"/>
                  <a:pt x="401865" y="1351643"/>
                </a:cubicBezTo>
                <a:cubicBezTo>
                  <a:pt x="356274" y="1351643"/>
                  <a:pt x="319315" y="1314684"/>
                  <a:pt x="319315" y="1269093"/>
                </a:cubicBezTo>
                <a:cubicBezTo>
                  <a:pt x="319315" y="1234900"/>
                  <a:pt x="340105" y="1205562"/>
                  <a:pt x="369732" y="1193031"/>
                </a:cubicBezTo>
                <a:close/>
                <a:moveTo>
                  <a:pt x="1966303" y="599759"/>
                </a:moveTo>
                <a:cubicBezTo>
                  <a:pt x="1976179" y="595582"/>
                  <a:pt x="1987037" y="593272"/>
                  <a:pt x="1998435" y="593272"/>
                </a:cubicBezTo>
                <a:cubicBezTo>
                  <a:pt x="2044026" y="593272"/>
                  <a:pt x="2080985" y="630231"/>
                  <a:pt x="2080985" y="675822"/>
                </a:cubicBezTo>
                <a:cubicBezTo>
                  <a:pt x="2080985" y="721413"/>
                  <a:pt x="2044026" y="758372"/>
                  <a:pt x="1998435" y="758372"/>
                </a:cubicBezTo>
                <a:cubicBezTo>
                  <a:pt x="1952844" y="758372"/>
                  <a:pt x="1915885" y="721413"/>
                  <a:pt x="1915885" y="675822"/>
                </a:cubicBezTo>
                <a:cubicBezTo>
                  <a:pt x="1915885" y="641629"/>
                  <a:pt x="1936675" y="612291"/>
                  <a:pt x="1966303" y="599759"/>
                </a:cubicBezTo>
                <a:close/>
                <a:moveTo>
                  <a:pt x="1008361" y="896394"/>
                </a:moveTo>
                <a:cubicBezTo>
                  <a:pt x="1018237" y="892217"/>
                  <a:pt x="1029095" y="889907"/>
                  <a:pt x="1040493" y="889907"/>
                </a:cubicBezTo>
                <a:cubicBezTo>
                  <a:pt x="1086084" y="889907"/>
                  <a:pt x="1123043" y="926866"/>
                  <a:pt x="1123043" y="972457"/>
                </a:cubicBezTo>
                <a:cubicBezTo>
                  <a:pt x="1123043" y="1018048"/>
                  <a:pt x="1086084" y="1055007"/>
                  <a:pt x="1040493" y="1055008"/>
                </a:cubicBezTo>
                <a:cubicBezTo>
                  <a:pt x="994902" y="1055007"/>
                  <a:pt x="957943" y="1018048"/>
                  <a:pt x="957943" y="972457"/>
                </a:cubicBezTo>
                <a:cubicBezTo>
                  <a:pt x="957943" y="938264"/>
                  <a:pt x="978733" y="908926"/>
                  <a:pt x="1008361" y="896394"/>
                </a:cubicBezTo>
                <a:close/>
                <a:moveTo>
                  <a:pt x="2604933" y="303122"/>
                </a:moveTo>
                <a:lnTo>
                  <a:pt x="2606172" y="302872"/>
                </a:lnTo>
                <a:lnTo>
                  <a:pt x="2663007" y="456498"/>
                </a:lnTo>
                <a:lnTo>
                  <a:pt x="2637065" y="461735"/>
                </a:lnTo>
                <a:cubicBezTo>
                  <a:pt x="2591474" y="461735"/>
                  <a:pt x="2554515" y="424776"/>
                  <a:pt x="2554515" y="379185"/>
                </a:cubicBezTo>
                <a:cubicBezTo>
                  <a:pt x="2554515" y="344992"/>
                  <a:pt x="2575305" y="315654"/>
                  <a:pt x="2604933" y="303122"/>
                </a:cubicBezTo>
                <a:close/>
                <a:moveTo>
                  <a:pt x="50417" y="1193031"/>
                </a:moveTo>
                <a:cubicBezTo>
                  <a:pt x="60293" y="1188853"/>
                  <a:pt x="71152" y="1186543"/>
                  <a:pt x="82550" y="1186543"/>
                </a:cubicBezTo>
                <a:cubicBezTo>
                  <a:pt x="128141" y="1186543"/>
                  <a:pt x="165100" y="1223502"/>
                  <a:pt x="165100" y="1269093"/>
                </a:cubicBezTo>
                <a:cubicBezTo>
                  <a:pt x="165100" y="1314684"/>
                  <a:pt x="128141" y="1351643"/>
                  <a:pt x="82550" y="1351643"/>
                </a:cubicBezTo>
                <a:cubicBezTo>
                  <a:pt x="36959" y="1351643"/>
                  <a:pt x="0" y="1314684"/>
                  <a:pt x="0" y="1269093"/>
                </a:cubicBezTo>
                <a:cubicBezTo>
                  <a:pt x="0" y="1234900"/>
                  <a:pt x="20790" y="1205562"/>
                  <a:pt x="50417" y="1193031"/>
                </a:cubicBezTo>
                <a:close/>
                <a:moveTo>
                  <a:pt x="1646990" y="599759"/>
                </a:moveTo>
                <a:cubicBezTo>
                  <a:pt x="1656866" y="595582"/>
                  <a:pt x="1667724" y="593272"/>
                  <a:pt x="1679122" y="593272"/>
                </a:cubicBezTo>
                <a:cubicBezTo>
                  <a:pt x="1724713" y="593272"/>
                  <a:pt x="1761672" y="630231"/>
                  <a:pt x="1761672" y="675822"/>
                </a:cubicBezTo>
                <a:cubicBezTo>
                  <a:pt x="1761672" y="721413"/>
                  <a:pt x="1724713" y="758372"/>
                  <a:pt x="1679122" y="758372"/>
                </a:cubicBezTo>
                <a:cubicBezTo>
                  <a:pt x="1633531" y="758372"/>
                  <a:pt x="1596572" y="721413"/>
                  <a:pt x="1596572" y="675822"/>
                </a:cubicBezTo>
                <a:cubicBezTo>
                  <a:pt x="1596572" y="641629"/>
                  <a:pt x="1617362" y="612291"/>
                  <a:pt x="1646990" y="599759"/>
                </a:cubicBezTo>
                <a:close/>
                <a:moveTo>
                  <a:pt x="689046" y="896394"/>
                </a:moveTo>
                <a:cubicBezTo>
                  <a:pt x="698922" y="892217"/>
                  <a:pt x="709780" y="889907"/>
                  <a:pt x="721178" y="889907"/>
                </a:cubicBezTo>
                <a:cubicBezTo>
                  <a:pt x="766769" y="889907"/>
                  <a:pt x="803728" y="926866"/>
                  <a:pt x="803728" y="972457"/>
                </a:cubicBezTo>
                <a:cubicBezTo>
                  <a:pt x="803728" y="1018048"/>
                  <a:pt x="766769" y="1055007"/>
                  <a:pt x="721179" y="1055007"/>
                </a:cubicBezTo>
                <a:cubicBezTo>
                  <a:pt x="675587" y="1055007"/>
                  <a:pt x="638628" y="1018048"/>
                  <a:pt x="638628" y="972457"/>
                </a:cubicBezTo>
                <a:cubicBezTo>
                  <a:pt x="638628" y="938264"/>
                  <a:pt x="659418" y="908926"/>
                  <a:pt x="689046" y="896394"/>
                </a:cubicBezTo>
                <a:close/>
                <a:moveTo>
                  <a:pt x="2285619" y="303122"/>
                </a:moveTo>
                <a:cubicBezTo>
                  <a:pt x="2295494" y="298945"/>
                  <a:pt x="2306353" y="296635"/>
                  <a:pt x="2317750" y="296635"/>
                </a:cubicBezTo>
                <a:cubicBezTo>
                  <a:pt x="2363341" y="296635"/>
                  <a:pt x="2400300" y="333594"/>
                  <a:pt x="2400301" y="379185"/>
                </a:cubicBezTo>
                <a:cubicBezTo>
                  <a:pt x="2400300" y="424776"/>
                  <a:pt x="2363341" y="461735"/>
                  <a:pt x="2317750" y="461735"/>
                </a:cubicBezTo>
                <a:cubicBezTo>
                  <a:pt x="2272160" y="461735"/>
                  <a:pt x="2235200" y="424776"/>
                  <a:pt x="2235200" y="379185"/>
                </a:cubicBezTo>
                <a:cubicBezTo>
                  <a:pt x="2235200" y="344992"/>
                  <a:pt x="2255990" y="315654"/>
                  <a:pt x="2285619" y="303122"/>
                </a:cubicBezTo>
                <a:close/>
                <a:moveTo>
                  <a:pt x="1327675" y="599759"/>
                </a:moveTo>
                <a:cubicBezTo>
                  <a:pt x="1337551" y="595582"/>
                  <a:pt x="1348409" y="593272"/>
                  <a:pt x="1359807" y="593272"/>
                </a:cubicBezTo>
                <a:cubicBezTo>
                  <a:pt x="1405398" y="593272"/>
                  <a:pt x="1442357" y="630231"/>
                  <a:pt x="1442357" y="675822"/>
                </a:cubicBezTo>
                <a:cubicBezTo>
                  <a:pt x="1442357" y="721413"/>
                  <a:pt x="1405398" y="758372"/>
                  <a:pt x="1359807" y="758372"/>
                </a:cubicBezTo>
                <a:cubicBezTo>
                  <a:pt x="1314216" y="758372"/>
                  <a:pt x="1277257" y="721413"/>
                  <a:pt x="1277257" y="675822"/>
                </a:cubicBezTo>
                <a:cubicBezTo>
                  <a:pt x="1277257" y="641629"/>
                  <a:pt x="1298047" y="612291"/>
                  <a:pt x="1327675" y="599759"/>
                </a:cubicBezTo>
                <a:close/>
                <a:moveTo>
                  <a:pt x="369733" y="896394"/>
                </a:moveTo>
                <a:cubicBezTo>
                  <a:pt x="379609" y="892217"/>
                  <a:pt x="390467" y="889907"/>
                  <a:pt x="401865" y="889907"/>
                </a:cubicBezTo>
                <a:cubicBezTo>
                  <a:pt x="447456" y="889907"/>
                  <a:pt x="484415" y="926866"/>
                  <a:pt x="484415" y="972457"/>
                </a:cubicBezTo>
                <a:cubicBezTo>
                  <a:pt x="484415" y="1018048"/>
                  <a:pt x="447456" y="1055007"/>
                  <a:pt x="401865" y="1055007"/>
                </a:cubicBezTo>
                <a:cubicBezTo>
                  <a:pt x="356274" y="1055007"/>
                  <a:pt x="319315" y="1018048"/>
                  <a:pt x="319315" y="972457"/>
                </a:cubicBezTo>
                <a:cubicBezTo>
                  <a:pt x="319315" y="938264"/>
                  <a:pt x="340105" y="908926"/>
                  <a:pt x="369733" y="896394"/>
                </a:cubicBezTo>
                <a:close/>
                <a:moveTo>
                  <a:pt x="1966303" y="303122"/>
                </a:moveTo>
                <a:cubicBezTo>
                  <a:pt x="1976179" y="298945"/>
                  <a:pt x="1987038" y="296635"/>
                  <a:pt x="1998435" y="296635"/>
                </a:cubicBezTo>
                <a:cubicBezTo>
                  <a:pt x="2044026" y="296635"/>
                  <a:pt x="2080985" y="333594"/>
                  <a:pt x="2080985" y="379185"/>
                </a:cubicBezTo>
                <a:cubicBezTo>
                  <a:pt x="2080986" y="424776"/>
                  <a:pt x="2044026" y="461735"/>
                  <a:pt x="1998435" y="461735"/>
                </a:cubicBezTo>
                <a:cubicBezTo>
                  <a:pt x="1952845" y="461735"/>
                  <a:pt x="1915885" y="424776"/>
                  <a:pt x="1915885" y="379185"/>
                </a:cubicBezTo>
                <a:cubicBezTo>
                  <a:pt x="1915885" y="344992"/>
                  <a:pt x="1936675" y="315654"/>
                  <a:pt x="1966303" y="303122"/>
                </a:cubicBezTo>
                <a:close/>
                <a:moveTo>
                  <a:pt x="1008361" y="599759"/>
                </a:moveTo>
                <a:cubicBezTo>
                  <a:pt x="1018237" y="595582"/>
                  <a:pt x="1029095" y="593272"/>
                  <a:pt x="1040493" y="593272"/>
                </a:cubicBezTo>
                <a:cubicBezTo>
                  <a:pt x="1086084" y="593272"/>
                  <a:pt x="1123043" y="630231"/>
                  <a:pt x="1123043" y="675822"/>
                </a:cubicBezTo>
                <a:cubicBezTo>
                  <a:pt x="1123043" y="721413"/>
                  <a:pt x="1086084" y="758372"/>
                  <a:pt x="1040493" y="758372"/>
                </a:cubicBezTo>
                <a:cubicBezTo>
                  <a:pt x="994902" y="758372"/>
                  <a:pt x="957943" y="721413"/>
                  <a:pt x="957943" y="675822"/>
                </a:cubicBezTo>
                <a:cubicBezTo>
                  <a:pt x="957943" y="641629"/>
                  <a:pt x="978733" y="612291"/>
                  <a:pt x="1008361" y="599759"/>
                </a:cubicBezTo>
                <a:close/>
                <a:moveTo>
                  <a:pt x="50418" y="896394"/>
                </a:moveTo>
                <a:cubicBezTo>
                  <a:pt x="60294" y="892217"/>
                  <a:pt x="71152" y="889907"/>
                  <a:pt x="82550" y="889907"/>
                </a:cubicBezTo>
                <a:cubicBezTo>
                  <a:pt x="128141" y="889907"/>
                  <a:pt x="165100" y="926866"/>
                  <a:pt x="165100" y="972457"/>
                </a:cubicBezTo>
                <a:cubicBezTo>
                  <a:pt x="165100" y="1018048"/>
                  <a:pt x="128141" y="1055007"/>
                  <a:pt x="82551" y="1055007"/>
                </a:cubicBezTo>
                <a:cubicBezTo>
                  <a:pt x="36959" y="1055007"/>
                  <a:pt x="0" y="1018048"/>
                  <a:pt x="0" y="972457"/>
                </a:cubicBezTo>
                <a:cubicBezTo>
                  <a:pt x="0" y="938264"/>
                  <a:pt x="20790" y="908926"/>
                  <a:pt x="50418" y="896394"/>
                </a:cubicBezTo>
                <a:close/>
                <a:moveTo>
                  <a:pt x="1646990" y="303122"/>
                </a:moveTo>
                <a:cubicBezTo>
                  <a:pt x="1656866" y="298945"/>
                  <a:pt x="1667725" y="296635"/>
                  <a:pt x="1679122" y="296635"/>
                </a:cubicBezTo>
                <a:cubicBezTo>
                  <a:pt x="1724713" y="296635"/>
                  <a:pt x="1761672" y="333594"/>
                  <a:pt x="1761673" y="379185"/>
                </a:cubicBezTo>
                <a:cubicBezTo>
                  <a:pt x="1761672" y="424776"/>
                  <a:pt x="1724713" y="461735"/>
                  <a:pt x="1679122" y="461735"/>
                </a:cubicBezTo>
                <a:cubicBezTo>
                  <a:pt x="1633531" y="461735"/>
                  <a:pt x="1596572" y="424776"/>
                  <a:pt x="1596572" y="379185"/>
                </a:cubicBezTo>
                <a:cubicBezTo>
                  <a:pt x="1596572" y="344992"/>
                  <a:pt x="1617362" y="315654"/>
                  <a:pt x="1646990" y="303122"/>
                </a:cubicBezTo>
                <a:close/>
                <a:moveTo>
                  <a:pt x="689046" y="599759"/>
                </a:moveTo>
                <a:cubicBezTo>
                  <a:pt x="698922" y="595582"/>
                  <a:pt x="709780" y="593272"/>
                  <a:pt x="721178" y="593272"/>
                </a:cubicBezTo>
                <a:cubicBezTo>
                  <a:pt x="766769" y="593272"/>
                  <a:pt x="803728" y="630231"/>
                  <a:pt x="803728" y="675822"/>
                </a:cubicBezTo>
                <a:cubicBezTo>
                  <a:pt x="803728" y="721413"/>
                  <a:pt x="766769" y="758372"/>
                  <a:pt x="721178" y="758372"/>
                </a:cubicBezTo>
                <a:cubicBezTo>
                  <a:pt x="675587" y="758372"/>
                  <a:pt x="638628" y="721413"/>
                  <a:pt x="638628" y="675822"/>
                </a:cubicBezTo>
                <a:cubicBezTo>
                  <a:pt x="638628" y="641629"/>
                  <a:pt x="659418" y="612291"/>
                  <a:pt x="689046" y="599759"/>
                </a:cubicBezTo>
                <a:close/>
                <a:moveTo>
                  <a:pt x="2285618" y="6488"/>
                </a:moveTo>
                <a:cubicBezTo>
                  <a:pt x="2295494" y="2310"/>
                  <a:pt x="2306352" y="1"/>
                  <a:pt x="2317750" y="0"/>
                </a:cubicBezTo>
                <a:cubicBezTo>
                  <a:pt x="2363341" y="0"/>
                  <a:pt x="2400300" y="36959"/>
                  <a:pt x="2400301" y="82550"/>
                </a:cubicBezTo>
                <a:cubicBezTo>
                  <a:pt x="2400300" y="128141"/>
                  <a:pt x="2363341" y="165100"/>
                  <a:pt x="2317750" y="165100"/>
                </a:cubicBezTo>
                <a:cubicBezTo>
                  <a:pt x="2272159" y="165100"/>
                  <a:pt x="2235200" y="128141"/>
                  <a:pt x="2235200" y="82550"/>
                </a:cubicBezTo>
                <a:cubicBezTo>
                  <a:pt x="2235200" y="48357"/>
                  <a:pt x="2255990" y="19019"/>
                  <a:pt x="2285618" y="6488"/>
                </a:cubicBezTo>
                <a:close/>
                <a:moveTo>
                  <a:pt x="1327675" y="303122"/>
                </a:moveTo>
                <a:cubicBezTo>
                  <a:pt x="1337551" y="298945"/>
                  <a:pt x="1348409" y="296635"/>
                  <a:pt x="1359807" y="296635"/>
                </a:cubicBezTo>
                <a:cubicBezTo>
                  <a:pt x="1405398" y="296635"/>
                  <a:pt x="1442357" y="333594"/>
                  <a:pt x="1442357" y="379185"/>
                </a:cubicBezTo>
                <a:cubicBezTo>
                  <a:pt x="1442357" y="424776"/>
                  <a:pt x="1405398" y="461735"/>
                  <a:pt x="1359807" y="461735"/>
                </a:cubicBezTo>
                <a:cubicBezTo>
                  <a:pt x="1314216" y="461735"/>
                  <a:pt x="1277257" y="424776"/>
                  <a:pt x="1277257" y="379185"/>
                </a:cubicBezTo>
                <a:cubicBezTo>
                  <a:pt x="1277257" y="344992"/>
                  <a:pt x="1298047" y="315654"/>
                  <a:pt x="1327675" y="303122"/>
                </a:cubicBezTo>
                <a:close/>
                <a:moveTo>
                  <a:pt x="369733" y="599759"/>
                </a:moveTo>
                <a:cubicBezTo>
                  <a:pt x="379609" y="595582"/>
                  <a:pt x="390467" y="593272"/>
                  <a:pt x="401866" y="593272"/>
                </a:cubicBezTo>
                <a:cubicBezTo>
                  <a:pt x="447456" y="593272"/>
                  <a:pt x="484415" y="630231"/>
                  <a:pt x="484415" y="675822"/>
                </a:cubicBezTo>
                <a:cubicBezTo>
                  <a:pt x="484415" y="721413"/>
                  <a:pt x="447456" y="758372"/>
                  <a:pt x="401865" y="758372"/>
                </a:cubicBezTo>
                <a:cubicBezTo>
                  <a:pt x="356274" y="758372"/>
                  <a:pt x="319315" y="721413"/>
                  <a:pt x="319315" y="675822"/>
                </a:cubicBezTo>
                <a:cubicBezTo>
                  <a:pt x="319315" y="641629"/>
                  <a:pt x="340105" y="612291"/>
                  <a:pt x="369733" y="599759"/>
                </a:cubicBezTo>
                <a:close/>
                <a:moveTo>
                  <a:pt x="1966303" y="6488"/>
                </a:moveTo>
                <a:cubicBezTo>
                  <a:pt x="1976179" y="2310"/>
                  <a:pt x="1987037" y="0"/>
                  <a:pt x="1998435" y="0"/>
                </a:cubicBezTo>
                <a:cubicBezTo>
                  <a:pt x="2044026" y="0"/>
                  <a:pt x="2080985" y="36959"/>
                  <a:pt x="2080985" y="82550"/>
                </a:cubicBezTo>
                <a:cubicBezTo>
                  <a:pt x="2080985" y="128141"/>
                  <a:pt x="2044026" y="165100"/>
                  <a:pt x="1998435" y="165100"/>
                </a:cubicBezTo>
                <a:cubicBezTo>
                  <a:pt x="1952845" y="165100"/>
                  <a:pt x="1915885" y="128141"/>
                  <a:pt x="1915885" y="82550"/>
                </a:cubicBezTo>
                <a:cubicBezTo>
                  <a:pt x="1915885" y="48357"/>
                  <a:pt x="1936675" y="19019"/>
                  <a:pt x="1966303" y="6488"/>
                </a:cubicBezTo>
                <a:close/>
                <a:moveTo>
                  <a:pt x="1008361" y="303122"/>
                </a:moveTo>
                <a:cubicBezTo>
                  <a:pt x="1018237" y="298945"/>
                  <a:pt x="1029096" y="296635"/>
                  <a:pt x="1040493" y="296635"/>
                </a:cubicBezTo>
                <a:cubicBezTo>
                  <a:pt x="1086084" y="296635"/>
                  <a:pt x="1123043" y="333594"/>
                  <a:pt x="1123043" y="379185"/>
                </a:cubicBezTo>
                <a:cubicBezTo>
                  <a:pt x="1123044" y="424776"/>
                  <a:pt x="1086084" y="461735"/>
                  <a:pt x="1040493" y="461735"/>
                </a:cubicBezTo>
                <a:cubicBezTo>
                  <a:pt x="994903" y="461735"/>
                  <a:pt x="957943" y="424776"/>
                  <a:pt x="957943" y="379185"/>
                </a:cubicBezTo>
                <a:cubicBezTo>
                  <a:pt x="957943" y="344992"/>
                  <a:pt x="978733" y="315654"/>
                  <a:pt x="1008361" y="303122"/>
                </a:cubicBezTo>
                <a:close/>
                <a:moveTo>
                  <a:pt x="50418" y="599759"/>
                </a:moveTo>
                <a:cubicBezTo>
                  <a:pt x="60294" y="595582"/>
                  <a:pt x="71152" y="593272"/>
                  <a:pt x="82550" y="593272"/>
                </a:cubicBezTo>
                <a:cubicBezTo>
                  <a:pt x="128141" y="593272"/>
                  <a:pt x="165100" y="630231"/>
                  <a:pt x="165100" y="675822"/>
                </a:cubicBezTo>
                <a:cubicBezTo>
                  <a:pt x="165100" y="721413"/>
                  <a:pt x="128141" y="758372"/>
                  <a:pt x="82550" y="758372"/>
                </a:cubicBezTo>
                <a:cubicBezTo>
                  <a:pt x="36959" y="758372"/>
                  <a:pt x="0" y="721413"/>
                  <a:pt x="0" y="675822"/>
                </a:cubicBezTo>
                <a:cubicBezTo>
                  <a:pt x="0" y="641629"/>
                  <a:pt x="20790" y="612291"/>
                  <a:pt x="50418" y="599759"/>
                </a:cubicBezTo>
                <a:close/>
                <a:moveTo>
                  <a:pt x="1646991" y="6487"/>
                </a:moveTo>
                <a:cubicBezTo>
                  <a:pt x="1656867" y="2310"/>
                  <a:pt x="1667725" y="0"/>
                  <a:pt x="1679122" y="0"/>
                </a:cubicBezTo>
                <a:cubicBezTo>
                  <a:pt x="1724713" y="0"/>
                  <a:pt x="1761672" y="36959"/>
                  <a:pt x="1761673" y="82550"/>
                </a:cubicBezTo>
                <a:cubicBezTo>
                  <a:pt x="1761672" y="128141"/>
                  <a:pt x="1724713" y="165100"/>
                  <a:pt x="1679122" y="165100"/>
                </a:cubicBezTo>
                <a:cubicBezTo>
                  <a:pt x="1633531" y="165100"/>
                  <a:pt x="1596573" y="128141"/>
                  <a:pt x="1596572" y="82550"/>
                </a:cubicBezTo>
                <a:cubicBezTo>
                  <a:pt x="1596572" y="48357"/>
                  <a:pt x="1617362" y="19019"/>
                  <a:pt x="1646991" y="6487"/>
                </a:cubicBezTo>
                <a:close/>
                <a:moveTo>
                  <a:pt x="689046" y="303122"/>
                </a:moveTo>
                <a:cubicBezTo>
                  <a:pt x="698922" y="298945"/>
                  <a:pt x="709781" y="296635"/>
                  <a:pt x="721178" y="296635"/>
                </a:cubicBezTo>
                <a:cubicBezTo>
                  <a:pt x="766769" y="296635"/>
                  <a:pt x="803728" y="333594"/>
                  <a:pt x="803728" y="379185"/>
                </a:cubicBezTo>
                <a:cubicBezTo>
                  <a:pt x="803728" y="424776"/>
                  <a:pt x="766769" y="461735"/>
                  <a:pt x="721178" y="461735"/>
                </a:cubicBezTo>
                <a:cubicBezTo>
                  <a:pt x="675587" y="461735"/>
                  <a:pt x="638628" y="424776"/>
                  <a:pt x="638628" y="379185"/>
                </a:cubicBezTo>
                <a:cubicBezTo>
                  <a:pt x="638628" y="344992"/>
                  <a:pt x="659418" y="315654"/>
                  <a:pt x="689046" y="303122"/>
                </a:cubicBezTo>
                <a:close/>
                <a:moveTo>
                  <a:pt x="1327675" y="6487"/>
                </a:moveTo>
                <a:cubicBezTo>
                  <a:pt x="1337551" y="2310"/>
                  <a:pt x="1348410" y="0"/>
                  <a:pt x="1359807" y="0"/>
                </a:cubicBezTo>
                <a:cubicBezTo>
                  <a:pt x="1405398" y="0"/>
                  <a:pt x="1442357" y="36959"/>
                  <a:pt x="1442357" y="82550"/>
                </a:cubicBezTo>
                <a:cubicBezTo>
                  <a:pt x="1442357" y="128141"/>
                  <a:pt x="1405398" y="165100"/>
                  <a:pt x="1359807" y="165100"/>
                </a:cubicBezTo>
                <a:cubicBezTo>
                  <a:pt x="1314217" y="165100"/>
                  <a:pt x="1277257" y="128141"/>
                  <a:pt x="1277257" y="82550"/>
                </a:cubicBezTo>
                <a:cubicBezTo>
                  <a:pt x="1277257" y="48357"/>
                  <a:pt x="1298047" y="19019"/>
                  <a:pt x="1327675" y="6487"/>
                </a:cubicBezTo>
                <a:close/>
                <a:moveTo>
                  <a:pt x="369733" y="303122"/>
                </a:moveTo>
                <a:cubicBezTo>
                  <a:pt x="379609" y="298945"/>
                  <a:pt x="390468" y="296635"/>
                  <a:pt x="401865" y="296635"/>
                </a:cubicBezTo>
                <a:cubicBezTo>
                  <a:pt x="447456" y="296635"/>
                  <a:pt x="484415" y="333594"/>
                  <a:pt x="484415" y="379185"/>
                </a:cubicBezTo>
                <a:cubicBezTo>
                  <a:pt x="484416" y="424776"/>
                  <a:pt x="447456" y="461735"/>
                  <a:pt x="401865" y="461735"/>
                </a:cubicBezTo>
                <a:cubicBezTo>
                  <a:pt x="356275" y="461735"/>
                  <a:pt x="319315" y="424776"/>
                  <a:pt x="319315" y="379185"/>
                </a:cubicBezTo>
                <a:cubicBezTo>
                  <a:pt x="319315" y="344992"/>
                  <a:pt x="340105" y="315654"/>
                  <a:pt x="369733" y="303122"/>
                </a:cubicBezTo>
                <a:close/>
                <a:moveTo>
                  <a:pt x="1008361" y="6488"/>
                </a:moveTo>
                <a:cubicBezTo>
                  <a:pt x="1018237" y="2310"/>
                  <a:pt x="1029095" y="0"/>
                  <a:pt x="1040493" y="0"/>
                </a:cubicBezTo>
                <a:cubicBezTo>
                  <a:pt x="1086084" y="0"/>
                  <a:pt x="1123043" y="36959"/>
                  <a:pt x="1123043" y="82550"/>
                </a:cubicBezTo>
                <a:cubicBezTo>
                  <a:pt x="1123043" y="128141"/>
                  <a:pt x="1086084" y="165100"/>
                  <a:pt x="1040493" y="165100"/>
                </a:cubicBezTo>
                <a:cubicBezTo>
                  <a:pt x="994902" y="165100"/>
                  <a:pt x="957943" y="128141"/>
                  <a:pt x="957943" y="82550"/>
                </a:cubicBezTo>
                <a:cubicBezTo>
                  <a:pt x="957943" y="48357"/>
                  <a:pt x="978733" y="19019"/>
                  <a:pt x="1008361" y="6488"/>
                </a:cubicBezTo>
                <a:close/>
                <a:moveTo>
                  <a:pt x="50418" y="303122"/>
                </a:moveTo>
                <a:cubicBezTo>
                  <a:pt x="60294" y="298945"/>
                  <a:pt x="71152" y="296635"/>
                  <a:pt x="82550" y="296635"/>
                </a:cubicBezTo>
                <a:cubicBezTo>
                  <a:pt x="128141" y="296635"/>
                  <a:pt x="165100" y="333594"/>
                  <a:pt x="165100" y="379185"/>
                </a:cubicBezTo>
                <a:cubicBezTo>
                  <a:pt x="165101" y="424776"/>
                  <a:pt x="128141" y="461735"/>
                  <a:pt x="82550" y="461735"/>
                </a:cubicBezTo>
                <a:cubicBezTo>
                  <a:pt x="36959" y="461735"/>
                  <a:pt x="0" y="424776"/>
                  <a:pt x="0" y="379185"/>
                </a:cubicBezTo>
                <a:cubicBezTo>
                  <a:pt x="0" y="344992"/>
                  <a:pt x="20790" y="315654"/>
                  <a:pt x="50418" y="303122"/>
                </a:cubicBezTo>
                <a:close/>
                <a:moveTo>
                  <a:pt x="689045" y="6488"/>
                </a:moveTo>
                <a:cubicBezTo>
                  <a:pt x="698922" y="2310"/>
                  <a:pt x="709780" y="0"/>
                  <a:pt x="721178" y="0"/>
                </a:cubicBezTo>
                <a:cubicBezTo>
                  <a:pt x="766769" y="0"/>
                  <a:pt x="803728" y="36959"/>
                  <a:pt x="803728" y="82550"/>
                </a:cubicBezTo>
                <a:cubicBezTo>
                  <a:pt x="803728" y="128141"/>
                  <a:pt x="766769" y="165100"/>
                  <a:pt x="721178" y="165100"/>
                </a:cubicBezTo>
                <a:cubicBezTo>
                  <a:pt x="675587" y="165100"/>
                  <a:pt x="638628" y="128141"/>
                  <a:pt x="638628" y="82550"/>
                </a:cubicBezTo>
                <a:cubicBezTo>
                  <a:pt x="638628" y="48357"/>
                  <a:pt x="659418" y="19019"/>
                  <a:pt x="689045" y="6488"/>
                </a:cubicBezTo>
                <a:close/>
                <a:moveTo>
                  <a:pt x="369733" y="6488"/>
                </a:moveTo>
                <a:cubicBezTo>
                  <a:pt x="379609" y="2310"/>
                  <a:pt x="390467" y="0"/>
                  <a:pt x="401865" y="0"/>
                </a:cubicBezTo>
                <a:cubicBezTo>
                  <a:pt x="447456" y="0"/>
                  <a:pt x="484415" y="36959"/>
                  <a:pt x="484415" y="82550"/>
                </a:cubicBezTo>
                <a:cubicBezTo>
                  <a:pt x="484415" y="128141"/>
                  <a:pt x="447456" y="165100"/>
                  <a:pt x="401865" y="165100"/>
                </a:cubicBezTo>
                <a:cubicBezTo>
                  <a:pt x="356274" y="165100"/>
                  <a:pt x="319315" y="128141"/>
                  <a:pt x="319315" y="82550"/>
                </a:cubicBezTo>
                <a:cubicBezTo>
                  <a:pt x="319315" y="48357"/>
                  <a:pt x="340105" y="19019"/>
                  <a:pt x="369733" y="6488"/>
                </a:cubicBezTo>
                <a:close/>
                <a:moveTo>
                  <a:pt x="50418" y="6487"/>
                </a:moveTo>
                <a:cubicBezTo>
                  <a:pt x="60294" y="2310"/>
                  <a:pt x="71153" y="0"/>
                  <a:pt x="82550" y="0"/>
                </a:cubicBezTo>
                <a:cubicBezTo>
                  <a:pt x="128141" y="0"/>
                  <a:pt x="165100" y="36959"/>
                  <a:pt x="165100" y="82550"/>
                </a:cubicBezTo>
                <a:cubicBezTo>
                  <a:pt x="165101" y="128141"/>
                  <a:pt x="128141" y="165100"/>
                  <a:pt x="82550" y="165100"/>
                </a:cubicBezTo>
                <a:cubicBezTo>
                  <a:pt x="36959" y="165100"/>
                  <a:pt x="0" y="128141"/>
                  <a:pt x="0" y="82550"/>
                </a:cubicBezTo>
                <a:cubicBezTo>
                  <a:pt x="0" y="48357"/>
                  <a:pt x="20790" y="19019"/>
                  <a:pt x="50418" y="6487"/>
                </a:cubicBezTo>
                <a:close/>
              </a:path>
            </a:pathLst>
          </a:custGeom>
          <a:gradFill>
            <a:gsLst>
              <a:gs pos="100000">
                <a:srgbClr val="0066FF">
                  <a:alpha val="7000"/>
                </a:srgbClr>
              </a:gs>
              <a:gs pos="0">
                <a:srgbClr val="3399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4" name="平行四边形 223">
            <a:extLst>
              <a:ext uri="{FF2B5EF4-FFF2-40B4-BE49-F238E27FC236}">
                <a16:creationId xmlns:a16="http://schemas.microsoft.com/office/drawing/2014/main" id="{0A3CF20A-C755-4428-9E83-4B2EB16B8B2F}"/>
              </a:ext>
            </a:extLst>
          </p:cNvPr>
          <p:cNvSpPr/>
          <p:nvPr/>
        </p:nvSpPr>
        <p:spPr>
          <a:xfrm>
            <a:off x="-718299" y="582383"/>
            <a:ext cx="1656783" cy="6928046"/>
          </a:xfrm>
          <a:prstGeom prst="parallelogram">
            <a:avLst>
              <a:gd name="adj" fmla="val 95401"/>
            </a:avLst>
          </a:prstGeom>
          <a:gradFill>
            <a:gsLst>
              <a:gs pos="100000">
                <a:srgbClr val="0066FF">
                  <a:alpha val="97000"/>
                </a:srgbClr>
              </a:gs>
              <a:gs pos="0">
                <a:srgbClr val="3399FF">
                  <a:alpha val="7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4" name="图片 213" descr="城市的高楼大厦&#10;&#10;描述已自动生成">
            <a:extLst>
              <a:ext uri="{FF2B5EF4-FFF2-40B4-BE49-F238E27FC236}">
                <a16:creationId xmlns:a16="http://schemas.microsoft.com/office/drawing/2014/main" id="{D699A39B-CE7F-479B-8A63-DD3643BAFA5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53949" y="-70045"/>
            <a:ext cx="5710668" cy="6928046"/>
          </a:xfrm>
          <a:custGeom>
            <a:avLst/>
            <a:gdLst>
              <a:gd name="connsiteX0" fmla="*/ 1228178 w 4912712"/>
              <a:gd name="connsiteY0" fmla="*/ 0 h 5959985"/>
              <a:gd name="connsiteX1" fmla="*/ 4912712 w 4912712"/>
              <a:gd name="connsiteY1" fmla="*/ 0 h 5959985"/>
              <a:gd name="connsiteX2" fmla="*/ 3684534 w 4912712"/>
              <a:gd name="connsiteY2" fmla="*/ 5959985 h 5959985"/>
              <a:gd name="connsiteX3" fmla="*/ 0 w 4912712"/>
              <a:gd name="connsiteY3" fmla="*/ 5959985 h 5959985"/>
            </a:gdLst>
            <a:ahLst/>
            <a:cxnLst>
              <a:cxn ang="0">
                <a:pos x="connsiteX0" y="connsiteY0"/>
              </a:cxn>
              <a:cxn ang="0">
                <a:pos x="connsiteX1" y="connsiteY1"/>
              </a:cxn>
              <a:cxn ang="0">
                <a:pos x="connsiteX2" y="connsiteY2"/>
              </a:cxn>
              <a:cxn ang="0">
                <a:pos x="connsiteX3" y="connsiteY3"/>
              </a:cxn>
            </a:cxnLst>
            <a:rect l="l" t="t" r="r" b="b"/>
            <a:pathLst>
              <a:path w="4912712" h="5959985">
                <a:moveTo>
                  <a:pt x="1228178" y="0"/>
                </a:moveTo>
                <a:lnTo>
                  <a:pt x="4912712" y="0"/>
                </a:lnTo>
                <a:lnTo>
                  <a:pt x="3684534" y="5959985"/>
                </a:lnTo>
                <a:lnTo>
                  <a:pt x="0" y="5959985"/>
                </a:lnTo>
                <a:close/>
              </a:path>
            </a:pathLst>
          </a:custGeom>
        </p:spPr>
      </p:pic>
      <p:sp>
        <p:nvSpPr>
          <p:cNvPr id="211" name="文本框 210">
            <a:extLst>
              <a:ext uri="{FF2B5EF4-FFF2-40B4-BE49-F238E27FC236}">
                <a16:creationId xmlns:a16="http://schemas.microsoft.com/office/drawing/2014/main" id="{79F0D1EC-9CCA-4485-8871-8ED752CD57A9}"/>
              </a:ext>
            </a:extLst>
          </p:cNvPr>
          <p:cNvSpPr txBox="1"/>
          <p:nvPr/>
        </p:nvSpPr>
        <p:spPr>
          <a:xfrm rot="10800000">
            <a:off x="6540425" y="0"/>
            <a:ext cx="4870525" cy="723900"/>
          </a:xfrm>
          <a:custGeom>
            <a:avLst/>
            <a:gdLst/>
            <a:ahLst/>
            <a:cxnLst/>
            <a:rect l="l" t="t" r="r" b="b"/>
            <a:pathLst>
              <a:path w="3988078" h="592743">
                <a:moveTo>
                  <a:pt x="647255" y="592743"/>
                </a:moveTo>
                <a:lnTo>
                  <a:pt x="383875" y="592743"/>
                </a:lnTo>
                <a:lnTo>
                  <a:pt x="385949" y="589619"/>
                </a:lnTo>
                <a:lnTo>
                  <a:pt x="0" y="17971"/>
                </a:lnTo>
                <a:lnTo>
                  <a:pt x="219075" y="17971"/>
                </a:lnTo>
                <a:lnTo>
                  <a:pt x="510035" y="469813"/>
                </a:lnTo>
                <a:lnTo>
                  <a:pt x="798426" y="17971"/>
                </a:lnTo>
                <a:lnTo>
                  <a:pt x="1018357" y="17971"/>
                </a:lnTo>
                <a:lnTo>
                  <a:pt x="645245" y="589619"/>
                </a:lnTo>
                <a:close/>
                <a:moveTo>
                  <a:pt x="1411896" y="592743"/>
                </a:moveTo>
                <a:lnTo>
                  <a:pt x="1203090" y="592743"/>
                </a:lnTo>
                <a:lnTo>
                  <a:pt x="1203090" y="17971"/>
                </a:lnTo>
                <a:lnTo>
                  <a:pt x="1411896" y="17971"/>
                </a:lnTo>
                <a:close/>
                <a:moveTo>
                  <a:pt x="2490415" y="592743"/>
                </a:moveTo>
                <a:lnTo>
                  <a:pt x="2298924" y="592743"/>
                </a:lnTo>
                <a:lnTo>
                  <a:pt x="2215493" y="361987"/>
                </a:lnTo>
                <a:cubicBezTo>
                  <a:pt x="2196666" y="310641"/>
                  <a:pt x="2176413" y="248171"/>
                  <a:pt x="2154734" y="174575"/>
                </a:cubicBezTo>
                <a:cubicBezTo>
                  <a:pt x="2144465" y="207664"/>
                  <a:pt x="2134766" y="238472"/>
                  <a:pt x="2125638" y="266997"/>
                </a:cubicBezTo>
                <a:cubicBezTo>
                  <a:pt x="2116510" y="295523"/>
                  <a:pt x="2105670" y="326901"/>
                  <a:pt x="2093119" y="361131"/>
                </a:cubicBezTo>
                <a:lnTo>
                  <a:pt x="2010098" y="592743"/>
                </a:lnTo>
                <a:lnTo>
                  <a:pt x="1817789" y="592743"/>
                </a:lnTo>
                <a:lnTo>
                  <a:pt x="2032360" y="17971"/>
                </a:lnTo>
                <a:lnTo>
                  <a:pt x="2276252" y="17971"/>
                </a:lnTo>
                <a:close/>
                <a:moveTo>
                  <a:pt x="3988078" y="592743"/>
                </a:moveTo>
                <a:lnTo>
                  <a:pt x="3776102" y="592743"/>
                </a:lnTo>
                <a:lnTo>
                  <a:pt x="3771524" y="513644"/>
                </a:lnTo>
                <a:cubicBezTo>
                  <a:pt x="3759757" y="418173"/>
                  <a:pt x="3730340" y="341235"/>
                  <a:pt x="3683273" y="282829"/>
                </a:cubicBezTo>
                <a:cubicBezTo>
                  <a:pt x="3620517" y="204954"/>
                  <a:pt x="3529806" y="166017"/>
                  <a:pt x="3411141" y="166017"/>
                </a:cubicBezTo>
                <a:cubicBezTo>
                  <a:pt x="3290193" y="166017"/>
                  <a:pt x="3198341" y="204669"/>
                  <a:pt x="3135586" y="281973"/>
                </a:cubicBezTo>
                <a:cubicBezTo>
                  <a:pt x="3088519" y="339951"/>
                  <a:pt x="3059102" y="416943"/>
                  <a:pt x="3047336" y="512949"/>
                </a:cubicBezTo>
                <a:lnTo>
                  <a:pt x="3042748" y="592743"/>
                </a:lnTo>
                <a:lnTo>
                  <a:pt x="2832484" y="592743"/>
                </a:lnTo>
                <a:lnTo>
                  <a:pt x="2840454" y="476819"/>
                </a:lnTo>
                <a:cubicBezTo>
                  <a:pt x="2859495" y="346637"/>
                  <a:pt x="2907097" y="241324"/>
                  <a:pt x="2983260" y="160883"/>
                </a:cubicBezTo>
                <a:cubicBezTo>
                  <a:pt x="3084810" y="53627"/>
                  <a:pt x="3227437" y="0"/>
                  <a:pt x="3411141" y="0"/>
                </a:cubicBezTo>
                <a:cubicBezTo>
                  <a:pt x="3594844" y="0"/>
                  <a:pt x="3737186" y="54198"/>
                  <a:pt x="3838166" y="162594"/>
                </a:cubicBezTo>
                <a:cubicBezTo>
                  <a:pt x="3913901" y="243892"/>
                  <a:pt x="3961235" y="349097"/>
                  <a:pt x="3980169" y="478210"/>
                </a:cubicBezTo>
                <a:close/>
              </a:path>
            </a:pathLst>
          </a:custGeom>
          <a:solidFill>
            <a:srgbClr val="0066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b="1" dirty="0">
              <a:solidFill>
                <a:schemeClr val="bg1"/>
              </a:solidFill>
            </a:endParaRPr>
          </a:p>
        </p:txBody>
      </p:sp>
      <p:sp>
        <p:nvSpPr>
          <p:cNvPr id="220" name="平行四边形 219">
            <a:extLst>
              <a:ext uri="{FF2B5EF4-FFF2-40B4-BE49-F238E27FC236}">
                <a16:creationId xmlns:a16="http://schemas.microsoft.com/office/drawing/2014/main" id="{90262ADC-1172-4573-98B8-E70E5388ABF0}"/>
              </a:ext>
            </a:extLst>
          </p:cNvPr>
          <p:cNvSpPr/>
          <p:nvPr/>
        </p:nvSpPr>
        <p:spPr>
          <a:xfrm>
            <a:off x="153948" y="-70046"/>
            <a:ext cx="5710669" cy="6928047"/>
          </a:xfrm>
          <a:prstGeom prst="parallelogram">
            <a:avLst/>
          </a:prstGeom>
          <a:gradFill>
            <a:gsLst>
              <a:gs pos="100000">
                <a:srgbClr val="0066FF">
                  <a:alpha val="97000"/>
                </a:srgbClr>
              </a:gs>
              <a:gs pos="0">
                <a:srgbClr val="3399FF">
                  <a:alpha val="7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任意多边形: 形状 220">
            <a:extLst>
              <a:ext uri="{FF2B5EF4-FFF2-40B4-BE49-F238E27FC236}">
                <a16:creationId xmlns:a16="http://schemas.microsoft.com/office/drawing/2014/main" id="{411D9962-07AC-4292-86DC-2E7B6DBDF2BD}"/>
              </a:ext>
            </a:extLst>
          </p:cNvPr>
          <p:cNvSpPr/>
          <p:nvPr/>
        </p:nvSpPr>
        <p:spPr>
          <a:xfrm>
            <a:off x="193588" y="5836887"/>
            <a:ext cx="3989906" cy="1021114"/>
          </a:xfrm>
          <a:custGeom>
            <a:avLst/>
            <a:gdLst>
              <a:gd name="connsiteX0" fmla="*/ 3709591 w 3989906"/>
              <a:gd name="connsiteY0" fmla="*/ 0 h 1021114"/>
              <a:gd name="connsiteX1" fmla="*/ 3989906 w 3989906"/>
              <a:gd name="connsiteY1" fmla="*/ 0 h 1021114"/>
              <a:gd name="connsiteX2" fmla="*/ 3989906 w 3989906"/>
              <a:gd name="connsiteY2" fmla="*/ 1021114 h 1021114"/>
              <a:gd name="connsiteX3" fmla="*/ 3709591 w 3989906"/>
              <a:gd name="connsiteY3" fmla="*/ 1021114 h 1021114"/>
              <a:gd name="connsiteX4" fmla="*/ 2441205 w 3989906"/>
              <a:gd name="connsiteY4" fmla="*/ 0 h 1021114"/>
              <a:gd name="connsiteX5" fmla="*/ 2809036 w 3989906"/>
              <a:gd name="connsiteY5" fmla="*/ 0 h 1021114"/>
              <a:gd name="connsiteX6" fmla="*/ 3448899 w 3989906"/>
              <a:gd name="connsiteY6" fmla="*/ 1021114 h 1021114"/>
              <a:gd name="connsiteX7" fmla="*/ 3135172 w 3989906"/>
              <a:gd name="connsiteY7" fmla="*/ 1021114 h 1021114"/>
              <a:gd name="connsiteX8" fmla="*/ 2710102 w 3989906"/>
              <a:gd name="connsiteY8" fmla="*/ 339928 h 1021114"/>
              <a:gd name="connsiteX9" fmla="*/ 2717079 w 3989906"/>
              <a:gd name="connsiteY9" fmla="*/ 502915 h 1021114"/>
              <a:gd name="connsiteX10" fmla="*/ 2720249 w 3989906"/>
              <a:gd name="connsiteY10" fmla="*/ 665904 h 1021114"/>
              <a:gd name="connsiteX11" fmla="*/ 2720249 w 3989906"/>
              <a:gd name="connsiteY11" fmla="*/ 1021114 h 1021114"/>
              <a:gd name="connsiteX12" fmla="*/ 2441205 w 3989906"/>
              <a:gd name="connsiteY12" fmla="*/ 1021114 h 1021114"/>
              <a:gd name="connsiteX13" fmla="*/ 1158645 w 3989906"/>
              <a:gd name="connsiteY13" fmla="*/ 0 h 1021114"/>
              <a:gd name="connsiteX14" fmla="*/ 1520135 w 3989906"/>
              <a:gd name="connsiteY14" fmla="*/ 0 h 1021114"/>
              <a:gd name="connsiteX15" fmla="*/ 1900607 w 3989906"/>
              <a:gd name="connsiteY15" fmla="*/ 1021114 h 1021114"/>
              <a:gd name="connsiteX16" fmla="*/ 1614915 w 3989906"/>
              <a:gd name="connsiteY16" fmla="*/ 1021114 h 1021114"/>
              <a:gd name="connsiteX17" fmla="*/ 1430080 w 3989906"/>
              <a:gd name="connsiteY17" fmla="*/ 509892 h 1021114"/>
              <a:gd name="connsiteX18" fmla="*/ 1340024 w 3989906"/>
              <a:gd name="connsiteY18" fmla="*/ 232115 h 1021114"/>
              <a:gd name="connsiteX19" fmla="*/ 1296899 w 3989906"/>
              <a:gd name="connsiteY19" fmla="*/ 369102 h 1021114"/>
              <a:gd name="connsiteX20" fmla="*/ 1248700 w 3989906"/>
              <a:gd name="connsiteY20" fmla="*/ 508623 h 1021114"/>
              <a:gd name="connsiteX21" fmla="*/ 1064999 w 3989906"/>
              <a:gd name="connsiteY21" fmla="*/ 1021114 h 1021114"/>
              <a:gd name="connsiteX22" fmla="*/ 777447 w 3989906"/>
              <a:gd name="connsiteY22" fmla="*/ 1021114 h 1021114"/>
              <a:gd name="connsiteX23" fmla="*/ 170782 w 3989906"/>
              <a:gd name="connsiteY23" fmla="*/ 0 h 1021114"/>
              <a:gd name="connsiteX24" fmla="*/ 468862 w 3989906"/>
              <a:gd name="connsiteY24" fmla="*/ 0 h 1021114"/>
              <a:gd name="connsiteX25" fmla="*/ 0 w 3989906"/>
              <a:gd name="connsiteY25" fmla="*/ 828756 h 102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89906" h="1021114">
                <a:moveTo>
                  <a:pt x="3709591" y="0"/>
                </a:moveTo>
                <a:lnTo>
                  <a:pt x="3989906" y="0"/>
                </a:lnTo>
                <a:lnTo>
                  <a:pt x="3989906" y="1021114"/>
                </a:lnTo>
                <a:lnTo>
                  <a:pt x="3709591" y="1021114"/>
                </a:lnTo>
                <a:close/>
                <a:moveTo>
                  <a:pt x="2441205" y="0"/>
                </a:moveTo>
                <a:lnTo>
                  <a:pt x="2809036" y="0"/>
                </a:lnTo>
                <a:lnTo>
                  <a:pt x="3448899" y="1021114"/>
                </a:lnTo>
                <a:lnTo>
                  <a:pt x="3135172" y="1021114"/>
                </a:lnTo>
                <a:lnTo>
                  <a:pt x="2710102" y="339928"/>
                </a:lnTo>
                <a:cubicBezTo>
                  <a:pt x="2712640" y="394891"/>
                  <a:pt x="2714964" y="449221"/>
                  <a:pt x="2717079" y="502915"/>
                </a:cubicBezTo>
                <a:cubicBezTo>
                  <a:pt x="2719192" y="556611"/>
                  <a:pt x="2720249" y="610940"/>
                  <a:pt x="2720249" y="665904"/>
                </a:cubicBezTo>
                <a:lnTo>
                  <a:pt x="2720249" y="1021114"/>
                </a:lnTo>
                <a:lnTo>
                  <a:pt x="2441205" y="1021114"/>
                </a:lnTo>
                <a:close/>
                <a:moveTo>
                  <a:pt x="1158645" y="0"/>
                </a:moveTo>
                <a:lnTo>
                  <a:pt x="1520135" y="0"/>
                </a:lnTo>
                <a:lnTo>
                  <a:pt x="1900607" y="1021114"/>
                </a:lnTo>
                <a:lnTo>
                  <a:pt x="1614915" y="1021114"/>
                </a:lnTo>
                <a:lnTo>
                  <a:pt x="1430080" y="509892"/>
                </a:lnTo>
                <a:cubicBezTo>
                  <a:pt x="1402175" y="433788"/>
                  <a:pt x="1372156" y="341197"/>
                  <a:pt x="1340024" y="232115"/>
                </a:cubicBezTo>
                <a:cubicBezTo>
                  <a:pt x="1324804" y="281160"/>
                  <a:pt x="1310428" y="326821"/>
                  <a:pt x="1296899" y="369102"/>
                </a:cubicBezTo>
                <a:cubicBezTo>
                  <a:pt x="1283370" y="411381"/>
                  <a:pt x="1267303" y="457888"/>
                  <a:pt x="1248700" y="508623"/>
                </a:cubicBezTo>
                <a:lnTo>
                  <a:pt x="1064999" y="1021114"/>
                </a:lnTo>
                <a:lnTo>
                  <a:pt x="777447" y="1021114"/>
                </a:lnTo>
                <a:close/>
                <a:moveTo>
                  <a:pt x="170782" y="0"/>
                </a:moveTo>
                <a:lnTo>
                  <a:pt x="468862" y="0"/>
                </a:lnTo>
                <a:lnTo>
                  <a:pt x="0" y="8287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222" name="文本框 221">
            <a:extLst>
              <a:ext uri="{FF2B5EF4-FFF2-40B4-BE49-F238E27FC236}">
                <a16:creationId xmlns:a16="http://schemas.microsoft.com/office/drawing/2014/main" id="{603351C1-809A-45B6-B3CD-9A5893231A9C}"/>
              </a:ext>
            </a:extLst>
          </p:cNvPr>
          <p:cNvSpPr txBox="1"/>
          <p:nvPr/>
        </p:nvSpPr>
        <p:spPr>
          <a:xfrm rot="10800000" flipV="1">
            <a:off x="-832979" y="5810251"/>
            <a:ext cx="6886571" cy="1047750"/>
          </a:xfrm>
          <a:custGeom>
            <a:avLst/>
            <a:gdLst>
              <a:gd name="connsiteX0" fmla="*/ 710298 w 6886571"/>
              <a:gd name="connsiteY0" fmla="*/ 895482 h 1047750"/>
              <a:gd name="connsiteX1" fmla="*/ 0 w 6886571"/>
              <a:gd name="connsiteY1" fmla="*/ 895482 h 1047750"/>
              <a:gd name="connsiteX2" fmla="*/ 0 w 6886571"/>
              <a:gd name="connsiteY2" fmla="*/ 1047750 h 1047750"/>
              <a:gd name="connsiteX3" fmla="*/ 710298 w 6886571"/>
              <a:gd name="connsiteY3" fmla="*/ 1047750 h 1047750"/>
              <a:gd name="connsiteX4" fmla="*/ 6886571 w 6886571"/>
              <a:gd name="connsiteY4" fmla="*/ 26634 h 1047750"/>
              <a:gd name="connsiteX5" fmla="*/ 6554253 w 6886571"/>
              <a:gd name="connsiteY5" fmla="*/ 26636 h 1047750"/>
              <a:gd name="connsiteX6" fmla="*/ 6135686 w 6886571"/>
              <a:gd name="connsiteY6" fmla="*/ 829525 h 1047750"/>
              <a:gd name="connsiteX7" fmla="*/ 5712044 w 6886571"/>
              <a:gd name="connsiteY7" fmla="*/ 26636 h 1047750"/>
              <a:gd name="connsiteX8" fmla="*/ 5689223 w 6886571"/>
              <a:gd name="connsiteY8" fmla="*/ 26636 h 1047750"/>
              <a:gd name="connsiteX9" fmla="*/ 5860005 w 6886571"/>
              <a:gd name="connsiteY9" fmla="*/ 855391 h 1047750"/>
              <a:gd name="connsiteX10" fmla="*/ 5968830 w 6886571"/>
              <a:gd name="connsiteY10" fmla="*/ 1047750 h 1047750"/>
              <a:gd name="connsiteX11" fmla="*/ 6308884 w 6886571"/>
              <a:gd name="connsiteY11" fmla="*/ 1047750 h 1047750"/>
              <a:gd name="connsiteX12" fmla="*/ 712834 w 6886571"/>
              <a:gd name="connsiteY12" fmla="*/ 0 h 1047750"/>
              <a:gd name="connsiteX13" fmla="*/ 272704 w 6886571"/>
              <a:gd name="connsiteY13" fmla="*/ 105910 h 1047750"/>
              <a:gd name="connsiteX14" fmla="*/ 20294 w 6886571"/>
              <a:gd name="connsiteY14" fmla="*/ 428715 h 1047750"/>
              <a:gd name="connsiteX15" fmla="*/ 304413 w 6886571"/>
              <a:gd name="connsiteY15" fmla="*/ 514965 h 1047750"/>
              <a:gd name="connsiteX16" fmla="*/ 716640 w 6886571"/>
              <a:gd name="connsiteY16" fmla="*/ 246067 h 1047750"/>
              <a:gd name="connsiteX17" fmla="*/ 1082569 w 6886571"/>
              <a:gd name="connsiteY17" fmla="*/ 417933 h 1047750"/>
              <a:gd name="connsiteX18" fmla="*/ 1207504 w 6886571"/>
              <a:gd name="connsiteY18" fmla="*/ 911971 h 1047750"/>
              <a:gd name="connsiteX19" fmla="*/ 1200045 w 6886571"/>
              <a:gd name="connsiteY19" fmla="*/ 1047750 h 1047750"/>
              <a:gd name="connsiteX20" fmla="*/ 1510778 w 6886571"/>
              <a:gd name="connsiteY20" fmla="*/ 1047750 h 1047750"/>
              <a:gd name="connsiteX21" fmla="*/ 1519529 w 6886571"/>
              <a:gd name="connsiteY21" fmla="*/ 911971 h 1047750"/>
              <a:gd name="connsiteX22" fmla="*/ 1310244 w 6886571"/>
              <a:gd name="connsiteY22" fmla="*/ 235286 h 1047750"/>
              <a:gd name="connsiteX23" fmla="*/ 712834 w 6886571"/>
              <a:gd name="connsiteY23" fmla="*/ 0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886571" h="1047750">
                <a:moveTo>
                  <a:pt x="710298" y="895482"/>
                </a:moveTo>
                <a:lnTo>
                  <a:pt x="0" y="895482"/>
                </a:lnTo>
                <a:lnTo>
                  <a:pt x="0" y="1047750"/>
                </a:lnTo>
                <a:lnTo>
                  <a:pt x="710298" y="1047750"/>
                </a:lnTo>
                <a:close/>
                <a:moveTo>
                  <a:pt x="6886571" y="26634"/>
                </a:moveTo>
                <a:lnTo>
                  <a:pt x="6554253" y="26636"/>
                </a:lnTo>
                <a:lnTo>
                  <a:pt x="6135686" y="829525"/>
                </a:lnTo>
                <a:lnTo>
                  <a:pt x="5712044" y="26636"/>
                </a:lnTo>
                <a:lnTo>
                  <a:pt x="5689223" y="26636"/>
                </a:lnTo>
                <a:lnTo>
                  <a:pt x="5860005" y="855391"/>
                </a:lnTo>
                <a:lnTo>
                  <a:pt x="5968830" y="1047750"/>
                </a:lnTo>
                <a:lnTo>
                  <a:pt x="6308884" y="1047750"/>
                </a:lnTo>
                <a:close/>
                <a:moveTo>
                  <a:pt x="712834" y="0"/>
                </a:moveTo>
                <a:cubicBezTo>
                  <a:pt x="534414" y="0"/>
                  <a:pt x="387704" y="35304"/>
                  <a:pt x="272704" y="105910"/>
                </a:cubicBezTo>
                <a:cubicBezTo>
                  <a:pt x="157702" y="176517"/>
                  <a:pt x="73566" y="284120"/>
                  <a:pt x="20294" y="428715"/>
                </a:cubicBezTo>
                <a:lnTo>
                  <a:pt x="304413" y="514965"/>
                </a:lnTo>
                <a:cubicBezTo>
                  <a:pt x="370370" y="335699"/>
                  <a:pt x="507778" y="246068"/>
                  <a:pt x="716640" y="246067"/>
                </a:cubicBezTo>
                <a:cubicBezTo>
                  <a:pt x="877302" y="246067"/>
                  <a:pt x="999277" y="303356"/>
                  <a:pt x="1082569" y="417933"/>
                </a:cubicBezTo>
                <a:cubicBezTo>
                  <a:pt x="1165858" y="532511"/>
                  <a:pt x="1207504" y="697191"/>
                  <a:pt x="1207504" y="911971"/>
                </a:cubicBezTo>
                <a:lnTo>
                  <a:pt x="1200045" y="1047750"/>
                </a:lnTo>
                <a:lnTo>
                  <a:pt x="1510778" y="1047750"/>
                </a:lnTo>
                <a:lnTo>
                  <a:pt x="1519529" y="911971"/>
                </a:lnTo>
                <a:cubicBezTo>
                  <a:pt x="1519529" y="617705"/>
                  <a:pt x="1449767" y="392143"/>
                  <a:pt x="1310244" y="235286"/>
                </a:cubicBezTo>
                <a:cubicBezTo>
                  <a:pt x="1170722" y="78429"/>
                  <a:pt x="971586" y="0"/>
                  <a:pt x="712834" y="0"/>
                </a:cubicBezTo>
                <a:close/>
              </a:path>
            </a:pathLst>
          </a:custGeom>
          <a:solidFill>
            <a:srgbClr val="0066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b="1" dirty="0">
              <a:solidFill>
                <a:schemeClr val="bg1"/>
              </a:solidFill>
            </a:endParaRPr>
          </a:p>
        </p:txBody>
      </p:sp>
      <p:sp>
        <p:nvSpPr>
          <p:cNvPr id="223" name="平行四边形 222">
            <a:extLst>
              <a:ext uri="{FF2B5EF4-FFF2-40B4-BE49-F238E27FC236}">
                <a16:creationId xmlns:a16="http://schemas.microsoft.com/office/drawing/2014/main" id="{103F3A2B-D17D-48B9-861E-54E9E0D11350}"/>
              </a:ext>
            </a:extLst>
          </p:cNvPr>
          <p:cNvSpPr/>
          <p:nvPr/>
        </p:nvSpPr>
        <p:spPr>
          <a:xfrm>
            <a:off x="474741" y="-2740123"/>
            <a:ext cx="1656783" cy="6928046"/>
          </a:xfrm>
          <a:prstGeom prst="parallelogram">
            <a:avLst>
              <a:gd name="adj" fmla="val 95401"/>
            </a:avLst>
          </a:prstGeom>
          <a:gradFill>
            <a:gsLst>
              <a:gs pos="100000">
                <a:srgbClr val="0066FF">
                  <a:alpha val="97000"/>
                </a:srgbClr>
              </a:gs>
              <a:gs pos="0">
                <a:srgbClr val="3399FF">
                  <a:alpha val="7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平行四边形 224">
            <a:extLst>
              <a:ext uri="{FF2B5EF4-FFF2-40B4-BE49-F238E27FC236}">
                <a16:creationId xmlns:a16="http://schemas.microsoft.com/office/drawing/2014/main" id="{713E37B9-73A2-4E2E-A16C-FECC7222FB78}"/>
              </a:ext>
            </a:extLst>
          </p:cNvPr>
          <p:cNvSpPr/>
          <p:nvPr/>
        </p:nvSpPr>
        <p:spPr>
          <a:xfrm>
            <a:off x="390894" y="1785254"/>
            <a:ext cx="1656783" cy="6928046"/>
          </a:xfrm>
          <a:prstGeom prst="parallelogram">
            <a:avLst>
              <a:gd name="adj" fmla="val 95401"/>
            </a:avLst>
          </a:prstGeom>
          <a:gradFill>
            <a:gsLst>
              <a:gs pos="100000">
                <a:schemeClr val="bg1"/>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平行四边形 225">
            <a:extLst>
              <a:ext uri="{FF2B5EF4-FFF2-40B4-BE49-F238E27FC236}">
                <a16:creationId xmlns:a16="http://schemas.microsoft.com/office/drawing/2014/main" id="{DA5522CE-8BAF-4937-B207-4EC56CF4CC22}"/>
              </a:ext>
            </a:extLst>
          </p:cNvPr>
          <p:cNvSpPr/>
          <p:nvPr/>
        </p:nvSpPr>
        <p:spPr>
          <a:xfrm flipH="1" flipV="1">
            <a:off x="3642713" y="-2145592"/>
            <a:ext cx="1656783" cy="6928046"/>
          </a:xfrm>
          <a:prstGeom prst="parallelogram">
            <a:avLst>
              <a:gd name="adj" fmla="val 95401"/>
            </a:avLst>
          </a:prstGeom>
          <a:gradFill>
            <a:gsLst>
              <a:gs pos="100000">
                <a:schemeClr val="bg1"/>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直角三角形 226">
            <a:extLst>
              <a:ext uri="{FF2B5EF4-FFF2-40B4-BE49-F238E27FC236}">
                <a16:creationId xmlns:a16="http://schemas.microsoft.com/office/drawing/2014/main" id="{39EEAAB5-F61D-4DFE-A861-E85185A5936C}"/>
              </a:ext>
            </a:extLst>
          </p:cNvPr>
          <p:cNvSpPr/>
          <p:nvPr/>
        </p:nvSpPr>
        <p:spPr>
          <a:xfrm flipV="1">
            <a:off x="0" y="0"/>
            <a:ext cx="622300" cy="2164522"/>
          </a:xfrm>
          <a:prstGeom prst="rtTriangle">
            <a:avLst/>
          </a:prstGeom>
          <a:gradFill>
            <a:gsLst>
              <a:gs pos="100000">
                <a:srgbClr val="0066FF">
                  <a:alpha val="97000"/>
                </a:srgbClr>
              </a:gs>
              <a:gs pos="0">
                <a:srgbClr val="3399FF">
                  <a:alpha val="7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文本框 227">
            <a:extLst>
              <a:ext uri="{FF2B5EF4-FFF2-40B4-BE49-F238E27FC236}">
                <a16:creationId xmlns:a16="http://schemas.microsoft.com/office/drawing/2014/main" id="{A7934C18-1D7D-44D5-97AC-9BF2DB1314BC}"/>
              </a:ext>
            </a:extLst>
          </p:cNvPr>
          <p:cNvSpPr txBox="1"/>
          <p:nvPr/>
        </p:nvSpPr>
        <p:spPr>
          <a:xfrm>
            <a:off x="1392118" y="2277733"/>
            <a:ext cx="2906155" cy="2375352"/>
          </a:xfrm>
          <a:prstGeom prst="rect">
            <a:avLst/>
          </a:prstGeom>
          <a:noFill/>
        </p:spPr>
        <p:txBody>
          <a:bodyPr wrap="none" rtlCol="0">
            <a:prstTxWarp prst="textPlain">
              <a:avLst/>
            </a:prstTxWarp>
            <a:spAutoFit/>
          </a:bodyPr>
          <a:lstStyle/>
          <a:p>
            <a:pPr algn="dist"/>
            <a:r>
              <a:rPr kumimoji="0" lang="en-US" altLang="zh-CN" sz="8000" b="1" i="1" u="none" strike="noStrike" kern="1200" cap="none" spc="0" normalizeH="0" baseline="0" noProof="0" dirty="0">
                <a:ln>
                  <a:solidFill>
                    <a:schemeClr val="bg1"/>
                  </a:solidFill>
                </a:ln>
                <a:solidFill>
                  <a:schemeClr val="bg1">
                    <a:alpha val="39000"/>
                  </a:schemeClr>
                </a:solidFill>
                <a:effectLst/>
                <a:uLnTx/>
                <a:uFillTx/>
                <a:latin typeface="Verdana" panose="020B0604030504040204" pitchFamily="34" charset="0"/>
                <a:ea typeface="Verdana" panose="020B0604030504040204" pitchFamily="34" charset="0"/>
                <a:cs typeface="Utsaah" panose="020B0502040204020203" pitchFamily="34" charset="0"/>
              </a:rPr>
              <a:t>01</a:t>
            </a:r>
            <a:endParaRPr lang="zh-CN" altLang="en-US" sz="8000" b="1" i="1" dirty="0">
              <a:ln>
                <a:solidFill>
                  <a:schemeClr val="bg1"/>
                </a:solidFill>
              </a:ln>
              <a:solidFill>
                <a:schemeClr val="bg1">
                  <a:alpha val="39000"/>
                </a:schemeClr>
              </a:solidFill>
              <a:latin typeface="Verdana" panose="020B0604030504040204" pitchFamily="34" charset="0"/>
              <a:ea typeface="创客贴金刚体" panose="00020600040101010101" pitchFamily="18" charset="-122"/>
              <a:cs typeface="Utsaah" panose="020B0502040204020203" pitchFamily="34" charset="0"/>
            </a:endParaRPr>
          </a:p>
        </p:txBody>
      </p:sp>
      <p:sp>
        <p:nvSpPr>
          <p:cNvPr id="229" name="文本框 228">
            <a:extLst>
              <a:ext uri="{FF2B5EF4-FFF2-40B4-BE49-F238E27FC236}">
                <a16:creationId xmlns:a16="http://schemas.microsoft.com/office/drawing/2014/main" id="{0A7F3B5F-C642-453F-A744-C35FA12F6A3D}"/>
              </a:ext>
            </a:extLst>
          </p:cNvPr>
          <p:cNvSpPr txBox="1"/>
          <p:nvPr/>
        </p:nvSpPr>
        <p:spPr>
          <a:xfrm>
            <a:off x="5581873" y="2257855"/>
            <a:ext cx="6340197" cy="1015663"/>
          </a:xfrm>
          <a:prstGeom prst="rect">
            <a:avLst/>
          </a:prstGeom>
          <a:noFill/>
        </p:spPr>
        <p:txBody>
          <a:bodyPr wrap="none" rtlCol="0">
            <a:spAutoFit/>
          </a:bodyPr>
          <a:lstStyle/>
          <a:p>
            <a:pPr algn="ctr"/>
            <a:r>
              <a:rPr kumimoji="0" lang="zh-CN" altLang="en-US" sz="6000" b="1" i="0" u="none" strike="noStrike" kern="1200" cap="none" spc="0" normalizeH="0" baseline="0" noProof="0" dirty="0">
                <a:ln>
                  <a:noFill/>
                </a:ln>
                <a:gradFill>
                  <a:gsLst>
                    <a:gs pos="100000">
                      <a:srgbClr val="0066FF">
                        <a:alpha val="97000"/>
                      </a:srgbClr>
                    </a:gs>
                    <a:gs pos="0">
                      <a:srgbClr val="3399FF">
                        <a:alpha val="73000"/>
                      </a:srgbClr>
                    </a:gs>
                  </a:gsLst>
                  <a:lin ang="5400000" scaled="0"/>
                </a:gradFill>
                <a:effectLst/>
                <a:uLnTx/>
                <a:uFillTx/>
                <a:latin typeface="等线" panose="020F0502020204030204"/>
                <a:ea typeface="等线" panose="02010600030101010101" pitchFamily="2" charset="-122"/>
                <a:cs typeface="+mn-cs"/>
              </a:rPr>
              <a:t>这是一段标题内容</a:t>
            </a:r>
            <a:endParaRPr lang="zh-CN" altLang="en-US" sz="6000" b="1" dirty="0">
              <a:gradFill>
                <a:gsLst>
                  <a:gs pos="100000">
                    <a:srgbClr val="0066FF">
                      <a:alpha val="97000"/>
                    </a:srgbClr>
                  </a:gs>
                  <a:gs pos="0">
                    <a:srgbClr val="3399FF">
                      <a:alpha val="73000"/>
                    </a:srgbClr>
                  </a:gs>
                </a:gsLst>
                <a:lin ang="5400000" scaled="0"/>
              </a:gradFill>
            </a:endParaRPr>
          </a:p>
        </p:txBody>
      </p:sp>
      <p:cxnSp>
        <p:nvCxnSpPr>
          <p:cNvPr id="231" name="直接连接符 230">
            <a:extLst>
              <a:ext uri="{FF2B5EF4-FFF2-40B4-BE49-F238E27FC236}">
                <a16:creationId xmlns:a16="http://schemas.microsoft.com/office/drawing/2014/main" id="{1E8DDDCA-3331-4C57-917E-1641064CE5B8}"/>
              </a:ext>
            </a:extLst>
          </p:cNvPr>
          <p:cNvCxnSpPr/>
          <p:nvPr/>
        </p:nvCxnSpPr>
        <p:spPr>
          <a:xfrm>
            <a:off x="7810500" y="3393977"/>
            <a:ext cx="3771900" cy="0"/>
          </a:xfrm>
          <a:prstGeom prst="line">
            <a:avLst/>
          </a:prstGeom>
          <a:ln w="28575" cap="rnd">
            <a:solidFill>
              <a:srgbClr val="0066FF"/>
            </a:solidFill>
          </a:ln>
        </p:spPr>
        <p:style>
          <a:lnRef idx="1">
            <a:schemeClr val="accent1"/>
          </a:lnRef>
          <a:fillRef idx="0">
            <a:schemeClr val="accent1"/>
          </a:fillRef>
          <a:effectRef idx="0">
            <a:schemeClr val="accent1"/>
          </a:effectRef>
          <a:fontRef idx="minor">
            <a:schemeClr val="tx1"/>
          </a:fontRef>
        </p:style>
      </p:cxnSp>
      <p:sp>
        <p:nvSpPr>
          <p:cNvPr id="232" name="文本框 231">
            <a:extLst>
              <a:ext uri="{FF2B5EF4-FFF2-40B4-BE49-F238E27FC236}">
                <a16:creationId xmlns:a16="http://schemas.microsoft.com/office/drawing/2014/main" id="{F1B5FEF2-0F83-42F4-B0E7-29FC49428162}"/>
              </a:ext>
            </a:extLst>
          </p:cNvPr>
          <p:cNvSpPr txBox="1"/>
          <p:nvPr/>
        </p:nvSpPr>
        <p:spPr>
          <a:xfrm>
            <a:off x="7505224" y="3514437"/>
            <a:ext cx="4077176" cy="1532151"/>
          </a:xfrm>
          <a:prstGeom prst="rect">
            <a:avLst/>
          </a:prstGeom>
          <a:noFill/>
        </p:spPr>
        <p:txBody>
          <a:bodyPr wrap="square" rtlCol="0">
            <a:spAutoFit/>
          </a:bodyPr>
          <a:lstStyle/>
          <a:p>
            <a:pPr algn="r">
              <a:lnSpc>
                <a:spcPct val="150000"/>
              </a:lnSpc>
            </a:pPr>
            <a:r>
              <a:rPr lang="zh-CN" altLang="en-US" sz="1600" b="1" dirty="0">
                <a:solidFill>
                  <a:schemeClr val="bg2">
                    <a:lumMod val="75000"/>
                  </a:schemeClr>
                </a:solidFill>
                <a:latin typeface="等线" panose="020F0502020204030204"/>
                <a:ea typeface="等线" panose="02010600030101010101" pitchFamily="2" charset="-122"/>
              </a:rPr>
              <a:t>这里我会写一段话大致描述这部分内容这里我会写一段话大致描述这部分内容这里我会写一段话大致描述这部分内容这里我会写一段话大致描述这部分内容</a:t>
            </a:r>
            <a:endParaRPr lang="zh-CN" altLang="en-US" sz="1600" b="1" dirty="0">
              <a:solidFill>
                <a:schemeClr val="bg2">
                  <a:lumMod val="75000"/>
                </a:schemeClr>
              </a:solidFill>
            </a:endParaRPr>
          </a:p>
        </p:txBody>
      </p:sp>
    </p:spTree>
    <p:extLst>
      <p:ext uri="{BB962C8B-B14F-4D97-AF65-F5344CB8AC3E}">
        <p14:creationId xmlns:p14="http://schemas.microsoft.com/office/powerpoint/2010/main" val="40949209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34A840B1-07DE-49BF-8714-48BAB0CA307B}"/>
              </a:ext>
            </a:extLst>
          </p:cNvPr>
          <p:cNvPicPr>
            <a:picLocks noChangeAspect="1"/>
          </p:cNvPicPr>
          <p:nvPr/>
        </p:nvPicPr>
        <p:blipFill>
          <a:blip r:embed="rId3"/>
          <a:stretch>
            <a:fillRect/>
          </a:stretch>
        </p:blipFill>
        <p:spPr>
          <a:xfrm>
            <a:off x="0" y="4383289"/>
            <a:ext cx="12192000" cy="2474976"/>
          </a:xfrm>
          <a:prstGeom prst="rect">
            <a:avLst/>
          </a:prstGeom>
        </p:spPr>
      </p:pic>
      <p:pic>
        <p:nvPicPr>
          <p:cNvPr id="18" name="图片 17">
            <a:extLst>
              <a:ext uri="{FF2B5EF4-FFF2-40B4-BE49-F238E27FC236}">
                <a16:creationId xmlns:a16="http://schemas.microsoft.com/office/drawing/2014/main" id="{8AC32C26-6A32-4C40-BD7A-58F38CA2E189}"/>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4700"/>
                    </a14:imgEffect>
                  </a14:imgLayer>
                </a14:imgProps>
              </a:ext>
            </a:extLst>
          </a:blip>
          <a:stretch>
            <a:fillRect/>
          </a:stretch>
        </p:blipFill>
        <p:spPr>
          <a:xfrm>
            <a:off x="0" y="-1004"/>
            <a:ext cx="12192000" cy="1463040"/>
          </a:xfrm>
          <a:prstGeom prst="rect">
            <a:avLst/>
          </a:prstGeom>
        </p:spPr>
      </p:pic>
      <p:sp>
        <p:nvSpPr>
          <p:cNvPr id="19" name="矩形: 圆角 18">
            <a:extLst>
              <a:ext uri="{FF2B5EF4-FFF2-40B4-BE49-F238E27FC236}">
                <a16:creationId xmlns:a16="http://schemas.microsoft.com/office/drawing/2014/main" id="{67DABFE1-0B27-4B11-818B-1A4C0040C79E}"/>
              </a:ext>
            </a:extLst>
          </p:cNvPr>
          <p:cNvSpPr/>
          <p:nvPr/>
        </p:nvSpPr>
        <p:spPr>
          <a:xfrm>
            <a:off x="3495040" y="466235"/>
            <a:ext cx="5201920" cy="636004"/>
          </a:xfrm>
          <a:prstGeom prst="roundRect">
            <a:avLst>
              <a:gd name="adj" fmla="val 50000"/>
            </a:avLst>
          </a:prstGeom>
          <a:gradFill>
            <a:gsLst>
              <a:gs pos="99000">
                <a:srgbClr val="0066FF"/>
              </a:gs>
              <a:gs pos="0">
                <a:srgbClr val="1A80F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A26A9E41-1B23-4DE1-B905-8C65B7E96443}"/>
              </a:ext>
            </a:extLst>
          </p:cNvPr>
          <p:cNvSpPr txBox="1"/>
          <p:nvPr/>
        </p:nvSpPr>
        <p:spPr>
          <a:xfrm>
            <a:off x="4206241" y="491850"/>
            <a:ext cx="3779518" cy="584775"/>
          </a:xfrm>
          <a:prstGeom prst="rect">
            <a:avLst/>
          </a:prstGeom>
          <a:noFill/>
        </p:spPr>
        <p:txBody>
          <a:bodyPr wrap="square" rtlCol="0">
            <a:spAutoFit/>
          </a:bodyPr>
          <a:lstStyle/>
          <a:p>
            <a:pPr algn="dist"/>
            <a:r>
              <a:rPr kumimoji="0" lang="zh-CN" altLang="en-US" sz="3200" b="1"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rPr>
              <a:t>这里是标题内容</a:t>
            </a:r>
            <a:endParaRPr lang="zh-CN" altLang="en-US" sz="3200" b="1" dirty="0">
              <a:solidFill>
                <a:schemeClr val="bg1"/>
              </a:solidFill>
            </a:endParaRPr>
          </a:p>
        </p:txBody>
      </p:sp>
      <p:grpSp>
        <p:nvGrpSpPr>
          <p:cNvPr id="33" name="组合 32">
            <a:extLst>
              <a:ext uri="{FF2B5EF4-FFF2-40B4-BE49-F238E27FC236}">
                <a16:creationId xmlns:a16="http://schemas.microsoft.com/office/drawing/2014/main" id="{0605BB9B-FA7F-4AAF-B485-FCAF3E7DD0C1}"/>
              </a:ext>
            </a:extLst>
          </p:cNvPr>
          <p:cNvGrpSpPr/>
          <p:nvPr/>
        </p:nvGrpSpPr>
        <p:grpSpPr>
          <a:xfrm>
            <a:off x="7832985" y="471091"/>
            <a:ext cx="685901" cy="626292"/>
            <a:chOff x="7832985" y="238770"/>
            <a:chExt cx="685901" cy="626292"/>
          </a:xfrm>
        </p:grpSpPr>
        <p:sp>
          <p:nvSpPr>
            <p:cNvPr id="30" name="任意多边形: 形状 29">
              <a:extLst>
                <a:ext uri="{FF2B5EF4-FFF2-40B4-BE49-F238E27FC236}">
                  <a16:creationId xmlns:a16="http://schemas.microsoft.com/office/drawing/2014/main" id="{68989DFE-3540-4C73-B39A-8601E59D5532}"/>
                </a:ext>
              </a:extLst>
            </p:cNvPr>
            <p:cNvSpPr/>
            <p:nvPr/>
          </p:nvSpPr>
          <p:spPr>
            <a:xfrm rot="19011503">
              <a:off x="7832985" y="388898"/>
              <a:ext cx="305546" cy="326038"/>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id="{1564F088-9056-4EA9-8C00-18BAD9A9BE8C}"/>
                </a:ext>
              </a:extLst>
            </p:cNvPr>
            <p:cNvSpPr/>
            <p:nvPr/>
          </p:nvSpPr>
          <p:spPr>
            <a:xfrm rot="19011503">
              <a:off x="7931958" y="238770"/>
              <a:ext cx="586928" cy="626292"/>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05CF33B1-C62F-4E0E-85B4-E0FA0683EFB5}"/>
                </a:ext>
              </a:extLst>
            </p:cNvPr>
            <p:cNvSpPr/>
            <p:nvPr/>
          </p:nvSpPr>
          <p:spPr>
            <a:xfrm rot="19011503">
              <a:off x="7914151" y="326516"/>
              <a:ext cx="422466" cy="450800"/>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4" name="组合 33">
            <a:extLst>
              <a:ext uri="{FF2B5EF4-FFF2-40B4-BE49-F238E27FC236}">
                <a16:creationId xmlns:a16="http://schemas.microsoft.com/office/drawing/2014/main" id="{5BBD7D40-606B-4C23-B688-B9FE90E0C69E}"/>
              </a:ext>
            </a:extLst>
          </p:cNvPr>
          <p:cNvGrpSpPr/>
          <p:nvPr/>
        </p:nvGrpSpPr>
        <p:grpSpPr>
          <a:xfrm flipH="1">
            <a:off x="3640344" y="471091"/>
            <a:ext cx="685901" cy="626292"/>
            <a:chOff x="7832985" y="238770"/>
            <a:chExt cx="685901" cy="626292"/>
          </a:xfrm>
        </p:grpSpPr>
        <p:sp>
          <p:nvSpPr>
            <p:cNvPr id="35" name="任意多边形: 形状 34">
              <a:extLst>
                <a:ext uri="{FF2B5EF4-FFF2-40B4-BE49-F238E27FC236}">
                  <a16:creationId xmlns:a16="http://schemas.microsoft.com/office/drawing/2014/main" id="{ED7B62B9-03C2-422F-8DD1-28D9BC779800}"/>
                </a:ext>
              </a:extLst>
            </p:cNvPr>
            <p:cNvSpPr/>
            <p:nvPr/>
          </p:nvSpPr>
          <p:spPr>
            <a:xfrm rot="19011503">
              <a:off x="7832985" y="388898"/>
              <a:ext cx="305546" cy="326038"/>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a:extLst>
                <a:ext uri="{FF2B5EF4-FFF2-40B4-BE49-F238E27FC236}">
                  <a16:creationId xmlns:a16="http://schemas.microsoft.com/office/drawing/2014/main" id="{337D9D7D-A538-4C0B-B3C9-6BF3DDD555CB}"/>
                </a:ext>
              </a:extLst>
            </p:cNvPr>
            <p:cNvSpPr/>
            <p:nvPr/>
          </p:nvSpPr>
          <p:spPr>
            <a:xfrm rot="19011503">
              <a:off x="7931958" y="238770"/>
              <a:ext cx="586928" cy="626292"/>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id="{AD8C52B7-1CB2-4C00-8150-A61B2F8D8B73}"/>
                </a:ext>
              </a:extLst>
            </p:cNvPr>
            <p:cNvSpPr/>
            <p:nvPr/>
          </p:nvSpPr>
          <p:spPr>
            <a:xfrm rot="19011503">
              <a:off x="7914151" y="326516"/>
              <a:ext cx="422466" cy="450800"/>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8" name="矩形: 圆角 37">
            <a:extLst>
              <a:ext uri="{FF2B5EF4-FFF2-40B4-BE49-F238E27FC236}">
                <a16:creationId xmlns:a16="http://schemas.microsoft.com/office/drawing/2014/main" id="{46CD227A-0D28-4FA3-990E-9661E7102837}"/>
              </a:ext>
            </a:extLst>
          </p:cNvPr>
          <p:cNvSpPr/>
          <p:nvPr/>
        </p:nvSpPr>
        <p:spPr>
          <a:xfrm>
            <a:off x="696687" y="1573198"/>
            <a:ext cx="10798626" cy="4437318"/>
          </a:xfrm>
          <a:prstGeom prst="roundRect">
            <a:avLst>
              <a:gd name="adj" fmla="val 2290"/>
            </a:avLst>
          </a:prstGeom>
          <a:solidFill>
            <a:schemeClr val="bg1">
              <a:alpha val="76000"/>
            </a:schemeClr>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descr="城市的高楼大厦&#10;&#10;描述已自动生成">
            <a:extLst>
              <a:ext uri="{FF2B5EF4-FFF2-40B4-BE49-F238E27FC236}">
                <a16:creationId xmlns:a16="http://schemas.microsoft.com/office/drawing/2014/main" id="{7AF8AFD2-99E6-4215-891B-6DC10F6798C8}"/>
              </a:ext>
            </a:extLst>
          </p:cNvPr>
          <p:cNvPicPr>
            <a:picLocks noChangeAspect="1"/>
          </p:cNvPicPr>
          <p:nvPr/>
        </p:nvPicPr>
        <p:blipFill>
          <a:blip r:embed="rId6" cstate="screen">
            <a:extLst>
              <a:ext uri="{BEBA8EAE-BF5A-486C-A8C5-ECC9F3942E4B}">
                <a14:imgProps xmlns:a14="http://schemas.microsoft.com/office/drawing/2010/main">
                  <a14:imgLayer r:embed="rId7">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954663" y="1786421"/>
            <a:ext cx="4682323" cy="3920278"/>
          </a:xfrm>
          <a:custGeom>
            <a:avLst/>
            <a:gdLst>
              <a:gd name="connsiteX0" fmla="*/ 90164 w 4702628"/>
              <a:gd name="connsiteY0" fmla="*/ 0 h 3937278"/>
              <a:gd name="connsiteX1" fmla="*/ 4612464 w 4702628"/>
              <a:gd name="connsiteY1" fmla="*/ 0 h 3937278"/>
              <a:gd name="connsiteX2" fmla="*/ 4702628 w 4702628"/>
              <a:gd name="connsiteY2" fmla="*/ 90165 h 3937278"/>
              <a:gd name="connsiteX3" fmla="*/ 4702628 w 4702628"/>
              <a:gd name="connsiteY3" fmla="*/ 3847114 h 3937278"/>
              <a:gd name="connsiteX4" fmla="*/ 4612464 w 4702628"/>
              <a:gd name="connsiteY4" fmla="*/ 3937278 h 3937278"/>
              <a:gd name="connsiteX5" fmla="*/ 90164 w 4702628"/>
              <a:gd name="connsiteY5" fmla="*/ 3937278 h 3937278"/>
              <a:gd name="connsiteX6" fmla="*/ 0 w 4702628"/>
              <a:gd name="connsiteY6" fmla="*/ 3847114 h 3937278"/>
              <a:gd name="connsiteX7" fmla="*/ 0 w 4702628"/>
              <a:gd name="connsiteY7" fmla="*/ 90165 h 3937278"/>
              <a:gd name="connsiteX8" fmla="*/ 90164 w 4702628"/>
              <a:gd name="connsiteY8" fmla="*/ 0 h 3937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02628" h="3937278">
                <a:moveTo>
                  <a:pt x="90164" y="0"/>
                </a:moveTo>
                <a:lnTo>
                  <a:pt x="4612464" y="0"/>
                </a:lnTo>
                <a:cubicBezTo>
                  <a:pt x="4662260" y="0"/>
                  <a:pt x="4702628" y="40368"/>
                  <a:pt x="4702628" y="90165"/>
                </a:cubicBezTo>
                <a:lnTo>
                  <a:pt x="4702628" y="3847114"/>
                </a:lnTo>
                <a:cubicBezTo>
                  <a:pt x="4702628" y="3896910"/>
                  <a:pt x="4662260" y="3937278"/>
                  <a:pt x="4612464" y="3937278"/>
                </a:cubicBezTo>
                <a:lnTo>
                  <a:pt x="90164" y="3937278"/>
                </a:lnTo>
                <a:cubicBezTo>
                  <a:pt x="40368" y="3937278"/>
                  <a:pt x="0" y="3896910"/>
                  <a:pt x="0" y="3847114"/>
                </a:cubicBezTo>
                <a:lnTo>
                  <a:pt x="0" y="90165"/>
                </a:lnTo>
                <a:cubicBezTo>
                  <a:pt x="0" y="40368"/>
                  <a:pt x="40368" y="0"/>
                  <a:pt x="90164" y="0"/>
                </a:cubicBezTo>
                <a:close/>
              </a:path>
            </a:pathLst>
          </a:custGeom>
          <a:ln>
            <a:solidFill>
              <a:srgbClr val="0066FF"/>
            </a:solidFill>
          </a:ln>
        </p:spPr>
      </p:pic>
      <p:sp>
        <p:nvSpPr>
          <p:cNvPr id="51" name="任意多边形: 形状 50">
            <a:extLst>
              <a:ext uri="{FF2B5EF4-FFF2-40B4-BE49-F238E27FC236}">
                <a16:creationId xmlns:a16="http://schemas.microsoft.com/office/drawing/2014/main" id="{FF650563-A6A1-4FAE-AD00-969AE22E2E64}"/>
              </a:ext>
            </a:extLst>
          </p:cNvPr>
          <p:cNvSpPr/>
          <p:nvPr/>
        </p:nvSpPr>
        <p:spPr>
          <a:xfrm>
            <a:off x="2235200" y="5026877"/>
            <a:ext cx="3401787" cy="679823"/>
          </a:xfrm>
          <a:custGeom>
            <a:avLst/>
            <a:gdLst>
              <a:gd name="connsiteX0" fmla="*/ 2265233 w 2265233"/>
              <a:gd name="connsiteY0" fmla="*/ 0 h 975261"/>
              <a:gd name="connsiteX1" fmla="*/ 2265233 w 2265233"/>
              <a:gd name="connsiteY1" fmla="*/ 885486 h 975261"/>
              <a:gd name="connsiteX2" fmla="*/ 2175459 w 2265233"/>
              <a:gd name="connsiteY2" fmla="*/ 975261 h 975261"/>
              <a:gd name="connsiteX3" fmla="*/ 0 w 2265233"/>
              <a:gd name="connsiteY3" fmla="*/ 975261 h 975261"/>
              <a:gd name="connsiteX4" fmla="*/ 311799 w 2265233"/>
              <a:gd name="connsiteY4" fmla="*/ 894619 h 975261"/>
              <a:gd name="connsiteX5" fmla="*/ 2036221 w 2265233"/>
              <a:gd name="connsiteY5" fmla="*/ 160485 h 97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5233" h="975261">
                <a:moveTo>
                  <a:pt x="2265233" y="0"/>
                </a:moveTo>
                <a:lnTo>
                  <a:pt x="2265233" y="885486"/>
                </a:lnTo>
                <a:cubicBezTo>
                  <a:pt x="2265233" y="935067"/>
                  <a:pt x="2225040" y="975261"/>
                  <a:pt x="2175459" y="975261"/>
                </a:cubicBezTo>
                <a:lnTo>
                  <a:pt x="0" y="975261"/>
                </a:lnTo>
                <a:lnTo>
                  <a:pt x="311799" y="894619"/>
                </a:lnTo>
                <a:cubicBezTo>
                  <a:pt x="991086" y="699245"/>
                  <a:pt x="1577304" y="449676"/>
                  <a:pt x="2036221" y="160485"/>
                </a:cubicBezTo>
                <a:close/>
              </a:path>
            </a:pathLst>
          </a:custGeom>
          <a:gradFill>
            <a:gsLst>
              <a:gs pos="99000">
                <a:srgbClr val="0066FF">
                  <a:alpha val="64000"/>
                </a:srgbClr>
              </a:gs>
              <a:gs pos="0">
                <a:srgbClr val="1A80FF">
                  <a:alpha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任意多边形: 形状 51">
            <a:extLst>
              <a:ext uri="{FF2B5EF4-FFF2-40B4-BE49-F238E27FC236}">
                <a16:creationId xmlns:a16="http://schemas.microsoft.com/office/drawing/2014/main" id="{7434821A-E3D5-4F98-9DB9-0899AC78EEB8}"/>
              </a:ext>
            </a:extLst>
          </p:cNvPr>
          <p:cNvSpPr/>
          <p:nvPr/>
        </p:nvSpPr>
        <p:spPr>
          <a:xfrm>
            <a:off x="3883764" y="5026877"/>
            <a:ext cx="1753224" cy="679823"/>
          </a:xfrm>
          <a:custGeom>
            <a:avLst/>
            <a:gdLst>
              <a:gd name="connsiteX0" fmla="*/ 1167463 w 1167463"/>
              <a:gd name="connsiteY0" fmla="*/ 0 h 679823"/>
              <a:gd name="connsiteX1" fmla="*/ 1167463 w 1167463"/>
              <a:gd name="connsiteY1" fmla="*/ 590048 h 679823"/>
              <a:gd name="connsiteX2" fmla="*/ 1077689 w 1167463"/>
              <a:gd name="connsiteY2" fmla="*/ 679823 h 679823"/>
              <a:gd name="connsiteX3" fmla="*/ 0 w 1167463"/>
              <a:gd name="connsiteY3" fmla="*/ 679823 h 679823"/>
              <a:gd name="connsiteX4" fmla="*/ 202323 w 1167463"/>
              <a:gd name="connsiteY4" fmla="*/ 599181 h 679823"/>
              <a:gd name="connsiteX5" fmla="*/ 1082798 w 1167463"/>
              <a:gd name="connsiteY5" fmla="*/ 74283 h 67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7463" h="679823">
                <a:moveTo>
                  <a:pt x="1167463" y="0"/>
                </a:moveTo>
                <a:lnTo>
                  <a:pt x="1167463" y="590048"/>
                </a:lnTo>
                <a:cubicBezTo>
                  <a:pt x="1167463" y="639629"/>
                  <a:pt x="1127270" y="679823"/>
                  <a:pt x="1077689" y="679823"/>
                </a:cubicBezTo>
                <a:lnTo>
                  <a:pt x="0" y="679823"/>
                </a:lnTo>
                <a:lnTo>
                  <a:pt x="202323" y="599181"/>
                </a:lnTo>
                <a:cubicBezTo>
                  <a:pt x="532909" y="452650"/>
                  <a:pt x="829524" y="275635"/>
                  <a:pt x="1082798" y="74283"/>
                </a:cubicBezTo>
                <a:close/>
              </a:path>
            </a:pathLst>
          </a:custGeom>
          <a:gradFill>
            <a:gsLst>
              <a:gs pos="99000">
                <a:srgbClr val="0066FF">
                  <a:alpha val="64000"/>
                </a:srgbClr>
              </a:gs>
              <a:gs pos="0">
                <a:srgbClr val="1A80F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文本框 52">
            <a:extLst>
              <a:ext uri="{FF2B5EF4-FFF2-40B4-BE49-F238E27FC236}">
                <a16:creationId xmlns:a16="http://schemas.microsoft.com/office/drawing/2014/main" id="{EF18FBD3-FDC5-4277-ACC8-0871307DD970}"/>
              </a:ext>
            </a:extLst>
          </p:cNvPr>
          <p:cNvSpPr txBox="1"/>
          <p:nvPr/>
        </p:nvSpPr>
        <p:spPr>
          <a:xfrm>
            <a:off x="6478152" y="1925489"/>
            <a:ext cx="4288353" cy="707886"/>
          </a:xfrm>
          <a:prstGeom prst="rect">
            <a:avLst/>
          </a:prstGeom>
          <a:noFill/>
        </p:spPr>
        <p:txBody>
          <a:bodyPr wrap="none" rtlCol="0">
            <a:spAutoFit/>
          </a:bodyPr>
          <a:lstStyle/>
          <a:p>
            <a:r>
              <a:rPr kumimoji="0" lang="zh-CN" altLang="en-US" sz="4000" b="1" i="0" u="none" strike="noStrike" kern="1200" cap="none" spc="0" normalizeH="0" baseline="0" noProof="0" dirty="0">
                <a:ln>
                  <a:noFill/>
                </a:ln>
                <a:solidFill>
                  <a:schemeClr val="tx1">
                    <a:lumMod val="65000"/>
                    <a:lumOff val="35000"/>
                  </a:schemeClr>
                </a:solidFill>
                <a:effectLst/>
                <a:uLnTx/>
                <a:uFillTx/>
                <a:latin typeface="等线" panose="020F0502020204030204"/>
                <a:ea typeface="等线" panose="02010600030101010101" pitchFamily="2" charset="-122"/>
                <a:cs typeface="+mn-cs"/>
              </a:rPr>
              <a:t>这是一段标题内容</a:t>
            </a:r>
            <a:endParaRPr lang="zh-CN" altLang="en-US" sz="4000" b="1" dirty="0">
              <a:solidFill>
                <a:schemeClr val="tx1">
                  <a:lumMod val="65000"/>
                  <a:lumOff val="35000"/>
                </a:schemeClr>
              </a:solidFill>
            </a:endParaRPr>
          </a:p>
        </p:txBody>
      </p:sp>
      <p:sp>
        <p:nvSpPr>
          <p:cNvPr id="54" name="文本框 53">
            <a:extLst>
              <a:ext uri="{FF2B5EF4-FFF2-40B4-BE49-F238E27FC236}">
                <a16:creationId xmlns:a16="http://schemas.microsoft.com/office/drawing/2014/main" id="{56D91AE6-B139-456C-97A3-4C17D7597A9B}"/>
              </a:ext>
            </a:extLst>
          </p:cNvPr>
          <p:cNvSpPr txBox="1"/>
          <p:nvPr/>
        </p:nvSpPr>
        <p:spPr>
          <a:xfrm>
            <a:off x="6478152" y="2770164"/>
            <a:ext cx="4509163" cy="1532151"/>
          </a:xfrm>
          <a:prstGeom prst="rect">
            <a:avLst/>
          </a:prstGeom>
          <a:noFill/>
        </p:spPr>
        <p:txBody>
          <a:bodyPr wrap="square" rtlCol="0">
            <a:spAutoFit/>
          </a:bodyPr>
          <a:lstStyle/>
          <a:p>
            <a:pPr>
              <a:lnSpc>
                <a:spcPct val="150000"/>
              </a:lnSpc>
            </a:pPr>
            <a:r>
              <a:rPr lang="zh-CN" altLang="en-US" sz="1600" b="1" dirty="0">
                <a:solidFill>
                  <a:schemeClr val="bg2">
                    <a:lumMod val="75000"/>
                  </a:schemeClr>
                </a:solidFill>
                <a:latin typeface="等线" panose="020F0502020204030204"/>
                <a:ea typeface="等线" panose="02010600030101010101" pitchFamily="2" charset="-122"/>
              </a:rPr>
              <a:t>这里我会写一段话大致描述这部分内容这里我会写一段话大致描述这部分内容这里我会写一段话大致描述这部分内容这里我会写一段话大致描述这部分内容</a:t>
            </a:r>
            <a:endParaRPr lang="zh-CN" altLang="en-US" sz="1600" b="1" dirty="0">
              <a:solidFill>
                <a:schemeClr val="bg2">
                  <a:lumMod val="75000"/>
                </a:schemeClr>
              </a:solidFill>
            </a:endParaRPr>
          </a:p>
        </p:txBody>
      </p:sp>
      <p:sp>
        <p:nvSpPr>
          <p:cNvPr id="56" name="矩形: 圆角 55">
            <a:extLst>
              <a:ext uri="{FF2B5EF4-FFF2-40B4-BE49-F238E27FC236}">
                <a16:creationId xmlns:a16="http://schemas.microsoft.com/office/drawing/2014/main" id="{7BA79E81-BB0B-4550-BBB3-1742B24EACAB}"/>
              </a:ext>
            </a:extLst>
          </p:cNvPr>
          <p:cNvSpPr/>
          <p:nvPr/>
        </p:nvSpPr>
        <p:spPr>
          <a:xfrm>
            <a:off x="6555016" y="4489065"/>
            <a:ext cx="1335811" cy="392793"/>
          </a:xfrm>
          <a:prstGeom prst="roundRect">
            <a:avLst>
              <a:gd name="adj" fmla="val 50000"/>
            </a:avLst>
          </a:prstGeom>
          <a:solidFill>
            <a:srgbClr val="0066FF">
              <a:alpha val="17000"/>
            </a:srgbClr>
          </a:solidFill>
          <a:ln>
            <a:gradFill>
              <a:gsLst>
                <a:gs pos="0">
                  <a:srgbClr val="0066FF"/>
                </a:gs>
                <a:gs pos="50000">
                  <a:srgbClr val="0066FF">
                    <a:alpha val="0"/>
                  </a:srgbClr>
                </a:gs>
                <a:gs pos="100000">
                  <a:srgbClr val="0066FF"/>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0066FF"/>
                </a:solidFill>
              </a:rPr>
              <a:t>大数据</a:t>
            </a:r>
          </a:p>
        </p:txBody>
      </p:sp>
      <p:sp>
        <p:nvSpPr>
          <p:cNvPr id="57" name="矩形: 圆角 56">
            <a:extLst>
              <a:ext uri="{FF2B5EF4-FFF2-40B4-BE49-F238E27FC236}">
                <a16:creationId xmlns:a16="http://schemas.microsoft.com/office/drawing/2014/main" id="{F5F9E977-95AC-415F-9CE5-7C161D07F04F}"/>
              </a:ext>
            </a:extLst>
          </p:cNvPr>
          <p:cNvSpPr/>
          <p:nvPr/>
        </p:nvSpPr>
        <p:spPr>
          <a:xfrm>
            <a:off x="7992855" y="4489065"/>
            <a:ext cx="1335811" cy="392793"/>
          </a:xfrm>
          <a:prstGeom prst="roundRect">
            <a:avLst>
              <a:gd name="adj" fmla="val 50000"/>
            </a:avLst>
          </a:prstGeom>
          <a:solidFill>
            <a:srgbClr val="0066FF">
              <a:alpha val="17000"/>
            </a:srgbClr>
          </a:solidFill>
          <a:ln>
            <a:gradFill>
              <a:gsLst>
                <a:gs pos="0">
                  <a:srgbClr val="0066FF"/>
                </a:gs>
                <a:gs pos="50000">
                  <a:srgbClr val="0066FF">
                    <a:alpha val="0"/>
                  </a:srgbClr>
                </a:gs>
                <a:gs pos="100000">
                  <a:srgbClr val="0066FF"/>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66FF"/>
                </a:solidFill>
              </a:rPr>
              <a:t>5G</a:t>
            </a:r>
            <a:endParaRPr lang="zh-CN" altLang="en-US" b="1" dirty="0">
              <a:solidFill>
                <a:srgbClr val="0066FF"/>
              </a:solidFill>
            </a:endParaRPr>
          </a:p>
        </p:txBody>
      </p:sp>
      <p:sp>
        <p:nvSpPr>
          <p:cNvPr id="58" name="矩形: 圆角 57">
            <a:extLst>
              <a:ext uri="{FF2B5EF4-FFF2-40B4-BE49-F238E27FC236}">
                <a16:creationId xmlns:a16="http://schemas.microsoft.com/office/drawing/2014/main" id="{986641B6-E632-4FB4-A9EF-CC33C1F2DDCE}"/>
              </a:ext>
            </a:extLst>
          </p:cNvPr>
          <p:cNvSpPr/>
          <p:nvPr/>
        </p:nvSpPr>
        <p:spPr>
          <a:xfrm>
            <a:off x="9430694" y="4489065"/>
            <a:ext cx="1335811" cy="392793"/>
          </a:xfrm>
          <a:prstGeom prst="roundRect">
            <a:avLst>
              <a:gd name="adj" fmla="val 50000"/>
            </a:avLst>
          </a:prstGeom>
          <a:solidFill>
            <a:srgbClr val="0066FF">
              <a:alpha val="17000"/>
            </a:srgbClr>
          </a:solidFill>
          <a:ln>
            <a:gradFill>
              <a:gsLst>
                <a:gs pos="0">
                  <a:srgbClr val="0066FF"/>
                </a:gs>
                <a:gs pos="50000">
                  <a:srgbClr val="0066FF">
                    <a:alpha val="0"/>
                  </a:srgbClr>
                </a:gs>
                <a:gs pos="100000">
                  <a:srgbClr val="0066FF"/>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0066FF"/>
                </a:solidFill>
              </a:rPr>
              <a:t>人工智能</a:t>
            </a:r>
          </a:p>
        </p:txBody>
      </p:sp>
      <p:sp>
        <p:nvSpPr>
          <p:cNvPr id="61" name="矩形: 圆角 60">
            <a:extLst>
              <a:ext uri="{FF2B5EF4-FFF2-40B4-BE49-F238E27FC236}">
                <a16:creationId xmlns:a16="http://schemas.microsoft.com/office/drawing/2014/main" id="{BE2BE875-9972-4DD5-B4C1-1FBB3E2ADEB3}"/>
              </a:ext>
            </a:extLst>
          </p:cNvPr>
          <p:cNvSpPr/>
          <p:nvPr/>
        </p:nvSpPr>
        <p:spPr>
          <a:xfrm>
            <a:off x="6564542" y="5043806"/>
            <a:ext cx="1335811" cy="392793"/>
          </a:xfrm>
          <a:prstGeom prst="roundRect">
            <a:avLst>
              <a:gd name="adj" fmla="val 50000"/>
            </a:avLst>
          </a:prstGeom>
          <a:solidFill>
            <a:srgbClr val="0066FF">
              <a:alpha val="17000"/>
            </a:srgbClr>
          </a:solidFill>
          <a:ln>
            <a:gradFill>
              <a:gsLst>
                <a:gs pos="0">
                  <a:srgbClr val="0066FF"/>
                </a:gs>
                <a:gs pos="50000">
                  <a:srgbClr val="0066FF">
                    <a:alpha val="0"/>
                  </a:srgbClr>
                </a:gs>
                <a:gs pos="100000">
                  <a:srgbClr val="0066FF"/>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66FF"/>
                </a:solidFill>
              </a:rPr>
              <a:t>AR</a:t>
            </a:r>
            <a:endParaRPr lang="zh-CN" altLang="en-US" b="1" dirty="0">
              <a:solidFill>
                <a:srgbClr val="0066FF"/>
              </a:solidFill>
            </a:endParaRPr>
          </a:p>
        </p:txBody>
      </p:sp>
      <p:sp>
        <p:nvSpPr>
          <p:cNvPr id="62" name="矩形: 圆角 61">
            <a:extLst>
              <a:ext uri="{FF2B5EF4-FFF2-40B4-BE49-F238E27FC236}">
                <a16:creationId xmlns:a16="http://schemas.microsoft.com/office/drawing/2014/main" id="{6F5AEBD1-1C28-4E88-B0D9-C8FDD275F8F3}"/>
              </a:ext>
            </a:extLst>
          </p:cNvPr>
          <p:cNvSpPr/>
          <p:nvPr/>
        </p:nvSpPr>
        <p:spPr>
          <a:xfrm>
            <a:off x="8002381" y="5043806"/>
            <a:ext cx="1335811" cy="392793"/>
          </a:xfrm>
          <a:prstGeom prst="roundRect">
            <a:avLst>
              <a:gd name="adj" fmla="val 50000"/>
            </a:avLst>
          </a:prstGeom>
          <a:solidFill>
            <a:srgbClr val="0066FF">
              <a:alpha val="17000"/>
            </a:srgbClr>
          </a:solidFill>
          <a:ln>
            <a:gradFill>
              <a:gsLst>
                <a:gs pos="0">
                  <a:srgbClr val="0066FF"/>
                </a:gs>
                <a:gs pos="50000">
                  <a:srgbClr val="0066FF">
                    <a:alpha val="0"/>
                  </a:srgbClr>
                </a:gs>
                <a:gs pos="100000">
                  <a:srgbClr val="0066FF"/>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66FF"/>
                </a:solidFill>
              </a:rPr>
              <a:t>VR</a:t>
            </a:r>
            <a:endParaRPr lang="zh-CN" altLang="en-US" b="1" dirty="0">
              <a:solidFill>
                <a:srgbClr val="0066FF"/>
              </a:solidFill>
            </a:endParaRPr>
          </a:p>
        </p:txBody>
      </p:sp>
      <p:sp>
        <p:nvSpPr>
          <p:cNvPr id="63" name="矩形: 圆角 62">
            <a:extLst>
              <a:ext uri="{FF2B5EF4-FFF2-40B4-BE49-F238E27FC236}">
                <a16:creationId xmlns:a16="http://schemas.microsoft.com/office/drawing/2014/main" id="{0D147331-200A-4E39-84A1-23C615F50076}"/>
              </a:ext>
            </a:extLst>
          </p:cNvPr>
          <p:cNvSpPr/>
          <p:nvPr/>
        </p:nvSpPr>
        <p:spPr>
          <a:xfrm>
            <a:off x="9440220" y="5043806"/>
            <a:ext cx="1335811" cy="392793"/>
          </a:xfrm>
          <a:prstGeom prst="roundRect">
            <a:avLst>
              <a:gd name="adj" fmla="val 50000"/>
            </a:avLst>
          </a:prstGeom>
          <a:solidFill>
            <a:srgbClr val="0066FF">
              <a:alpha val="17000"/>
            </a:srgbClr>
          </a:solidFill>
          <a:ln>
            <a:gradFill>
              <a:gsLst>
                <a:gs pos="0">
                  <a:srgbClr val="0066FF"/>
                </a:gs>
                <a:gs pos="50000">
                  <a:srgbClr val="0066FF">
                    <a:alpha val="0"/>
                  </a:srgbClr>
                </a:gs>
                <a:gs pos="100000">
                  <a:srgbClr val="0066FF"/>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0066FF"/>
                </a:solidFill>
              </a:rPr>
              <a:t>万物互联</a:t>
            </a:r>
          </a:p>
        </p:txBody>
      </p:sp>
    </p:spTree>
    <p:extLst>
      <p:ext uri="{BB962C8B-B14F-4D97-AF65-F5344CB8AC3E}">
        <p14:creationId xmlns:p14="http://schemas.microsoft.com/office/powerpoint/2010/main" val="19683384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34A840B1-07DE-49BF-8714-48BAB0CA307B}"/>
              </a:ext>
            </a:extLst>
          </p:cNvPr>
          <p:cNvPicPr>
            <a:picLocks noChangeAspect="1"/>
          </p:cNvPicPr>
          <p:nvPr/>
        </p:nvPicPr>
        <p:blipFill>
          <a:blip r:embed="rId3"/>
          <a:stretch>
            <a:fillRect/>
          </a:stretch>
        </p:blipFill>
        <p:spPr>
          <a:xfrm>
            <a:off x="0" y="4383289"/>
            <a:ext cx="12192000" cy="2474976"/>
          </a:xfrm>
          <a:prstGeom prst="rect">
            <a:avLst/>
          </a:prstGeom>
        </p:spPr>
      </p:pic>
      <p:pic>
        <p:nvPicPr>
          <p:cNvPr id="18" name="图片 17">
            <a:extLst>
              <a:ext uri="{FF2B5EF4-FFF2-40B4-BE49-F238E27FC236}">
                <a16:creationId xmlns:a16="http://schemas.microsoft.com/office/drawing/2014/main" id="{8AC32C26-6A32-4C40-BD7A-58F38CA2E189}"/>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4700"/>
                    </a14:imgEffect>
                  </a14:imgLayer>
                </a14:imgProps>
              </a:ext>
            </a:extLst>
          </a:blip>
          <a:stretch>
            <a:fillRect/>
          </a:stretch>
        </p:blipFill>
        <p:spPr>
          <a:xfrm>
            <a:off x="0" y="-1004"/>
            <a:ext cx="12192000" cy="1463040"/>
          </a:xfrm>
          <a:prstGeom prst="rect">
            <a:avLst/>
          </a:prstGeom>
        </p:spPr>
      </p:pic>
      <p:sp>
        <p:nvSpPr>
          <p:cNvPr id="19" name="矩形: 圆角 18">
            <a:extLst>
              <a:ext uri="{FF2B5EF4-FFF2-40B4-BE49-F238E27FC236}">
                <a16:creationId xmlns:a16="http://schemas.microsoft.com/office/drawing/2014/main" id="{67DABFE1-0B27-4B11-818B-1A4C0040C79E}"/>
              </a:ext>
            </a:extLst>
          </p:cNvPr>
          <p:cNvSpPr/>
          <p:nvPr/>
        </p:nvSpPr>
        <p:spPr>
          <a:xfrm>
            <a:off x="3495040" y="466235"/>
            <a:ext cx="5201920" cy="636004"/>
          </a:xfrm>
          <a:prstGeom prst="roundRect">
            <a:avLst>
              <a:gd name="adj" fmla="val 50000"/>
            </a:avLst>
          </a:prstGeom>
          <a:gradFill>
            <a:gsLst>
              <a:gs pos="99000">
                <a:srgbClr val="0066FF"/>
              </a:gs>
              <a:gs pos="0">
                <a:srgbClr val="1A80F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A26A9E41-1B23-4DE1-B905-8C65B7E96443}"/>
              </a:ext>
            </a:extLst>
          </p:cNvPr>
          <p:cNvSpPr txBox="1"/>
          <p:nvPr/>
        </p:nvSpPr>
        <p:spPr>
          <a:xfrm>
            <a:off x="4206241" y="491850"/>
            <a:ext cx="3779518" cy="584775"/>
          </a:xfrm>
          <a:prstGeom prst="rect">
            <a:avLst/>
          </a:prstGeom>
          <a:noFill/>
        </p:spPr>
        <p:txBody>
          <a:bodyPr wrap="square" rtlCol="0">
            <a:spAutoFit/>
          </a:bodyPr>
          <a:lstStyle/>
          <a:p>
            <a:pPr algn="dist"/>
            <a:r>
              <a:rPr kumimoji="0" lang="zh-CN" altLang="en-US" sz="3200" b="1"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rPr>
              <a:t>这里是标题内容</a:t>
            </a:r>
            <a:endParaRPr lang="zh-CN" altLang="en-US" sz="3200" b="1" dirty="0">
              <a:solidFill>
                <a:schemeClr val="bg1"/>
              </a:solidFill>
            </a:endParaRPr>
          </a:p>
        </p:txBody>
      </p:sp>
      <p:grpSp>
        <p:nvGrpSpPr>
          <p:cNvPr id="33" name="组合 32">
            <a:extLst>
              <a:ext uri="{FF2B5EF4-FFF2-40B4-BE49-F238E27FC236}">
                <a16:creationId xmlns:a16="http://schemas.microsoft.com/office/drawing/2014/main" id="{0605BB9B-FA7F-4AAF-B485-FCAF3E7DD0C1}"/>
              </a:ext>
            </a:extLst>
          </p:cNvPr>
          <p:cNvGrpSpPr/>
          <p:nvPr/>
        </p:nvGrpSpPr>
        <p:grpSpPr>
          <a:xfrm>
            <a:off x="7832985" y="471091"/>
            <a:ext cx="685901" cy="626292"/>
            <a:chOff x="7832985" y="238770"/>
            <a:chExt cx="685901" cy="626292"/>
          </a:xfrm>
        </p:grpSpPr>
        <p:sp>
          <p:nvSpPr>
            <p:cNvPr id="30" name="任意多边形: 形状 29">
              <a:extLst>
                <a:ext uri="{FF2B5EF4-FFF2-40B4-BE49-F238E27FC236}">
                  <a16:creationId xmlns:a16="http://schemas.microsoft.com/office/drawing/2014/main" id="{68989DFE-3540-4C73-B39A-8601E59D5532}"/>
                </a:ext>
              </a:extLst>
            </p:cNvPr>
            <p:cNvSpPr/>
            <p:nvPr/>
          </p:nvSpPr>
          <p:spPr>
            <a:xfrm rot="19011503">
              <a:off x="7832985" y="388898"/>
              <a:ext cx="305546" cy="326038"/>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id="{1564F088-9056-4EA9-8C00-18BAD9A9BE8C}"/>
                </a:ext>
              </a:extLst>
            </p:cNvPr>
            <p:cNvSpPr/>
            <p:nvPr/>
          </p:nvSpPr>
          <p:spPr>
            <a:xfrm rot="19011503">
              <a:off x="7931958" y="238770"/>
              <a:ext cx="586928" cy="626292"/>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05CF33B1-C62F-4E0E-85B4-E0FA0683EFB5}"/>
                </a:ext>
              </a:extLst>
            </p:cNvPr>
            <p:cNvSpPr/>
            <p:nvPr/>
          </p:nvSpPr>
          <p:spPr>
            <a:xfrm rot="19011503">
              <a:off x="7914151" y="326516"/>
              <a:ext cx="422466" cy="450800"/>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4" name="组合 33">
            <a:extLst>
              <a:ext uri="{FF2B5EF4-FFF2-40B4-BE49-F238E27FC236}">
                <a16:creationId xmlns:a16="http://schemas.microsoft.com/office/drawing/2014/main" id="{5BBD7D40-606B-4C23-B688-B9FE90E0C69E}"/>
              </a:ext>
            </a:extLst>
          </p:cNvPr>
          <p:cNvGrpSpPr/>
          <p:nvPr/>
        </p:nvGrpSpPr>
        <p:grpSpPr>
          <a:xfrm flipH="1">
            <a:off x="3640344" y="471091"/>
            <a:ext cx="685901" cy="626292"/>
            <a:chOff x="7832985" y="238770"/>
            <a:chExt cx="685901" cy="626292"/>
          </a:xfrm>
        </p:grpSpPr>
        <p:sp>
          <p:nvSpPr>
            <p:cNvPr id="35" name="任意多边形: 形状 34">
              <a:extLst>
                <a:ext uri="{FF2B5EF4-FFF2-40B4-BE49-F238E27FC236}">
                  <a16:creationId xmlns:a16="http://schemas.microsoft.com/office/drawing/2014/main" id="{ED7B62B9-03C2-422F-8DD1-28D9BC779800}"/>
                </a:ext>
              </a:extLst>
            </p:cNvPr>
            <p:cNvSpPr/>
            <p:nvPr/>
          </p:nvSpPr>
          <p:spPr>
            <a:xfrm rot="19011503">
              <a:off x="7832985" y="388898"/>
              <a:ext cx="305546" cy="326038"/>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a:extLst>
                <a:ext uri="{FF2B5EF4-FFF2-40B4-BE49-F238E27FC236}">
                  <a16:creationId xmlns:a16="http://schemas.microsoft.com/office/drawing/2014/main" id="{337D9D7D-A538-4C0B-B3C9-6BF3DDD555CB}"/>
                </a:ext>
              </a:extLst>
            </p:cNvPr>
            <p:cNvSpPr/>
            <p:nvPr/>
          </p:nvSpPr>
          <p:spPr>
            <a:xfrm rot="19011503">
              <a:off x="7931958" y="238770"/>
              <a:ext cx="586928" cy="626292"/>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id="{AD8C52B7-1CB2-4C00-8150-A61B2F8D8B73}"/>
                </a:ext>
              </a:extLst>
            </p:cNvPr>
            <p:cNvSpPr/>
            <p:nvPr/>
          </p:nvSpPr>
          <p:spPr>
            <a:xfrm rot="19011503">
              <a:off x="7914151" y="326516"/>
              <a:ext cx="422466" cy="450800"/>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8" name="矩形: 圆角 37">
            <a:extLst>
              <a:ext uri="{FF2B5EF4-FFF2-40B4-BE49-F238E27FC236}">
                <a16:creationId xmlns:a16="http://schemas.microsoft.com/office/drawing/2014/main" id="{46CD227A-0D28-4FA3-990E-9661E7102837}"/>
              </a:ext>
            </a:extLst>
          </p:cNvPr>
          <p:cNvSpPr/>
          <p:nvPr/>
        </p:nvSpPr>
        <p:spPr>
          <a:xfrm>
            <a:off x="696687" y="1573198"/>
            <a:ext cx="10798626" cy="4437318"/>
          </a:xfrm>
          <a:prstGeom prst="roundRect">
            <a:avLst>
              <a:gd name="adj" fmla="val 2290"/>
            </a:avLst>
          </a:prstGeom>
          <a:solidFill>
            <a:schemeClr val="bg1">
              <a:alpha val="76000"/>
            </a:schemeClr>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FF0B6AD2-E49A-4489-8D16-08537D31CE86}"/>
              </a:ext>
            </a:extLst>
          </p:cNvPr>
          <p:cNvGrpSpPr/>
          <p:nvPr/>
        </p:nvGrpSpPr>
        <p:grpSpPr>
          <a:xfrm>
            <a:off x="1147746" y="2133453"/>
            <a:ext cx="3058496" cy="3368586"/>
            <a:chOff x="1147745" y="1741914"/>
            <a:chExt cx="3377363" cy="3368586"/>
          </a:xfrm>
        </p:grpSpPr>
        <p:grpSp>
          <p:nvGrpSpPr>
            <p:cNvPr id="2" name="组合 1">
              <a:extLst>
                <a:ext uri="{FF2B5EF4-FFF2-40B4-BE49-F238E27FC236}">
                  <a16:creationId xmlns:a16="http://schemas.microsoft.com/office/drawing/2014/main" id="{BC544E05-99BF-4817-A84B-A8A7EA9DB417}"/>
                </a:ext>
              </a:extLst>
            </p:cNvPr>
            <p:cNvGrpSpPr/>
            <p:nvPr/>
          </p:nvGrpSpPr>
          <p:grpSpPr>
            <a:xfrm>
              <a:off x="1147745" y="1741914"/>
              <a:ext cx="3377363" cy="3368586"/>
              <a:chOff x="1147745" y="1741913"/>
              <a:chExt cx="3996874" cy="3986487"/>
            </a:xfrm>
          </p:grpSpPr>
          <p:sp>
            <p:nvSpPr>
              <p:cNvPr id="26" name="矩形: 圆角 25">
                <a:extLst>
                  <a:ext uri="{FF2B5EF4-FFF2-40B4-BE49-F238E27FC236}">
                    <a16:creationId xmlns:a16="http://schemas.microsoft.com/office/drawing/2014/main" id="{C9F7FF87-C55D-49E5-A00B-B15E66E463F9}"/>
                  </a:ext>
                </a:extLst>
              </p:cNvPr>
              <p:cNvSpPr/>
              <p:nvPr/>
            </p:nvSpPr>
            <p:spPr>
              <a:xfrm>
                <a:off x="1147745" y="1741913"/>
                <a:ext cx="3996873" cy="3974563"/>
              </a:xfrm>
              <a:prstGeom prst="roundRect">
                <a:avLst>
                  <a:gd name="adj" fmla="val 1732"/>
                </a:avLst>
              </a:prstGeom>
              <a:solidFill>
                <a:srgbClr val="0066FF">
                  <a:alpha val="17000"/>
                </a:srgbClr>
              </a:solidFill>
              <a:ln>
                <a:gradFill>
                  <a:gsLst>
                    <a:gs pos="0">
                      <a:srgbClr val="0066FF"/>
                    </a:gs>
                    <a:gs pos="50000">
                      <a:srgbClr val="0066FF">
                        <a:alpha val="0"/>
                      </a:srgbClr>
                    </a:gs>
                    <a:gs pos="100000">
                      <a:srgbClr val="0066FF"/>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rgbClr val="0066FF"/>
                  </a:solidFill>
                </a:endParaRPr>
              </a:p>
            </p:txBody>
          </p:sp>
          <p:sp>
            <p:nvSpPr>
              <p:cNvPr id="27" name="任意多边形: 形状 26">
                <a:extLst>
                  <a:ext uri="{FF2B5EF4-FFF2-40B4-BE49-F238E27FC236}">
                    <a16:creationId xmlns:a16="http://schemas.microsoft.com/office/drawing/2014/main" id="{CCBC8AD0-2432-4989-9242-3C8ACBA2B2A3}"/>
                  </a:ext>
                </a:extLst>
              </p:cNvPr>
              <p:cNvSpPr/>
              <p:nvPr/>
            </p:nvSpPr>
            <p:spPr>
              <a:xfrm>
                <a:off x="1742831" y="5048577"/>
                <a:ext cx="3401787" cy="679823"/>
              </a:xfrm>
              <a:custGeom>
                <a:avLst/>
                <a:gdLst>
                  <a:gd name="connsiteX0" fmla="*/ 2265233 w 2265233"/>
                  <a:gd name="connsiteY0" fmla="*/ 0 h 975261"/>
                  <a:gd name="connsiteX1" fmla="*/ 2265233 w 2265233"/>
                  <a:gd name="connsiteY1" fmla="*/ 885486 h 975261"/>
                  <a:gd name="connsiteX2" fmla="*/ 2175459 w 2265233"/>
                  <a:gd name="connsiteY2" fmla="*/ 975261 h 975261"/>
                  <a:gd name="connsiteX3" fmla="*/ 0 w 2265233"/>
                  <a:gd name="connsiteY3" fmla="*/ 975261 h 975261"/>
                  <a:gd name="connsiteX4" fmla="*/ 311799 w 2265233"/>
                  <a:gd name="connsiteY4" fmla="*/ 894619 h 975261"/>
                  <a:gd name="connsiteX5" fmla="*/ 2036221 w 2265233"/>
                  <a:gd name="connsiteY5" fmla="*/ 160485 h 97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5233" h="975261">
                    <a:moveTo>
                      <a:pt x="2265233" y="0"/>
                    </a:moveTo>
                    <a:lnTo>
                      <a:pt x="2265233" y="885486"/>
                    </a:lnTo>
                    <a:cubicBezTo>
                      <a:pt x="2265233" y="935067"/>
                      <a:pt x="2225040" y="975261"/>
                      <a:pt x="2175459" y="975261"/>
                    </a:cubicBezTo>
                    <a:lnTo>
                      <a:pt x="0" y="975261"/>
                    </a:lnTo>
                    <a:lnTo>
                      <a:pt x="311799" y="894619"/>
                    </a:lnTo>
                    <a:cubicBezTo>
                      <a:pt x="991086" y="699245"/>
                      <a:pt x="1577304" y="449676"/>
                      <a:pt x="2036221" y="160485"/>
                    </a:cubicBezTo>
                    <a:close/>
                  </a:path>
                </a:pathLst>
              </a:custGeom>
              <a:gradFill>
                <a:gsLst>
                  <a:gs pos="99000">
                    <a:srgbClr val="0066FF">
                      <a:alpha val="64000"/>
                    </a:srgbClr>
                  </a:gs>
                  <a:gs pos="0">
                    <a:srgbClr val="1A80FF">
                      <a:alpha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A09C4C36-A98C-474D-8481-67A1FB65B4D0}"/>
                  </a:ext>
                </a:extLst>
              </p:cNvPr>
              <p:cNvSpPr/>
              <p:nvPr/>
            </p:nvSpPr>
            <p:spPr>
              <a:xfrm>
                <a:off x="3391395" y="5048577"/>
                <a:ext cx="1753224" cy="679823"/>
              </a:xfrm>
              <a:custGeom>
                <a:avLst/>
                <a:gdLst>
                  <a:gd name="connsiteX0" fmla="*/ 1167463 w 1167463"/>
                  <a:gd name="connsiteY0" fmla="*/ 0 h 679823"/>
                  <a:gd name="connsiteX1" fmla="*/ 1167463 w 1167463"/>
                  <a:gd name="connsiteY1" fmla="*/ 590048 h 679823"/>
                  <a:gd name="connsiteX2" fmla="*/ 1077689 w 1167463"/>
                  <a:gd name="connsiteY2" fmla="*/ 679823 h 679823"/>
                  <a:gd name="connsiteX3" fmla="*/ 0 w 1167463"/>
                  <a:gd name="connsiteY3" fmla="*/ 679823 h 679823"/>
                  <a:gd name="connsiteX4" fmla="*/ 202323 w 1167463"/>
                  <a:gd name="connsiteY4" fmla="*/ 599181 h 679823"/>
                  <a:gd name="connsiteX5" fmla="*/ 1082798 w 1167463"/>
                  <a:gd name="connsiteY5" fmla="*/ 74283 h 67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7463" h="679823">
                    <a:moveTo>
                      <a:pt x="1167463" y="0"/>
                    </a:moveTo>
                    <a:lnTo>
                      <a:pt x="1167463" y="590048"/>
                    </a:lnTo>
                    <a:cubicBezTo>
                      <a:pt x="1167463" y="639629"/>
                      <a:pt x="1127270" y="679823"/>
                      <a:pt x="1077689" y="679823"/>
                    </a:cubicBezTo>
                    <a:lnTo>
                      <a:pt x="0" y="679823"/>
                    </a:lnTo>
                    <a:lnTo>
                      <a:pt x="202323" y="599181"/>
                    </a:lnTo>
                    <a:cubicBezTo>
                      <a:pt x="532909" y="452650"/>
                      <a:pt x="829524" y="275635"/>
                      <a:pt x="1082798" y="74283"/>
                    </a:cubicBezTo>
                    <a:close/>
                  </a:path>
                </a:pathLst>
              </a:custGeom>
              <a:gradFill>
                <a:gsLst>
                  <a:gs pos="99000">
                    <a:srgbClr val="0066FF">
                      <a:alpha val="64000"/>
                    </a:srgbClr>
                  </a:gs>
                  <a:gs pos="0">
                    <a:srgbClr val="1A80F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4" name="文本框 43">
              <a:extLst>
                <a:ext uri="{FF2B5EF4-FFF2-40B4-BE49-F238E27FC236}">
                  <a16:creationId xmlns:a16="http://schemas.microsoft.com/office/drawing/2014/main" id="{D334C9DF-4F6D-4CC9-9EDB-681C5FC2F5A5}"/>
                </a:ext>
              </a:extLst>
            </p:cNvPr>
            <p:cNvSpPr txBox="1"/>
            <p:nvPr/>
          </p:nvSpPr>
          <p:spPr>
            <a:xfrm>
              <a:off x="1250964" y="1992917"/>
              <a:ext cx="3274143" cy="2543132"/>
            </a:xfrm>
            <a:prstGeom prst="rect">
              <a:avLst/>
            </a:prstGeom>
            <a:noFill/>
          </p:spPr>
          <p:txBody>
            <a:bodyPr wrap="square" rtlCol="0">
              <a:spAutoFit/>
            </a:bodyPr>
            <a:lstStyle/>
            <a:p>
              <a:pPr>
                <a:lnSpc>
                  <a:spcPct val="150000"/>
                </a:lnSpc>
              </a:pPr>
              <a:r>
                <a:rPr lang="zh-CN" altLang="en-US" b="1" dirty="0">
                  <a:latin typeface="等线" panose="020F0502020204030204"/>
                  <a:ea typeface="等线" panose="02010600030101010101" pitchFamily="2" charset="-122"/>
                </a:rPr>
                <a:t>这里我会写一段话大致描述这部分内容这里我会写一段话大致描述这部分内容这里我会写一段话大致描述这部分内容这里我会写一段话大致描述这部分内容</a:t>
              </a:r>
              <a:endParaRPr lang="zh-CN" altLang="en-US" b="1" dirty="0"/>
            </a:p>
          </p:txBody>
        </p:sp>
      </p:grpSp>
      <p:grpSp>
        <p:nvGrpSpPr>
          <p:cNvPr id="67" name="组合 66">
            <a:extLst>
              <a:ext uri="{FF2B5EF4-FFF2-40B4-BE49-F238E27FC236}">
                <a16:creationId xmlns:a16="http://schemas.microsoft.com/office/drawing/2014/main" id="{17A4E96F-87BC-43EC-829B-5254F5EA9423}"/>
              </a:ext>
            </a:extLst>
          </p:cNvPr>
          <p:cNvGrpSpPr/>
          <p:nvPr/>
        </p:nvGrpSpPr>
        <p:grpSpPr>
          <a:xfrm>
            <a:off x="4636565" y="2133453"/>
            <a:ext cx="3058496" cy="3368586"/>
            <a:chOff x="1147745" y="1741914"/>
            <a:chExt cx="3377363" cy="3368586"/>
          </a:xfrm>
        </p:grpSpPr>
        <p:grpSp>
          <p:nvGrpSpPr>
            <p:cNvPr id="68" name="组合 67">
              <a:extLst>
                <a:ext uri="{FF2B5EF4-FFF2-40B4-BE49-F238E27FC236}">
                  <a16:creationId xmlns:a16="http://schemas.microsoft.com/office/drawing/2014/main" id="{A92ABE7D-2DC5-42CE-989B-51F643388FE7}"/>
                </a:ext>
              </a:extLst>
            </p:cNvPr>
            <p:cNvGrpSpPr/>
            <p:nvPr/>
          </p:nvGrpSpPr>
          <p:grpSpPr>
            <a:xfrm>
              <a:off x="1147745" y="1741914"/>
              <a:ext cx="3377363" cy="3368586"/>
              <a:chOff x="1147745" y="1741913"/>
              <a:chExt cx="3996874" cy="3986487"/>
            </a:xfrm>
          </p:grpSpPr>
          <p:sp>
            <p:nvSpPr>
              <p:cNvPr id="70" name="矩形: 圆角 69">
                <a:extLst>
                  <a:ext uri="{FF2B5EF4-FFF2-40B4-BE49-F238E27FC236}">
                    <a16:creationId xmlns:a16="http://schemas.microsoft.com/office/drawing/2014/main" id="{A248BFF4-C945-466B-90E7-BB85967FE548}"/>
                  </a:ext>
                </a:extLst>
              </p:cNvPr>
              <p:cNvSpPr/>
              <p:nvPr/>
            </p:nvSpPr>
            <p:spPr>
              <a:xfrm>
                <a:off x="1147745" y="1741913"/>
                <a:ext cx="3996873" cy="3974563"/>
              </a:xfrm>
              <a:prstGeom prst="roundRect">
                <a:avLst>
                  <a:gd name="adj" fmla="val 1732"/>
                </a:avLst>
              </a:prstGeom>
              <a:solidFill>
                <a:srgbClr val="0066FF">
                  <a:alpha val="17000"/>
                </a:srgbClr>
              </a:solidFill>
              <a:ln>
                <a:gradFill>
                  <a:gsLst>
                    <a:gs pos="0">
                      <a:srgbClr val="0066FF"/>
                    </a:gs>
                    <a:gs pos="50000">
                      <a:srgbClr val="0066FF">
                        <a:alpha val="0"/>
                      </a:srgbClr>
                    </a:gs>
                    <a:gs pos="100000">
                      <a:srgbClr val="0066FF"/>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rgbClr val="0066FF"/>
                  </a:solidFill>
                </a:endParaRPr>
              </a:p>
            </p:txBody>
          </p:sp>
          <p:sp>
            <p:nvSpPr>
              <p:cNvPr id="71" name="任意多边形: 形状 70">
                <a:extLst>
                  <a:ext uri="{FF2B5EF4-FFF2-40B4-BE49-F238E27FC236}">
                    <a16:creationId xmlns:a16="http://schemas.microsoft.com/office/drawing/2014/main" id="{7750307A-4D67-44D9-A489-DA372E00FD5E}"/>
                  </a:ext>
                </a:extLst>
              </p:cNvPr>
              <p:cNvSpPr/>
              <p:nvPr/>
            </p:nvSpPr>
            <p:spPr>
              <a:xfrm>
                <a:off x="1742831" y="5048577"/>
                <a:ext cx="3401787" cy="679823"/>
              </a:xfrm>
              <a:custGeom>
                <a:avLst/>
                <a:gdLst>
                  <a:gd name="connsiteX0" fmla="*/ 2265233 w 2265233"/>
                  <a:gd name="connsiteY0" fmla="*/ 0 h 975261"/>
                  <a:gd name="connsiteX1" fmla="*/ 2265233 w 2265233"/>
                  <a:gd name="connsiteY1" fmla="*/ 885486 h 975261"/>
                  <a:gd name="connsiteX2" fmla="*/ 2175459 w 2265233"/>
                  <a:gd name="connsiteY2" fmla="*/ 975261 h 975261"/>
                  <a:gd name="connsiteX3" fmla="*/ 0 w 2265233"/>
                  <a:gd name="connsiteY3" fmla="*/ 975261 h 975261"/>
                  <a:gd name="connsiteX4" fmla="*/ 311799 w 2265233"/>
                  <a:gd name="connsiteY4" fmla="*/ 894619 h 975261"/>
                  <a:gd name="connsiteX5" fmla="*/ 2036221 w 2265233"/>
                  <a:gd name="connsiteY5" fmla="*/ 160485 h 97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5233" h="975261">
                    <a:moveTo>
                      <a:pt x="2265233" y="0"/>
                    </a:moveTo>
                    <a:lnTo>
                      <a:pt x="2265233" y="885486"/>
                    </a:lnTo>
                    <a:cubicBezTo>
                      <a:pt x="2265233" y="935067"/>
                      <a:pt x="2225040" y="975261"/>
                      <a:pt x="2175459" y="975261"/>
                    </a:cubicBezTo>
                    <a:lnTo>
                      <a:pt x="0" y="975261"/>
                    </a:lnTo>
                    <a:lnTo>
                      <a:pt x="311799" y="894619"/>
                    </a:lnTo>
                    <a:cubicBezTo>
                      <a:pt x="991086" y="699245"/>
                      <a:pt x="1577304" y="449676"/>
                      <a:pt x="2036221" y="160485"/>
                    </a:cubicBezTo>
                    <a:close/>
                  </a:path>
                </a:pathLst>
              </a:custGeom>
              <a:gradFill>
                <a:gsLst>
                  <a:gs pos="99000">
                    <a:srgbClr val="0066FF">
                      <a:alpha val="64000"/>
                    </a:srgbClr>
                  </a:gs>
                  <a:gs pos="0">
                    <a:srgbClr val="1A80FF">
                      <a:alpha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 name="任意多边形: 形状 71">
                <a:extLst>
                  <a:ext uri="{FF2B5EF4-FFF2-40B4-BE49-F238E27FC236}">
                    <a16:creationId xmlns:a16="http://schemas.microsoft.com/office/drawing/2014/main" id="{9AB4AC37-6547-4B77-9639-4C2CEEF9DC2A}"/>
                  </a:ext>
                </a:extLst>
              </p:cNvPr>
              <p:cNvSpPr/>
              <p:nvPr/>
            </p:nvSpPr>
            <p:spPr>
              <a:xfrm>
                <a:off x="3391395" y="5048577"/>
                <a:ext cx="1753224" cy="679823"/>
              </a:xfrm>
              <a:custGeom>
                <a:avLst/>
                <a:gdLst>
                  <a:gd name="connsiteX0" fmla="*/ 1167463 w 1167463"/>
                  <a:gd name="connsiteY0" fmla="*/ 0 h 679823"/>
                  <a:gd name="connsiteX1" fmla="*/ 1167463 w 1167463"/>
                  <a:gd name="connsiteY1" fmla="*/ 590048 h 679823"/>
                  <a:gd name="connsiteX2" fmla="*/ 1077689 w 1167463"/>
                  <a:gd name="connsiteY2" fmla="*/ 679823 h 679823"/>
                  <a:gd name="connsiteX3" fmla="*/ 0 w 1167463"/>
                  <a:gd name="connsiteY3" fmla="*/ 679823 h 679823"/>
                  <a:gd name="connsiteX4" fmla="*/ 202323 w 1167463"/>
                  <a:gd name="connsiteY4" fmla="*/ 599181 h 679823"/>
                  <a:gd name="connsiteX5" fmla="*/ 1082798 w 1167463"/>
                  <a:gd name="connsiteY5" fmla="*/ 74283 h 67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7463" h="679823">
                    <a:moveTo>
                      <a:pt x="1167463" y="0"/>
                    </a:moveTo>
                    <a:lnTo>
                      <a:pt x="1167463" y="590048"/>
                    </a:lnTo>
                    <a:cubicBezTo>
                      <a:pt x="1167463" y="639629"/>
                      <a:pt x="1127270" y="679823"/>
                      <a:pt x="1077689" y="679823"/>
                    </a:cubicBezTo>
                    <a:lnTo>
                      <a:pt x="0" y="679823"/>
                    </a:lnTo>
                    <a:lnTo>
                      <a:pt x="202323" y="599181"/>
                    </a:lnTo>
                    <a:cubicBezTo>
                      <a:pt x="532909" y="452650"/>
                      <a:pt x="829524" y="275635"/>
                      <a:pt x="1082798" y="74283"/>
                    </a:cubicBezTo>
                    <a:close/>
                  </a:path>
                </a:pathLst>
              </a:custGeom>
              <a:gradFill>
                <a:gsLst>
                  <a:gs pos="99000">
                    <a:srgbClr val="0066FF">
                      <a:alpha val="64000"/>
                    </a:srgbClr>
                  </a:gs>
                  <a:gs pos="0">
                    <a:srgbClr val="1A80F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69" name="文本框 68">
              <a:extLst>
                <a:ext uri="{FF2B5EF4-FFF2-40B4-BE49-F238E27FC236}">
                  <a16:creationId xmlns:a16="http://schemas.microsoft.com/office/drawing/2014/main" id="{BF275395-0086-4A89-9B52-D5315424FB12}"/>
                </a:ext>
              </a:extLst>
            </p:cNvPr>
            <p:cNvSpPr txBox="1"/>
            <p:nvPr/>
          </p:nvSpPr>
          <p:spPr>
            <a:xfrm>
              <a:off x="1250964" y="1992917"/>
              <a:ext cx="3274143" cy="2543132"/>
            </a:xfrm>
            <a:prstGeom prst="rect">
              <a:avLst/>
            </a:prstGeom>
            <a:noFill/>
          </p:spPr>
          <p:txBody>
            <a:bodyPr wrap="square" rtlCol="0">
              <a:spAutoFit/>
            </a:bodyPr>
            <a:lstStyle/>
            <a:p>
              <a:pPr>
                <a:lnSpc>
                  <a:spcPct val="150000"/>
                </a:lnSpc>
              </a:pPr>
              <a:r>
                <a:rPr lang="zh-CN" altLang="en-US" b="1" dirty="0">
                  <a:latin typeface="等线" panose="020F0502020204030204"/>
                  <a:ea typeface="等线" panose="02010600030101010101" pitchFamily="2" charset="-122"/>
                </a:rPr>
                <a:t>这里我会写一段话大致描述这部分内容这里我会写一段话大致描述这部分内容这里我会写一段话大致描述这部分内容这里我会写一段话大致描述这部分内容</a:t>
              </a:r>
              <a:endParaRPr lang="zh-CN" altLang="en-US" b="1" dirty="0"/>
            </a:p>
          </p:txBody>
        </p:sp>
      </p:grpSp>
      <p:grpSp>
        <p:nvGrpSpPr>
          <p:cNvPr id="73" name="组合 72">
            <a:extLst>
              <a:ext uri="{FF2B5EF4-FFF2-40B4-BE49-F238E27FC236}">
                <a16:creationId xmlns:a16="http://schemas.microsoft.com/office/drawing/2014/main" id="{FD1D7296-DD61-4FE3-81D5-26853267C1FB}"/>
              </a:ext>
            </a:extLst>
          </p:cNvPr>
          <p:cNvGrpSpPr/>
          <p:nvPr/>
        </p:nvGrpSpPr>
        <p:grpSpPr>
          <a:xfrm>
            <a:off x="8125384" y="2133453"/>
            <a:ext cx="3058496" cy="3368586"/>
            <a:chOff x="1147745" y="1741914"/>
            <a:chExt cx="3377363" cy="3368586"/>
          </a:xfrm>
        </p:grpSpPr>
        <p:grpSp>
          <p:nvGrpSpPr>
            <p:cNvPr id="74" name="组合 73">
              <a:extLst>
                <a:ext uri="{FF2B5EF4-FFF2-40B4-BE49-F238E27FC236}">
                  <a16:creationId xmlns:a16="http://schemas.microsoft.com/office/drawing/2014/main" id="{9D6F9282-1FF3-4291-B5C9-6988A59CF0D7}"/>
                </a:ext>
              </a:extLst>
            </p:cNvPr>
            <p:cNvGrpSpPr/>
            <p:nvPr/>
          </p:nvGrpSpPr>
          <p:grpSpPr>
            <a:xfrm>
              <a:off x="1147745" y="1741914"/>
              <a:ext cx="3377363" cy="3368586"/>
              <a:chOff x="1147745" y="1741913"/>
              <a:chExt cx="3996874" cy="3986487"/>
            </a:xfrm>
          </p:grpSpPr>
          <p:sp>
            <p:nvSpPr>
              <p:cNvPr id="76" name="矩形: 圆角 75">
                <a:extLst>
                  <a:ext uri="{FF2B5EF4-FFF2-40B4-BE49-F238E27FC236}">
                    <a16:creationId xmlns:a16="http://schemas.microsoft.com/office/drawing/2014/main" id="{363F443F-0BDF-4046-A382-0DAD05591CE2}"/>
                  </a:ext>
                </a:extLst>
              </p:cNvPr>
              <p:cNvSpPr/>
              <p:nvPr/>
            </p:nvSpPr>
            <p:spPr>
              <a:xfrm>
                <a:off x="1147745" y="1741913"/>
                <a:ext cx="3996873" cy="3974563"/>
              </a:xfrm>
              <a:prstGeom prst="roundRect">
                <a:avLst>
                  <a:gd name="adj" fmla="val 1732"/>
                </a:avLst>
              </a:prstGeom>
              <a:solidFill>
                <a:srgbClr val="0066FF">
                  <a:alpha val="17000"/>
                </a:srgbClr>
              </a:solidFill>
              <a:ln>
                <a:gradFill>
                  <a:gsLst>
                    <a:gs pos="0">
                      <a:srgbClr val="0066FF"/>
                    </a:gs>
                    <a:gs pos="50000">
                      <a:srgbClr val="0066FF">
                        <a:alpha val="0"/>
                      </a:srgbClr>
                    </a:gs>
                    <a:gs pos="100000">
                      <a:srgbClr val="0066FF"/>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rgbClr val="0066FF"/>
                  </a:solidFill>
                </a:endParaRPr>
              </a:p>
            </p:txBody>
          </p:sp>
          <p:sp>
            <p:nvSpPr>
              <p:cNvPr id="77" name="任意多边形: 形状 76">
                <a:extLst>
                  <a:ext uri="{FF2B5EF4-FFF2-40B4-BE49-F238E27FC236}">
                    <a16:creationId xmlns:a16="http://schemas.microsoft.com/office/drawing/2014/main" id="{9C23659F-A1C5-4F2A-8DE6-D77973035B4C}"/>
                  </a:ext>
                </a:extLst>
              </p:cNvPr>
              <p:cNvSpPr/>
              <p:nvPr/>
            </p:nvSpPr>
            <p:spPr>
              <a:xfrm>
                <a:off x="1742831" y="5048577"/>
                <a:ext cx="3401787" cy="679823"/>
              </a:xfrm>
              <a:custGeom>
                <a:avLst/>
                <a:gdLst>
                  <a:gd name="connsiteX0" fmla="*/ 2265233 w 2265233"/>
                  <a:gd name="connsiteY0" fmla="*/ 0 h 975261"/>
                  <a:gd name="connsiteX1" fmla="*/ 2265233 w 2265233"/>
                  <a:gd name="connsiteY1" fmla="*/ 885486 h 975261"/>
                  <a:gd name="connsiteX2" fmla="*/ 2175459 w 2265233"/>
                  <a:gd name="connsiteY2" fmla="*/ 975261 h 975261"/>
                  <a:gd name="connsiteX3" fmla="*/ 0 w 2265233"/>
                  <a:gd name="connsiteY3" fmla="*/ 975261 h 975261"/>
                  <a:gd name="connsiteX4" fmla="*/ 311799 w 2265233"/>
                  <a:gd name="connsiteY4" fmla="*/ 894619 h 975261"/>
                  <a:gd name="connsiteX5" fmla="*/ 2036221 w 2265233"/>
                  <a:gd name="connsiteY5" fmla="*/ 160485 h 97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5233" h="975261">
                    <a:moveTo>
                      <a:pt x="2265233" y="0"/>
                    </a:moveTo>
                    <a:lnTo>
                      <a:pt x="2265233" y="885486"/>
                    </a:lnTo>
                    <a:cubicBezTo>
                      <a:pt x="2265233" y="935067"/>
                      <a:pt x="2225040" y="975261"/>
                      <a:pt x="2175459" y="975261"/>
                    </a:cubicBezTo>
                    <a:lnTo>
                      <a:pt x="0" y="975261"/>
                    </a:lnTo>
                    <a:lnTo>
                      <a:pt x="311799" y="894619"/>
                    </a:lnTo>
                    <a:cubicBezTo>
                      <a:pt x="991086" y="699245"/>
                      <a:pt x="1577304" y="449676"/>
                      <a:pt x="2036221" y="160485"/>
                    </a:cubicBezTo>
                    <a:close/>
                  </a:path>
                </a:pathLst>
              </a:custGeom>
              <a:gradFill>
                <a:gsLst>
                  <a:gs pos="99000">
                    <a:srgbClr val="0066FF">
                      <a:alpha val="64000"/>
                    </a:srgbClr>
                  </a:gs>
                  <a:gs pos="0">
                    <a:srgbClr val="1A80FF">
                      <a:alpha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 name="任意多边形: 形状 77">
                <a:extLst>
                  <a:ext uri="{FF2B5EF4-FFF2-40B4-BE49-F238E27FC236}">
                    <a16:creationId xmlns:a16="http://schemas.microsoft.com/office/drawing/2014/main" id="{307C3FBF-933D-4760-A19C-6D0D739CB764}"/>
                  </a:ext>
                </a:extLst>
              </p:cNvPr>
              <p:cNvSpPr/>
              <p:nvPr/>
            </p:nvSpPr>
            <p:spPr>
              <a:xfrm>
                <a:off x="3391395" y="5048577"/>
                <a:ext cx="1753224" cy="679823"/>
              </a:xfrm>
              <a:custGeom>
                <a:avLst/>
                <a:gdLst>
                  <a:gd name="connsiteX0" fmla="*/ 1167463 w 1167463"/>
                  <a:gd name="connsiteY0" fmla="*/ 0 h 679823"/>
                  <a:gd name="connsiteX1" fmla="*/ 1167463 w 1167463"/>
                  <a:gd name="connsiteY1" fmla="*/ 590048 h 679823"/>
                  <a:gd name="connsiteX2" fmla="*/ 1077689 w 1167463"/>
                  <a:gd name="connsiteY2" fmla="*/ 679823 h 679823"/>
                  <a:gd name="connsiteX3" fmla="*/ 0 w 1167463"/>
                  <a:gd name="connsiteY3" fmla="*/ 679823 h 679823"/>
                  <a:gd name="connsiteX4" fmla="*/ 202323 w 1167463"/>
                  <a:gd name="connsiteY4" fmla="*/ 599181 h 679823"/>
                  <a:gd name="connsiteX5" fmla="*/ 1082798 w 1167463"/>
                  <a:gd name="connsiteY5" fmla="*/ 74283 h 67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7463" h="679823">
                    <a:moveTo>
                      <a:pt x="1167463" y="0"/>
                    </a:moveTo>
                    <a:lnTo>
                      <a:pt x="1167463" y="590048"/>
                    </a:lnTo>
                    <a:cubicBezTo>
                      <a:pt x="1167463" y="639629"/>
                      <a:pt x="1127270" y="679823"/>
                      <a:pt x="1077689" y="679823"/>
                    </a:cubicBezTo>
                    <a:lnTo>
                      <a:pt x="0" y="679823"/>
                    </a:lnTo>
                    <a:lnTo>
                      <a:pt x="202323" y="599181"/>
                    </a:lnTo>
                    <a:cubicBezTo>
                      <a:pt x="532909" y="452650"/>
                      <a:pt x="829524" y="275635"/>
                      <a:pt x="1082798" y="74283"/>
                    </a:cubicBezTo>
                    <a:close/>
                  </a:path>
                </a:pathLst>
              </a:custGeom>
              <a:gradFill>
                <a:gsLst>
                  <a:gs pos="99000">
                    <a:srgbClr val="0066FF">
                      <a:alpha val="64000"/>
                    </a:srgbClr>
                  </a:gs>
                  <a:gs pos="0">
                    <a:srgbClr val="1A80F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5" name="文本框 74">
              <a:extLst>
                <a:ext uri="{FF2B5EF4-FFF2-40B4-BE49-F238E27FC236}">
                  <a16:creationId xmlns:a16="http://schemas.microsoft.com/office/drawing/2014/main" id="{5EC0A884-977E-401A-A94F-E6C33FC889BF}"/>
                </a:ext>
              </a:extLst>
            </p:cNvPr>
            <p:cNvSpPr txBox="1"/>
            <p:nvPr/>
          </p:nvSpPr>
          <p:spPr>
            <a:xfrm>
              <a:off x="1250964" y="1992917"/>
              <a:ext cx="3274143" cy="2543132"/>
            </a:xfrm>
            <a:prstGeom prst="rect">
              <a:avLst/>
            </a:prstGeom>
            <a:noFill/>
          </p:spPr>
          <p:txBody>
            <a:bodyPr wrap="square" rtlCol="0">
              <a:spAutoFit/>
            </a:bodyPr>
            <a:lstStyle/>
            <a:p>
              <a:pPr>
                <a:lnSpc>
                  <a:spcPct val="150000"/>
                </a:lnSpc>
              </a:pPr>
              <a:r>
                <a:rPr lang="zh-CN" altLang="en-US" b="1" dirty="0">
                  <a:latin typeface="等线" panose="020F0502020204030204"/>
                  <a:ea typeface="等线" panose="02010600030101010101" pitchFamily="2" charset="-122"/>
                </a:rPr>
                <a:t>这里我会写一段话大致描述这部分内容这里我会写一段话大致描述这部分内容这里我会写一段话大致描述这部分内容这里我会写一段话大致描述这部分内容</a:t>
              </a:r>
              <a:endParaRPr lang="zh-CN" altLang="en-US" b="1" dirty="0"/>
            </a:p>
          </p:txBody>
        </p:sp>
      </p:grpSp>
    </p:spTree>
    <p:extLst>
      <p:ext uri="{BB962C8B-B14F-4D97-AF65-F5344CB8AC3E}">
        <p14:creationId xmlns:p14="http://schemas.microsoft.com/office/powerpoint/2010/main" val="10009500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34A840B1-07DE-49BF-8714-48BAB0CA307B}"/>
              </a:ext>
            </a:extLst>
          </p:cNvPr>
          <p:cNvPicPr>
            <a:picLocks noChangeAspect="1"/>
          </p:cNvPicPr>
          <p:nvPr/>
        </p:nvPicPr>
        <p:blipFill>
          <a:blip r:embed="rId3"/>
          <a:stretch>
            <a:fillRect/>
          </a:stretch>
        </p:blipFill>
        <p:spPr>
          <a:xfrm>
            <a:off x="0" y="4383289"/>
            <a:ext cx="12192000" cy="2474976"/>
          </a:xfrm>
          <a:prstGeom prst="rect">
            <a:avLst/>
          </a:prstGeom>
        </p:spPr>
      </p:pic>
      <p:pic>
        <p:nvPicPr>
          <p:cNvPr id="18" name="图片 17">
            <a:extLst>
              <a:ext uri="{FF2B5EF4-FFF2-40B4-BE49-F238E27FC236}">
                <a16:creationId xmlns:a16="http://schemas.microsoft.com/office/drawing/2014/main" id="{8AC32C26-6A32-4C40-BD7A-58F38CA2E189}"/>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4700"/>
                    </a14:imgEffect>
                  </a14:imgLayer>
                </a14:imgProps>
              </a:ext>
            </a:extLst>
          </a:blip>
          <a:stretch>
            <a:fillRect/>
          </a:stretch>
        </p:blipFill>
        <p:spPr>
          <a:xfrm>
            <a:off x="0" y="-1004"/>
            <a:ext cx="12192000" cy="1463040"/>
          </a:xfrm>
          <a:prstGeom prst="rect">
            <a:avLst/>
          </a:prstGeom>
        </p:spPr>
      </p:pic>
      <p:sp>
        <p:nvSpPr>
          <p:cNvPr id="38" name="矩形: 圆角 37">
            <a:extLst>
              <a:ext uri="{FF2B5EF4-FFF2-40B4-BE49-F238E27FC236}">
                <a16:creationId xmlns:a16="http://schemas.microsoft.com/office/drawing/2014/main" id="{46CD227A-0D28-4FA3-990E-9661E7102837}"/>
              </a:ext>
            </a:extLst>
          </p:cNvPr>
          <p:cNvSpPr/>
          <p:nvPr/>
        </p:nvSpPr>
        <p:spPr>
          <a:xfrm>
            <a:off x="696687" y="1573198"/>
            <a:ext cx="10798626" cy="4437318"/>
          </a:xfrm>
          <a:prstGeom prst="roundRect">
            <a:avLst>
              <a:gd name="adj" fmla="val 2290"/>
            </a:avLst>
          </a:prstGeom>
          <a:solidFill>
            <a:schemeClr val="bg1">
              <a:alpha val="76000"/>
            </a:schemeClr>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88001854-DC2D-493D-908E-E2880AE8F548}"/>
              </a:ext>
            </a:extLst>
          </p:cNvPr>
          <p:cNvGrpSpPr/>
          <p:nvPr/>
        </p:nvGrpSpPr>
        <p:grpSpPr>
          <a:xfrm>
            <a:off x="4258844" y="381601"/>
            <a:ext cx="3587348" cy="6751076"/>
            <a:chOff x="4777822" y="1451733"/>
            <a:chExt cx="4425171" cy="8327786"/>
          </a:xfrm>
        </p:grpSpPr>
        <p:pic>
          <p:nvPicPr>
            <p:cNvPr id="29" name="图片 28" descr="城市的高楼大厦&#10;&#10;描述已自动生成">
              <a:extLst>
                <a:ext uri="{FF2B5EF4-FFF2-40B4-BE49-F238E27FC236}">
                  <a16:creationId xmlns:a16="http://schemas.microsoft.com/office/drawing/2014/main" id="{A7CBBAB7-3B39-44D2-9981-80633360C039}"/>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4777822" y="5354348"/>
              <a:ext cx="4425171" cy="4425171"/>
            </a:xfrm>
            <a:custGeom>
              <a:avLst/>
              <a:gdLst>
                <a:gd name="connsiteX0" fmla="*/ 2212586 w 4425171"/>
                <a:gd name="connsiteY0" fmla="*/ 0 h 4425171"/>
                <a:gd name="connsiteX1" fmla="*/ 4425171 w 4425171"/>
                <a:gd name="connsiteY1" fmla="*/ 2212586 h 4425171"/>
                <a:gd name="connsiteX2" fmla="*/ 2212586 w 4425171"/>
                <a:gd name="connsiteY2" fmla="*/ 4425171 h 4425171"/>
                <a:gd name="connsiteX3" fmla="*/ 0 w 4425171"/>
                <a:gd name="connsiteY3" fmla="*/ 2212586 h 4425171"/>
                <a:gd name="connsiteX4" fmla="*/ 2212586 w 4425171"/>
                <a:gd name="connsiteY4" fmla="*/ 0 h 4425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5171" h="4425171">
                  <a:moveTo>
                    <a:pt x="2212586" y="0"/>
                  </a:moveTo>
                  <a:cubicBezTo>
                    <a:pt x="3434564" y="0"/>
                    <a:pt x="4425171" y="990607"/>
                    <a:pt x="4425171" y="2212586"/>
                  </a:cubicBezTo>
                  <a:cubicBezTo>
                    <a:pt x="4425171" y="3434563"/>
                    <a:pt x="3434564" y="4425171"/>
                    <a:pt x="2212586" y="4425171"/>
                  </a:cubicBezTo>
                  <a:cubicBezTo>
                    <a:pt x="990607" y="4425171"/>
                    <a:pt x="0" y="3434563"/>
                    <a:pt x="0" y="2212586"/>
                  </a:cubicBezTo>
                  <a:cubicBezTo>
                    <a:pt x="0" y="990607"/>
                    <a:pt x="990607" y="0"/>
                    <a:pt x="2212586" y="0"/>
                  </a:cubicBezTo>
                  <a:close/>
                </a:path>
              </a:pathLst>
            </a:custGeom>
            <a:ln>
              <a:solidFill>
                <a:srgbClr val="0066FF"/>
              </a:solidFill>
            </a:ln>
          </p:spPr>
        </p:pic>
        <p:pic>
          <p:nvPicPr>
            <p:cNvPr id="39" name="图片 38" descr="城市的高楼大厦&#10;&#10;描述已自动生成">
              <a:extLst>
                <a:ext uri="{FF2B5EF4-FFF2-40B4-BE49-F238E27FC236}">
                  <a16:creationId xmlns:a16="http://schemas.microsoft.com/office/drawing/2014/main" id="{67F66250-221A-4216-93BA-D12BB20820A6}"/>
                </a:ext>
              </a:extLst>
            </p:cNvPr>
            <p:cNvPicPr>
              <a:picLocks noChangeAspect="1"/>
            </p:cNvPicPr>
            <p:nvPr/>
          </p:nvPicPr>
          <p:blipFill rotWithShape="1">
            <a:blip r:embed="rId7" cstate="screen">
              <a:extLst>
                <a:ext uri="{BEBA8EAE-BF5A-486C-A8C5-ECC9F3942E4B}">
                  <a14:imgProps xmlns:a14="http://schemas.microsoft.com/office/drawing/2010/main">
                    <a14:imgLayer r:embed="rId8">
                      <a14:imgEffect>
                        <a14:backgroundRemoval t="0" b="100000" l="0" r="100000">
                          <a14:foregroundMark x1="64760" y1="67315" x2="65446" y2="99870"/>
                          <a14:foregroundMark x1="67506" y1="72763" x2="71167" y2="99870"/>
                        </a14:backgroundRemoval>
                      </a14:imgEffect>
                    </a14:imgLayer>
                  </a14:imgProps>
                </a:ext>
                <a:ext uri="{28A0092B-C50C-407E-A947-70E740481C1C}">
                  <a14:useLocalDpi xmlns:a14="http://schemas.microsoft.com/office/drawing/2010/main"/>
                </a:ext>
              </a:extLst>
            </a:blip>
            <a:srcRect/>
            <a:stretch/>
          </p:blipFill>
          <p:spPr>
            <a:xfrm>
              <a:off x="5276850" y="1451733"/>
              <a:ext cx="2575558" cy="4544693"/>
            </a:xfrm>
            <a:custGeom>
              <a:avLst/>
              <a:gdLst>
                <a:gd name="connsiteX0" fmla="*/ 3886550 w 3886550"/>
                <a:gd name="connsiteY0" fmla="*/ 0 h 6858000"/>
                <a:gd name="connsiteX1" fmla="*/ 0 w 3886550"/>
                <a:gd name="connsiteY1" fmla="*/ 0 h 6858000"/>
                <a:gd name="connsiteX2" fmla="*/ 0 w 3886550"/>
                <a:gd name="connsiteY2" fmla="*/ 6858000 h 6858000"/>
                <a:gd name="connsiteX3" fmla="*/ 3886550 w 38865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886550" h="6858000">
                  <a:moveTo>
                    <a:pt x="3886550" y="0"/>
                  </a:moveTo>
                  <a:lnTo>
                    <a:pt x="0" y="0"/>
                  </a:lnTo>
                  <a:lnTo>
                    <a:pt x="0" y="6858000"/>
                  </a:lnTo>
                  <a:lnTo>
                    <a:pt x="3886550" y="6858000"/>
                  </a:lnTo>
                  <a:close/>
                </a:path>
              </a:pathLst>
            </a:custGeom>
            <a:effectLst>
              <a:softEdge rad="25400"/>
            </a:effectLst>
          </p:spPr>
        </p:pic>
      </p:grpSp>
      <p:grpSp>
        <p:nvGrpSpPr>
          <p:cNvPr id="40" name="组合 39">
            <a:extLst>
              <a:ext uri="{FF2B5EF4-FFF2-40B4-BE49-F238E27FC236}">
                <a16:creationId xmlns:a16="http://schemas.microsoft.com/office/drawing/2014/main" id="{B020C37F-ED5E-466B-998A-3B43C74EDB91}"/>
              </a:ext>
            </a:extLst>
          </p:cNvPr>
          <p:cNvGrpSpPr/>
          <p:nvPr/>
        </p:nvGrpSpPr>
        <p:grpSpPr>
          <a:xfrm>
            <a:off x="3495040" y="466235"/>
            <a:ext cx="5201920" cy="636004"/>
            <a:chOff x="3495040" y="466235"/>
            <a:chExt cx="5201920" cy="636004"/>
          </a:xfrm>
        </p:grpSpPr>
        <p:sp>
          <p:nvSpPr>
            <p:cNvPr id="41" name="矩形: 圆角 40">
              <a:extLst>
                <a:ext uri="{FF2B5EF4-FFF2-40B4-BE49-F238E27FC236}">
                  <a16:creationId xmlns:a16="http://schemas.microsoft.com/office/drawing/2014/main" id="{99A6EFEC-2608-46AF-9432-338A2A5EEE2C}"/>
                </a:ext>
              </a:extLst>
            </p:cNvPr>
            <p:cNvSpPr/>
            <p:nvPr/>
          </p:nvSpPr>
          <p:spPr>
            <a:xfrm>
              <a:off x="3495040" y="466235"/>
              <a:ext cx="5201920" cy="636004"/>
            </a:xfrm>
            <a:prstGeom prst="roundRect">
              <a:avLst>
                <a:gd name="adj" fmla="val 50000"/>
              </a:avLst>
            </a:prstGeom>
            <a:gradFill>
              <a:gsLst>
                <a:gs pos="99000">
                  <a:srgbClr val="0066FF"/>
                </a:gs>
                <a:gs pos="0">
                  <a:srgbClr val="1A80F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9B204D68-A253-4294-9D33-46301623E131}"/>
                </a:ext>
              </a:extLst>
            </p:cNvPr>
            <p:cNvSpPr txBox="1"/>
            <p:nvPr/>
          </p:nvSpPr>
          <p:spPr>
            <a:xfrm>
              <a:off x="4206241" y="491850"/>
              <a:ext cx="3779518" cy="584775"/>
            </a:xfrm>
            <a:prstGeom prst="rect">
              <a:avLst/>
            </a:prstGeom>
            <a:noFill/>
          </p:spPr>
          <p:txBody>
            <a:bodyPr wrap="square" rtlCol="0">
              <a:spAutoFit/>
            </a:bodyPr>
            <a:lstStyle/>
            <a:p>
              <a:pPr algn="dist"/>
              <a:r>
                <a:rPr kumimoji="0" lang="zh-CN" altLang="en-US" sz="3200" b="1"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rPr>
                <a:t>这里是标题内容</a:t>
              </a:r>
              <a:endParaRPr lang="zh-CN" altLang="en-US" sz="3200" b="1" dirty="0">
                <a:solidFill>
                  <a:schemeClr val="bg1"/>
                </a:solidFill>
              </a:endParaRPr>
            </a:p>
          </p:txBody>
        </p:sp>
        <p:grpSp>
          <p:nvGrpSpPr>
            <p:cNvPr id="44" name="组合 43">
              <a:extLst>
                <a:ext uri="{FF2B5EF4-FFF2-40B4-BE49-F238E27FC236}">
                  <a16:creationId xmlns:a16="http://schemas.microsoft.com/office/drawing/2014/main" id="{C79EE9AD-C70D-4B91-8982-D58E37B7B8ED}"/>
                </a:ext>
              </a:extLst>
            </p:cNvPr>
            <p:cNvGrpSpPr/>
            <p:nvPr/>
          </p:nvGrpSpPr>
          <p:grpSpPr>
            <a:xfrm>
              <a:off x="7832985" y="471091"/>
              <a:ext cx="685901" cy="626292"/>
              <a:chOff x="7832985" y="238770"/>
              <a:chExt cx="685901" cy="626292"/>
            </a:xfrm>
          </p:grpSpPr>
          <p:sp>
            <p:nvSpPr>
              <p:cNvPr id="49" name="任意多边形: 形状 48">
                <a:extLst>
                  <a:ext uri="{FF2B5EF4-FFF2-40B4-BE49-F238E27FC236}">
                    <a16:creationId xmlns:a16="http://schemas.microsoft.com/office/drawing/2014/main" id="{7A9BA880-27BF-4984-8F9E-9DE26E03F40D}"/>
                  </a:ext>
                </a:extLst>
              </p:cNvPr>
              <p:cNvSpPr/>
              <p:nvPr/>
            </p:nvSpPr>
            <p:spPr>
              <a:xfrm rot="19011503">
                <a:off x="7832985" y="388898"/>
                <a:ext cx="305546" cy="326038"/>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形状 49">
                <a:extLst>
                  <a:ext uri="{FF2B5EF4-FFF2-40B4-BE49-F238E27FC236}">
                    <a16:creationId xmlns:a16="http://schemas.microsoft.com/office/drawing/2014/main" id="{0A4317CA-10E5-4DEA-BE2E-A6CE02D85763}"/>
                  </a:ext>
                </a:extLst>
              </p:cNvPr>
              <p:cNvSpPr/>
              <p:nvPr/>
            </p:nvSpPr>
            <p:spPr>
              <a:xfrm rot="19011503">
                <a:off x="7931958" y="238770"/>
                <a:ext cx="586928" cy="626292"/>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5" name="任意多边形: 形状 54">
                <a:extLst>
                  <a:ext uri="{FF2B5EF4-FFF2-40B4-BE49-F238E27FC236}">
                    <a16:creationId xmlns:a16="http://schemas.microsoft.com/office/drawing/2014/main" id="{38753D4B-F23C-4F9E-BA02-70EE916A9358}"/>
                  </a:ext>
                </a:extLst>
              </p:cNvPr>
              <p:cNvSpPr/>
              <p:nvPr/>
            </p:nvSpPr>
            <p:spPr>
              <a:xfrm rot="19011503">
                <a:off x="7914151" y="326516"/>
                <a:ext cx="422466" cy="450800"/>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5" name="组合 44">
              <a:extLst>
                <a:ext uri="{FF2B5EF4-FFF2-40B4-BE49-F238E27FC236}">
                  <a16:creationId xmlns:a16="http://schemas.microsoft.com/office/drawing/2014/main" id="{E8363741-5C59-4034-A1B1-31F081E2B110}"/>
                </a:ext>
              </a:extLst>
            </p:cNvPr>
            <p:cNvGrpSpPr/>
            <p:nvPr/>
          </p:nvGrpSpPr>
          <p:grpSpPr>
            <a:xfrm flipH="1">
              <a:off x="3640344" y="471091"/>
              <a:ext cx="685901" cy="626292"/>
              <a:chOff x="7832985" y="238770"/>
              <a:chExt cx="685901" cy="626292"/>
            </a:xfrm>
          </p:grpSpPr>
          <p:sp>
            <p:nvSpPr>
              <p:cNvPr id="46" name="任意多边形: 形状 45">
                <a:extLst>
                  <a:ext uri="{FF2B5EF4-FFF2-40B4-BE49-F238E27FC236}">
                    <a16:creationId xmlns:a16="http://schemas.microsoft.com/office/drawing/2014/main" id="{C2E8389E-269B-469C-8E39-D231B2F785B5}"/>
                  </a:ext>
                </a:extLst>
              </p:cNvPr>
              <p:cNvSpPr/>
              <p:nvPr/>
            </p:nvSpPr>
            <p:spPr>
              <a:xfrm rot="19011503">
                <a:off x="7832985" y="388898"/>
                <a:ext cx="305546" cy="326038"/>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任意多边形: 形状 46">
                <a:extLst>
                  <a:ext uri="{FF2B5EF4-FFF2-40B4-BE49-F238E27FC236}">
                    <a16:creationId xmlns:a16="http://schemas.microsoft.com/office/drawing/2014/main" id="{5935B492-0605-4165-A76A-F06184923A0B}"/>
                  </a:ext>
                </a:extLst>
              </p:cNvPr>
              <p:cNvSpPr/>
              <p:nvPr/>
            </p:nvSpPr>
            <p:spPr>
              <a:xfrm rot="19011503">
                <a:off x="7931958" y="238770"/>
                <a:ext cx="586928" cy="626292"/>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形状 47">
                <a:extLst>
                  <a:ext uri="{FF2B5EF4-FFF2-40B4-BE49-F238E27FC236}">
                    <a16:creationId xmlns:a16="http://schemas.microsoft.com/office/drawing/2014/main" id="{D945F75D-514C-4D73-BEE6-41B4A7B05027}"/>
                  </a:ext>
                </a:extLst>
              </p:cNvPr>
              <p:cNvSpPr/>
              <p:nvPr/>
            </p:nvSpPr>
            <p:spPr>
              <a:xfrm rot="19011503">
                <a:off x="7914151" y="326516"/>
                <a:ext cx="422466" cy="450800"/>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5" name="椭圆 4">
            <a:extLst>
              <a:ext uri="{FF2B5EF4-FFF2-40B4-BE49-F238E27FC236}">
                <a16:creationId xmlns:a16="http://schemas.microsoft.com/office/drawing/2014/main" id="{0786EAA0-DD6A-4CEA-A1A2-A3F6A5DBC1A0}"/>
              </a:ext>
            </a:extLst>
          </p:cNvPr>
          <p:cNvSpPr/>
          <p:nvPr/>
        </p:nvSpPr>
        <p:spPr>
          <a:xfrm>
            <a:off x="3952202" y="3199891"/>
            <a:ext cx="4169822" cy="4169822"/>
          </a:xfrm>
          <a:prstGeom prst="ellipse">
            <a:avLst/>
          </a:prstGeom>
          <a:noFill/>
          <a:ln>
            <a:gradFill>
              <a:gsLst>
                <a:gs pos="0">
                  <a:srgbClr val="0066FF"/>
                </a:gs>
                <a:gs pos="91000">
                  <a:srgbClr val="0066F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6CBAEAFA-D589-436D-87D8-ACFE472F3D31}"/>
              </a:ext>
            </a:extLst>
          </p:cNvPr>
          <p:cNvSpPr txBox="1"/>
          <p:nvPr/>
        </p:nvSpPr>
        <p:spPr>
          <a:xfrm>
            <a:off x="3146311" y="4146888"/>
            <a:ext cx="718470" cy="587243"/>
          </a:xfrm>
          <a:prstGeom prst="rect">
            <a:avLst/>
          </a:prstGeom>
          <a:noFill/>
        </p:spPr>
        <p:txBody>
          <a:bodyPr wrap="none" rtlCol="0">
            <a:prstTxWarp prst="textPlain">
              <a:avLst/>
            </a:prstTxWarp>
            <a:spAutoFit/>
          </a:bodyPr>
          <a:lstStyle/>
          <a:p>
            <a:pPr algn="dist"/>
            <a:r>
              <a:rPr kumimoji="0" lang="en-US" altLang="zh-CN" sz="8000" b="1" i="1" u="none" strike="noStrike" kern="1200" cap="none" spc="0" normalizeH="0" baseline="0" noProof="0" dirty="0">
                <a:solidFill>
                  <a:srgbClr val="0066FF">
                    <a:alpha val="82000"/>
                  </a:srgbClr>
                </a:solidFill>
                <a:effectLst/>
                <a:uLnTx/>
                <a:uFillTx/>
                <a:latin typeface="Verdana" panose="020B0604030504040204" pitchFamily="34" charset="0"/>
                <a:ea typeface="Verdana" panose="020B0604030504040204" pitchFamily="34" charset="0"/>
                <a:cs typeface="Utsaah" panose="020B0502040204020203" pitchFamily="34" charset="0"/>
              </a:rPr>
              <a:t>01</a:t>
            </a:r>
            <a:endParaRPr lang="zh-CN" altLang="en-US" sz="8000" b="1" i="1" dirty="0">
              <a:solidFill>
                <a:srgbClr val="0066FF">
                  <a:alpha val="82000"/>
                </a:srgbClr>
              </a:solidFill>
              <a:latin typeface="Verdana" panose="020B0604030504040204" pitchFamily="34" charset="0"/>
              <a:ea typeface="创客贴金刚体" panose="00020600040101010101" pitchFamily="18" charset="-122"/>
              <a:cs typeface="Utsaah" panose="020B0502040204020203" pitchFamily="34" charset="0"/>
            </a:endParaRPr>
          </a:p>
        </p:txBody>
      </p:sp>
      <p:sp>
        <p:nvSpPr>
          <p:cNvPr id="60" name="文本框 59">
            <a:extLst>
              <a:ext uri="{FF2B5EF4-FFF2-40B4-BE49-F238E27FC236}">
                <a16:creationId xmlns:a16="http://schemas.microsoft.com/office/drawing/2014/main" id="{60AC42FF-F201-43EF-9594-0AD2FF021E3E}"/>
              </a:ext>
            </a:extLst>
          </p:cNvPr>
          <p:cNvSpPr txBox="1"/>
          <p:nvPr/>
        </p:nvSpPr>
        <p:spPr>
          <a:xfrm>
            <a:off x="3885084" y="3039920"/>
            <a:ext cx="778306" cy="587243"/>
          </a:xfrm>
          <a:prstGeom prst="rect">
            <a:avLst/>
          </a:prstGeom>
          <a:noFill/>
        </p:spPr>
        <p:txBody>
          <a:bodyPr wrap="none" rtlCol="0">
            <a:prstTxWarp prst="textPlain">
              <a:avLst/>
            </a:prstTxWarp>
            <a:spAutoFit/>
          </a:bodyPr>
          <a:lstStyle/>
          <a:p>
            <a:pPr algn="dist"/>
            <a:r>
              <a:rPr kumimoji="0" lang="en-US" altLang="zh-CN" sz="8000" b="1" i="1" u="none" strike="noStrike" kern="1200" cap="none" spc="0" normalizeH="0" baseline="0" noProof="0" dirty="0">
                <a:solidFill>
                  <a:srgbClr val="0066FF">
                    <a:alpha val="82000"/>
                  </a:srgbClr>
                </a:solidFill>
                <a:effectLst/>
                <a:uLnTx/>
                <a:uFillTx/>
                <a:latin typeface="Verdana" panose="020B0604030504040204" pitchFamily="34" charset="0"/>
                <a:ea typeface="Verdana" panose="020B0604030504040204" pitchFamily="34" charset="0"/>
                <a:cs typeface="Utsaah" panose="020B0502040204020203" pitchFamily="34" charset="0"/>
              </a:rPr>
              <a:t>02</a:t>
            </a:r>
            <a:endParaRPr lang="zh-CN" altLang="en-US" sz="8000" b="1" i="1" dirty="0">
              <a:solidFill>
                <a:srgbClr val="0066FF">
                  <a:alpha val="82000"/>
                </a:srgbClr>
              </a:solidFill>
              <a:latin typeface="Verdana" panose="020B0604030504040204" pitchFamily="34" charset="0"/>
              <a:ea typeface="创客贴金刚体" panose="00020600040101010101" pitchFamily="18" charset="-122"/>
              <a:cs typeface="Utsaah" panose="020B0502040204020203" pitchFamily="34" charset="0"/>
            </a:endParaRPr>
          </a:p>
        </p:txBody>
      </p:sp>
      <p:sp>
        <p:nvSpPr>
          <p:cNvPr id="64" name="文本框 63">
            <a:extLst>
              <a:ext uri="{FF2B5EF4-FFF2-40B4-BE49-F238E27FC236}">
                <a16:creationId xmlns:a16="http://schemas.microsoft.com/office/drawing/2014/main" id="{D3CBBDEA-CE31-421F-98D1-A98598F62EBF}"/>
              </a:ext>
            </a:extLst>
          </p:cNvPr>
          <p:cNvSpPr txBox="1"/>
          <p:nvPr/>
        </p:nvSpPr>
        <p:spPr>
          <a:xfrm>
            <a:off x="7448001" y="3039920"/>
            <a:ext cx="778306" cy="587243"/>
          </a:xfrm>
          <a:prstGeom prst="rect">
            <a:avLst/>
          </a:prstGeom>
          <a:noFill/>
        </p:spPr>
        <p:txBody>
          <a:bodyPr wrap="none" rtlCol="0">
            <a:prstTxWarp prst="textPlain">
              <a:avLst/>
            </a:prstTxWarp>
            <a:spAutoFit/>
          </a:bodyPr>
          <a:lstStyle/>
          <a:p>
            <a:pPr algn="dist"/>
            <a:r>
              <a:rPr kumimoji="0" lang="en-US" altLang="zh-CN" sz="8000" b="1" i="1" u="none" strike="noStrike" kern="1200" cap="none" spc="0" normalizeH="0" baseline="0" noProof="0" dirty="0">
                <a:solidFill>
                  <a:srgbClr val="0066FF">
                    <a:alpha val="82000"/>
                  </a:srgbClr>
                </a:solidFill>
                <a:effectLst/>
                <a:uLnTx/>
                <a:uFillTx/>
                <a:latin typeface="Verdana" panose="020B0604030504040204" pitchFamily="34" charset="0"/>
                <a:ea typeface="Verdana" panose="020B0604030504040204" pitchFamily="34" charset="0"/>
                <a:cs typeface="Utsaah" panose="020B0502040204020203" pitchFamily="34" charset="0"/>
              </a:rPr>
              <a:t>03</a:t>
            </a:r>
            <a:endParaRPr lang="zh-CN" altLang="en-US" sz="8000" b="1" i="1" dirty="0">
              <a:solidFill>
                <a:srgbClr val="0066FF">
                  <a:alpha val="82000"/>
                </a:srgbClr>
              </a:solidFill>
              <a:latin typeface="Verdana" panose="020B0604030504040204" pitchFamily="34" charset="0"/>
              <a:ea typeface="创客贴金刚体" panose="00020600040101010101" pitchFamily="18" charset="-122"/>
              <a:cs typeface="Utsaah" panose="020B0502040204020203" pitchFamily="34" charset="0"/>
            </a:endParaRPr>
          </a:p>
        </p:txBody>
      </p:sp>
      <p:sp>
        <p:nvSpPr>
          <p:cNvPr id="65" name="文本框 64">
            <a:extLst>
              <a:ext uri="{FF2B5EF4-FFF2-40B4-BE49-F238E27FC236}">
                <a16:creationId xmlns:a16="http://schemas.microsoft.com/office/drawing/2014/main" id="{7E8C1B2F-79B1-4067-8777-AD1863D6C557}"/>
              </a:ext>
            </a:extLst>
          </p:cNvPr>
          <p:cNvSpPr txBox="1"/>
          <p:nvPr/>
        </p:nvSpPr>
        <p:spPr>
          <a:xfrm>
            <a:off x="8166471" y="4146888"/>
            <a:ext cx="778306" cy="587243"/>
          </a:xfrm>
          <a:prstGeom prst="rect">
            <a:avLst/>
          </a:prstGeom>
          <a:noFill/>
        </p:spPr>
        <p:txBody>
          <a:bodyPr wrap="none" rtlCol="0">
            <a:prstTxWarp prst="textPlain">
              <a:avLst/>
            </a:prstTxWarp>
            <a:spAutoFit/>
          </a:bodyPr>
          <a:lstStyle/>
          <a:p>
            <a:pPr algn="dist"/>
            <a:r>
              <a:rPr kumimoji="0" lang="en-US" altLang="zh-CN" sz="8000" b="1" i="1" u="none" strike="noStrike" kern="1200" cap="none" spc="0" normalizeH="0" baseline="0" noProof="0" dirty="0">
                <a:solidFill>
                  <a:srgbClr val="0066FF">
                    <a:alpha val="82000"/>
                  </a:srgbClr>
                </a:solidFill>
                <a:effectLst/>
                <a:uLnTx/>
                <a:uFillTx/>
                <a:latin typeface="Verdana" panose="020B0604030504040204" pitchFamily="34" charset="0"/>
                <a:ea typeface="Verdana" panose="020B0604030504040204" pitchFamily="34" charset="0"/>
                <a:cs typeface="Utsaah" panose="020B0502040204020203" pitchFamily="34" charset="0"/>
              </a:rPr>
              <a:t>04</a:t>
            </a:r>
            <a:endParaRPr lang="zh-CN" altLang="en-US" sz="8000" b="1" i="1" dirty="0">
              <a:solidFill>
                <a:srgbClr val="0066FF">
                  <a:alpha val="82000"/>
                </a:srgbClr>
              </a:solidFill>
              <a:latin typeface="Verdana" panose="020B0604030504040204" pitchFamily="34" charset="0"/>
              <a:ea typeface="创客贴金刚体" panose="00020600040101010101" pitchFamily="18" charset="-122"/>
              <a:cs typeface="Utsaah" panose="020B0502040204020203" pitchFamily="34" charset="0"/>
            </a:endParaRPr>
          </a:p>
        </p:txBody>
      </p:sp>
      <p:sp>
        <p:nvSpPr>
          <p:cNvPr id="66" name="文本框 65">
            <a:extLst>
              <a:ext uri="{FF2B5EF4-FFF2-40B4-BE49-F238E27FC236}">
                <a16:creationId xmlns:a16="http://schemas.microsoft.com/office/drawing/2014/main" id="{E6A02657-8A52-4E12-9E9E-5C933E1CDF3C}"/>
              </a:ext>
            </a:extLst>
          </p:cNvPr>
          <p:cNvSpPr txBox="1"/>
          <p:nvPr/>
        </p:nvSpPr>
        <p:spPr>
          <a:xfrm>
            <a:off x="9032007" y="4065842"/>
            <a:ext cx="2463306" cy="1029000"/>
          </a:xfrm>
          <a:prstGeom prst="rect">
            <a:avLst/>
          </a:prstGeom>
          <a:noFill/>
        </p:spPr>
        <p:txBody>
          <a:bodyPr wrap="square" rtlCol="0">
            <a:spAutoFit/>
          </a:bodyPr>
          <a:lstStyle/>
          <a:p>
            <a:pPr>
              <a:lnSpc>
                <a:spcPct val="150000"/>
              </a:lnSpc>
            </a:pPr>
            <a:r>
              <a:rPr lang="zh-CN" altLang="en-US" sz="1400" b="1" dirty="0">
                <a:solidFill>
                  <a:schemeClr val="bg2">
                    <a:lumMod val="75000"/>
                  </a:schemeClr>
                </a:solidFill>
                <a:latin typeface="等线" panose="020F0502020204030204"/>
                <a:ea typeface="等线" panose="02010600030101010101" pitchFamily="2" charset="-122"/>
              </a:rPr>
              <a:t>这里我会写一段话大致描述这部分内容这里我会写一段话大致描述</a:t>
            </a:r>
            <a:endParaRPr lang="zh-CN" altLang="en-US" sz="1400" b="1" dirty="0">
              <a:solidFill>
                <a:schemeClr val="bg2">
                  <a:lumMod val="75000"/>
                </a:schemeClr>
              </a:solidFill>
            </a:endParaRPr>
          </a:p>
        </p:txBody>
      </p:sp>
      <p:sp>
        <p:nvSpPr>
          <p:cNvPr id="67" name="文本框 66">
            <a:extLst>
              <a:ext uri="{FF2B5EF4-FFF2-40B4-BE49-F238E27FC236}">
                <a16:creationId xmlns:a16="http://schemas.microsoft.com/office/drawing/2014/main" id="{9B4CE70D-2CF5-47A0-A851-08BF2A8E4E0B}"/>
              </a:ext>
            </a:extLst>
          </p:cNvPr>
          <p:cNvSpPr txBox="1"/>
          <p:nvPr/>
        </p:nvSpPr>
        <p:spPr>
          <a:xfrm>
            <a:off x="1349574" y="2606440"/>
            <a:ext cx="2463306" cy="1029000"/>
          </a:xfrm>
          <a:prstGeom prst="rect">
            <a:avLst/>
          </a:prstGeom>
          <a:noFill/>
        </p:spPr>
        <p:txBody>
          <a:bodyPr wrap="square" rtlCol="0">
            <a:spAutoFit/>
          </a:bodyPr>
          <a:lstStyle/>
          <a:p>
            <a:pPr algn="r">
              <a:lnSpc>
                <a:spcPct val="150000"/>
              </a:lnSpc>
            </a:pPr>
            <a:r>
              <a:rPr lang="zh-CN" altLang="en-US" sz="1400" b="1" dirty="0">
                <a:solidFill>
                  <a:schemeClr val="bg2">
                    <a:lumMod val="75000"/>
                  </a:schemeClr>
                </a:solidFill>
                <a:latin typeface="等线" panose="020F0502020204030204"/>
                <a:ea typeface="等线" panose="02010600030101010101" pitchFamily="2" charset="-122"/>
              </a:rPr>
              <a:t>这里我会写一段话大致描述这部分内容这里我会写一段话大致描述</a:t>
            </a:r>
            <a:endParaRPr lang="zh-CN" altLang="en-US" sz="1400" b="1" dirty="0">
              <a:solidFill>
                <a:schemeClr val="bg2">
                  <a:lumMod val="75000"/>
                </a:schemeClr>
              </a:solidFill>
            </a:endParaRPr>
          </a:p>
        </p:txBody>
      </p:sp>
      <p:sp>
        <p:nvSpPr>
          <p:cNvPr id="68" name="文本框 67">
            <a:extLst>
              <a:ext uri="{FF2B5EF4-FFF2-40B4-BE49-F238E27FC236}">
                <a16:creationId xmlns:a16="http://schemas.microsoft.com/office/drawing/2014/main" id="{5FE04878-7146-4974-82DA-2F5026923BC8}"/>
              </a:ext>
            </a:extLst>
          </p:cNvPr>
          <p:cNvSpPr txBox="1"/>
          <p:nvPr/>
        </p:nvSpPr>
        <p:spPr>
          <a:xfrm>
            <a:off x="8310273" y="2606440"/>
            <a:ext cx="2463306" cy="1029000"/>
          </a:xfrm>
          <a:prstGeom prst="rect">
            <a:avLst/>
          </a:prstGeom>
          <a:noFill/>
        </p:spPr>
        <p:txBody>
          <a:bodyPr wrap="square" rtlCol="0">
            <a:spAutoFit/>
          </a:bodyPr>
          <a:lstStyle/>
          <a:p>
            <a:pPr>
              <a:lnSpc>
                <a:spcPct val="150000"/>
              </a:lnSpc>
            </a:pPr>
            <a:r>
              <a:rPr lang="zh-CN" altLang="en-US" sz="1400" b="1" dirty="0">
                <a:solidFill>
                  <a:schemeClr val="bg2">
                    <a:lumMod val="75000"/>
                  </a:schemeClr>
                </a:solidFill>
                <a:latin typeface="等线" panose="020F0502020204030204"/>
                <a:ea typeface="等线" panose="02010600030101010101" pitchFamily="2" charset="-122"/>
              </a:rPr>
              <a:t>这里我会写一段话大致描述这部分内容这里我会写一段话大致描述</a:t>
            </a:r>
            <a:endParaRPr lang="zh-CN" altLang="en-US" sz="1400" b="1" dirty="0">
              <a:solidFill>
                <a:schemeClr val="bg2">
                  <a:lumMod val="75000"/>
                </a:schemeClr>
              </a:solidFill>
            </a:endParaRPr>
          </a:p>
        </p:txBody>
      </p:sp>
      <p:sp>
        <p:nvSpPr>
          <p:cNvPr id="69" name="文本框 68">
            <a:extLst>
              <a:ext uri="{FF2B5EF4-FFF2-40B4-BE49-F238E27FC236}">
                <a16:creationId xmlns:a16="http://schemas.microsoft.com/office/drawing/2014/main" id="{60503EC6-1455-4F58-BE17-B4DC545DB546}"/>
              </a:ext>
            </a:extLst>
          </p:cNvPr>
          <p:cNvSpPr txBox="1"/>
          <p:nvPr/>
        </p:nvSpPr>
        <p:spPr>
          <a:xfrm>
            <a:off x="620088" y="4065842"/>
            <a:ext cx="2463306" cy="1029000"/>
          </a:xfrm>
          <a:prstGeom prst="rect">
            <a:avLst/>
          </a:prstGeom>
          <a:noFill/>
        </p:spPr>
        <p:txBody>
          <a:bodyPr wrap="square" rtlCol="0">
            <a:spAutoFit/>
          </a:bodyPr>
          <a:lstStyle/>
          <a:p>
            <a:pPr algn="r">
              <a:lnSpc>
                <a:spcPct val="150000"/>
              </a:lnSpc>
            </a:pPr>
            <a:r>
              <a:rPr lang="zh-CN" altLang="en-US" sz="1400" b="1" dirty="0">
                <a:solidFill>
                  <a:schemeClr val="bg2">
                    <a:lumMod val="75000"/>
                  </a:schemeClr>
                </a:solidFill>
                <a:latin typeface="等线" panose="020F0502020204030204"/>
                <a:ea typeface="等线" panose="02010600030101010101" pitchFamily="2" charset="-122"/>
              </a:rPr>
              <a:t>这里我会写一段话大致描述这部分内容这里我会写一段话大致描述</a:t>
            </a:r>
            <a:endParaRPr lang="zh-CN" altLang="en-US" sz="1400" b="1" dirty="0">
              <a:solidFill>
                <a:schemeClr val="bg2">
                  <a:lumMod val="75000"/>
                </a:schemeClr>
              </a:solidFill>
            </a:endParaRPr>
          </a:p>
        </p:txBody>
      </p:sp>
    </p:spTree>
    <p:extLst>
      <p:ext uri="{BB962C8B-B14F-4D97-AF65-F5344CB8AC3E}">
        <p14:creationId xmlns:p14="http://schemas.microsoft.com/office/powerpoint/2010/main" val="3817015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9638F9E2-45B8-4E29-A697-68CCC8B95677}"/>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203482" y="1"/>
            <a:ext cx="7494079" cy="3605769"/>
          </a:xfrm>
          <a:custGeom>
            <a:avLst/>
            <a:gdLst>
              <a:gd name="connsiteX0" fmla="*/ 0 w 7494079"/>
              <a:gd name="connsiteY0" fmla="*/ 0 h 3605769"/>
              <a:gd name="connsiteX1" fmla="*/ 7482379 w 7494079"/>
              <a:gd name="connsiteY1" fmla="*/ 0 h 3605769"/>
              <a:gd name="connsiteX2" fmla="*/ 7484340 w 7494079"/>
              <a:gd name="connsiteY2" fmla="*/ 10375 h 3605769"/>
              <a:gd name="connsiteX3" fmla="*/ 7078320 w 7494079"/>
              <a:gd name="connsiteY3" fmla="*/ 975531 h 3605769"/>
              <a:gd name="connsiteX4" fmla="*/ 3784940 w 7494079"/>
              <a:gd name="connsiteY4" fmla="*/ 3405795 h 3605769"/>
              <a:gd name="connsiteX5" fmla="*/ 2353984 w 7494079"/>
              <a:gd name="connsiteY5" fmla="*/ 3190010 h 3605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4079" h="3605769">
                <a:moveTo>
                  <a:pt x="0" y="0"/>
                </a:moveTo>
                <a:lnTo>
                  <a:pt x="7482379" y="0"/>
                </a:lnTo>
                <a:lnTo>
                  <a:pt x="7484340" y="10375"/>
                </a:lnTo>
                <a:cubicBezTo>
                  <a:pt x="7534311" y="369929"/>
                  <a:pt x="7390950" y="744834"/>
                  <a:pt x="7078320" y="975531"/>
                </a:cubicBezTo>
                <a:lnTo>
                  <a:pt x="3784940" y="3405795"/>
                </a:lnTo>
                <a:cubicBezTo>
                  <a:pt x="3330204" y="3741355"/>
                  <a:pt x="2689544" y="3644745"/>
                  <a:pt x="2353984" y="3190010"/>
                </a:cubicBezTo>
                <a:close/>
              </a:path>
            </a:pathLst>
          </a:custGeom>
        </p:spPr>
      </p:pic>
      <p:pic>
        <p:nvPicPr>
          <p:cNvPr id="28" name="图片 27">
            <a:extLst>
              <a:ext uri="{FF2B5EF4-FFF2-40B4-BE49-F238E27FC236}">
                <a16:creationId xmlns:a16="http://schemas.microsoft.com/office/drawing/2014/main" id="{9B26E15B-6440-4A3D-AAE0-6E01E48C6A8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1"/>
            <a:ext cx="3211158" cy="6755792"/>
          </a:xfrm>
          <a:custGeom>
            <a:avLst/>
            <a:gdLst>
              <a:gd name="connsiteX0" fmla="*/ 0 w 3211158"/>
              <a:gd name="connsiteY0" fmla="*/ 0 h 6755792"/>
              <a:gd name="connsiteX1" fmla="*/ 604043 w 3211158"/>
              <a:gd name="connsiteY1" fmla="*/ 0 h 6755792"/>
              <a:gd name="connsiteX2" fmla="*/ 3011184 w 3211158"/>
              <a:gd name="connsiteY2" fmla="*/ 3262046 h 6755792"/>
              <a:gd name="connsiteX3" fmla="*/ 2795398 w 3211158"/>
              <a:gd name="connsiteY3" fmla="*/ 4693001 h 6755792"/>
              <a:gd name="connsiteX4" fmla="*/ 0 w 3211158"/>
              <a:gd name="connsiteY4" fmla="*/ 6755792 h 6755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1158" h="6755792">
                <a:moveTo>
                  <a:pt x="0" y="0"/>
                </a:moveTo>
                <a:lnTo>
                  <a:pt x="604043" y="0"/>
                </a:lnTo>
                <a:lnTo>
                  <a:pt x="3011184" y="3262046"/>
                </a:lnTo>
                <a:cubicBezTo>
                  <a:pt x="3346744" y="3716781"/>
                  <a:pt x="3250133" y="4357441"/>
                  <a:pt x="2795398" y="4693001"/>
                </a:cubicBezTo>
                <a:lnTo>
                  <a:pt x="0" y="6755792"/>
                </a:lnTo>
                <a:close/>
              </a:path>
            </a:pathLst>
          </a:custGeom>
        </p:spPr>
      </p:pic>
      <p:pic>
        <p:nvPicPr>
          <p:cNvPr id="26" name="图片 25">
            <a:extLst>
              <a:ext uri="{FF2B5EF4-FFF2-40B4-BE49-F238E27FC236}">
                <a16:creationId xmlns:a16="http://schemas.microsoft.com/office/drawing/2014/main" id="{4F6A5216-AB0B-4A7C-9F03-F5EBCD3BE3EB}"/>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10976" y="0"/>
            <a:ext cx="11181025" cy="6858000"/>
          </a:xfrm>
          <a:custGeom>
            <a:avLst/>
            <a:gdLst>
              <a:gd name="connsiteX0" fmla="*/ 9268305 w 11181025"/>
              <a:gd name="connsiteY0" fmla="*/ 0 h 6858000"/>
              <a:gd name="connsiteX1" fmla="*/ 11181025 w 11181025"/>
              <a:gd name="connsiteY1" fmla="*/ 0 h 6858000"/>
              <a:gd name="connsiteX2" fmla="*/ 11181025 w 11181025"/>
              <a:gd name="connsiteY2" fmla="*/ 6218733 h 6858000"/>
              <a:gd name="connsiteX3" fmla="*/ 10314720 w 11181025"/>
              <a:gd name="connsiteY3" fmla="*/ 6858000 h 6858000"/>
              <a:gd name="connsiteX4" fmla="*/ 0 w 11181025"/>
              <a:gd name="connsiteY4" fmla="*/ 6858000 h 6858000"/>
              <a:gd name="connsiteX5" fmla="*/ 111149 w 11181025"/>
              <a:gd name="connsiteY5" fmla="*/ 67572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1025" h="6858000">
                <a:moveTo>
                  <a:pt x="9268305" y="0"/>
                </a:moveTo>
                <a:lnTo>
                  <a:pt x="11181025" y="0"/>
                </a:lnTo>
                <a:lnTo>
                  <a:pt x="11181025" y="6218733"/>
                </a:lnTo>
                <a:lnTo>
                  <a:pt x="10314720" y="6858000"/>
                </a:lnTo>
                <a:lnTo>
                  <a:pt x="0" y="6858000"/>
                </a:lnTo>
                <a:lnTo>
                  <a:pt x="111149" y="6757284"/>
                </a:lnTo>
                <a:close/>
              </a:path>
            </a:pathLst>
          </a:custGeom>
        </p:spPr>
      </p:pic>
      <p:sp>
        <p:nvSpPr>
          <p:cNvPr id="31" name="任意多边形: 形状 30">
            <a:extLst>
              <a:ext uri="{FF2B5EF4-FFF2-40B4-BE49-F238E27FC236}">
                <a16:creationId xmlns:a16="http://schemas.microsoft.com/office/drawing/2014/main" id="{8BE5839C-13DE-4D99-91A9-E2F5C93A4868}"/>
              </a:ext>
            </a:extLst>
          </p:cNvPr>
          <p:cNvSpPr/>
          <p:nvPr/>
        </p:nvSpPr>
        <p:spPr>
          <a:xfrm rot="19414530">
            <a:off x="-2053147" y="515611"/>
            <a:ext cx="4497377" cy="5435981"/>
          </a:xfrm>
          <a:custGeom>
            <a:avLst/>
            <a:gdLst>
              <a:gd name="connsiteX0" fmla="*/ 4011340 w 4497377"/>
              <a:gd name="connsiteY0" fmla="*/ 0 h 5435981"/>
              <a:gd name="connsiteX1" fmla="*/ 4497377 w 4497377"/>
              <a:gd name="connsiteY1" fmla="*/ 358659 h 5435981"/>
              <a:gd name="connsiteX2" fmla="*/ 4497377 w 4497377"/>
              <a:gd name="connsiteY2" fmla="*/ 4412703 h 5435981"/>
              <a:gd name="connsiteX3" fmla="*/ 3474099 w 4497377"/>
              <a:gd name="connsiteY3" fmla="*/ 5435981 h 5435981"/>
              <a:gd name="connsiteX4" fmla="*/ 0 w 4497377"/>
              <a:gd name="connsiteY4" fmla="*/ 5435981 h 5435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7377" h="5435981">
                <a:moveTo>
                  <a:pt x="4011340" y="0"/>
                </a:moveTo>
                <a:lnTo>
                  <a:pt x="4497377" y="358659"/>
                </a:lnTo>
                <a:lnTo>
                  <a:pt x="4497377" y="4412703"/>
                </a:lnTo>
                <a:cubicBezTo>
                  <a:pt x="4497377" y="4977844"/>
                  <a:pt x="4039240" y="5435981"/>
                  <a:pt x="3474099" y="5435981"/>
                </a:cubicBezTo>
                <a:lnTo>
                  <a:pt x="0" y="5435981"/>
                </a:lnTo>
                <a:close/>
              </a:path>
            </a:pathLst>
          </a:custGeom>
          <a:gradFill>
            <a:gsLst>
              <a:gs pos="0">
                <a:srgbClr val="0066FF">
                  <a:alpha val="82000"/>
                </a:srgbClr>
              </a:gs>
              <a:gs pos="100000">
                <a:srgbClr val="0066F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94DEEF0F-1E67-4A9E-A0FF-20B80270FF0E}"/>
              </a:ext>
            </a:extLst>
          </p:cNvPr>
          <p:cNvSpPr/>
          <p:nvPr/>
        </p:nvSpPr>
        <p:spPr>
          <a:xfrm rot="19414530">
            <a:off x="2096171" y="-2274619"/>
            <a:ext cx="6020621" cy="4987796"/>
          </a:xfrm>
          <a:custGeom>
            <a:avLst/>
            <a:gdLst>
              <a:gd name="connsiteX0" fmla="*/ 0 w 6020621"/>
              <a:gd name="connsiteY0" fmla="*/ 0 h 4987796"/>
              <a:gd name="connsiteX1" fmla="*/ 6020621 w 6020621"/>
              <a:gd name="connsiteY1" fmla="*/ 4442760 h 4987796"/>
              <a:gd name="connsiteX2" fmla="*/ 6016039 w 6020621"/>
              <a:gd name="connsiteY2" fmla="*/ 4452273 h 4987796"/>
              <a:gd name="connsiteX3" fmla="*/ 5116265 w 6020621"/>
              <a:gd name="connsiteY3" fmla="*/ 4987796 h 4987796"/>
              <a:gd name="connsiteX4" fmla="*/ 1023279 w 6020621"/>
              <a:gd name="connsiteY4" fmla="*/ 4987796 h 4987796"/>
              <a:gd name="connsiteX5" fmla="*/ 0 w 6020621"/>
              <a:gd name="connsiteY5" fmla="*/ 3964518 h 498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0621" h="4987796">
                <a:moveTo>
                  <a:pt x="0" y="0"/>
                </a:moveTo>
                <a:lnTo>
                  <a:pt x="6020621" y="4442760"/>
                </a:lnTo>
                <a:lnTo>
                  <a:pt x="6016039" y="4452273"/>
                </a:lnTo>
                <a:cubicBezTo>
                  <a:pt x="5842758" y="4771255"/>
                  <a:pt x="5504799" y="4987796"/>
                  <a:pt x="5116265" y="4987796"/>
                </a:cubicBezTo>
                <a:lnTo>
                  <a:pt x="1023279" y="4987796"/>
                </a:lnTo>
                <a:cubicBezTo>
                  <a:pt x="458137" y="4987796"/>
                  <a:pt x="0" y="4529659"/>
                  <a:pt x="0" y="3964518"/>
                </a:cubicBezTo>
                <a:close/>
              </a:path>
            </a:pathLst>
          </a:custGeom>
          <a:gradFill>
            <a:gsLst>
              <a:gs pos="0">
                <a:srgbClr val="0066FF">
                  <a:alpha val="82000"/>
                </a:srgbClr>
              </a:gs>
              <a:gs pos="100000">
                <a:srgbClr val="0066F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a:extLst>
              <a:ext uri="{FF2B5EF4-FFF2-40B4-BE49-F238E27FC236}">
                <a16:creationId xmlns:a16="http://schemas.microsoft.com/office/drawing/2014/main" id="{C42DFFB2-2607-439F-9CCF-3937371E308D}"/>
              </a:ext>
            </a:extLst>
          </p:cNvPr>
          <p:cNvSpPr/>
          <p:nvPr/>
        </p:nvSpPr>
        <p:spPr>
          <a:xfrm rot="19414530">
            <a:off x="1548206" y="2366321"/>
            <a:ext cx="13068726" cy="6139543"/>
          </a:xfrm>
          <a:custGeom>
            <a:avLst/>
            <a:gdLst>
              <a:gd name="connsiteX0" fmla="*/ 11529676 w 13068726"/>
              <a:gd name="connsiteY0" fmla="*/ 0 h 6139543"/>
              <a:gd name="connsiteX1" fmla="*/ 13068726 w 13068726"/>
              <a:gd name="connsiteY1" fmla="*/ 1135702 h 6139543"/>
              <a:gd name="connsiteX2" fmla="*/ 9376273 w 13068726"/>
              <a:gd name="connsiteY2" fmla="*/ 6139543 h 6139543"/>
              <a:gd name="connsiteX3" fmla="*/ 8299636 w 13068726"/>
              <a:gd name="connsiteY3" fmla="*/ 6139543 h 6139543"/>
              <a:gd name="connsiteX4" fmla="*/ 0 w 13068726"/>
              <a:gd name="connsiteY4" fmla="*/ 15044 h 6139543"/>
              <a:gd name="connsiteX5" fmla="*/ 149236 w 13068726"/>
              <a:gd name="connsiteY5" fmla="*/ 0 h 6139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68726" h="6139543">
                <a:moveTo>
                  <a:pt x="11529676" y="0"/>
                </a:moveTo>
                <a:lnTo>
                  <a:pt x="13068726" y="1135702"/>
                </a:lnTo>
                <a:lnTo>
                  <a:pt x="9376273" y="6139543"/>
                </a:lnTo>
                <a:lnTo>
                  <a:pt x="8299636" y="6139543"/>
                </a:lnTo>
                <a:lnTo>
                  <a:pt x="0" y="15044"/>
                </a:lnTo>
                <a:lnTo>
                  <a:pt x="149236" y="0"/>
                </a:lnTo>
                <a:close/>
              </a:path>
            </a:pathLst>
          </a:custGeom>
          <a:gradFill>
            <a:gsLst>
              <a:gs pos="0">
                <a:srgbClr val="0066FF">
                  <a:alpha val="82000"/>
                </a:srgbClr>
              </a:gs>
              <a:gs pos="100000">
                <a:srgbClr val="0066F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35" name="直接连接符 34">
            <a:extLst>
              <a:ext uri="{FF2B5EF4-FFF2-40B4-BE49-F238E27FC236}">
                <a16:creationId xmlns:a16="http://schemas.microsoft.com/office/drawing/2014/main" id="{2F5D83EF-726A-4DD9-97EC-E1D6CF8D1DB2}"/>
              </a:ext>
            </a:extLst>
          </p:cNvPr>
          <p:cNvCxnSpPr>
            <a:cxnSpLocks/>
          </p:cNvCxnSpPr>
          <p:nvPr/>
        </p:nvCxnSpPr>
        <p:spPr>
          <a:xfrm flipV="1">
            <a:off x="1359318" y="1"/>
            <a:ext cx="9268306" cy="685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A4B581C5-63A9-453C-A733-EDD68BA3D3CF}"/>
              </a:ext>
            </a:extLst>
          </p:cNvPr>
          <p:cNvSpPr txBox="1"/>
          <p:nvPr/>
        </p:nvSpPr>
        <p:spPr>
          <a:xfrm>
            <a:off x="3353740" y="6030090"/>
            <a:ext cx="2646878" cy="461665"/>
          </a:xfrm>
          <a:prstGeom prst="rect">
            <a:avLst/>
          </a:prstGeom>
          <a:noFill/>
        </p:spPr>
        <p:txBody>
          <a:bodyPr wrap="none" rtlCol="0">
            <a:spAutoFit/>
          </a:bodyPr>
          <a:lstStyle/>
          <a:p>
            <a:pPr algn="ctr"/>
            <a:r>
              <a:rPr kumimoji="0" lang="zh-CN" altLang="en-US" sz="2400" b="1"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rPr>
              <a:t>这是一段标题内容</a:t>
            </a:r>
            <a:endParaRPr lang="zh-CN" altLang="en-US" sz="2400" b="1" dirty="0">
              <a:solidFill>
                <a:schemeClr val="bg1"/>
              </a:solidFill>
            </a:endParaRPr>
          </a:p>
        </p:txBody>
      </p:sp>
      <p:sp>
        <p:nvSpPr>
          <p:cNvPr id="37" name="文本框 36">
            <a:extLst>
              <a:ext uri="{FF2B5EF4-FFF2-40B4-BE49-F238E27FC236}">
                <a16:creationId xmlns:a16="http://schemas.microsoft.com/office/drawing/2014/main" id="{0B981408-A0C2-4672-926F-45007E189ABB}"/>
              </a:ext>
            </a:extLst>
          </p:cNvPr>
          <p:cNvSpPr txBox="1"/>
          <p:nvPr/>
        </p:nvSpPr>
        <p:spPr>
          <a:xfrm>
            <a:off x="3535182" y="5503122"/>
            <a:ext cx="1168067" cy="519389"/>
          </a:xfrm>
          <a:prstGeom prst="rect">
            <a:avLst/>
          </a:prstGeom>
          <a:noFill/>
        </p:spPr>
        <p:txBody>
          <a:bodyPr wrap="none" rtlCol="0">
            <a:prstTxWarp prst="textPlain">
              <a:avLst/>
            </a:prstTxWarp>
            <a:spAutoFit/>
          </a:bodyPr>
          <a:lstStyle/>
          <a:p>
            <a:pPr algn="dist"/>
            <a:r>
              <a:rPr kumimoji="0" lang="en-US" altLang="zh-CN" sz="8000" b="1" i="1" u="none" strike="noStrike" kern="1200" cap="none" spc="0" normalizeH="0" baseline="0" noProof="0" dirty="0">
                <a:solidFill>
                  <a:schemeClr val="bg1">
                    <a:alpha val="82000"/>
                  </a:schemeClr>
                </a:solidFill>
                <a:effectLst/>
                <a:uLnTx/>
                <a:uFillTx/>
                <a:latin typeface="Verdana" panose="020B0604030504040204" pitchFamily="34" charset="0"/>
                <a:ea typeface="Verdana" panose="020B0604030504040204" pitchFamily="34" charset="0"/>
                <a:cs typeface="Utsaah" panose="020B0502040204020203" pitchFamily="34" charset="0"/>
              </a:rPr>
              <a:t>2020</a:t>
            </a:r>
            <a:endParaRPr lang="zh-CN" altLang="en-US" sz="8000" b="1" i="1" dirty="0">
              <a:solidFill>
                <a:schemeClr val="bg1">
                  <a:alpha val="82000"/>
                </a:schemeClr>
              </a:solidFill>
              <a:latin typeface="Verdana" panose="020B0604030504040204" pitchFamily="34" charset="0"/>
              <a:ea typeface="创客贴金刚体" panose="00020600040101010101" pitchFamily="18" charset="-122"/>
              <a:cs typeface="Utsaah" panose="020B0502040204020203" pitchFamily="34" charset="0"/>
            </a:endParaRPr>
          </a:p>
        </p:txBody>
      </p:sp>
      <p:sp>
        <p:nvSpPr>
          <p:cNvPr id="38" name="文本框 37">
            <a:extLst>
              <a:ext uri="{FF2B5EF4-FFF2-40B4-BE49-F238E27FC236}">
                <a16:creationId xmlns:a16="http://schemas.microsoft.com/office/drawing/2014/main" id="{86A547F1-EC94-4775-86B0-3B85A8690812}"/>
              </a:ext>
            </a:extLst>
          </p:cNvPr>
          <p:cNvSpPr txBox="1"/>
          <p:nvPr/>
        </p:nvSpPr>
        <p:spPr>
          <a:xfrm>
            <a:off x="5496946" y="4439516"/>
            <a:ext cx="2646878" cy="461665"/>
          </a:xfrm>
          <a:prstGeom prst="rect">
            <a:avLst/>
          </a:prstGeom>
          <a:noFill/>
        </p:spPr>
        <p:txBody>
          <a:bodyPr wrap="none" rtlCol="0">
            <a:spAutoFit/>
          </a:bodyPr>
          <a:lstStyle/>
          <a:p>
            <a:pPr algn="ctr"/>
            <a:r>
              <a:rPr kumimoji="0" lang="zh-CN" altLang="en-US" sz="2400" b="1"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rPr>
              <a:t>这是一段标题内容</a:t>
            </a:r>
            <a:endParaRPr lang="zh-CN" altLang="en-US" sz="2400" b="1" dirty="0">
              <a:solidFill>
                <a:schemeClr val="bg1"/>
              </a:solidFill>
            </a:endParaRPr>
          </a:p>
        </p:txBody>
      </p:sp>
      <p:sp>
        <p:nvSpPr>
          <p:cNvPr id="39" name="文本框 38">
            <a:extLst>
              <a:ext uri="{FF2B5EF4-FFF2-40B4-BE49-F238E27FC236}">
                <a16:creationId xmlns:a16="http://schemas.microsoft.com/office/drawing/2014/main" id="{AA63EAD6-4EC7-437D-B382-F7F38CF137BC}"/>
              </a:ext>
            </a:extLst>
          </p:cNvPr>
          <p:cNvSpPr txBox="1"/>
          <p:nvPr/>
        </p:nvSpPr>
        <p:spPr>
          <a:xfrm>
            <a:off x="5678388" y="3980932"/>
            <a:ext cx="1168067" cy="451005"/>
          </a:xfrm>
          <a:prstGeom prst="rect">
            <a:avLst/>
          </a:prstGeom>
          <a:noFill/>
        </p:spPr>
        <p:txBody>
          <a:bodyPr wrap="none" rtlCol="0">
            <a:prstTxWarp prst="textPlain">
              <a:avLst/>
            </a:prstTxWarp>
            <a:spAutoFit/>
          </a:bodyPr>
          <a:lstStyle/>
          <a:p>
            <a:pPr algn="dist"/>
            <a:r>
              <a:rPr kumimoji="0" lang="en-US" altLang="zh-CN" sz="8000" b="1" i="1" u="none" strike="noStrike" kern="1200" cap="none" spc="0" normalizeH="0" baseline="0" noProof="0" dirty="0">
                <a:solidFill>
                  <a:schemeClr val="bg1">
                    <a:alpha val="82000"/>
                  </a:schemeClr>
                </a:solidFill>
                <a:effectLst/>
                <a:uLnTx/>
                <a:uFillTx/>
                <a:latin typeface="Verdana" panose="020B0604030504040204" pitchFamily="34" charset="0"/>
                <a:ea typeface="Verdana" panose="020B0604030504040204" pitchFamily="34" charset="0"/>
                <a:cs typeface="Utsaah" panose="020B0502040204020203" pitchFamily="34" charset="0"/>
              </a:rPr>
              <a:t>2021</a:t>
            </a:r>
            <a:endParaRPr lang="zh-CN" altLang="en-US" sz="8000" b="1" i="1" dirty="0">
              <a:solidFill>
                <a:schemeClr val="bg1">
                  <a:alpha val="82000"/>
                </a:schemeClr>
              </a:solidFill>
              <a:latin typeface="Verdana" panose="020B0604030504040204" pitchFamily="34" charset="0"/>
              <a:ea typeface="创客贴金刚体" panose="00020600040101010101" pitchFamily="18" charset="-122"/>
              <a:cs typeface="Utsaah" panose="020B0502040204020203" pitchFamily="34" charset="0"/>
            </a:endParaRPr>
          </a:p>
        </p:txBody>
      </p:sp>
      <p:sp>
        <p:nvSpPr>
          <p:cNvPr id="40" name="文本框 39">
            <a:extLst>
              <a:ext uri="{FF2B5EF4-FFF2-40B4-BE49-F238E27FC236}">
                <a16:creationId xmlns:a16="http://schemas.microsoft.com/office/drawing/2014/main" id="{A6047E1D-5BDB-4131-8B49-22AE6E691199}"/>
              </a:ext>
            </a:extLst>
          </p:cNvPr>
          <p:cNvSpPr txBox="1"/>
          <p:nvPr/>
        </p:nvSpPr>
        <p:spPr>
          <a:xfrm>
            <a:off x="7714359" y="2834084"/>
            <a:ext cx="2646878" cy="461665"/>
          </a:xfrm>
          <a:prstGeom prst="rect">
            <a:avLst/>
          </a:prstGeom>
          <a:noFill/>
        </p:spPr>
        <p:txBody>
          <a:bodyPr wrap="none" rtlCol="0">
            <a:spAutoFit/>
          </a:bodyPr>
          <a:lstStyle/>
          <a:p>
            <a:pPr algn="ctr"/>
            <a:r>
              <a:rPr kumimoji="0" lang="zh-CN" altLang="en-US" sz="2400" b="1"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rPr>
              <a:t>这是一段标题内容</a:t>
            </a:r>
            <a:endParaRPr lang="zh-CN" altLang="en-US" sz="2400" b="1" dirty="0">
              <a:solidFill>
                <a:schemeClr val="bg1"/>
              </a:solidFill>
            </a:endParaRPr>
          </a:p>
        </p:txBody>
      </p:sp>
      <p:sp>
        <p:nvSpPr>
          <p:cNvPr id="41" name="文本框 40">
            <a:extLst>
              <a:ext uri="{FF2B5EF4-FFF2-40B4-BE49-F238E27FC236}">
                <a16:creationId xmlns:a16="http://schemas.microsoft.com/office/drawing/2014/main" id="{E06377C9-DD97-4B44-92F6-5509A05360AC}"/>
              </a:ext>
            </a:extLst>
          </p:cNvPr>
          <p:cNvSpPr txBox="1"/>
          <p:nvPr/>
        </p:nvSpPr>
        <p:spPr>
          <a:xfrm>
            <a:off x="7895801" y="2375500"/>
            <a:ext cx="1168067" cy="451005"/>
          </a:xfrm>
          <a:prstGeom prst="rect">
            <a:avLst/>
          </a:prstGeom>
          <a:noFill/>
        </p:spPr>
        <p:txBody>
          <a:bodyPr wrap="none" rtlCol="0">
            <a:prstTxWarp prst="textPlain">
              <a:avLst/>
            </a:prstTxWarp>
            <a:spAutoFit/>
          </a:bodyPr>
          <a:lstStyle/>
          <a:p>
            <a:pPr algn="dist"/>
            <a:r>
              <a:rPr kumimoji="0" lang="en-US" altLang="zh-CN" sz="8000" b="1" i="1" u="none" strike="noStrike" kern="1200" cap="none" spc="0" normalizeH="0" baseline="0" noProof="0" dirty="0">
                <a:solidFill>
                  <a:schemeClr val="bg1">
                    <a:alpha val="82000"/>
                  </a:schemeClr>
                </a:solidFill>
                <a:effectLst/>
                <a:uLnTx/>
                <a:uFillTx/>
                <a:latin typeface="Verdana" panose="020B0604030504040204" pitchFamily="34" charset="0"/>
                <a:ea typeface="Verdana" panose="020B0604030504040204" pitchFamily="34" charset="0"/>
                <a:cs typeface="Utsaah" panose="020B0502040204020203" pitchFamily="34" charset="0"/>
              </a:rPr>
              <a:t>2022</a:t>
            </a:r>
            <a:endParaRPr lang="zh-CN" altLang="en-US" sz="8000" b="1" i="1" dirty="0">
              <a:solidFill>
                <a:schemeClr val="bg1">
                  <a:alpha val="82000"/>
                </a:schemeClr>
              </a:solidFill>
              <a:latin typeface="Verdana" panose="020B0604030504040204" pitchFamily="34" charset="0"/>
              <a:ea typeface="创客贴金刚体" panose="00020600040101010101" pitchFamily="18" charset="-122"/>
              <a:cs typeface="Utsaah" panose="020B0502040204020203" pitchFamily="34" charset="0"/>
            </a:endParaRPr>
          </a:p>
        </p:txBody>
      </p:sp>
      <p:sp>
        <p:nvSpPr>
          <p:cNvPr id="42" name="文本框 41">
            <a:extLst>
              <a:ext uri="{FF2B5EF4-FFF2-40B4-BE49-F238E27FC236}">
                <a16:creationId xmlns:a16="http://schemas.microsoft.com/office/drawing/2014/main" id="{60008136-BE30-4E46-8BDC-31BD4ED2ED2F}"/>
              </a:ext>
            </a:extLst>
          </p:cNvPr>
          <p:cNvSpPr txBox="1"/>
          <p:nvPr/>
        </p:nvSpPr>
        <p:spPr>
          <a:xfrm>
            <a:off x="9436122" y="1422066"/>
            <a:ext cx="2646878" cy="461665"/>
          </a:xfrm>
          <a:prstGeom prst="rect">
            <a:avLst/>
          </a:prstGeom>
          <a:noFill/>
        </p:spPr>
        <p:txBody>
          <a:bodyPr wrap="none" rtlCol="0">
            <a:spAutoFit/>
          </a:bodyPr>
          <a:lstStyle/>
          <a:p>
            <a:pPr algn="ctr"/>
            <a:r>
              <a:rPr kumimoji="0" lang="zh-CN" altLang="en-US" sz="2400" b="1"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rPr>
              <a:t>这是一段标题内容</a:t>
            </a:r>
            <a:endParaRPr lang="zh-CN" altLang="en-US" sz="2400" b="1" dirty="0">
              <a:solidFill>
                <a:schemeClr val="bg1"/>
              </a:solidFill>
            </a:endParaRPr>
          </a:p>
        </p:txBody>
      </p:sp>
      <p:sp>
        <p:nvSpPr>
          <p:cNvPr id="43" name="文本框 42">
            <a:extLst>
              <a:ext uri="{FF2B5EF4-FFF2-40B4-BE49-F238E27FC236}">
                <a16:creationId xmlns:a16="http://schemas.microsoft.com/office/drawing/2014/main" id="{D72DC29B-32D1-4756-8960-3072F094B427}"/>
              </a:ext>
            </a:extLst>
          </p:cNvPr>
          <p:cNvSpPr txBox="1"/>
          <p:nvPr/>
        </p:nvSpPr>
        <p:spPr>
          <a:xfrm>
            <a:off x="9617564" y="963482"/>
            <a:ext cx="1168067" cy="451005"/>
          </a:xfrm>
          <a:prstGeom prst="rect">
            <a:avLst/>
          </a:prstGeom>
          <a:noFill/>
        </p:spPr>
        <p:txBody>
          <a:bodyPr wrap="none" rtlCol="0">
            <a:prstTxWarp prst="textPlain">
              <a:avLst/>
            </a:prstTxWarp>
            <a:spAutoFit/>
          </a:bodyPr>
          <a:lstStyle/>
          <a:p>
            <a:pPr algn="dist"/>
            <a:r>
              <a:rPr kumimoji="0" lang="en-US" altLang="zh-CN" sz="8000" b="1" i="1" u="none" strike="noStrike" kern="1200" cap="none" spc="0" normalizeH="0" baseline="0" noProof="0" dirty="0">
                <a:solidFill>
                  <a:schemeClr val="bg1">
                    <a:alpha val="82000"/>
                  </a:schemeClr>
                </a:solidFill>
                <a:effectLst/>
                <a:uLnTx/>
                <a:uFillTx/>
                <a:latin typeface="Verdana" panose="020B0604030504040204" pitchFamily="34" charset="0"/>
                <a:ea typeface="Verdana" panose="020B0604030504040204" pitchFamily="34" charset="0"/>
                <a:cs typeface="Utsaah" panose="020B0502040204020203" pitchFamily="34" charset="0"/>
              </a:rPr>
              <a:t>2023</a:t>
            </a:r>
            <a:endParaRPr lang="zh-CN" altLang="en-US" sz="8000" b="1" i="1" dirty="0">
              <a:solidFill>
                <a:schemeClr val="bg1">
                  <a:alpha val="82000"/>
                </a:schemeClr>
              </a:solidFill>
              <a:latin typeface="Verdana" panose="020B0604030504040204" pitchFamily="34" charset="0"/>
              <a:ea typeface="创客贴金刚体" panose="00020600040101010101" pitchFamily="18" charset="-122"/>
              <a:cs typeface="Utsaah" panose="020B0502040204020203" pitchFamily="34" charset="0"/>
            </a:endParaRPr>
          </a:p>
        </p:txBody>
      </p:sp>
      <p:sp>
        <p:nvSpPr>
          <p:cNvPr id="44" name="椭圆 43">
            <a:extLst>
              <a:ext uri="{FF2B5EF4-FFF2-40B4-BE49-F238E27FC236}">
                <a16:creationId xmlns:a16="http://schemas.microsoft.com/office/drawing/2014/main" id="{D652120A-D52F-4B4D-9543-614A32B36BC4}"/>
              </a:ext>
            </a:extLst>
          </p:cNvPr>
          <p:cNvSpPr/>
          <p:nvPr/>
        </p:nvSpPr>
        <p:spPr>
          <a:xfrm>
            <a:off x="2784475" y="5713603"/>
            <a:ext cx="98425" cy="984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291931CA-0C18-4546-8B69-DF13AAF531DA}"/>
              </a:ext>
            </a:extLst>
          </p:cNvPr>
          <p:cNvSpPr/>
          <p:nvPr/>
        </p:nvSpPr>
        <p:spPr>
          <a:xfrm>
            <a:off x="4901308" y="4157221"/>
            <a:ext cx="98425" cy="984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BA2A4FE3-3269-4F54-9DCE-D17E1D735E03}"/>
              </a:ext>
            </a:extLst>
          </p:cNvPr>
          <p:cNvSpPr/>
          <p:nvPr/>
        </p:nvSpPr>
        <p:spPr>
          <a:xfrm>
            <a:off x="7187923" y="2482697"/>
            <a:ext cx="98425" cy="984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F1236BA3-A6BA-424B-A80F-C63DEE232717}"/>
              </a:ext>
            </a:extLst>
          </p:cNvPr>
          <p:cNvSpPr/>
          <p:nvPr/>
        </p:nvSpPr>
        <p:spPr>
          <a:xfrm>
            <a:off x="9075165" y="1090559"/>
            <a:ext cx="98425" cy="984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id="{FE5A9F05-6D1C-4FDD-A496-A990480FD321}"/>
              </a:ext>
            </a:extLst>
          </p:cNvPr>
          <p:cNvSpPr txBox="1"/>
          <p:nvPr/>
        </p:nvSpPr>
        <p:spPr>
          <a:xfrm>
            <a:off x="103204" y="692192"/>
            <a:ext cx="1031051" cy="4154984"/>
          </a:xfrm>
          <a:prstGeom prst="rect">
            <a:avLst/>
          </a:prstGeom>
          <a:noFill/>
        </p:spPr>
        <p:txBody>
          <a:bodyPr wrap="none" rtlCol="0">
            <a:spAutoFit/>
          </a:bodyPr>
          <a:lstStyle/>
          <a:p>
            <a:r>
              <a:rPr kumimoji="0" lang="zh-CN" altLang="en-US" sz="6600" b="1"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rPr>
              <a:t>发</a:t>
            </a:r>
            <a:endParaRPr kumimoji="0" lang="en-US" altLang="zh-CN" sz="6600" b="1"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endParaRPr>
          </a:p>
          <a:p>
            <a:r>
              <a:rPr kumimoji="0" lang="zh-CN" altLang="en-US" sz="6600" b="1"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rPr>
              <a:t>展</a:t>
            </a:r>
            <a:endParaRPr kumimoji="0" lang="en-US" altLang="zh-CN" sz="6600" b="1"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endParaRPr>
          </a:p>
          <a:p>
            <a:r>
              <a:rPr lang="zh-CN" altLang="en-US" sz="6600" b="1" dirty="0">
                <a:solidFill>
                  <a:schemeClr val="bg1"/>
                </a:solidFill>
              </a:rPr>
              <a:t>历</a:t>
            </a:r>
            <a:endParaRPr lang="en-US" altLang="zh-CN" sz="6600" b="1" dirty="0">
              <a:solidFill>
                <a:schemeClr val="bg1"/>
              </a:solidFill>
            </a:endParaRPr>
          </a:p>
          <a:p>
            <a:r>
              <a:rPr lang="zh-CN" altLang="en-US" sz="6600" b="1" dirty="0">
                <a:solidFill>
                  <a:schemeClr val="bg1"/>
                </a:solidFill>
              </a:rPr>
              <a:t>程</a:t>
            </a:r>
          </a:p>
        </p:txBody>
      </p:sp>
      <p:sp>
        <p:nvSpPr>
          <p:cNvPr id="51" name="文本框 50">
            <a:extLst>
              <a:ext uri="{FF2B5EF4-FFF2-40B4-BE49-F238E27FC236}">
                <a16:creationId xmlns:a16="http://schemas.microsoft.com/office/drawing/2014/main" id="{2F47AA90-A465-42FB-B63C-7A4E2A08322C}"/>
              </a:ext>
            </a:extLst>
          </p:cNvPr>
          <p:cNvSpPr txBox="1"/>
          <p:nvPr/>
        </p:nvSpPr>
        <p:spPr>
          <a:xfrm>
            <a:off x="3403662" y="287777"/>
            <a:ext cx="3283183" cy="1901483"/>
          </a:xfrm>
          <a:prstGeom prst="rect">
            <a:avLst/>
          </a:prstGeom>
          <a:noFill/>
        </p:spPr>
        <p:txBody>
          <a:bodyPr wrap="square" rtlCol="0">
            <a:spAutoFit/>
          </a:bodyPr>
          <a:lstStyle/>
          <a:p>
            <a:pPr>
              <a:lnSpc>
                <a:spcPct val="150000"/>
              </a:lnSpc>
            </a:pPr>
            <a:r>
              <a:rPr lang="zh-CN" altLang="en-US" sz="1600" b="1" dirty="0">
                <a:solidFill>
                  <a:schemeClr val="bg1"/>
                </a:solidFill>
                <a:latin typeface="等线" panose="020F0502020204030204"/>
                <a:ea typeface="等线" panose="02010600030101010101" pitchFamily="2" charset="-122"/>
              </a:rPr>
              <a:t>这里我会写一段话大致描述这部分内容这里我会写一段话大致描述这部分内容这里我会写一段话大致描述这部分内容这里我会写一段话大致描述这部分内容</a:t>
            </a:r>
            <a:endParaRPr lang="zh-CN" altLang="en-US" sz="1600" b="1" dirty="0">
              <a:solidFill>
                <a:schemeClr val="bg1"/>
              </a:solidFill>
            </a:endParaRPr>
          </a:p>
        </p:txBody>
      </p:sp>
      <p:cxnSp>
        <p:nvCxnSpPr>
          <p:cNvPr id="53" name="直接连接符 52">
            <a:extLst>
              <a:ext uri="{FF2B5EF4-FFF2-40B4-BE49-F238E27FC236}">
                <a16:creationId xmlns:a16="http://schemas.microsoft.com/office/drawing/2014/main" id="{837B4ED0-F164-4165-AF87-E02BF394DB0A}"/>
              </a:ext>
            </a:extLst>
          </p:cNvPr>
          <p:cNvCxnSpPr>
            <a:cxnSpLocks/>
          </p:cNvCxnSpPr>
          <p:nvPr/>
        </p:nvCxnSpPr>
        <p:spPr>
          <a:xfrm>
            <a:off x="3325162" y="451978"/>
            <a:ext cx="0" cy="1319673"/>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8" name="组合 57">
            <a:extLst>
              <a:ext uri="{FF2B5EF4-FFF2-40B4-BE49-F238E27FC236}">
                <a16:creationId xmlns:a16="http://schemas.microsoft.com/office/drawing/2014/main" id="{FDD20A30-CD4B-4053-9425-61BEF5F17B1A}"/>
              </a:ext>
            </a:extLst>
          </p:cNvPr>
          <p:cNvGrpSpPr/>
          <p:nvPr/>
        </p:nvGrpSpPr>
        <p:grpSpPr>
          <a:xfrm>
            <a:off x="339023" y="4880162"/>
            <a:ext cx="161998" cy="511211"/>
            <a:chOff x="161852" y="5444712"/>
            <a:chExt cx="255223" cy="805398"/>
          </a:xfrm>
        </p:grpSpPr>
        <p:sp>
          <p:nvSpPr>
            <p:cNvPr id="55" name="等腰三角形 54">
              <a:extLst>
                <a:ext uri="{FF2B5EF4-FFF2-40B4-BE49-F238E27FC236}">
                  <a16:creationId xmlns:a16="http://schemas.microsoft.com/office/drawing/2014/main" id="{D402396B-06AA-4604-8D80-32D1C3DF9710}"/>
                </a:ext>
              </a:extLst>
            </p:cNvPr>
            <p:cNvSpPr/>
            <p:nvPr/>
          </p:nvSpPr>
          <p:spPr>
            <a:xfrm>
              <a:off x="161852" y="5444712"/>
              <a:ext cx="255223" cy="22002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a:extLst>
                <a:ext uri="{FF2B5EF4-FFF2-40B4-BE49-F238E27FC236}">
                  <a16:creationId xmlns:a16="http://schemas.microsoft.com/office/drawing/2014/main" id="{142A5EE9-B761-4265-A89D-15F3FB32EDE7}"/>
                </a:ext>
              </a:extLst>
            </p:cNvPr>
            <p:cNvSpPr/>
            <p:nvPr/>
          </p:nvSpPr>
          <p:spPr>
            <a:xfrm>
              <a:off x="161852" y="5737401"/>
              <a:ext cx="255223" cy="22002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a:extLst>
                <a:ext uri="{FF2B5EF4-FFF2-40B4-BE49-F238E27FC236}">
                  <a16:creationId xmlns:a16="http://schemas.microsoft.com/office/drawing/2014/main" id="{6059CE2B-39B8-45A7-9CC5-5C4C35490DC5}"/>
                </a:ext>
              </a:extLst>
            </p:cNvPr>
            <p:cNvSpPr/>
            <p:nvPr/>
          </p:nvSpPr>
          <p:spPr>
            <a:xfrm>
              <a:off x="161852" y="6030090"/>
              <a:ext cx="255223" cy="22002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a:extLst>
              <a:ext uri="{FF2B5EF4-FFF2-40B4-BE49-F238E27FC236}">
                <a16:creationId xmlns:a16="http://schemas.microsoft.com/office/drawing/2014/main" id="{DBD2C0F2-A1CC-4D8E-BF44-4EBDD7C28514}"/>
              </a:ext>
            </a:extLst>
          </p:cNvPr>
          <p:cNvCxnSpPr>
            <a:cxnSpLocks/>
          </p:cNvCxnSpPr>
          <p:nvPr/>
        </p:nvCxnSpPr>
        <p:spPr>
          <a:xfrm>
            <a:off x="420022" y="5446737"/>
            <a:ext cx="0" cy="583353"/>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0" name="组合 69">
            <a:extLst>
              <a:ext uri="{FF2B5EF4-FFF2-40B4-BE49-F238E27FC236}">
                <a16:creationId xmlns:a16="http://schemas.microsoft.com/office/drawing/2014/main" id="{93A46E9B-674A-4603-8415-52C910E8A94B}"/>
              </a:ext>
            </a:extLst>
          </p:cNvPr>
          <p:cNvGrpSpPr/>
          <p:nvPr/>
        </p:nvGrpSpPr>
        <p:grpSpPr>
          <a:xfrm rot="2739939">
            <a:off x="6857367" y="1679810"/>
            <a:ext cx="5157507" cy="8663131"/>
            <a:chOff x="5920500" y="5495649"/>
            <a:chExt cx="4446647" cy="7469090"/>
          </a:xfrm>
        </p:grpSpPr>
        <p:sp>
          <p:nvSpPr>
            <p:cNvPr id="61" name="等腰三角形 60">
              <a:extLst>
                <a:ext uri="{FF2B5EF4-FFF2-40B4-BE49-F238E27FC236}">
                  <a16:creationId xmlns:a16="http://schemas.microsoft.com/office/drawing/2014/main" id="{88387FBB-AACA-468B-91A9-583A6E989D7B}"/>
                </a:ext>
              </a:extLst>
            </p:cNvPr>
            <p:cNvSpPr/>
            <p:nvPr/>
          </p:nvSpPr>
          <p:spPr>
            <a:xfrm>
              <a:off x="5920500" y="5495649"/>
              <a:ext cx="4446647" cy="1967619"/>
            </a:xfrm>
            <a:prstGeom prst="triangle">
              <a:avLst/>
            </a:prstGeom>
            <a:gradFill>
              <a:gsLst>
                <a:gs pos="0">
                  <a:schemeClr val="bg1">
                    <a:alpha val="21000"/>
                  </a:schemeClr>
                </a:gs>
                <a:gs pos="8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a:extLst>
                <a:ext uri="{FF2B5EF4-FFF2-40B4-BE49-F238E27FC236}">
                  <a16:creationId xmlns:a16="http://schemas.microsoft.com/office/drawing/2014/main" id="{72E9E59B-9C6D-4A5C-92C7-6C2329980633}"/>
                </a:ext>
              </a:extLst>
            </p:cNvPr>
            <p:cNvSpPr/>
            <p:nvPr/>
          </p:nvSpPr>
          <p:spPr>
            <a:xfrm>
              <a:off x="5920500" y="6281574"/>
              <a:ext cx="4446647" cy="1967619"/>
            </a:xfrm>
            <a:prstGeom prst="triangle">
              <a:avLst/>
            </a:prstGeom>
            <a:gradFill>
              <a:gsLst>
                <a:gs pos="0">
                  <a:schemeClr val="bg1">
                    <a:alpha val="21000"/>
                  </a:schemeClr>
                </a:gs>
                <a:gs pos="8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a:extLst>
                <a:ext uri="{FF2B5EF4-FFF2-40B4-BE49-F238E27FC236}">
                  <a16:creationId xmlns:a16="http://schemas.microsoft.com/office/drawing/2014/main" id="{7573A15E-2803-4383-9D20-F1C97D6A133A}"/>
                </a:ext>
              </a:extLst>
            </p:cNvPr>
            <p:cNvSpPr/>
            <p:nvPr/>
          </p:nvSpPr>
          <p:spPr>
            <a:xfrm>
              <a:off x="5920500" y="7067498"/>
              <a:ext cx="4446647" cy="1967619"/>
            </a:xfrm>
            <a:prstGeom prst="triangle">
              <a:avLst/>
            </a:prstGeom>
            <a:gradFill>
              <a:gsLst>
                <a:gs pos="0">
                  <a:schemeClr val="bg1">
                    <a:alpha val="21000"/>
                  </a:schemeClr>
                </a:gs>
                <a:gs pos="8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a:extLst>
                <a:ext uri="{FF2B5EF4-FFF2-40B4-BE49-F238E27FC236}">
                  <a16:creationId xmlns:a16="http://schemas.microsoft.com/office/drawing/2014/main" id="{4445A0A6-417D-4DDF-85C3-99BE41F844AE}"/>
                </a:ext>
              </a:extLst>
            </p:cNvPr>
            <p:cNvSpPr/>
            <p:nvPr/>
          </p:nvSpPr>
          <p:spPr>
            <a:xfrm>
              <a:off x="5920500" y="7853422"/>
              <a:ext cx="4446647" cy="1967619"/>
            </a:xfrm>
            <a:prstGeom prst="triangle">
              <a:avLst/>
            </a:prstGeom>
            <a:gradFill>
              <a:gsLst>
                <a:gs pos="0">
                  <a:schemeClr val="bg1">
                    <a:alpha val="21000"/>
                  </a:schemeClr>
                </a:gs>
                <a:gs pos="8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a:extLst>
                <a:ext uri="{FF2B5EF4-FFF2-40B4-BE49-F238E27FC236}">
                  <a16:creationId xmlns:a16="http://schemas.microsoft.com/office/drawing/2014/main" id="{83AC0F2B-B142-4CA8-A735-B2A584FC6427}"/>
                </a:ext>
              </a:extLst>
            </p:cNvPr>
            <p:cNvSpPr/>
            <p:nvPr/>
          </p:nvSpPr>
          <p:spPr>
            <a:xfrm>
              <a:off x="5920500" y="8639346"/>
              <a:ext cx="4446647" cy="1967619"/>
            </a:xfrm>
            <a:prstGeom prst="triangle">
              <a:avLst/>
            </a:prstGeom>
            <a:gradFill>
              <a:gsLst>
                <a:gs pos="0">
                  <a:schemeClr val="bg1">
                    <a:alpha val="21000"/>
                  </a:schemeClr>
                </a:gs>
                <a:gs pos="8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a:extLst>
                <a:ext uri="{FF2B5EF4-FFF2-40B4-BE49-F238E27FC236}">
                  <a16:creationId xmlns:a16="http://schemas.microsoft.com/office/drawing/2014/main" id="{37E2486C-3326-43D6-992F-E21FAD920F0A}"/>
                </a:ext>
              </a:extLst>
            </p:cNvPr>
            <p:cNvSpPr/>
            <p:nvPr/>
          </p:nvSpPr>
          <p:spPr>
            <a:xfrm>
              <a:off x="5920500" y="9425270"/>
              <a:ext cx="4446647" cy="1967619"/>
            </a:xfrm>
            <a:prstGeom prst="triangle">
              <a:avLst/>
            </a:prstGeom>
            <a:gradFill>
              <a:gsLst>
                <a:gs pos="0">
                  <a:schemeClr val="bg1">
                    <a:alpha val="21000"/>
                  </a:schemeClr>
                </a:gs>
                <a:gs pos="8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a:extLst>
                <a:ext uri="{FF2B5EF4-FFF2-40B4-BE49-F238E27FC236}">
                  <a16:creationId xmlns:a16="http://schemas.microsoft.com/office/drawing/2014/main" id="{162733C1-CB92-4E2D-B90D-36D6FFB837C9}"/>
                </a:ext>
              </a:extLst>
            </p:cNvPr>
            <p:cNvSpPr/>
            <p:nvPr/>
          </p:nvSpPr>
          <p:spPr>
            <a:xfrm>
              <a:off x="5920500" y="10211195"/>
              <a:ext cx="4446647" cy="1967619"/>
            </a:xfrm>
            <a:prstGeom prst="triangle">
              <a:avLst/>
            </a:prstGeom>
            <a:gradFill>
              <a:gsLst>
                <a:gs pos="0">
                  <a:schemeClr val="bg1">
                    <a:alpha val="21000"/>
                  </a:schemeClr>
                </a:gs>
                <a:gs pos="8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a:extLst>
                <a:ext uri="{FF2B5EF4-FFF2-40B4-BE49-F238E27FC236}">
                  <a16:creationId xmlns:a16="http://schemas.microsoft.com/office/drawing/2014/main" id="{18F513CC-1254-431F-A517-B56BD8483669}"/>
                </a:ext>
              </a:extLst>
            </p:cNvPr>
            <p:cNvSpPr/>
            <p:nvPr/>
          </p:nvSpPr>
          <p:spPr>
            <a:xfrm>
              <a:off x="5920500" y="10997120"/>
              <a:ext cx="4446647" cy="1967619"/>
            </a:xfrm>
            <a:prstGeom prst="triangle">
              <a:avLst/>
            </a:prstGeom>
            <a:gradFill>
              <a:gsLst>
                <a:gs pos="0">
                  <a:schemeClr val="bg1">
                    <a:alpha val="21000"/>
                  </a:schemeClr>
                </a:gs>
                <a:gs pos="8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746120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34A840B1-07DE-49BF-8714-48BAB0CA307B}"/>
              </a:ext>
            </a:extLst>
          </p:cNvPr>
          <p:cNvPicPr>
            <a:picLocks noChangeAspect="1"/>
          </p:cNvPicPr>
          <p:nvPr/>
        </p:nvPicPr>
        <p:blipFill>
          <a:blip r:embed="rId3"/>
          <a:stretch>
            <a:fillRect/>
          </a:stretch>
        </p:blipFill>
        <p:spPr>
          <a:xfrm>
            <a:off x="0" y="4383289"/>
            <a:ext cx="12192000" cy="2474976"/>
          </a:xfrm>
          <a:prstGeom prst="rect">
            <a:avLst/>
          </a:prstGeom>
        </p:spPr>
      </p:pic>
      <p:pic>
        <p:nvPicPr>
          <p:cNvPr id="18" name="图片 17">
            <a:extLst>
              <a:ext uri="{FF2B5EF4-FFF2-40B4-BE49-F238E27FC236}">
                <a16:creationId xmlns:a16="http://schemas.microsoft.com/office/drawing/2014/main" id="{8AC32C26-6A32-4C40-BD7A-58F38CA2E189}"/>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4700"/>
                    </a14:imgEffect>
                  </a14:imgLayer>
                </a14:imgProps>
              </a:ext>
            </a:extLst>
          </a:blip>
          <a:stretch>
            <a:fillRect/>
          </a:stretch>
        </p:blipFill>
        <p:spPr>
          <a:xfrm>
            <a:off x="0" y="-1004"/>
            <a:ext cx="12192000" cy="1463040"/>
          </a:xfrm>
          <a:prstGeom prst="rect">
            <a:avLst/>
          </a:prstGeom>
        </p:spPr>
      </p:pic>
      <p:sp>
        <p:nvSpPr>
          <p:cNvPr id="38" name="矩形: 圆角 37">
            <a:extLst>
              <a:ext uri="{FF2B5EF4-FFF2-40B4-BE49-F238E27FC236}">
                <a16:creationId xmlns:a16="http://schemas.microsoft.com/office/drawing/2014/main" id="{46CD227A-0D28-4FA3-990E-9661E7102837}"/>
              </a:ext>
            </a:extLst>
          </p:cNvPr>
          <p:cNvSpPr/>
          <p:nvPr/>
        </p:nvSpPr>
        <p:spPr>
          <a:xfrm>
            <a:off x="696687" y="1573198"/>
            <a:ext cx="10798626" cy="4437318"/>
          </a:xfrm>
          <a:prstGeom prst="roundRect">
            <a:avLst>
              <a:gd name="adj" fmla="val 2290"/>
            </a:avLst>
          </a:prstGeom>
          <a:solidFill>
            <a:schemeClr val="bg1">
              <a:alpha val="76000"/>
            </a:schemeClr>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B020C37F-ED5E-466B-998A-3B43C74EDB91}"/>
              </a:ext>
            </a:extLst>
          </p:cNvPr>
          <p:cNvGrpSpPr/>
          <p:nvPr/>
        </p:nvGrpSpPr>
        <p:grpSpPr>
          <a:xfrm>
            <a:off x="3495040" y="466235"/>
            <a:ext cx="5201920" cy="636004"/>
            <a:chOff x="3495040" y="466235"/>
            <a:chExt cx="5201920" cy="636004"/>
          </a:xfrm>
        </p:grpSpPr>
        <p:sp>
          <p:nvSpPr>
            <p:cNvPr id="41" name="矩形: 圆角 40">
              <a:extLst>
                <a:ext uri="{FF2B5EF4-FFF2-40B4-BE49-F238E27FC236}">
                  <a16:creationId xmlns:a16="http://schemas.microsoft.com/office/drawing/2014/main" id="{99A6EFEC-2608-46AF-9432-338A2A5EEE2C}"/>
                </a:ext>
              </a:extLst>
            </p:cNvPr>
            <p:cNvSpPr/>
            <p:nvPr/>
          </p:nvSpPr>
          <p:spPr>
            <a:xfrm>
              <a:off x="3495040" y="466235"/>
              <a:ext cx="5201920" cy="636004"/>
            </a:xfrm>
            <a:prstGeom prst="roundRect">
              <a:avLst>
                <a:gd name="adj" fmla="val 50000"/>
              </a:avLst>
            </a:prstGeom>
            <a:gradFill>
              <a:gsLst>
                <a:gs pos="99000">
                  <a:srgbClr val="0066FF"/>
                </a:gs>
                <a:gs pos="0">
                  <a:srgbClr val="1A80F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9B204D68-A253-4294-9D33-46301623E131}"/>
                </a:ext>
              </a:extLst>
            </p:cNvPr>
            <p:cNvSpPr txBox="1"/>
            <p:nvPr/>
          </p:nvSpPr>
          <p:spPr>
            <a:xfrm>
              <a:off x="4206241" y="491850"/>
              <a:ext cx="3779518" cy="584775"/>
            </a:xfrm>
            <a:prstGeom prst="rect">
              <a:avLst/>
            </a:prstGeom>
            <a:noFill/>
          </p:spPr>
          <p:txBody>
            <a:bodyPr wrap="square" rtlCol="0">
              <a:spAutoFit/>
            </a:bodyPr>
            <a:lstStyle/>
            <a:p>
              <a:pPr algn="dist"/>
              <a:r>
                <a:rPr kumimoji="0" lang="zh-CN" altLang="en-US" sz="3200" b="1"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rPr>
                <a:t>这里是标题内容</a:t>
              </a:r>
              <a:endParaRPr lang="zh-CN" altLang="en-US" sz="3200" b="1" dirty="0">
                <a:solidFill>
                  <a:schemeClr val="bg1"/>
                </a:solidFill>
              </a:endParaRPr>
            </a:p>
          </p:txBody>
        </p:sp>
        <p:grpSp>
          <p:nvGrpSpPr>
            <p:cNvPr id="44" name="组合 43">
              <a:extLst>
                <a:ext uri="{FF2B5EF4-FFF2-40B4-BE49-F238E27FC236}">
                  <a16:creationId xmlns:a16="http://schemas.microsoft.com/office/drawing/2014/main" id="{C79EE9AD-C70D-4B91-8982-D58E37B7B8ED}"/>
                </a:ext>
              </a:extLst>
            </p:cNvPr>
            <p:cNvGrpSpPr/>
            <p:nvPr/>
          </p:nvGrpSpPr>
          <p:grpSpPr>
            <a:xfrm>
              <a:off x="7832985" y="471091"/>
              <a:ext cx="685901" cy="626292"/>
              <a:chOff x="7832985" y="238770"/>
              <a:chExt cx="685901" cy="626292"/>
            </a:xfrm>
          </p:grpSpPr>
          <p:sp>
            <p:nvSpPr>
              <p:cNvPr id="49" name="任意多边形: 形状 48">
                <a:extLst>
                  <a:ext uri="{FF2B5EF4-FFF2-40B4-BE49-F238E27FC236}">
                    <a16:creationId xmlns:a16="http://schemas.microsoft.com/office/drawing/2014/main" id="{7A9BA880-27BF-4984-8F9E-9DE26E03F40D}"/>
                  </a:ext>
                </a:extLst>
              </p:cNvPr>
              <p:cNvSpPr/>
              <p:nvPr/>
            </p:nvSpPr>
            <p:spPr>
              <a:xfrm rot="19011503">
                <a:off x="7832985" y="388898"/>
                <a:ext cx="305546" cy="326038"/>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形状 49">
                <a:extLst>
                  <a:ext uri="{FF2B5EF4-FFF2-40B4-BE49-F238E27FC236}">
                    <a16:creationId xmlns:a16="http://schemas.microsoft.com/office/drawing/2014/main" id="{0A4317CA-10E5-4DEA-BE2E-A6CE02D85763}"/>
                  </a:ext>
                </a:extLst>
              </p:cNvPr>
              <p:cNvSpPr/>
              <p:nvPr/>
            </p:nvSpPr>
            <p:spPr>
              <a:xfrm rot="19011503">
                <a:off x="7931958" y="238770"/>
                <a:ext cx="586928" cy="626292"/>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5" name="任意多边形: 形状 54">
                <a:extLst>
                  <a:ext uri="{FF2B5EF4-FFF2-40B4-BE49-F238E27FC236}">
                    <a16:creationId xmlns:a16="http://schemas.microsoft.com/office/drawing/2014/main" id="{38753D4B-F23C-4F9E-BA02-70EE916A9358}"/>
                  </a:ext>
                </a:extLst>
              </p:cNvPr>
              <p:cNvSpPr/>
              <p:nvPr/>
            </p:nvSpPr>
            <p:spPr>
              <a:xfrm rot="19011503">
                <a:off x="7914151" y="326516"/>
                <a:ext cx="422466" cy="450800"/>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5" name="组合 44">
              <a:extLst>
                <a:ext uri="{FF2B5EF4-FFF2-40B4-BE49-F238E27FC236}">
                  <a16:creationId xmlns:a16="http://schemas.microsoft.com/office/drawing/2014/main" id="{E8363741-5C59-4034-A1B1-31F081E2B110}"/>
                </a:ext>
              </a:extLst>
            </p:cNvPr>
            <p:cNvGrpSpPr/>
            <p:nvPr/>
          </p:nvGrpSpPr>
          <p:grpSpPr>
            <a:xfrm flipH="1">
              <a:off x="3640344" y="471091"/>
              <a:ext cx="685901" cy="626292"/>
              <a:chOff x="7832985" y="238770"/>
              <a:chExt cx="685901" cy="626292"/>
            </a:xfrm>
          </p:grpSpPr>
          <p:sp>
            <p:nvSpPr>
              <p:cNvPr id="46" name="任意多边形: 形状 45">
                <a:extLst>
                  <a:ext uri="{FF2B5EF4-FFF2-40B4-BE49-F238E27FC236}">
                    <a16:creationId xmlns:a16="http://schemas.microsoft.com/office/drawing/2014/main" id="{C2E8389E-269B-469C-8E39-D231B2F785B5}"/>
                  </a:ext>
                </a:extLst>
              </p:cNvPr>
              <p:cNvSpPr/>
              <p:nvPr/>
            </p:nvSpPr>
            <p:spPr>
              <a:xfrm rot="19011503">
                <a:off x="7832985" y="388898"/>
                <a:ext cx="305546" cy="326038"/>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任意多边形: 形状 46">
                <a:extLst>
                  <a:ext uri="{FF2B5EF4-FFF2-40B4-BE49-F238E27FC236}">
                    <a16:creationId xmlns:a16="http://schemas.microsoft.com/office/drawing/2014/main" id="{5935B492-0605-4165-A76A-F06184923A0B}"/>
                  </a:ext>
                </a:extLst>
              </p:cNvPr>
              <p:cNvSpPr/>
              <p:nvPr/>
            </p:nvSpPr>
            <p:spPr>
              <a:xfrm rot="19011503">
                <a:off x="7931958" y="238770"/>
                <a:ext cx="586928" cy="626292"/>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形状 47">
                <a:extLst>
                  <a:ext uri="{FF2B5EF4-FFF2-40B4-BE49-F238E27FC236}">
                    <a16:creationId xmlns:a16="http://schemas.microsoft.com/office/drawing/2014/main" id="{D945F75D-514C-4D73-BEE6-41B4A7B05027}"/>
                  </a:ext>
                </a:extLst>
              </p:cNvPr>
              <p:cNvSpPr/>
              <p:nvPr/>
            </p:nvSpPr>
            <p:spPr>
              <a:xfrm rot="19011503">
                <a:off x="7914151" y="326516"/>
                <a:ext cx="422466" cy="450800"/>
              </a:xfrm>
              <a:custGeom>
                <a:avLst/>
                <a:gdLst>
                  <a:gd name="connsiteX0" fmla="*/ 366623 w 366623"/>
                  <a:gd name="connsiteY0" fmla="*/ 0 h 391211"/>
                  <a:gd name="connsiteX1" fmla="*/ 366623 w 366623"/>
                  <a:gd name="connsiteY1" fmla="*/ 250071 h 391211"/>
                  <a:gd name="connsiteX2" fmla="*/ 225483 w 366623"/>
                  <a:gd name="connsiteY2" fmla="*/ 391211 h 391211"/>
                  <a:gd name="connsiteX3" fmla="*/ 0 w 366623"/>
                  <a:gd name="connsiteY3" fmla="*/ 391211 h 391211"/>
                </a:gdLst>
                <a:ahLst/>
                <a:cxnLst>
                  <a:cxn ang="0">
                    <a:pos x="connsiteX0" y="connsiteY0"/>
                  </a:cxn>
                  <a:cxn ang="0">
                    <a:pos x="connsiteX1" y="connsiteY1"/>
                  </a:cxn>
                  <a:cxn ang="0">
                    <a:pos x="connsiteX2" y="connsiteY2"/>
                  </a:cxn>
                  <a:cxn ang="0">
                    <a:pos x="connsiteX3" y="connsiteY3"/>
                  </a:cxn>
                </a:cxnLst>
                <a:rect l="l" t="t" r="r" b="b"/>
                <a:pathLst>
                  <a:path w="366623" h="391211">
                    <a:moveTo>
                      <a:pt x="366623" y="0"/>
                    </a:moveTo>
                    <a:lnTo>
                      <a:pt x="366623" y="250071"/>
                    </a:lnTo>
                    <a:cubicBezTo>
                      <a:pt x="366623" y="328020"/>
                      <a:pt x="303432" y="391211"/>
                      <a:pt x="225483" y="391211"/>
                    </a:cubicBezTo>
                    <a:lnTo>
                      <a:pt x="0" y="391211"/>
                    </a:lnTo>
                    <a:close/>
                  </a:path>
                </a:pathLst>
              </a:custGeom>
              <a:gradFill>
                <a:gsLst>
                  <a:gs pos="100000">
                    <a:schemeClr val="bg1">
                      <a:alpha val="32000"/>
                    </a:schemeClr>
                  </a:gs>
                  <a:gs pos="57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pic>
        <p:nvPicPr>
          <p:cNvPr id="28" name="图片 27" descr="城市的高楼大厦&#10;&#10;描述已自动生成">
            <a:extLst>
              <a:ext uri="{FF2B5EF4-FFF2-40B4-BE49-F238E27FC236}">
                <a16:creationId xmlns:a16="http://schemas.microsoft.com/office/drawing/2014/main" id="{2BF4129C-BEA5-41F9-A95E-6F2F207A16B9}"/>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8681991" y="1927353"/>
            <a:ext cx="1890393" cy="1890393"/>
          </a:xfrm>
          <a:custGeom>
            <a:avLst/>
            <a:gdLst>
              <a:gd name="connsiteX0" fmla="*/ 1749279 w 3451853"/>
              <a:gd name="connsiteY0" fmla="*/ 42 h 3451853"/>
              <a:gd name="connsiteX1" fmla="*/ 2066268 w 3451853"/>
              <a:gd name="connsiteY1" fmla="*/ 136397 h 3451853"/>
              <a:gd name="connsiteX2" fmla="*/ 3324083 w 3451853"/>
              <a:gd name="connsiteY2" fmla="*/ 1428716 h 3451853"/>
              <a:gd name="connsiteX3" fmla="*/ 3315457 w 3451853"/>
              <a:gd name="connsiteY3" fmla="*/ 2066269 h 3451853"/>
              <a:gd name="connsiteX4" fmla="*/ 2023138 w 3451853"/>
              <a:gd name="connsiteY4" fmla="*/ 3324083 h 3451853"/>
              <a:gd name="connsiteX5" fmla="*/ 1385586 w 3451853"/>
              <a:gd name="connsiteY5" fmla="*/ 3315457 h 3451853"/>
              <a:gd name="connsiteX6" fmla="*/ 127771 w 3451853"/>
              <a:gd name="connsiteY6" fmla="*/ 2023138 h 3451853"/>
              <a:gd name="connsiteX7" fmla="*/ 136397 w 3451853"/>
              <a:gd name="connsiteY7" fmla="*/ 1385586 h 3451853"/>
              <a:gd name="connsiteX8" fmla="*/ 1428716 w 3451853"/>
              <a:gd name="connsiteY8" fmla="*/ 127771 h 3451853"/>
              <a:gd name="connsiteX9" fmla="*/ 1749279 w 3451853"/>
              <a:gd name="connsiteY9" fmla="*/ 42 h 345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1853" h="3451853">
                <a:moveTo>
                  <a:pt x="1749279" y="42"/>
                </a:moveTo>
                <a:cubicBezTo>
                  <a:pt x="1864653" y="1604"/>
                  <a:pt x="1979432" y="47179"/>
                  <a:pt x="2066268" y="136397"/>
                </a:cubicBezTo>
                <a:lnTo>
                  <a:pt x="3324083" y="1428716"/>
                </a:lnTo>
                <a:cubicBezTo>
                  <a:pt x="3497757" y="1607154"/>
                  <a:pt x="3493895" y="1892595"/>
                  <a:pt x="3315457" y="2066269"/>
                </a:cubicBezTo>
                <a:lnTo>
                  <a:pt x="2023138" y="3324083"/>
                </a:lnTo>
                <a:cubicBezTo>
                  <a:pt x="1844700" y="3497757"/>
                  <a:pt x="1559259" y="3493895"/>
                  <a:pt x="1385586" y="3315457"/>
                </a:cubicBezTo>
                <a:lnTo>
                  <a:pt x="127771" y="2023138"/>
                </a:lnTo>
                <a:cubicBezTo>
                  <a:pt x="-45903" y="1844701"/>
                  <a:pt x="-42040" y="1559259"/>
                  <a:pt x="136397" y="1385586"/>
                </a:cubicBezTo>
                <a:lnTo>
                  <a:pt x="1428716" y="127771"/>
                </a:lnTo>
                <a:cubicBezTo>
                  <a:pt x="1517935" y="40934"/>
                  <a:pt x="1633905" y="-1519"/>
                  <a:pt x="1749279" y="42"/>
                </a:cubicBezTo>
                <a:close/>
              </a:path>
            </a:pathLst>
          </a:custGeom>
        </p:spPr>
      </p:pic>
      <p:pic>
        <p:nvPicPr>
          <p:cNvPr id="30" name="图片 29" descr="城市的高楼大厦&#10;&#10;描述已自动生成">
            <a:extLst>
              <a:ext uri="{FF2B5EF4-FFF2-40B4-BE49-F238E27FC236}">
                <a16:creationId xmlns:a16="http://schemas.microsoft.com/office/drawing/2014/main" id="{828BF0EB-AA13-4769-932E-007E6D253B14}"/>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3831795" y="1927353"/>
            <a:ext cx="1890393" cy="1890393"/>
          </a:xfrm>
          <a:custGeom>
            <a:avLst/>
            <a:gdLst>
              <a:gd name="connsiteX0" fmla="*/ 1749279 w 3451853"/>
              <a:gd name="connsiteY0" fmla="*/ 42 h 3451853"/>
              <a:gd name="connsiteX1" fmla="*/ 2066269 w 3451853"/>
              <a:gd name="connsiteY1" fmla="*/ 136397 h 3451853"/>
              <a:gd name="connsiteX2" fmla="*/ 3324083 w 3451853"/>
              <a:gd name="connsiteY2" fmla="*/ 1428716 h 3451853"/>
              <a:gd name="connsiteX3" fmla="*/ 3315457 w 3451853"/>
              <a:gd name="connsiteY3" fmla="*/ 2066268 h 3451853"/>
              <a:gd name="connsiteX4" fmla="*/ 2023138 w 3451853"/>
              <a:gd name="connsiteY4" fmla="*/ 3324083 h 3451853"/>
              <a:gd name="connsiteX5" fmla="*/ 1385586 w 3451853"/>
              <a:gd name="connsiteY5" fmla="*/ 3315457 h 3451853"/>
              <a:gd name="connsiteX6" fmla="*/ 127771 w 3451853"/>
              <a:gd name="connsiteY6" fmla="*/ 2023138 h 3451853"/>
              <a:gd name="connsiteX7" fmla="*/ 136397 w 3451853"/>
              <a:gd name="connsiteY7" fmla="*/ 1385586 h 3451853"/>
              <a:gd name="connsiteX8" fmla="*/ 1428716 w 3451853"/>
              <a:gd name="connsiteY8" fmla="*/ 127771 h 3451853"/>
              <a:gd name="connsiteX9" fmla="*/ 1749279 w 3451853"/>
              <a:gd name="connsiteY9" fmla="*/ 42 h 345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1853" h="3451853">
                <a:moveTo>
                  <a:pt x="1749279" y="42"/>
                </a:moveTo>
                <a:cubicBezTo>
                  <a:pt x="1864653" y="1604"/>
                  <a:pt x="1979432" y="47179"/>
                  <a:pt x="2066269" y="136397"/>
                </a:cubicBezTo>
                <a:lnTo>
                  <a:pt x="3324083" y="1428716"/>
                </a:lnTo>
                <a:cubicBezTo>
                  <a:pt x="3497757" y="1607154"/>
                  <a:pt x="3493895" y="1892595"/>
                  <a:pt x="3315457" y="2066268"/>
                </a:cubicBezTo>
                <a:lnTo>
                  <a:pt x="2023138" y="3324083"/>
                </a:lnTo>
                <a:cubicBezTo>
                  <a:pt x="1844700" y="3497757"/>
                  <a:pt x="1559259" y="3493895"/>
                  <a:pt x="1385586" y="3315457"/>
                </a:cubicBezTo>
                <a:lnTo>
                  <a:pt x="127771" y="2023138"/>
                </a:lnTo>
                <a:cubicBezTo>
                  <a:pt x="-45903" y="1844700"/>
                  <a:pt x="-42041" y="1559259"/>
                  <a:pt x="136397" y="1385586"/>
                </a:cubicBezTo>
                <a:lnTo>
                  <a:pt x="1428716" y="127771"/>
                </a:lnTo>
                <a:cubicBezTo>
                  <a:pt x="1517935" y="40934"/>
                  <a:pt x="1633905" y="-1519"/>
                  <a:pt x="1749279" y="42"/>
                </a:cubicBezTo>
                <a:close/>
              </a:path>
            </a:pathLst>
          </a:custGeom>
        </p:spPr>
      </p:pic>
      <p:pic>
        <p:nvPicPr>
          <p:cNvPr id="31" name="图片 30" descr="城市的高楼大厦&#10;&#10;描述已自动生成">
            <a:extLst>
              <a:ext uri="{FF2B5EF4-FFF2-40B4-BE49-F238E27FC236}">
                <a16:creationId xmlns:a16="http://schemas.microsoft.com/office/drawing/2014/main" id="{4C68613A-50C6-42D3-B556-1F6BEF9D94AE}"/>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6262763" y="1927353"/>
            <a:ext cx="1890393" cy="1890393"/>
          </a:xfrm>
          <a:custGeom>
            <a:avLst/>
            <a:gdLst>
              <a:gd name="connsiteX0" fmla="*/ 1749279 w 3451853"/>
              <a:gd name="connsiteY0" fmla="*/ 42 h 3451853"/>
              <a:gd name="connsiteX1" fmla="*/ 2066269 w 3451853"/>
              <a:gd name="connsiteY1" fmla="*/ 136397 h 3451853"/>
              <a:gd name="connsiteX2" fmla="*/ 3324084 w 3451853"/>
              <a:gd name="connsiteY2" fmla="*/ 1428716 h 3451853"/>
              <a:gd name="connsiteX3" fmla="*/ 3315457 w 3451853"/>
              <a:gd name="connsiteY3" fmla="*/ 2066268 h 3451853"/>
              <a:gd name="connsiteX4" fmla="*/ 2023138 w 3451853"/>
              <a:gd name="connsiteY4" fmla="*/ 3324083 h 3451853"/>
              <a:gd name="connsiteX5" fmla="*/ 1385586 w 3451853"/>
              <a:gd name="connsiteY5" fmla="*/ 3315457 h 3451853"/>
              <a:gd name="connsiteX6" fmla="*/ 127771 w 3451853"/>
              <a:gd name="connsiteY6" fmla="*/ 2023138 h 3451853"/>
              <a:gd name="connsiteX7" fmla="*/ 136397 w 3451853"/>
              <a:gd name="connsiteY7" fmla="*/ 1385586 h 3451853"/>
              <a:gd name="connsiteX8" fmla="*/ 1428716 w 3451853"/>
              <a:gd name="connsiteY8" fmla="*/ 127771 h 3451853"/>
              <a:gd name="connsiteX9" fmla="*/ 1749279 w 3451853"/>
              <a:gd name="connsiteY9" fmla="*/ 42 h 345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1853" h="3451853">
                <a:moveTo>
                  <a:pt x="1749279" y="42"/>
                </a:moveTo>
                <a:cubicBezTo>
                  <a:pt x="1864653" y="1604"/>
                  <a:pt x="1979432" y="47179"/>
                  <a:pt x="2066269" y="136397"/>
                </a:cubicBezTo>
                <a:lnTo>
                  <a:pt x="3324084" y="1428716"/>
                </a:lnTo>
                <a:cubicBezTo>
                  <a:pt x="3497757" y="1607154"/>
                  <a:pt x="3493895" y="1892595"/>
                  <a:pt x="3315457" y="2066268"/>
                </a:cubicBezTo>
                <a:lnTo>
                  <a:pt x="2023138" y="3324083"/>
                </a:lnTo>
                <a:cubicBezTo>
                  <a:pt x="1844701" y="3497757"/>
                  <a:pt x="1559259" y="3493895"/>
                  <a:pt x="1385586" y="3315457"/>
                </a:cubicBezTo>
                <a:lnTo>
                  <a:pt x="127771" y="2023138"/>
                </a:lnTo>
                <a:cubicBezTo>
                  <a:pt x="-45903" y="1844700"/>
                  <a:pt x="-42041" y="1559259"/>
                  <a:pt x="136397" y="1385586"/>
                </a:cubicBezTo>
                <a:lnTo>
                  <a:pt x="1428716" y="127771"/>
                </a:lnTo>
                <a:cubicBezTo>
                  <a:pt x="1517935" y="40934"/>
                  <a:pt x="1633905" y="-1519"/>
                  <a:pt x="1749279" y="42"/>
                </a:cubicBezTo>
                <a:close/>
              </a:path>
            </a:pathLst>
          </a:custGeom>
        </p:spPr>
      </p:pic>
      <p:pic>
        <p:nvPicPr>
          <p:cNvPr id="32" name="图片 31" descr="城市的高楼大厦&#10;&#10;描述已自动生成">
            <a:extLst>
              <a:ext uri="{FF2B5EF4-FFF2-40B4-BE49-F238E27FC236}">
                <a16:creationId xmlns:a16="http://schemas.microsoft.com/office/drawing/2014/main" id="{BEAE8D36-4BE2-4968-9341-8384ABD9541A}"/>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1424306" y="1927353"/>
            <a:ext cx="1890393" cy="1890393"/>
          </a:xfrm>
          <a:custGeom>
            <a:avLst/>
            <a:gdLst>
              <a:gd name="connsiteX0" fmla="*/ 1749279 w 3451853"/>
              <a:gd name="connsiteY0" fmla="*/ 42 h 3451853"/>
              <a:gd name="connsiteX1" fmla="*/ 2066268 w 3451853"/>
              <a:gd name="connsiteY1" fmla="*/ 136397 h 3451853"/>
              <a:gd name="connsiteX2" fmla="*/ 3324083 w 3451853"/>
              <a:gd name="connsiteY2" fmla="*/ 1428716 h 3451853"/>
              <a:gd name="connsiteX3" fmla="*/ 3315457 w 3451853"/>
              <a:gd name="connsiteY3" fmla="*/ 2066268 h 3451853"/>
              <a:gd name="connsiteX4" fmla="*/ 2023138 w 3451853"/>
              <a:gd name="connsiteY4" fmla="*/ 3324083 h 3451853"/>
              <a:gd name="connsiteX5" fmla="*/ 1385585 w 3451853"/>
              <a:gd name="connsiteY5" fmla="*/ 3315457 h 3451853"/>
              <a:gd name="connsiteX6" fmla="*/ 127770 w 3451853"/>
              <a:gd name="connsiteY6" fmla="*/ 2023138 h 3451853"/>
              <a:gd name="connsiteX7" fmla="*/ 136397 w 3451853"/>
              <a:gd name="connsiteY7" fmla="*/ 1385586 h 3451853"/>
              <a:gd name="connsiteX8" fmla="*/ 1428716 w 3451853"/>
              <a:gd name="connsiteY8" fmla="*/ 127771 h 3451853"/>
              <a:gd name="connsiteX9" fmla="*/ 1749279 w 3451853"/>
              <a:gd name="connsiteY9" fmla="*/ 42 h 345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1853" h="3451853">
                <a:moveTo>
                  <a:pt x="1749279" y="42"/>
                </a:moveTo>
                <a:cubicBezTo>
                  <a:pt x="1864653" y="1603"/>
                  <a:pt x="1979432" y="47178"/>
                  <a:pt x="2066268" y="136397"/>
                </a:cubicBezTo>
                <a:lnTo>
                  <a:pt x="3324083" y="1428716"/>
                </a:lnTo>
                <a:cubicBezTo>
                  <a:pt x="3497757" y="1607154"/>
                  <a:pt x="3493895" y="1892595"/>
                  <a:pt x="3315457" y="2066268"/>
                </a:cubicBezTo>
                <a:lnTo>
                  <a:pt x="2023138" y="3324083"/>
                </a:lnTo>
                <a:cubicBezTo>
                  <a:pt x="1844700" y="3497757"/>
                  <a:pt x="1559259" y="3493895"/>
                  <a:pt x="1385585" y="3315457"/>
                </a:cubicBezTo>
                <a:lnTo>
                  <a:pt x="127770" y="2023138"/>
                </a:lnTo>
                <a:cubicBezTo>
                  <a:pt x="-45903" y="1844700"/>
                  <a:pt x="-42041" y="1559259"/>
                  <a:pt x="136397" y="1385586"/>
                </a:cubicBezTo>
                <a:lnTo>
                  <a:pt x="1428716" y="127771"/>
                </a:lnTo>
                <a:cubicBezTo>
                  <a:pt x="1517935" y="40934"/>
                  <a:pt x="1633905" y="-1519"/>
                  <a:pt x="1749279" y="42"/>
                </a:cubicBezTo>
                <a:close/>
              </a:path>
            </a:pathLst>
          </a:custGeom>
        </p:spPr>
      </p:pic>
      <p:sp>
        <p:nvSpPr>
          <p:cNvPr id="33" name="矩形: 圆角 32">
            <a:extLst>
              <a:ext uri="{FF2B5EF4-FFF2-40B4-BE49-F238E27FC236}">
                <a16:creationId xmlns:a16="http://schemas.microsoft.com/office/drawing/2014/main" id="{29D6B1B5-C8A1-486F-90D0-319D3508440E}"/>
              </a:ext>
            </a:extLst>
          </p:cNvPr>
          <p:cNvSpPr/>
          <p:nvPr/>
        </p:nvSpPr>
        <p:spPr>
          <a:xfrm rot="2746511">
            <a:off x="1625979" y="2213027"/>
            <a:ext cx="1487047" cy="1487047"/>
          </a:xfrm>
          <a:prstGeom prst="roundRect">
            <a:avLst/>
          </a:prstGeom>
          <a:gradFill>
            <a:gsLst>
              <a:gs pos="0">
                <a:srgbClr val="0066FF"/>
              </a:gs>
              <a:gs pos="80000">
                <a:srgbClr val="0066FF">
                  <a:alpha val="42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圆角 50">
            <a:extLst>
              <a:ext uri="{FF2B5EF4-FFF2-40B4-BE49-F238E27FC236}">
                <a16:creationId xmlns:a16="http://schemas.microsoft.com/office/drawing/2014/main" id="{34DCB091-A843-4F32-9E58-05332AC8D748}"/>
              </a:ext>
            </a:extLst>
          </p:cNvPr>
          <p:cNvSpPr/>
          <p:nvPr/>
        </p:nvSpPr>
        <p:spPr>
          <a:xfrm rot="2746511">
            <a:off x="4033468" y="2213027"/>
            <a:ext cx="1487047" cy="1487047"/>
          </a:xfrm>
          <a:prstGeom prst="roundRect">
            <a:avLst/>
          </a:prstGeom>
          <a:gradFill>
            <a:gsLst>
              <a:gs pos="0">
                <a:srgbClr val="0066FF"/>
              </a:gs>
              <a:gs pos="80000">
                <a:srgbClr val="0066FF">
                  <a:alpha val="42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a:extLst>
              <a:ext uri="{FF2B5EF4-FFF2-40B4-BE49-F238E27FC236}">
                <a16:creationId xmlns:a16="http://schemas.microsoft.com/office/drawing/2014/main" id="{298C4FDC-95D2-4F5B-BE90-C33FD79EA2C3}"/>
              </a:ext>
            </a:extLst>
          </p:cNvPr>
          <p:cNvSpPr/>
          <p:nvPr/>
        </p:nvSpPr>
        <p:spPr>
          <a:xfrm rot="2746511">
            <a:off x="6464435" y="2213027"/>
            <a:ext cx="1487047" cy="1487047"/>
          </a:xfrm>
          <a:prstGeom prst="roundRect">
            <a:avLst/>
          </a:prstGeom>
          <a:gradFill>
            <a:gsLst>
              <a:gs pos="0">
                <a:srgbClr val="0066FF"/>
              </a:gs>
              <a:gs pos="80000">
                <a:srgbClr val="0066FF">
                  <a:alpha val="42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a:extLst>
              <a:ext uri="{FF2B5EF4-FFF2-40B4-BE49-F238E27FC236}">
                <a16:creationId xmlns:a16="http://schemas.microsoft.com/office/drawing/2014/main" id="{42BB25C0-7C80-41B1-B735-CBDBDB87A1BD}"/>
              </a:ext>
            </a:extLst>
          </p:cNvPr>
          <p:cNvSpPr/>
          <p:nvPr/>
        </p:nvSpPr>
        <p:spPr>
          <a:xfrm rot="2746511">
            <a:off x="8883664" y="2213027"/>
            <a:ext cx="1487047" cy="1487047"/>
          </a:xfrm>
          <a:prstGeom prst="roundRect">
            <a:avLst/>
          </a:prstGeom>
          <a:gradFill>
            <a:gsLst>
              <a:gs pos="0">
                <a:srgbClr val="0066FF"/>
              </a:gs>
              <a:gs pos="80000">
                <a:srgbClr val="0066FF">
                  <a:alpha val="42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8FC52D6C-C4E0-48FB-A7F3-609EF49E06E7}"/>
              </a:ext>
            </a:extLst>
          </p:cNvPr>
          <p:cNvSpPr txBox="1"/>
          <p:nvPr/>
        </p:nvSpPr>
        <p:spPr>
          <a:xfrm>
            <a:off x="1739901" y="2540001"/>
            <a:ext cx="1087994" cy="739744"/>
          </a:xfrm>
          <a:prstGeom prst="rect">
            <a:avLst/>
          </a:prstGeom>
          <a:noFill/>
        </p:spPr>
        <p:txBody>
          <a:bodyPr wrap="none" rtlCol="0">
            <a:prstTxWarp prst="textPlain">
              <a:avLst/>
            </a:prstTxWarp>
            <a:spAutoFit/>
          </a:bodyPr>
          <a:lstStyle/>
          <a:p>
            <a:pPr algn="dist"/>
            <a:r>
              <a:rPr kumimoji="0" lang="en-US" altLang="zh-CN" sz="8000" b="1" i="1" u="none" strike="noStrike" kern="1200" cap="none" spc="0" normalizeH="0" baseline="0" noProof="0" dirty="0">
                <a:solidFill>
                  <a:schemeClr val="bg1">
                    <a:alpha val="82000"/>
                  </a:schemeClr>
                </a:solidFill>
                <a:effectLst/>
                <a:uLnTx/>
                <a:uFillTx/>
                <a:latin typeface="Verdana" panose="020B0604030504040204" pitchFamily="34" charset="0"/>
                <a:ea typeface="Verdana" panose="020B0604030504040204" pitchFamily="34" charset="0"/>
                <a:cs typeface="Utsaah" panose="020B0502040204020203" pitchFamily="34" charset="0"/>
              </a:rPr>
              <a:t>01</a:t>
            </a:r>
            <a:endParaRPr lang="zh-CN" altLang="en-US" sz="8000" b="1" i="1" dirty="0">
              <a:solidFill>
                <a:schemeClr val="bg1">
                  <a:alpha val="82000"/>
                </a:schemeClr>
              </a:solidFill>
              <a:latin typeface="Verdana" panose="020B0604030504040204" pitchFamily="34" charset="0"/>
              <a:ea typeface="创客贴金刚体" panose="00020600040101010101" pitchFamily="18" charset="-122"/>
              <a:cs typeface="Utsaah" panose="020B0502040204020203" pitchFamily="34" charset="0"/>
            </a:endParaRPr>
          </a:p>
        </p:txBody>
      </p:sp>
      <p:sp>
        <p:nvSpPr>
          <p:cNvPr id="56" name="文本框 55">
            <a:extLst>
              <a:ext uri="{FF2B5EF4-FFF2-40B4-BE49-F238E27FC236}">
                <a16:creationId xmlns:a16="http://schemas.microsoft.com/office/drawing/2014/main" id="{DC78E382-5FDF-4590-8A1E-8CB669086002}"/>
              </a:ext>
            </a:extLst>
          </p:cNvPr>
          <p:cNvSpPr txBox="1"/>
          <p:nvPr/>
        </p:nvSpPr>
        <p:spPr>
          <a:xfrm>
            <a:off x="4179561" y="2490898"/>
            <a:ext cx="1087994" cy="739744"/>
          </a:xfrm>
          <a:prstGeom prst="rect">
            <a:avLst/>
          </a:prstGeom>
          <a:noFill/>
        </p:spPr>
        <p:txBody>
          <a:bodyPr wrap="none" rtlCol="0">
            <a:prstTxWarp prst="textPlain">
              <a:avLst/>
            </a:prstTxWarp>
            <a:spAutoFit/>
          </a:bodyPr>
          <a:lstStyle/>
          <a:p>
            <a:pPr algn="dist"/>
            <a:r>
              <a:rPr kumimoji="0" lang="en-US" altLang="zh-CN" sz="8000" b="1" i="1" u="none" strike="noStrike" kern="1200" cap="none" spc="0" normalizeH="0" baseline="0" noProof="0" dirty="0">
                <a:solidFill>
                  <a:schemeClr val="bg1">
                    <a:alpha val="82000"/>
                  </a:schemeClr>
                </a:solidFill>
                <a:effectLst/>
                <a:uLnTx/>
                <a:uFillTx/>
                <a:latin typeface="Verdana" panose="020B0604030504040204" pitchFamily="34" charset="0"/>
                <a:ea typeface="Verdana" panose="020B0604030504040204" pitchFamily="34" charset="0"/>
                <a:cs typeface="Utsaah" panose="020B0502040204020203" pitchFamily="34" charset="0"/>
              </a:rPr>
              <a:t>02</a:t>
            </a:r>
            <a:endParaRPr lang="zh-CN" altLang="en-US" sz="8000" b="1" i="1" dirty="0">
              <a:solidFill>
                <a:schemeClr val="bg1">
                  <a:alpha val="82000"/>
                </a:schemeClr>
              </a:solidFill>
              <a:latin typeface="Verdana" panose="020B0604030504040204" pitchFamily="34" charset="0"/>
              <a:ea typeface="创客贴金刚体" panose="00020600040101010101" pitchFamily="18" charset="-122"/>
              <a:cs typeface="Utsaah" panose="020B0502040204020203" pitchFamily="34" charset="0"/>
            </a:endParaRPr>
          </a:p>
        </p:txBody>
      </p:sp>
      <p:sp>
        <p:nvSpPr>
          <p:cNvPr id="57" name="文本框 56">
            <a:extLst>
              <a:ext uri="{FF2B5EF4-FFF2-40B4-BE49-F238E27FC236}">
                <a16:creationId xmlns:a16="http://schemas.microsoft.com/office/drawing/2014/main" id="{DCB488FE-9E2F-4B4D-8C44-8B07D1AC5B5C}"/>
              </a:ext>
            </a:extLst>
          </p:cNvPr>
          <p:cNvSpPr txBox="1"/>
          <p:nvPr/>
        </p:nvSpPr>
        <p:spPr>
          <a:xfrm>
            <a:off x="6663961" y="2490898"/>
            <a:ext cx="1087994" cy="739744"/>
          </a:xfrm>
          <a:prstGeom prst="rect">
            <a:avLst/>
          </a:prstGeom>
          <a:noFill/>
        </p:spPr>
        <p:txBody>
          <a:bodyPr wrap="none" rtlCol="0">
            <a:prstTxWarp prst="textPlain">
              <a:avLst/>
            </a:prstTxWarp>
            <a:spAutoFit/>
          </a:bodyPr>
          <a:lstStyle/>
          <a:p>
            <a:pPr algn="dist"/>
            <a:r>
              <a:rPr kumimoji="0" lang="en-US" altLang="zh-CN" sz="8000" b="1" i="1" u="none" strike="noStrike" kern="1200" cap="none" spc="0" normalizeH="0" baseline="0" noProof="0" dirty="0">
                <a:solidFill>
                  <a:schemeClr val="bg1">
                    <a:alpha val="82000"/>
                  </a:schemeClr>
                </a:solidFill>
                <a:effectLst/>
                <a:uLnTx/>
                <a:uFillTx/>
                <a:latin typeface="Verdana" panose="020B0604030504040204" pitchFamily="34" charset="0"/>
                <a:ea typeface="Verdana" panose="020B0604030504040204" pitchFamily="34" charset="0"/>
                <a:cs typeface="Utsaah" panose="020B0502040204020203" pitchFamily="34" charset="0"/>
              </a:rPr>
              <a:t>03</a:t>
            </a:r>
            <a:endParaRPr lang="zh-CN" altLang="en-US" sz="8000" b="1" i="1" dirty="0">
              <a:solidFill>
                <a:schemeClr val="bg1">
                  <a:alpha val="82000"/>
                </a:schemeClr>
              </a:solidFill>
              <a:latin typeface="Verdana" panose="020B0604030504040204" pitchFamily="34" charset="0"/>
              <a:ea typeface="创客贴金刚体" panose="00020600040101010101" pitchFamily="18" charset="-122"/>
              <a:cs typeface="Utsaah" panose="020B0502040204020203" pitchFamily="34" charset="0"/>
            </a:endParaRPr>
          </a:p>
        </p:txBody>
      </p:sp>
      <p:sp>
        <p:nvSpPr>
          <p:cNvPr id="58" name="文本框 57">
            <a:extLst>
              <a:ext uri="{FF2B5EF4-FFF2-40B4-BE49-F238E27FC236}">
                <a16:creationId xmlns:a16="http://schemas.microsoft.com/office/drawing/2014/main" id="{3B006B55-83F6-4D35-915B-1019190E4A03}"/>
              </a:ext>
            </a:extLst>
          </p:cNvPr>
          <p:cNvSpPr txBox="1"/>
          <p:nvPr/>
        </p:nvSpPr>
        <p:spPr>
          <a:xfrm>
            <a:off x="9083190" y="2490898"/>
            <a:ext cx="1087994" cy="739744"/>
          </a:xfrm>
          <a:prstGeom prst="rect">
            <a:avLst/>
          </a:prstGeom>
          <a:noFill/>
        </p:spPr>
        <p:txBody>
          <a:bodyPr wrap="none" rtlCol="0">
            <a:prstTxWarp prst="textPlain">
              <a:avLst/>
            </a:prstTxWarp>
            <a:spAutoFit/>
          </a:bodyPr>
          <a:lstStyle/>
          <a:p>
            <a:pPr algn="dist"/>
            <a:r>
              <a:rPr kumimoji="0" lang="en-US" altLang="zh-CN" sz="8000" b="1" i="1" u="none" strike="noStrike" kern="1200" cap="none" spc="0" normalizeH="0" baseline="0" noProof="0" dirty="0">
                <a:solidFill>
                  <a:schemeClr val="bg1">
                    <a:alpha val="82000"/>
                  </a:schemeClr>
                </a:solidFill>
                <a:effectLst/>
                <a:uLnTx/>
                <a:uFillTx/>
                <a:latin typeface="Verdana" panose="020B0604030504040204" pitchFamily="34" charset="0"/>
                <a:ea typeface="Verdana" panose="020B0604030504040204" pitchFamily="34" charset="0"/>
                <a:cs typeface="Utsaah" panose="020B0502040204020203" pitchFamily="34" charset="0"/>
              </a:rPr>
              <a:t>04</a:t>
            </a:r>
            <a:endParaRPr lang="zh-CN" altLang="en-US" sz="8000" b="1" i="1" dirty="0">
              <a:solidFill>
                <a:schemeClr val="bg1">
                  <a:alpha val="82000"/>
                </a:schemeClr>
              </a:solidFill>
              <a:latin typeface="Verdana" panose="020B0604030504040204" pitchFamily="34" charset="0"/>
              <a:ea typeface="创客贴金刚体" panose="00020600040101010101" pitchFamily="18" charset="-122"/>
              <a:cs typeface="Utsaah" panose="020B0502040204020203" pitchFamily="34" charset="0"/>
            </a:endParaRPr>
          </a:p>
        </p:txBody>
      </p:sp>
      <p:sp>
        <p:nvSpPr>
          <p:cNvPr id="61" name="文本框 60">
            <a:extLst>
              <a:ext uri="{FF2B5EF4-FFF2-40B4-BE49-F238E27FC236}">
                <a16:creationId xmlns:a16="http://schemas.microsoft.com/office/drawing/2014/main" id="{5C0F9AE6-BB90-4ECE-A481-DC93FDA598C7}"/>
              </a:ext>
            </a:extLst>
          </p:cNvPr>
          <p:cNvSpPr txBox="1"/>
          <p:nvPr/>
        </p:nvSpPr>
        <p:spPr>
          <a:xfrm>
            <a:off x="1318097" y="4148497"/>
            <a:ext cx="2102810" cy="1352165"/>
          </a:xfrm>
          <a:prstGeom prst="rect">
            <a:avLst/>
          </a:prstGeom>
          <a:noFill/>
        </p:spPr>
        <p:txBody>
          <a:bodyPr wrap="square" rtlCol="0">
            <a:spAutoFit/>
          </a:bodyPr>
          <a:lstStyle/>
          <a:p>
            <a:pPr algn="ctr">
              <a:lnSpc>
                <a:spcPct val="150000"/>
              </a:lnSpc>
            </a:pPr>
            <a:r>
              <a:rPr lang="zh-CN" altLang="en-US" sz="1400" b="1" dirty="0">
                <a:solidFill>
                  <a:schemeClr val="bg2">
                    <a:lumMod val="75000"/>
                  </a:schemeClr>
                </a:solidFill>
                <a:latin typeface="等线" panose="020F0502020204030204"/>
                <a:ea typeface="等线" panose="02010600030101010101" pitchFamily="2" charset="-122"/>
              </a:rPr>
              <a:t>这里我会写一段话大致描述这部分内容这里我会写一段话大致描述这里我会写一段</a:t>
            </a:r>
            <a:endParaRPr lang="zh-CN" altLang="en-US" sz="1400" b="1" dirty="0">
              <a:solidFill>
                <a:schemeClr val="bg2">
                  <a:lumMod val="75000"/>
                </a:schemeClr>
              </a:solidFill>
            </a:endParaRPr>
          </a:p>
        </p:txBody>
      </p:sp>
      <p:sp>
        <p:nvSpPr>
          <p:cNvPr id="62" name="文本框 61">
            <a:extLst>
              <a:ext uri="{FF2B5EF4-FFF2-40B4-BE49-F238E27FC236}">
                <a16:creationId xmlns:a16="http://schemas.microsoft.com/office/drawing/2014/main" id="{574C485A-EF06-4DA3-9A2C-AD785769B1D2}"/>
              </a:ext>
            </a:extLst>
          </p:cNvPr>
          <p:cNvSpPr txBox="1"/>
          <p:nvPr/>
        </p:nvSpPr>
        <p:spPr>
          <a:xfrm>
            <a:off x="3741238" y="4148497"/>
            <a:ext cx="2102810" cy="1352165"/>
          </a:xfrm>
          <a:prstGeom prst="rect">
            <a:avLst/>
          </a:prstGeom>
          <a:noFill/>
        </p:spPr>
        <p:txBody>
          <a:bodyPr wrap="square" rtlCol="0">
            <a:spAutoFit/>
          </a:bodyPr>
          <a:lstStyle/>
          <a:p>
            <a:pPr algn="ctr">
              <a:lnSpc>
                <a:spcPct val="150000"/>
              </a:lnSpc>
            </a:pPr>
            <a:r>
              <a:rPr lang="zh-CN" altLang="en-US" sz="1400" b="1" dirty="0">
                <a:solidFill>
                  <a:schemeClr val="bg2">
                    <a:lumMod val="75000"/>
                  </a:schemeClr>
                </a:solidFill>
                <a:latin typeface="等线" panose="020F0502020204030204"/>
                <a:ea typeface="等线" panose="02010600030101010101" pitchFamily="2" charset="-122"/>
              </a:rPr>
              <a:t>这里我会写一段话大致描述这部分内容这里我会写一段话大致描述这里我会写一段</a:t>
            </a:r>
            <a:endParaRPr lang="zh-CN" altLang="en-US" sz="1400" b="1" dirty="0">
              <a:solidFill>
                <a:schemeClr val="bg2">
                  <a:lumMod val="75000"/>
                </a:schemeClr>
              </a:solidFill>
            </a:endParaRPr>
          </a:p>
        </p:txBody>
      </p:sp>
      <p:sp>
        <p:nvSpPr>
          <p:cNvPr id="63" name="文本框 62">
            <a:extLst>
              <a:ext uri="{FF2B5EF4-FFF2-40B4-BE49-F238E27FC236}">
                <a16:creationId xmlns:a16="http://schemas.microsoft.com/office/drawing/2014/main" id="{73195253-5E3B-4FEB-A419-4880E5653F85}"/>
              </a:ext>
            </a:extLst>
          </p:cNvPr>
          <p:cNvSpPr txBox="1"/>
          <p:nvPr/>
        </p:nvSpPr>
        <p:spPr>
          <a:xfrm>
            <a:off x="6164379" y="4148497"/>
            <a:ext cx="2102810" cy="1352165"/>
          </a:xfrm>
          <a:prstGeom prst="rect">
            <a:avLst/>
          </a:prstGeom>
          <a:noFill/>
        </p:spPr>
        <p:txBody>
          <a:bodyPr wrap="square" rtlCol="0">
            <a:spAutoFit/>
          </a:bodyPr>
          <a:lstStyle/>
          <a:p>
            <a:pPr algn="ctr">
              <a:lnSpc>
                <a:spcPct val="150000"/>
              </a:lnSpc>
            </a:pPr>
            <a:r>
              <a:rPr lang="zh-CN" altLang="en-US" sz="1400" b="1" dirty="0">
                <a:solidFill>
                  <a:schemeClr val="bg2">
                    <a:lumMod val="75000"/>
                  </a:schemeClr>
                </a:solidFill>
                <a:latin typeface="等线" panose="020F0502020204030204"/>
                <a:ea typeface="等线" panose="02010600030101010101" pitchFamily="2" charset="-122"/>
              </a:rPr>
              <a:t>这里我会写一段话大致描述这部分内容这里我会写一段话大致描述这里我会写一段</a:t>
            </a:r>
            <a:endParaRPr lang="zh-CN" altLang="en-US" sz="1400" b="1" dirty="0">
              <a:solidFill>
                <a:schemeClr val="bg2">
                  <a:lumMod val="75000"/>
                </a:schemeClr>
              </a:solidFill>
            </a:endParaRPr>
          </a:p>
        </p:txBody>
      </p:sp>
      <p:sp>
        <p:nvSpPr>
          <p:cNvPr id="70" name="文本框 69">
            <a:extLst>
              <a:ext uri="{FF2B5EF4-FFF2-40B4-BE49-F238E27FC236}">
                <a16:creationId xmlns:a16="http://schemas.microsoft.com/office/drawing/2014/main" id="{438E87D3-3D81-4251-913F-67C39744E280}"/>
              </a:ext>
            </a:extLst>
          </p:cNvPr>
          <p:cNvSpPr txBox="1"/>
          <p:nvPr/>
        </p:nvSpPr>
        <p:spPr>
          <a:xfrm>
            <a:off x="8587520" y="4148497"/>
            <a:ext cx="2102810" cy="1352165"/>
          </a:xfrm>
          <a:prstGeom prst="rect">
            <a:avLst/>
          </a:prstGeom>
          <a:noFill/>
        </p:spPr>
        <p:txBody>
          <a:bodyPr wrap="square" rtlCol="0">
            <a:spAutoFit/>
          </a:bodyPr>
          <a:lstStyle/>
          <a:p>
            <a:pPr algn="ctr">
              <a:lnSpc>
                <a:spcPct val="150000"/>
              </a:lnSpc>
            </a:pPr>
            <a:r>
              <a:rPr lang="zh-CN" altLang="en-US" sz="1400" b="1" dirty="0">
                <a:solidFill>
                  <a:schemeClr val="bg2">
                    <a:lumMod val="75000"/>
                  </a:schemeClr>
                </a:solidFill>
                <a:latin typeface="等线" panose="020F0502020204030204"/>
                <a:ea typeface="等线" panose="02010600030101010101" pitchFamily="2" charset="-122"/>
              </a:rPr>
              <a:t>这里我会写一段话大致描述这部分内容这里我会写一段话大致描述这里我会写一段</a:t>
            </a:r>
            <a:endParaRPr lang="zh-CN" altLang="en-US" sz="1400" b="1" dirty="0">
              <a:solidFill>
                <a:schemeClr val="bg2">
                  <a:lumMod val="75000"/>
                </a:schemeClr>
              </a:solidFill>
            </a:endParaRPr>
          </a:p>
        </p:txBody>
      </p:sp>
    </p:spTree>
    <p:extLst>
      <p:ext uri="{BB962C8B-B14F-4D97-AF65-F5344CB8AC3E}">
        <p14:creationId xmlns:p14="http://schemas.microsoft.com/office/powerpoint/2010/main" val="3072748952"/>
      </p:ext>
    </p:extLst>
  </p:cSld>
  <p:clrMapOvr>
    <a:masterClrMapping/>
  </p:clrMapOvr>
</p:sld>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TotalTime>
  <Words>693</Words>
  <Application>Microsoft Office PowerPoint</Application>
  <PresentationFormat>宽屏</PresentationFormat>
  <Paragraphs>91</Paragraphs>
  <Slides>13</Slides>
  <Notes>13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创客贴金刚体</vt:lpstr>
      <vt:lpstr>等线</vt:lpstr>
      <vt:lpstr>思源黑体 CN Heavy</vt:lpstr>
      <vt:lpstr>思源黑体 CN Light</vt:lpstr>
      <vt:lpstr>微软雅黑</vt:lpstr>
      <vt:lpstr>Arial</vt:lpstr>
      <vt:lpstr>Verdana</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经典蓝几何风商务总结汇报通用ppt模板</dc:title>
  <dc:creator>苘苘</dc:creator>
  <cp:keywords>51PPT模板网</cp:keywords>
  <dc:description>www.51pptmoban.com</dc:description>
  <cp:lastModifiedBy>Win user</cp:lastModifiedBy>
  <cp:revision>18</cp:revision>
  <dcterms:created xsi:type="dcterms:W3CDTF">2022-05-17T14:49:06Z</dcterms:created>
  <dcterms:modified xsi:type="dcterms:W3CDTF">2022-09-26T12:31:21Z</dcterms:modified>
</cp:coreProperties>
</file>