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handoutMasterIdLst>
    <p:handoutMasterId r:id="rId19"/>
  </p:handoutMasterIdLst>
  <p:sldIdLst>
    <p:sldId id="258" r:id="rId2"/>
    <p:sldId id="259" r:id="rId3"/>
    <p:sldId id="262" r:id="rId4"/>
    <p:sldId id="263" r:id="rId5"/>
    <p:sldId id="264" r:id="rId6"/>
    <p:sldId id="506" r:id="rId7"/>
    <p:sldId id="265" r:id="rId8"/>
    <p:sldId id="267" r:id="rId9"/>
    <p:sldId id="512" r:id="rId10"/>
    <p:sldId id="513" r:id="rId11"/>
    <p:sldId id="514" r:id="rId12"/>
    <p:sldId id="515" r:id="rId13"/>
    <p:sldId id="516" r:id="rId14"/>
    <p:sldId id="517" r:id="rId15"/>
    <p:sldId id="1126" r:id="rId16"/>
    <p:sldId id="112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660"/>
  </p:normalViewPr>
  <p:slideViewPr>
    <p:cSldViewPr snapToGrid="0" showGuides="1">
      <p:cViewPr>
        <p:scale>
          <a:sx n="66" d="100"/>
          <a:sy n="66" d="100"/>
        </p:scale>
        <p:origin x="1176" y="648"/>
      </p:cViewPr>
      <p:guideLst>
        <p:guide orient="horz" pos="2160"/>
        <p:guide pos="3840"/>
      </p:guideLst>
    </p:cSldViewPr>
  </p:slideViewPr>
  <p:notesTextViewPr>
    <p:cViewPr>
      <p:scale>
        <a:sx n="1" d="1"/>
        <a:sy n="1" d="1"/>
      </p:scale>
      <p:origin x="0" y="0"/>
    </p:cViewPr>
  </p:notesTextViewPr>
  <p:notesViewPr>
    <p:cSldViewPr snapToGrid="0" showGuides="1">
      <p:cViewPr varScale="1">
        <p:scale>
          <a:sx n="75" d="100"/>
          <a:sy n="75" d="100"/>
        </p:scale>
        <p:origin x="275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57FC641-D2CF-9301-12F4-4BE2149533B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D3F3A0A-E747-030A-B0C2-45F507E72A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FEE771-88DC-4F46-B9B4-1D1DDE177E11}" type="datetimeFigureOut">
              <a:rPr lang="zh-CN" altLang="en-US" smtClean="0"/>
              <a:t>2022/9/26</a:t>
            </a:fld>
            <a:endParaRPr lang="zh-CN" altLang="en-US"/>
          </a:p>
        </p:txBody>
      </p:sp>
      <p:sp>
        <p:nvSpPr>
          <p:cNvPr id="4" name="页脚占位符 3">
            <a:extLst>
              <a:ext uri="{FF2B5EF4-FFF2-40B4-BE49-F238E27FC236}">
                <a16:creationId xmlns:a16="http://schemas.microsoft.com/office/drawing/2014/main" id="{9EDC7935-9AEA-C736-FF98-F2FFB005BA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650707DF-D877-14E2-487B-6D596CF3D9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18E98A-728A-42AA-9C7A-B9CF8FB1F9D3}" type="slidenum">
              <a:rPr lang="zh-CN" altLang="en-US" smtClean="0"/>
              <a:t>‹#›</a:t>
            </a:fld>
            <a:endParaRPr lang="zh-CN" altLang="en-US"/>
          </a:p>
        </p:txBody>
      </p:sp>
    </p:spTree>
    <p:extLst>
      <p:ext uri="{BB962C8B-B14F-4D97-AF65-F5344CB8AC3E}">
        <p14:creationId xmlns:p14="http://schemas.microsoft.com/office/powerpoint/2010/main" val="25899374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85EBE-A853-46A5-9F35-445D8E2C0BF5}" type="datetimeFigureOut">
              <a:rPr lang="zh-CN" altLang="en-US" smtClean="0"/>
              <a:t>2022/9/26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C8B9E3-0A57-4204-A591-A6D38F006F35}" type="slidenum">
              <a:rPr lang="zh-CN" altLang="en-US" smtClean="0"/>
              <a:t>‹#›</a:t>
            </a:fld>
            <a:endParaRPr lang="zh-CN" altLang="en-US"/>
          </a:p>
        </p:txBody>
      </p:sp>
    </p:spTree>
    <p:extLst>
      <p:ext uri="{BB962C8B-B14F-4D97-AF65-F5344CB8AC3E}">
        <p14:creationId xmlns:p14="http://schemas.microsoft.com/office/powerpoint/2010/main" val="1602078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a:t>
            </a:fld>
            <a:endParaRPr lang="zh-CN" altLang="en-US"/>
          </a:p>
        </p:txBody>
      </p:sp>
    </p:spTree>
    <p:extLst>
      <p:ext uri="{BB962C8B-B14F-4D97-AF65-F5344CB8AC3E}">
        <p14:creationId xmlns:p14="http://schemas.microsoft.com/office/powerpoint/2010/main" val="4016603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10</a:t>
            </a:fld>
            <a:endParaRPr lang="zh-CN" altLang="en-US"/>
          </a:p>
        </p:txBody>
      </p:sp>
    </p:spTree>
    <p:extLst>
      <p:ext uri="{BB962C8B-B14F-4D97-AF65-F5344CB8AC3E}">
        <p14:creationId xmlns:p14="http://schemas.microsoft.com/office/powerpoint/2010/main" val="2203036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11</a:t>
            </a:fld>
            <a:endParaRPr lang="zh-CN" altLang="en-US"/>
          </a:p>
        </p:txBody>
      </p:sp>
    </p:spTree>
    <p:extLst>
      <p:ext uri="{BB962C8B-B14F-4D97-AF65-F5344CB8AC3E}">
        <p14:creationId xmlns:p14="http://schemas.microsoft.com/office/powerpoint/2010/main" val="21805111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12</a:t>
            </a:fld>
            <a:endParaRPr lang="zh-CN" altLang="en-US"/>
          </a:p>
        </p:txBody>
      </p:sp>
    </p:spTree>
    <p:extLst>
      <p:ext uri="{BB962C8B-B14F-4D97-AF65-F5344CB8AC3E}">
        <p14:creationId xmlns:p14="http://schemas.microsoft.com/office/powerpoint/2010/main" val="8283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13</a:t>
            </a:fld>
            <a:endParaRPr lang="zh-CN" altLang="en-US"/>
          </a:p>
        </p:txBody>
      </p:sp>
    </p:spTree>
    <p:extLst>
      <p:ext uri="{BB962C8B-B14F-4D97-AF65-F5344CB8AC3E}">
        <p14:creationId xmlns:p14="http://schemas.microsoft.com/office/powerpoint/2010/main" val="1088014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14</a:t>
            </a:fld>
            <a:endParaRPr lang="zh-CN" altLang="en-US"/>
          </a:p>
        </p:txBody>
      </p:sp>
    </p:spTree>
    <p:extLst>
      <p:ext uri="{BB962C8B-B14F-4D97-AF65-F5344CB8AC3E}">
        <p14:creationId xmlns:p14="http://schemas.microsoft.com/office/powerpoint/2010/main" val="1192795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15</a:t>
            </a:fld>
            <a:endParaRPr lang="zh-CN" altLang="en-US"/>
          </a:p>
        </p:txBody>
      </p:sp>
    </p:spTree>
    <p:extLst>
      <p:ext uri="{BB962C8B-B14F-4D97-AF65-F5344CB8AC3E}">
        <p14:creationId xmlns:p14="http://schemas.microsoft.com/office/powerpoint/2010/main" val="3201008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16</a:t>
            </a:fld>
            <a:endParaRPr lang="zh-CN" altLang="en-US"/>
          </a:p>
        </p:txBody>
      </p:sp>
    </p:spTree>
    <p:extLst>
      <p:ext uri="{BB962C8B-B14F-4D97-AF65-F5344CB8AC3E}">
        <p14:creationId xmlns:p14="http://schemas.microsoft.com/office/powerpoint/2010/main" val="388702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2</a:t>
            </a:fld>
            <a:endParaRPr lang="zh-CN" altLang="en-US"/>
          </a:p>
        </p:txBody>
      </p:sp>
    </p:spTree>
    <p:extLst>
      <p:ext uri="{BB962C8B-B14F-4D97-AF65-F5344CB8AC3E}">
        <p14:creationId xmlns:p14="http://schemas.microsoft.com/office/powerpoint/2010/main" val="3005938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3</a:t>
            </a:fld>
            <a:endParaRPr lang="zh-CN" altLang="en-US"/>
          </a:p>
        </p:txBody>
      </p:sp>
    </p:spTree>
    <p:extLst>
      <p:ext uri="{BB962C8B-B14F-4D97-AF65-F5344CB8AC3E}">
        <p14:creationId xmlns:p14="http://schemas.microsoft.com/office/powerpoint/2010/main" val="2038267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4</a:t>
            </a:fld>
            <a:endParaRPr lang="zh-CN" altLang="en-US"/>
          </a:p>
        </p:txBody>
      </p:sp>
    </p:spTree>
    <p:extLst>
      <p:ext uri="{BB962C8B-B14F-4D97-AF65-F5344CB8AC3E}">
        <p14:creationId xmlns:p14="http://schemas.microsoft.com/office/powerpoint/2010/main" val="2581204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5</a:t>
            </a:fld>
            <a:endParaRPr lang="zh-CN" altLang="en-US"/>
          </a:p>
        </p:txBody>
      </p:sp>
    </p:spTree>
    <p:extLst>
      <p:ext uri="{BB962C8B-B14F-4D97-AF65-F5344CB8AC3E}">
        <p14:creationId xmlns:p14="http://schemas.microsoft.com/office/powerpoint/2010/main" val="512955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6</a:t>
            </a:fld>
            <a:endParaRPr lang="zh-CN" altLang="en-US"/>
          </a:p>
        </p:txBody>
      </p:sp>
    </p:spTree>
    <p:extLst>
      <p:ext uri="{BB962C8B-B14F-4D97-AF65-F5344CB8AC3E}">
        <p14:creationId xmlns:p14="http://schemas.microsoft.com/office/powerpoint/2010/main" val="2980880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7</a:t>
            </a:fld>
            <a:endParaRPr lang="zh-CN" altLang="en-US"/>
          </a:p>
        </p:txBody>
      </p:sp>
    </p:spTree>
    <p:extLst>
      <p:ext uri="{BB962C8B-B14F-4D97-AF65-F5344CB8AC3E}">
        <p14:creationId xmlns:p14="http://schemas.microsoft.com/office/powerpoint/2010/main" val="389926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8</a:t>
            </a:fld>
            <a:endParaRPr lang="zh-CN" altLang="en-US"/>
          </a:p>
        </p:txBody>
      </p:sp>
    </p:spTree>
    <p:extLst>
      <p:ext uri="{BB962C8B-B14F-4D97-AF65-F5344CB8AC3E}">
        <p14:creationId xmlns:p14="http://schemas.microsoft.com/office/powerpoint/2010/main" val="446226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C8B9E3-0A57-4204-A591-A6D38F006F35}" type="slidenum">
              <a:rPr lang="zh-CN" altLang="en-US" smtClean="0"/>
              <a:t>9</a:t>
            </a:fld>
            <a:endParaRPr lang="zh-CN" altLang="en-US"/>
          </a:p>
        </p:txBody>
      </p:sp>
    </p:spTree>
    <p:extLst>
      <p:ext uri="{BB962C8B-B14F-4D97-AF65-F5344CB8AC3E}">
        <p14:creationId xmlns:p14="http://schemas.microsoft.com/office/powerpoint/2010/main" val="3687961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EB25F6-557B-44C1-8FA9-D6C46B0105AD}"/>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E1CB7E46-D20B-4A9A-8703-6FE913D4DEE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CC0E87C3-87EB-481E-982E-EE14B6978FB0}"/>
              </a:ext>
            </a:extLst>
          </p:cNvPr>
          <p:cNvSpPr>
            <a:spLocks noGrp="1"/>
          </p:cNvSpPr>
          <p:nvPr>
            <p:ph type="dt" sz="half" idx="10"/>
          </p:nvPr>
        </p:nvSpPr>
        <p:spPr/>
        <p:txBody>
          <a:bodyPr/>
          <a:lstStyle/>
          <a:p>
            <a:fld id="{9E04096E-4CB5-41C6-9661-9F5A92489E1D}" type="datetimeFigureOut">
              <a:rPr lang="en-US" smtClean="0"/>
              <a:t>9/26/2022</a:t>
            </a:fld>
            <a:endParaRPr lang="en-US"/>
          </a:p>
        </p:txBody>
      </p:sp>
      <p:sp>
        <p:nvSpPr>
          <p:cNvPr id="5" name="页脚占位符 4">
            <a:extLst>
              <a:ext uri="{FF2B5EF4-FFF2-40B4-BE49-F238E27FC236}">
                <a16:creationId xmlns:a16="http://schemas.microsoft.com/office/drawing/2014/main" id="{2EBCBE1F-FBFA-428F-9396-22A75BE4569A}"/>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8C2F7256-7B9F-425C-B602-827D21A4AB45}"/>
              </a:ext>
            </a:extLst>
          </p:cNvPr>
          <p:cNvSpPr>
            <a:spLocks noGrp="1"/>
          </p:cNvSpPr>
          <p:nvPr>
            <p:ph type="sldNum" sz="quarter" idx="12"/>
          </p:nvPr>
        </p:nvSpPr>
        <p:spPr/>
        <p:txBody>
          <a:bodyPr/>
          <a:lstStyle/>
          <a:p>
            <a:fld id="{0580F052-621A-4746-A07E-4A476D1D01D1}" type="slidenum">
              <a:rPr lang="en-US" smtClean="0"/>
              <a:t>‹#›</a:t>
            </a:fld>
            <a:endParaRPr lang="en-US"/>
          </a:p>
        </p:txBody>
      </p:sp>
    </p:spTree>
    <p:extLst>
      <p:ext uri="{BB962C8B-B14F-4D97-AF65-F5344CB8AC3E}">
        <p14:creationId xmlns:p14="http://schemas.microsoft.com/office/powerpoint/2010/main" val="241961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Medium" panose="020B0600000000000000" pitchFamily="34" charset="-122"/>
              <a:ea typeface="思源黑体 CN Medium" panose="020B06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948677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EC9E91F-B752-42A3-9E11-BF7C13AA51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2C59C70-97BC-4AA5-8227-8395B2F638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B921CE63-1BDF-4312-94F9-8EFFA03443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4096E-4CB5-41C6-9661-9F5A92489E1D}" type="datetimeFigureOut">
              <a:rPr lang="en-US" smtClean="0"/>
              <a:t>9/26/2022</a:t>
            </a:fld>
            <a:endParaRPr lang="en-US"/>
          </a:p>
        </p:txBody>
      </p:sp>
      <p:sp>
        <p:nvSpPr>
          <p:cNvPr id="5" name="页脚占位符 4">
            <a:extLst>
              <a:ext uri="{FF2B5EF4-FFF2-40B4-BE49-F238E27FC236}">
                <a16:creationId xmlns:a16="http://schemas.microsoft.com/office/drawing/2014/main" id="{DD57DF5D-3F3A-4CF4-B9B9-22327CB11F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D2E512D8-5047-4A21-B4B4-34A29C7903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80F052-621A-4746-A07E-4A476D1D01D1}" type="slidenum">
              <a:rPr lang="en-US" smtClean="0"/>
              <a:t>‹#›</a:t>
            </a:fld>
            <a:endParaRPr lang="en-US"/>
          </a:p>
        </p:txBody>
      </p:sp>
      <p:sp>
        <p:nvSpPr>
          <p:cNvPr id="7" name="页面-上">
            <a:extLst>
              <a:ext uri="{FF2B5EF4-FFF2-40B4-BE49-F238E27FC236}">
                <a16:creationId xmlns:a16="http://schemas.microsoft.com/office/drawing/2014/main" id="{34E1C780-15B0-4212-8765-EC7C5A4C1CA0}"/>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页面-下">
            <a:extLst>
              <a:ext uri="{FF2B5EF4-FFF2-40B4-BE49-F238E27FC236}">
                <a16:creationId xmlns:a16="http://schemas.microsoft.com/office/drawing/2014/main" id="{F5EC79FD-0D70-48B3-A0B4-ED9C5F8DB2E6}"/>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2138008"/>
      </p:ext>
    </p:extLst>
  </p:cSld>
  <p:clrMap bg1="lt1" tx1="dk1" bg2="lt2" tx2="dk2" accent1="accent1" accent2="accent2" accent3="accent3" accent4="accent4" accent5="accent5" accent6="accent6" hlink="hlink" folHlink="folHlink"/>
  <p:sldLayoutIdLst>
    <p:sldLayoutId id="2147483662" r:id="rId1"/>
    <p:sldLayoutId id="21474836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0.xml"/><Relationship Id="rId7" Type="http://schemas.microsoft.com/office/2007/relationships/hdphoto" Target="../media/hdphoto5.wdp"/><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8.png"/><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3.jpeg"/><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3.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7.xml"/><Relationship Id="rId7" Type="http://schemas.microsoft.com/office/2007/relationships/hdphoto" Target="../media/hdphoto4.wdp"/><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14.png"/><Relationship Id="rId5" Type="http://schemas.microsoft.com/office/2007/relationships/hdphoto" Target="../media/hdphoto3.wdp"/><Relationship Id="rId4" Type="http://schemas.openxmlformats.org/officeDocument/2006/relationships/image" Target="../media/image8.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grpSp>
        <p:nvGrpSpPr>
          <p:cNvPr id="2049" name="组合 2048">
            <a:extLst>
              <a:ext uri="{FF2B5EF4-FFF2-40B4-BE49-F238E27FC236}">
                <a16:creationId xmlns:a16="http://schemas.microsoft.com/office/drawing/2014/main" id="{51A17C84-DE9F-4F2E-BF02-13405B4BFEAF}"/>
              </a:ext>
            </a:extLst>
          </p:cNvPr>
          <p:cNvGrpSpPr/>
          <p:nvPr/>
        </p:nvGrpSpPr>
        <p:grpSpPr>
          <a:xfrm>
            <a:off x="258921" y="4299596"/>
            <a:ext cx="7818279" cy="784830"/>
            <a:chOff x="388937" y="3656013"/>
            <a:chExt cx="5414963" cy="906462"/>
          </a:xfrm>
          <a:gradFill flip="none" rotWithShape="1">
            <a:gsLst>
              <a:gs pos="28000">
                <a:schemeClr val="bg1"/>
              </a:gs>
              <a:gs pos="100000">
                <a:schemeClr val="bg1">
                  <a:alpha val="5000"/>
                </a:schemeClr>
              </a:gs>
            </a:gsLst>
            <a:lin ang="0" scaled="0"/>
            <a:tileRect/>
          </a:gradFill>
        </p:grpSpPr>
        <p:sp>
          <p:nvSpPr>
            <p:cNvPr id="23" name="Freeform 8">
              <a:extLst>
                <a:ext uri="{FF2B5EF4-FFF2-40B4-BE49-F238E27FC236}">
                  <a16:creationId xmlns:a16="http://schemas.microsoft.com/office/drawing/2014/main" id="{7EFCA02F-477B-4608-A628-7355F7B718F3}"/>
                </a:ext>
              </a:extLst>
            </p:cNvPr>
            <p:cNvSpPr>
              <a:spLocks/>
            </p:cNvSpPr>
            <p:nvPr/>
          </p:nvSpPr>
          <p:spPr bwMode="auto">
            <a:xfrm>
              <a:off x="3716338" y="3784600"/>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4" name="Freeform 9">
              <a:extLst>
                <a:ext uri="{FF2B5EF4-FFF2-40B4-BE49-F238E27FC236}">
                  <a16:creationId xmlns:a16="http://schemas.microsoft.com/office/drawing/2014/main" id="{C801BD4F-5D64-4D40-9E35-616C06F81B90}"/>
                </a:ext>
              </a:extLst>
            </p:cNvPr>
            <p:cNvSpPr>
              <a:spLocks noEditPoints="1"/>
            </p:cNvSpPr>
            <p:nvPr/>
          </p:nvSpPr>
          <p:spPr bwMode="auto">
            <a:xfrm>
              <a:off x="388937" y="3656013"/>
              <a:ext cx="5414963" cy="906462"/>
            </a:xfrm>
            <a:custGeom>
              <a:avLst/>
              <a:gdLst>
                <a:gd name="T0" fmla="*/ 314 w 2750"/>
                <a:gd name="T1" fmla="*/ 10 h 458"/>
                <a:gd name="T2" fmla="*/ 623 w 2750"/>
                <a:gd name="T3" fmla="*/ 16 h 458"/>
                <a:gd name="T4" fmla="*/ 862 w 2750"/>
                <a:gd name="T5" fmla="*/ 27 h 458"/>
                <a:gd name="T6" fmla="*/ 1167 w 2750"/>
                <a:gd name="T7" fmla="*/ 11 h 458"/>
                <a:gd name="T8" fmla="*/ 1505 w 2750"/>
                <a:gd name="T9" fmla="*/ 51 h 458"/>
                <a:gd name="T10" fmla="*/ 1601 w 2750"/>
                <a:gd name="T11" fmla="*/ 28 h 458"/>
                <a:gd name="T12" fmla="*/ 1730 w 2750"/>
                <a:gd name="T13" fmla="*/ 49 h 458"/>
                <a:gd name="T14" fmla="*/ 1898 w 2750"/>
                <a:gd name="T15" fmla="*/ 86 h 458"/>
                <a:gd name="T16" fmla="*/ 2106 w 2750"/>
                <a:gd name="T17" fmla="*/ 62 h 458"/>
                <a:gd name="T18" fmla="*/ 2204 w 2750"/>
                <a:gd name="T19" fmla="*/ 96 h 458"/>
                <a:gd name="T20" fmla="*/ 2403 w 2750"/>
                <a:gd name="T21" fmla="*/ 115 h 458"/>
                <a:gd name="T22" fmla="*/ 2563 w 2750"/>
                <a:gd name="T23" fmla="*/ 163 h 458"/>
                <a:gd name="T24" fmla="*/ 2722 w 2750"/>
                <a:gd name="T25" fmla="*/ 180 h 458"/>
                <a:gd name="T26" fmla="*/ 2433 w 2750"/>
                <a:gd name="T27" fmla="*/ 323 h 458"/>
                <a:gd name="T28" fmla="*/ 2254 w 2750"/>
                <a:gd name="T29" fmla="*/ 445 h 458"/>
                <a:gd name="T30" fmla="*/ 2087 w 2750"/>
                <a:gd name="T31" fmla="*/ 443 h 458"/>
                <a:gd name="T32" fmla="*/ 2044 w 2750"/>
                <a:gd name="T33" fmla="*/ 379 h 458"/>
                <a:gd name="T34" fmla="*/ 1965 w 2750"/>
                <a:gd name="T35" fmla="*/ 388 h 458"/>
                <a:gd name="T36" fmla="*/ 1858 w 2750"/>
                <a:gd name="T37" fmla="*/ 394 h 458"/>
                <a:gd name="T38" fmla="*/ 1782 w 2750"/>
                <a:gd name="T39" fmla="*/ 402 h 458"/>
                <a:gd name="T40" fmla="*/ 1665 w 2750"/>
                <a:gd name="T41" fmla="*/ 401 h 458"/>
                <a:gd name="T42" fmla="*/ 1600 w 2750"/>
                <a:gd name="T43" fmla="*/ 357 h 458"/>
                <a:gd name="T44" fmla="*/ 1460 w 2750"/>
                <a:gd name="T45" fmla="*/ 389 h 458"/>
                <a:gd name="T46" fmla="*/ 1302 w 2750"/>
                <a:gd name="T47" fmla="*/ 367 h 458"/>
                <a:gd name="T48" fmla="*/ 1195 w 2750"/>
                <a:gd name="T49" fmla="*/ 399 h 458"/>
                <a:gd name="T50" fmla="*/ 1053 w 2750"/>
                <a:gd name="T51" fmla="*/ 398 h 458"/>
                <a:gd name="T52" fmla="*/ 817 w 2750"/>
                <a:gd name="T53" fmla="*/ 413 h 458"/>
                <a:gd name="T54" fmla="*/ 613 w 2750"/>
                <a:gd name="T55" fmla="*/ 393 h 458"/>
                <a:gd name="T56" fmla="*/ 328 w 2750"/>
                <a:gd name="T57" fmla="*/ 406 h 458"/>
                <a:gd name="T58" fmla="*/ 2673 w 2750"/>
                <a:gd name="T59" fmla="*/ 189 h 458"/>
                <a:gd name="T60" fmla="*/ 2571 w 2750"/>
                <a:gd name="T61" fmla="*/ 179 h 458"/>
                <a:gd name="T62" fmla="*/ 2336 w 2750"/>
                <a:gd name="T63" fmla="*/ 189 h 458"/>
                <a:gd name="T64" fmla="*/ 2387 w 2750"/>
                <a:gd name="T65" fmla="*/ 334 h 458"/>
                <a:gd name="T66" fmla="*/ 2443 w 2750"/>
                <a:gd name="T67" fmla="*/ 168 h 458"/>
                <a:gd name="T68" fmla="*/ 2401 w 2750"/>
                <a:gd name="T69" fmla="*/ 141 h 458"/>
                <a:gd name="T70" fmla="*/ 2291 w 2750"/>
                <a:gd name="T71" fmla="*/ 406 h 458"/>
                <a:gd name="T72" fmla="*/ 2260 w 2750"/>
                <a:gd name="T73" fmla="*/ 365 h 458"/>
                <a:gd name="T74" fmla="*/ 2232 w 2750"/>
                <a:gd name="T75" fmla="*/ 384 h 458"/>
                <a:gd name="T76" fmla="*/ 2197 w 2750"/>
                <a:gd name="T77" fmla="*/ 406 h 458"/>
                <a:gd name="T78" fmla="*/ 2183 w 2750"/>
                <a:gd name="T79" fmla="*/ 396 h 458"/>
                <a:gd name="T80" fmla="*/ 2149 w 2750"/>
                <a:gd name="T81" fmla="*/ 183 h 458"/>
                <a:gd name="T82" fmla="*/ 2014 w 2750"/>
                <a:gd name="T83" fmla="*/ 395 h 458"/>
                <a:gd name="T84" fmla="*/ 1975 w 2750"/>
                <a:gd name="T85" fmla="*/ 377 h 458"/>
                <a:gd name="T86" fmla="*/ 1933 w 2750"/>
                <a:gd name="T87" fmla="*/ 59 h 458"/>
                <a:gd name="T88" fmla="*/ 1848 w 2750"/>
                <a:gd name="T89" fmla="*/ 347 h 458"/>
                <a:gd name="T90" fmla="*/ 1760 w 2750"/>
                <a:gd name="T91" fmla="*/ 86 h 458"/>
                <a:gd name="T92" fmla="*/ 1714 w 2750"/>
                <a:gd name="T93" fmla="*/ 78 h 458"/>
                <a:gd name="T94" fmla="*/ 1622 w 2750"/>
                <a:gd name="T95" fmla="*/ 365 h 458"/>
                <a:gd name="T96" fmla="*/ 1547 w 2750"/>
                <a:gd name="T97" fmla="*/ 88 h 458"/>
                <a:gd name="T98" fmla="*/ 1478 w 2750"/>
                <a:gd name="T99" fmla="*/ 55 h 458"/>
                <a:gd name="T100" fmla="*/ 1387 w 2750"/>
                <a:gd name="T101" fmla="*/ 61 h 458"/>
                <a:gd name="T102" fmla="*/ 1229 w 2750"/>
                <a:gd name="T103" fmla="*/ 370 h 458"/>
                <a:gd name="T104" fmla="*/ 1093 w 2750"/>
                <a:gd name="T105" fmla="*/ 394 h 458"/>
                <a:gd name="T106" fmla="*/ 1018 w 2750"/>
                <a:gd name="T107" fmla="*/ 375 h 458"/>
                <a:gd name="T108" fmla="*/ 952 w 2750"/>
                <a:gd name="T109" fmla="*/ 371 h 458"/>
                <a:gd name="T110" fmla="*/ 857 w 2750"/>
                <a:gd name="T111" fmla="*/ 382 h 458"/>
                <a:gd name="T112" fmla="*/ 637 w 2750"/>
                <a:gd name="T113" fmla="*/ 375 h 458"/>
                <a:gd name="T114" fmla="*/ 561 w 2750"/>
                <a:gd name="T115" fmla="*/ 374 h 458"/>
                <a:gd name="T116" fmla="*/ 449 w 2750"/>
                <a:gd name="T117" fmla="*/ 382 h 458"/>
                <a:gd name="T118" fmla="*/ 376 w 2750"/>
                <a:gd name="T119" fmla="*/ 379 h 458"/>
                <a:gd name="T120" fmla="*/ 214 w 2750"/>
                <a:gd name="T121" fmla="*/ 39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0" h="458">
                  <a:moveTo>
                    <a:pt x="13" y="342"/>
                  </a:moveTo>
                  <a:cubicBezTo>
                    <a:pt x="13" y="341"/>
                    <a:pt x="15" y="340"/>
                    <a:pt x="15" y="340"/>
                  </a:cubicBezTo>
                  <a:cubicBezTo>
                    <a:pt x="14" y="329"/>
                    <a:pt x="25" y="323"/>
                    <a:pt x="30" y="314"/>
                  </a:cubicBezTo>
                  <a:cubicBezTo>
                    <a:pt x="33" y="309"/>
                    <a:pt x="36" y="305"/>
                    <a:pt x="35" y="299"/>
                  </a:cubicBezTo>
                  <a:cubicBezTo>
                    <a:pt x="34" y="293"/>
                    <a:pt x="37" y="287"/>
                    <a:pt x="43" y="281"/>
                  </a:cubicBezTo>
                  <a:cubicBezTo>
                    <a:pt x="45" y="279"/>
                    <a:pt x="47" y="277"/>
                    <a:pt x="48" y="275"/>
                  </a:cubicBezTo>
                  <a:cubicBezTo>
                    <a:pt x="51" y="268"/>
                    <a:pt x="57" y="265"/>
                    <a:pt x="64" y="261"/>
                  </a:cubicBezTo>
                  <a:cubicBezTo>
                    <a:pt x="69" y="259"/>
                    <a:pt x="74" y="256"/>
                    <a:pt x="77" y="253"/>
                  </a:cubicBezTo>
                  <a:cubicBezTo>
                    <a:pt x="87" y="243"/>
                    <a:pt x="102" y="236"/>
                    <a:pt x="115" y="228"/>
                  </a:cubicBezTo>
                  <a:cubicBezTo>
                    <a:pt x="117" y="226"/>
                    <a:pt x="120" y="224"/>
                    <a:pt x="122" y="224"/>
                  </a:cubicBezTo>
                  <a:cubicBezTo>
                    <a:pt x="136" y="225"/>
                    <a:pt x="146" y="214"/>
                    <a:pt x="161" y="217"/>
                  </a:cubicBezTo>
                  <a:cubicBezTo>
                    <a:pt x="184" y="211"/>
                    <a:pt x="210" y="211"/>
                    <a:pt x="234" y="206"/>
                  </a:cubicBezTo>
                  <a:cubicBezTo>
                    <a:pt x="240" y="205"/>
                    <a:pt x="247" y="204"/>
                    <a:pt x="254" y="203"/>
                  </a:cubicBezTo>
                  <a:cubicBezTo>
                    <a:pt x="277" y="201"/>
                    <a:pt x="299" y="194"/>
                    <a:pt x="322" y="190"/>
                  </a:cubicBezTo>
                  <a:cubicBezTo>
                    <a:pt x="324" y="189"/>
                    <a:pt x="326" y="188"/>
                    <a:pt x="328" y="188"/>
                  </a:cubicBezTo>
                  <a:cubicBezTo>
                    <a:pt x="334" y="185"/>
                    <a:pt x="336" y="181"/>
                    <a:pt x="333" y="177"/>
                  </a:cubicBezTo>
                  <a:cubicBezTo>
                    <a:pt x="328" y="172"/>
                    <a:pt x="324" y="168"/>
                    <a:pt x="319" y="163"/>
                  </a:cubicBezTo>
                  <a:cubicBezTo>
                    <a:pt x="305" y="148"/>
                    <a:pt x="297" y="132"/>
                    <a:pt x="293" y="114"/>
                  </a:cubicBezTo>
                  <a:cubicBezTo>
                    <a:pt x="290" y="103"/>
                    <a:pt x="288" y="92"/>
                    <a:pt x="286" y="82"/>
                  </a:cubicBezTo>
                  <a:cubicBezTo>
                    <a:pt x="282" y="66"/>
                    <a:pt x="285" y="49"/>
                    <a:pt x="287" y="33"/>
                  </a:cubicBezTo>
                  <a:cubicBezTo>
                    <a:pt x="289" y="22"/>
                    <a:pt x="298" y="14"/>
                    <a:pt x="314" y="10"/>
                  </a:cubicBezTo>
                  <a:cubicBezTo>
                    <a:pt x="335" y="4"/>
                    <a:pt x="356" y="0"/>
                    <a:pt x="379" y="3"/>
                  </a:cubicBezTo>
                  <a:cubicBezTo>
                    <a:pt x="390" y="4"/>
                    <a:pt x="401" y="4"/>
                    <a:pt x="412" y="3"/>
                  </a:cubicBezTo>
                  <a:cubicBezTo>
                    <a:pt x="422" y="2"/>
                    <a:pt x="431" y="0"/>
                    <a:pt x="441" y="3"/>
                  </a:cubicBezTo>
                  <a:cubicBezTo>
                    <a:pt x="447" y="4"/>
                    <a:pt x="455" y="2"/>
                    <a:pt x="461" y="2"/>
                  </a:cubicBezTo>
                  <a:cubicBezTo>
                    <a:pt x="472" y="1"/>
                    <a:pt x="472" y="1"/>
                    <a:pt x="476" y="10"/>
                  </a:cubicBezTo>
                  <a:cubicBezTo>
                    <a:pt x="477" y="12"/>
                    <a:pt x="479" y="14"/>
                    <a:pt x="483" y="14"/>
                  </a:cubicBezTo>
                  <a:cubicBezTo>
                    <a:pt x="486" y="14"/>
                    <a:pt x="488" y="14"/>
                    <a:pt x="490" y="15"/>
                  </a:cubicBezTo>
                  <a:cubicBezTo>
                    <a:pt x="503" y="18"/>
                    <a:pt x="512" y="15"/>
                    <a:pt x="517" y="6"/>
                  </a:cubicBezTo>
                  <a:cubicBezTo>
                    <a:pt x="518" y="4"/>
                    <a:pt x="521" y="4"/>
                    <a:pt x="523" y="4"/>
                  </a:cubicBezTo>
                  <a:cubicBezTo>
                    <a:pt x="524" y="5"/>
                    <a:pt x="525" y="6"/>
                    <a:pt x="526" y="7"/>
                  </a:cubicBezTo>
                  <a:cubicBezTo>
                    <a:pt x="526" y="8"/>
                    <a:pt x="526" y="10"/>
                    <a:pt x="526" y="11"/>
                  </a:cubicBezTo>
                  <a:cubicBezTo>
                    <a:pt x="528" y="16"/>
                    <a:pt x="528" y="16"/>
                    <a:pt x="538" y="13"/>
                  </a:cubicBezTo>
                  <a:cubicBezTo>
                    <a:pt x="537" y="13"/>
                    <a:pt x="537" y="13"/>
                    <a:pt x="537" y="13"/>
                  </a:cubicBezTo>
                  <a:cubicBezTo>
                    <a:pt x="537" y="13"/>
                    <a:pt x="537" y="13"/>
                    <a:pt x="538" y="13"/>
                  </a:cubicBezTo>
                  <a:cubicBezTo>
                    <a:pt x="538" y="13"/>
                    <a:pt x="538" y="13"/>
                    <a:pt x="538" y="13"/>
                  </a:cubicBezTo>
                  <a:cubicBezTo>
                    <a:pt x="541" y="16"/>
                    <a:pt x="546" y="17"/>
                    <a:pt x="551" y="17"/>
                  </a:cubicBezTo>
                  <a:cubicBezTo>
                    <a:pt x="559" y="17"/>
                    <a:pt x="566" y="16"/>
                    <a:pt x="574" y="16"/>
                  </a:cubicBezTo>
                  <a:cubicBezTo>
                    <a:pt x="582" y="16"/>
                    <a:pt x="581" y="12"/>
                    <a:pt x="581" y="8"/>
                  </a:cubicBezTo>
                  <a:cubicBezTo>
                    <a:pt x="587" y="6"/>
                    <a:pt x="592" y="10"/>
                    <a:pt x="598" y="9"/>
                  </a:cubicBezTo>
                  <a:cubicBezTo>
                    <a:pt x="599" y="9"/>
                    <a:pt x="602" y="9"/>
                    <a:pt x="602" y="10"/>
                  </a:cubicBezTo>
                  <a:cubicBezTo>
                    <a:pt x="604" y="20"/>
                    <a:pt x="615" y="16"/>
                    <a:pt x="623" y="16"/>
                  </a:cubicBezTo>
                  <a:cubicBezTo>
                    <a:pt x="629" y="16"/>
                    <a:pt x="634" y="16"/>
                    <a:pt x="639" y="16"/>
                  </a:cubicBezTo>
                  <a:cubicBezTo>
                    <a:pt x="654" y="17"/>
                    <a:pt x="669" y="20"/>
                    <a:pt x="684" y="16"/>
                  </a:cubicBezTo>
                  <a:cubicBezTo>
                    <a:pt x="685" y="16"/>
                    <a:pt x="687" y="16"/>
                    <a:pt x="688" y="17"/>
                  </a:cubicBezTo>
                  <a:cubicBezTo>
                    <a:pt x="706" y="20"/>
                    <a:pt x="724" y="18"/>
                    <a:pt x="742" y="16"/>
                  </a:cubicBezTo>
                  <a:cubicBezTo>
                    <a:pt x="753" y="15"/>
                    <a:pt x="759" y="13"/>
                    <a:pt x="760" y="5"/>
                  </a:cubicBezTo>
                  <a:cubicBezTo>
                    <a:pt x="760" y="5"/>
                    <a:pt x="761" y="3"/>
                    <a:pt x="762" y="3"/>
                  </a:cubicBezTo>
                  <a:cubicBezTo>
                    <a:pt x="765" y="3"/>
                    <a:pt x="766" y="5"/>
                    <a:pt x="766" y="6"/>
                  </a:cubicBezTo>
                  <a:cubicBezTo>
                    <a:pt x="766" y="8"/>
                    <a:pt x="765" y="10"/>
                    <a:pt x="765" y="12"/>
                  </a:cubicBezTo>
                  <a:cubicBezTo>
                    <a:pt x="766" y="18"/>
                    <a:pt x="771" y="20"/>
                    <a:pt x="779" y="18"/>
                  </a:cubicBezTo>
                  <a:cubicBezTo>
                    <a:pt x="782" y="18"/>
                    <a:pt x="785" y="17"/>
                    <a:pt x="788" y="17"/>
                  </a:cubicBezTo>
                  <a:cubicBezTo>
                    <a:pt x="791" y="16"/>
                    <a:pt x="796" y="16"/>
                    <a:pt x="799" y="16"/>
                  </a:cubicBezTo>
                  <a:cubicBezTo>
                    <a:pt x="803" y="17"/>
                    <a:pt x="802" y="21"/>
                    <a:pt x="803" y="23"/>
                  </a:cubicBezTo>
                  <a:cubicBezTo>
                    <a:pt x="804" y="24"/>
                    <a:pt x="806" y="26"/>
                    <a:pt x="808" y="25"/>
                  </a:cubicBezTo>
                  <a:cubicBezTo>
                    <a:pt x="810" y="25"/>
                    <a:pt x="811" y="23"/>
                    <a:pt x="812" y="22"/>
                  </a:cubicBezTo>
                  <a:cubicBezTo>
                    <a:pt x="813" y="21"/>
                    <a:pt x="813" y="20"/>
                    <a:pt x="813" y="19"/>
                  </a:cubicBezTo>
                  <a:cubicBezTo>
                    <a:pt x="814" y="16"/>
                    <a:pt x="816" y="15"/>
                    <a:pt x="819" y="15"/>
                  </a:cubicBezTo>
                  <a:cubicBezTo>
                    <a:pt x="822" y="16"/>
                    <a:pt x="822" y="17"/>
                    <a:pt x="823" y="19"/>
                  </a:cubicBezTo>
                  <a:cubicBezTo>
                    <a:pt x="825" y="25"/>
                    <a:pt x="827" y="25"/>
                    <a:pt x="832" y="23"/>
                  </a:cubicBezTo>
                  <a:cubicBezTo>
                    <a:pt x="833" y="22"/>
                    <a:pt x="834" y="21"/>
                    <a:pt x="836" y="21"/>
                  </a:cubicBezTo>
                  <a:cubicBezTo>
                    <a:pt x="845" y="16"/>
                    <a:pt x="849" y="16"/>
                    <a:pt x="857" y="22"/>
                  </a:cubicBezTo>
                  <a:cubicBezTo>
                    <a:pt x="859" y="23"/>
                    <a:pt x="860" y="25"/>
                    <a:pt x="862" y="27"/>
                  </a:cubicBezTo>
                  <a:cubicBezTo>
                    <a:pt x="865" y="26"/>
                    <a:pt x="867" y="25"/>
                    <a:pt x="868" y="24"/>
                  </a:cubicBezTo>
                  <a:cubicBezTo>
                    <a:pt x="872" y="21"/>
                    <a:pt x="872" y="17"/>
                    <a:pt x="879" y="16"/>
                  </a:cubicBezTo>
                  <a:cubicBezTo>
                    <a:pt x="884" y="16"/>
                    <a:pt x="887" y="19"/>
                    <a:pt x="891" y="21"/>
                  </a:cubicBezTo>
                  <a:cubicBezTo>
                    <a:pt x="901" y="23"/>
                    <a:pt x="913" y="23"/>
                    <a:pt x="923" y="19"/>
                  </a:cubicBezTo>
                  <a:cubicBezTo>
                    <a:pt x="929" y="17"/>
                    <a:pt x="934" y="16"/>
                    <a:pt x="939" y="20"/>
                  </a:cubicBezTo>
                  <a:cubicBezTo>
                    <a:pt x="942" y="22"/>
                    <a:pt x="946" y="22"/>
                    <a:pt x="950" y="21"/>
                  </a:cubicBezTo>
                  <a:cubicBezTo>
                    <a:pt x="959" y="20"/>
                    <a:pt x="968" y="20"/>
                    <a:pt x="977" y="21"/>
                  </a:cubicBezTo>
                  <a:cubicBezTo>
                    <a:pt x="985" y="22"/>
                    <a:pt x="993" y="21"/>
                    <a:pt x="999" y="16"/>
                  </a:cubicBezTo>
                  <a:cubicBezTo>
                    <a:pt x="1003" y="13"/>
                    <a:pt x="1009" y="12"/>
                    <a:pt x="1016" y="12"/>
                  </a:cubicBezTo>
                  <a:cubicBezTo>
                    <a:pt x="1022" y="12"/>
                    <a:pt x="1027" y="14"/>
                    <a:pt x="1030" y="18"/>
                  </a:cubicBezTo>
                  <a:cubicBezTo>
                    <a:pt x="1032" y="20"/>
                    <a:pt x="1036" y="21"/>
                    <a:pt x="1040" y="20"/>
                  </a:cubicBezTo>
                  <a:cubicBezTo>
                    <a:pt x="1044" y="19"/>
                    <a:pt x="1046" y="17"/>
                    <a:pt x="1046" y="15"/>
                  </a:cubicBezTo>
                  <a:cubicBezTo>
                    <a:pt x="1047" y="12"/>
                    <a:pt x="1050" y="11"/>
                    <a:pt x="1053" y="13"/>
                  </a:cubicBezTo>
                  <a:cubicBezTo>
                    <a:pt x="1058" y="16"/>
                    <a:pt x="1062" y="20"/>
                    <a:pt x="1067" y="24"/>
                  </a:cubicBezTo>
                  <a:cubicBezTo>
                    <a:pt x="1070" y="21"/>
                    <a:pt x="1071" y="19"/>
                    <a:pt x="1074" y="17"/>
                  </a:cubicBezTo>
                  <a:cubicBezTo>
                    <a:pt x="1079" y="11"/>
                    <a:pt x="1080" y="11"/>
                    <a:pt x="1088" y="14"/>
                  </a:cubicBezTo>
                  <a:cubicBezTo>
                    <a:pt x="1094" y="16"/>
                    <a:pt x="1098" y="15"/>
                    <a:pt x="1103" y="13"/>
                  </a:cubicBezTo>
                  <a:cubicBezTo>
                    <a:pt x="1112" y="10"/>
                    <a:pt x="1112" y="10"/>
                    <a:pt x="1120" y="16"/>
                  </a:cubicBezTo>
                  <a:cubicBezTo>
                    <a:pt x="1123" y="18"/>
                    <a:pt x="1126" y="20"/>
                    <a:pt x="1128" y="17"/>
                  </a:cubicBezTo>
                  <a:cubicBezTo>
                    <a:pt x="1131" y="14"/>
                    <a:pt x="1131" y="12"/>
                    <a:pt x="1138" y="15"/>
                  </a:cubicBezTo>
                  <a:cubicBezTo>
                    <a:pt x="1147" y="19"/>
                    <a:pt x="1158" y="19"/>
                    <a:pt x="1167" y="11"/>
                  </a:cubicBezTo>
                  <a:cubicBezTo>
                    <a:pt x="1169" y="9"/>
                    <a:pt x="1172" y="10"/>
                    <a:pt x="1172" y="13"/>
                  </a:cubicBezTo>
                  <a:cubicBezTo>
                    <a:pt x="1171" y="17"/>
                    <a:pt x="1175" y="18"/>
                    <a:pt x="1179" y="18"/>
                  </a:cubicBezTo>
                  <a:cubicBezTo>
                    <a:pt x="1187" y="19"/>
                    <a:pt x="1195" y="19"/>
                    <a:pt x="1203" y="19"/>
                  </a:cubicBezTo>
                  <a:cubicBezTo>
                    <a:pt x="1209" y="19"/>
                    <a:pt x="1214" y="17"/>
                    <a:pt x="1218" y="14"/>
                  </a:cubicBezTo>
                  <a:cubicBezTo>
                    <a:pt x="1223" y="11"/>
                    <a:pt x="1227" y="9"/>
                    <a:pt x="1233" y="13"/>
                  </a:cubicBezTo>
                  <a:cubicBezTo>
                    <a:pt x="1235" y="15"/>
                    <a:pt x="1239" y="15"/>
                    <a:pt x="1242" y="15"/>
                  </a:cubicBezTo>
                  <a:cubicBezTo>
                    <a:pt x="1264" y="13"/>
                    <a:pt x="1287" y="17"/>
                    <a:pt x="1310" y="12"/>
                  </a:cubicBezTo>
                  <a:cubicBezTo>
                    <a:pt x="1318" y="10"/>
                    <a:pt x="1327" y="9"/>
                    <a:pt x="1336" y="12"/>
                  </a:cubicBezTo>
                  <a:cubicBezTo>
                    <a:pt x="1339" y="13"/>
                    <a:pt x="1343" y="13"/>
                    <a:pt x="1345" y="12"/>
                  </a:cubicBezTo>
                  <a:cubicBezTo>
                    <a:pt x="1357" y="7"/>
                    <a:pt x="1370" y="10"/>
                    <a:pt x="1382" y="12"/>
                  </a:cubicBezTo>
                  <a:cubicBezTo>
                    <a:pt x="1400" y="14"/>
                    <a:pt x="1414" y="15"/>
                    <a:pt x="1432" y="12"/>
                  </a:cubicBezTo>
                  <a:cubicBezTo>
                    <a:pt x="1436" y="11"/>
                    <a:pt x="1440" y="12"/>
                    <a:pt x="1442" y="14"/>
                  </a:cubicBezTo>
                  <a:cubicBezTo>
                    <a:pt x="1446" y="18"/>
                    <a:pt x="1450" y="19"/>
                    <a:pt x="1456" y="17"/>
                  </a:cubicBezTo>
                  <a:cubicBezTo>
                    <a:pt x="1465" y="13"/>
                    <a:pt x="1474" y="15"/>
                    <a:pt x="1483" y="16"/>
                  </a:cubicBezTo>
                  <a:cubicBezTo>
                    <a:pt x="1488" y="16"/>
                    <a:pt x="1488" y="18"/>
                    <a:pt x="1487" y="21"/>
                  </a:cubicBezTo>
                  <a:cubicBezTo>
                    <a:pt x="1487" y="23"/>
                    <a:pt x="1490" y="25"/>
                    <a:pt x="1493" y="25"/>
                  </a:cubicBezTo>
                  <a:cubicBezTo>
                    <a:pt x="1501" y="24"/>
                    <a:pt x="1509" y="23"/>
                    <a:pt x="1518" y="22"/>
                  </a:cubicBezTo>
                  <a:cubicBezTo>
                    <a:pt x="1525" y="22"/>
                    <a:pt x="1529" y="25"/>
                    <a:pt x="1529" y="30"/>
                  </a:cubicBezTo>
                  <a:cubicBezTo>
                    <a:pt x="1529" y="33"/>
                    <a:pt x="1528" y="35"/>
                    <a:pt x="1528" y="38"/>
                  </a:cubicBezTo>
                  <a:cubicBezTo>
                    <a:pt x="1527" y="43"/>
                    <a:pt x="1524" y="47"/>
                    <a:pt x="1515" y="48"/>
                  </a:cubicBezTo>
                  <a:cubicBezTo>
                    <a:pt x="1512" y="48"/>
                    <a:pt x="1508" y="49"/>
                    <a:pt x="1505" y="51"/>
                  </a:cubicBezTo>
                  <a:cubicBezTo>
                    <a:pt x="1505" y="52"/>
                    <a:pt x="1505" y="53"/>
                    <a:pt x="1505" y="54"/>
                  </a:cubicBezTo>
                  <a:cubicBezTo>
                    <a:pt x="1504" y="54"/>
                    <a:pt x="1506" y="55"/>
                    <a:pt x="1506" y="55"/>
                  </a:cubicBezTo>
                  <a:cubicBezTo>
                    <a:pt x="1515" y="54"/>
                    <a:pt x="1525" y="55"/>
                    <a:pt x="1535" y="55"/>
                  </a:cubicBezTo>
                  <a:cubicBezTo>
                    <a:pt x="1538" y="55"/>
                    <a:pt x="1540" y="53"/>
                    <a:pt x="1540" y="51"/>
                  </a:cubicBezTo>
                  <a:cubicBezTo>
                    <a:pt x="1541" y="44"/>
                    <a:pt x="1542" y="37"/>
                    <a:pt x="1542" y="31"/>
                  </a:cubicBezTo>
                  <a:cubicBezTo>
                    <a:pt x="1542" y="25"/>
                    <a:pt x="1546" y="23"/>
                    <a:pt x="1552" y="21"/>
                  </a:cubicBezTo>
                  <a:cubicBezTo>
                    <a:pt x="1556" y="20"/>
                    <a:pt x="1559" y="21"/>
                    <a:pt x="1559" y="24"/>
                  </a:cubicBezTo>
                  <a:cubicBezTo>
                    <a:pt x="1558" y="27"/>
                    <a:pt x="1557" y="31"/>
                    <a:pt x="1557" y="35"/>
                  </a:cubicBezTo>
                  <a:cubicBezTo>
                    <a:pt x="1557" y="35"/>
                    <a:pt x="1557" y="37"/>
                    <a:pt x="1558" y="37"/>
                  </a:cubicBezTo>
                  <a:cubicBezTo>
                    <a:pt x="1561" y="38"/>
                    <a:pt x="1562" y="37"/>
                    <a:pt x="1563" y="35"/>
                  </a:cubicBezTo>
                  <a:cubicBezTo>
                    <a:pt x="1565" y="33"/>
                    <a:pt x="1566" y="29"/>
                    <a:pt x="1572" y="29"/>
                  </a:cubicBezTo>
                  <a:cubicBezTo>
                    <a:pt x="1575" y="29"/>
                    <a:pt x="1578" y="32"/>
                    <a:pt x="1577" y="38"/>
                  </a:cubicBezTo>
                  <a:cubicBezTo>
                    <a:pt x="1576" y="44"/>
                    <a:pt x="1575" y="50"/>
                    <a:pt x="1573" y="56"/>
                  </a:cubicBezTo>
                  <a:cubicBezTo>
                    <a:pt x="1570" y="54"/>
                    <a:pt x="1567" y="51"/>
                    <a:pt x="1564" y="48"/>
                  </a:cubicBezTo>
                  <a:cubicBezTo>
                    <a:pt x="1561" y="50"/>
                    <a:pt x="1559" y="51"/>
                    <a:pt x="1559" y="52"/>
                  </a:cubicBezTo>
                  <a:cubicBezTo>
                    <a:pt x="1557" y="57"/>
                    <a:pt x="1549" y="62"/>
                    <a:pt x="1557" y="67"/>
                  </a:cubicBezTo>
                  <a:cubicBezTo>
                    <a:pt x="1566" y="66"/>
                    <a:pt x="1569" y="61"/>
                    <a:pt x="1573" y="57"/>
                  </a:cubicBezTo>
                  <a:cubicBezTo>
                    <a:pt x="1574" y="60"/>
                    <a:pt x="1575" y="64"/>
                    <a:pt x="1579" y="61"/>
                  </a:cubicBezTo>
                  <a:cubicBezTo>
                    <a:pt x="1587" y="56"/>
                    <a:pt x="1593" y="49"/>
                    <a:pt x="1599" y="43"/>
                  </a:cubicBezTo>
                  <a:cubicBezTo>
                    <a:pt x="1602" y="41"/>
                    <a:pt x="1602" y="39"/>
                    <a:pt x="1601" y="36"/>
                  </a:cubicBezTo>
                  <a:cubicBezTo>
                    <a:pt x="1600" y="34"/>
                    <a:pt x="1597" y="31"/>
                    <a:pt x="1601" y="28"/>
                  </a:cubicBezTo>
                  <a:cubicBezTo>
                    <a:pt x="1608" y="32"/>
                    <a:pt x="1609" y="38"/>
                    <a:pt x="1609" y="43"/>
                  </a:cubicBezTo>
                  <a:cubicBezTo>
                    <a:pt x="1609" y="48"/>
                    <a:pt x="1612" y="48"/>
                    <a:pt x="1618" y="47"/>
                  </a:cubicBezTo>
                  <a:cubicBezTo>
                    <a:pt x="1621" y="47"/>
                    <a:pt x="1624" y="49"/>
                    <a:pt x="1627" y="51"/>
                  </a:cubicBezTo>
                  <a:cubicBezTo>
                    <a:pt x="1634" y="56"/>
                    <a:pt x="1643" y="56"/>
                    <a:pt x="1652" y="52"/>
                  </a:cubicBezTo>
                  <a:cubicBezTo>
                    <a:pt x="1658" y="50"/>
                    <a:pt x="1663" y="47"/>
                    <a:pt x="1669" y="45"/>
                  </a:cubicBezTo>
                  <a:cubicBezTo>
                    <a:pt x="1672" y="46"/>
                    <a:pt x="1671" y="48"/>
                    <a:pt x="1671" y="49"/>
                  </a:cubicBezTo>
                  <a:cubicBezTo>
                    <a:pt x="1669" y="60"/>
                    <a:pt x="1669" y="60"/>
                    <a:pt x="1652" y="61"/>
                  </a:cubicBezTo>
                  <a:cubicBezTo>
                    <a:pt x="1650" y="61"/>
                    <a:pt x="1649" y="61"/>
                    <a:pt x="1647" y="62"/>
                  </a:cubicBezTo>
                  <a:cubicBezTo>
                    <a:pt x="1647" y="62"/>
                    <a:pt x="1646" y="62"/>
                    <a:pt x="1646" y="63"/>
                  </a:cubicBezTo>
                  <a:cubicBezTo>
                    <a:pt x="1646" y="64"/>
                    <a:pt x="1646" y="65"/>
                    <a:pt x="1647" y="65"/>
                  </a:cubicBezTo>
                  <a:cubicBezTo>
                    <a:pt x="1649" y="66"/>
                    <a:pt x="1651" y="66"/>
                    <a:pt x="1653" y="67"/>
                  </a:cubicBezTo>
                  <a:cubicBezTo>
                    <a:pt x="1659" y="69"/>
                    <a:pt x="1661" y="73"/>
                    <a:pt x="1659" y="77"/>
                  </a:cubicBezTo>
                  <a:cubicBezTo>
                    <a:pt x="1657" y="80"/>
                    <a:pt x="1653" y="82"/>
                    <a:pt x="1648" y="81"/>
                  </a:cubicBezTo>
                  <a:cubicBezTo>
                    <a:pt x="1645" y="80"/>
                    <a:pt x="1642" y="81"/>
                    <a:pt x="1641" y="83"/>
                  </a:cubicBezTo>
                  <a:cubicBezTo>
                    <a:pt x="1639" y="85"/>
                    <a:pt x="1640" y="87"/>
                    <a:pt x="1642" y="89"/>
                  </a:cubicBezTo>
                  <a:cubicBezTo>
                    <a:pt x="1644" y="91"/>
                    <a:pt x="1648" y="92"/>
                    <a:pt x="1652" y="91"/>
                  </a:cubicBezTo>
                  <a:cubicBezTo>
                    <a:pt x="1656" y="89"/>
                    <a:pt x="1661" y="88"/>
                    <a:pt x="1663" y="85"/>
                  </a:cubicBezTo>
                  <a:cubicBezTo>
                    <a:pt x="1669" y="77"/>
                    <a:pt x="1680" y="71"/>
                    <a:pt x="1691" y="65"/>
                  </a:cubicBezTo>
                  <a:cubicBezTo>
                    <a:pt x="1695" y="64"/>
                    <a:pt x="1701" y="63"/>
                    <a:pt x="1701" y="60"/>
                  </a:cubicBezTo>
                  <a:cubicBezTo>
                    <a:pt x="1702" y="50"/>
                    <a:pt x="1713" y="44"/>
                    <a:pt x="1715" y="35"/>
                  </a:cubicBezTo>
                  <a:cubicBezTo>
                    <a:pt x="1724" y="38"/>
                    <a:pt x="1724" y="44"/>
                    <a:pt x="1730" y="49"/>
                  </a:cubicBezTo>
                  <a:cubicBezTo>
                    <a:pt x="1734" y="44"/>
                    <a:pt x="1739" y="40"/>
                    <a:pt x="1744" y="35"/>
                  </a:cubicBezTo>
                  <a:cubicBezTo>
                    <a:pt x="1745" y="35"/>
                    <a:pt x="1747" y="34"/>
                    <a:pt x="1748" y="35"/>
                  </a:cubicBezTo>
                  <a:cubicBezTo>
                    <a:pt x="1749" y="35"/>
                    <a:pt x="1750" y="36"/>
                    <a:pt x="1750" y="37"/>
                  </a:cubicBezTo>
                  <a:cubicBezTo>
                    <a:pt x="1749" y="39"/>
                    <a:pt x="1747" y="41"/>
                    <a:pt x="1746" y="43"/>
                  </a:cubicBezTo>
                  <a:cubicBezTo>
                    <a:pt x="1744" y="50"/>
                    <a:pt x="1747" y="52"/>
                    <a:pt x="1757" y="52"/>
                  </a:cubicBezTo>
                  <a:cubicBezTo>
                    <a:pt x="1760" y="51"/>
                    <a:pt x="1762" y="51"/>
                    <a:pt x="1764" y="51"/>
                  </a:cubicBezTo>
                  <a:cubicBezTo>
                    <a:pt x="1771" y="54"/>
                    <a:pt x="1776" y="43"/>
                    <a:pt x="1784" y="50"/>
                  </a:cubicBezTo>
                  <a:cubicBezTo>
                    <a:pt x="1788" y="54"/>
                    <a:pt x="1798" y="51"/>
                    <a:pt x="1803" y="56"/>
                  </a:cubicBezTo>
                  <a:cubicBezTo>
                    <a:pt x="1806" y="59"/>
                    <a:pt x="1812" y="59"/>
                    <a:pt x="1816" y="57"/>
                  </a:cubicBezTo>
                  <a:cubicBezTo>
                    <a:pt x="1823" y="52"/>
                    <a:pt x="1831" y="51"/>
                    <a:pt x="1841" y="52"/>
                  </a:cubicBezTo>
                  <a:cubicBezTo>
                    <a:pt x="1848" y="53"/>
                    <a:pt x="1851" y="50"/>
                    <a:pt x="1854" y="45"/>
                  </a:cubicBezTo>
                  <a:cubicBezTo>
                    <a:pt x="1855" y="41"/>
                    <a:pt x="1856" y="38"/>
                    <a:pt x="1858" y="34"/>
                  </a:cubicBezTo>
                  <a:cubicBezTo>
                    <a:pt x="1859" y="33"/>
                    <a:pt x="1862" y="33"/>
                    <a:pt x="1864" y="32"/>
                  </a:cubicBezTo>
                  <a:cubicBezTo>
                    <a:pt x="1866" y="32"/>
                    <a:pt x="1867" y="34"/>
                    <a:pt x="1867" y="36"/>
                  </a:cubicBezTo>
                  <a:cubicBezTo>
                    <a:pt x="1867" y="43"/>
                    <a:pt x="1867" y="51"/>
                    <a:pt x="1860" y="58"/>
                  </a:cubicBezTo>
                  <a:cubicBezTo>
                    <a:pt x="1858" y="60"/>
                    <a:pt x="1858" y="62"/>
                    <a:pt x="1861" y="64"/>
                  </a:cubicBezTo>
                  <a:cubicBezTo>
                    <a:pt x="1864" y="66"/>
                    <a:pt x="1868" y="67"/>
                    <a:pt x="1871" y="65"/>
                  </a:cubicBezTo>
                  <a:cubicBezTo>
                    <a:pt x="1876" y="61"/>
                    <a:pt x="1880" y="63"/>
                    <a:pt x="1885" y="64"/>
                  </a:cubicBezTo>
                  <a:cubicBezTo>
                    <a:pt x="1893" y="66"/>
                    <a:pt x="1895" y="68"/>
                    <a:pt x="1892" y="73"/>
                  </a:cubicBezTo>
                  <a:cubicBezTo>
                    <a:pt x="1890" y="77"/>
                    <a:pt x="1888" y="80"/>
                    <a:pt x="1890" y="83"/>
                  </a:cubicBezTo>
                  <a:cubicBezTo>
                    <a:pt x="1892" y="86"/>
                    <a:pt x="1894" y="88"/>
                    <a:pt x="1898" y="86"/>
                  </a:cubicBezTo>
                  <a:cubicBezTo>
                    <a:pt x="1901" y="86"/>
                    <a:pt x="1903" y="85"/>
                    <a:pt x="1905" y="84"/>
                  </a:cubicBezTo>
                  <a:cubicBezTo>
                    <a:pt x="1909" y="82"/>
                    <a:pt x="1911" y="80"/>
                    <a:pt x="1908" y="76"/>
                  </a:cubicBezTo>
                  <a:cubicBezTo>
                    <a:pt x="1903" y="69"/>
                    <a:pt x="1903" y="69"/>
                    <a:pt x="1913" y="65"/>
                  </a:cubicBezTo>
                  <a:cubicBezTo>
                    <a:pt x="1920" y="63"/>
                    <a:pt x="1923" y="59"/>
                    <a:pt x="1927" y="56"/>
                  </a:cubicBezTo>
                  <a:cubicBezTo>
                    <a:pt x="1927" y="56"/>
                    <a:pt x="1927" y="56"/>
                    <a:pt x="1927" y="56"/>
                  </a:cubicBezTo>
                  <a:cubicBezTo>
                    <a:pt x="1930" y="53"/>
                    <a:pt x="1933" y="50"/>
                    <a:pt x="1936" y="47"/>
                  </a:cubicBezTo>
                  <a:cubicBezTo>
                    <a:pt x="1943" y="49"/>
                    <a:pt x="1942" y="53"/>
                    <a:pt x="1943" y="55"/>
                  </a:cubicBezTo>
                  <a:cubicBezTo>
                    <a:pt x="1944" y="60"/>
                    <a:pt x="1948" y="63"/>
                    <a:pt x="1952" y="65"/>
                  </a:cubicBezTo>
                  <a:cubicBezTo>
                    <a:pt x="1956" y="67"/>
                    <a:pt x="1959" y="68"/>
                    <a:pt x="1963" y="66"/>
                  </a:cubicBezTo>
                  <a:cubicBezTo>
                    <a:pt x="1965" y="65"/>
                    <a:pt x="1968" y="64"/>
                    <a:pt x="1971" y="65"/>
                  </a:cubicBezTo>
                  <a:cubicBezTo>
                    <a:pt x="1982" y="66"/>
                    <a:pt x="1982" y="65"/>
                    <a:pt x="1986" y="59"/>
                  </a:cubicBezTo>
                  <a:cubicBezTo>
                    <a:pt x="1987" y="58"/>
                    <a:pt x="1988" y="56"/>
                    <a:pt x="1989" y="55"/>
                  </a:cubicBezTo>
                  <a:cubicBezTo>
                    <a:pt x="1990" y="53"/>
                    <a:pt x="1992" y="53"/>
                    <a:pt x="1994" y="53"/>
                  </a:cubicBezTo>
                  <a:cubicBezTo>
                    <a:pt x="2008" y="57"/>
                    <a:pt x="2019" y="53"/>
                    <a:pt x="2030" y="46"/>
                  </a:cubicBezTo>
                  <a:cubicBezTo>
                    <a:pt x="2032" y="55"/>
                    <a:pt x="2024" y="62"/>
                    <a:pt x="2029" y="70"/>
                  </a:cubicBezTo>
                  <a:cubicBezTo>
                    <a:pt x="2034" y="67"/>
                    <a:pt x="2031" y="63"/>
                    <a:pt x="2033" y="59"/>
                  </a:cubicBezTo>
                  <a:cubicBezTo>
                    <a:pt x="2036" y="55"/>
                    <a:pt x="2040" y="53"/>
                    <a:pt x="2047" y="54"/>
                  </a:cubicBezTo>
                  <a:cubicBezTo>
                    <a:pt x="2059" y="55"/>
                    <a:pt x="2071" y="56"/>
                    <a:pt x="2082" y="50"/>
                  </a:cubicBezTo>
                  <a:cubicBezTo>
                    <a:pt x="2084" y="49"/>
                    <a:pt x="2086" y="49"/>
                    <a:pt x="2088" y="51"/>
                  </a:cubicBezTo>
                  <a:cubicBezTo>
                    <a:pt x="2090" y="52"/>
                    <a:pt x="2092" y="55"/>
                    <a:pt x="2095" y="56"/>
                  </a:cubicBezTo>
                  <a:cubicBezTo>
                    <a:pt x="2098" y="59"/>
                    <a:pt x="2107" y="56"/>
                    <a:pt x="2106" y="62"/>
                  </a:cubicBezTo>
                  <a:cubicBezTo>
                    <a:pt x="2105" y="66"/>
                    <a:pt x="2099" y="65"/>
                    <a:pt x="2095" y="67"/>
                  </a:cubicBezTo>
                  <a:cubicBezTo>
                    <a:pt x="2091" y="69"/>
                    <a:pt x="2086" y="71"/>
                    <a:pt x="2083" y="74"/>
                  </a:cubicBezTo>
                  <a:cubicBezTo>
                    <a:pt x="2078" y="78"/>
                    <a:pt x="2073" y="80"/>
                    <a:pt x="2065" y="79"/>
                  </a:cubicBezTo>
                  <a:cubicBezTo>
                    <a:pt x="2064" y="78"/>
                    <a:pt x="2062" y="79"/>
                    <a:pt x="2061" y="79"/>
                  </a:cubicBezTo>
                  <a:cubicBezTo>
                    <a:pt x="2057" y="80"/>
                    <a:pt x="2052" y="81"/>
                    <a:pt x="2051" y="85"/>
                  </a:cubicBezTo>
                  <a:cubicBezTo>
                    <a:pt x="2051" y="89"/>
                    <a:pt x="2056" y="93"/>
                    <a:pt x="2062" y="93"/>
                  </a:cubicBezTo>
                  <a:cubicBezTo>
                    <a:pt x="2073" y="94"/>
                    <a:pt x="2083" y="93"/>
                    <a:pt x="2094" y="93"/>
                  </a:cubicBezTo>
                  <a:cubicBezTo>
                    <a:pt x="2100" y="93"/>
                    <a:pt x="2103" y="90"/>
                    <a:pt x="2102" y="86"/>
                  </a:cubicBezTo>
                  <a:cubicBezTo>
                    <a:pt x="2102" y="83"/>
                    <a:pt x="2100" y="81"/>
                    <a:pt x="2099" y="78"/>
                  </a:cubicBezTo>
                  <a:cubicBezTo>
                    <a:pt x="2098" y="75"/>
                    <a:pt x="2100" y="73"/>
                    <a:pt x="2104" y="73"/>
                  </a:cubicBezTo>
                  <a:cubicBezTo>
                    <a:pt x="2113" y="73"/>
                    <a:pt x="2116" y="70"/>
                    <a:pt x="2116" y="64"/>
                  </a:cubicBezTo>
                  <a:cubicBezTo>
                    <a:pt x="2116" y="62"/>
                    <a:pt x="2120" y="59"/>
                    <a:pt x="2124" y="60"/>
                  </a:cubicBezTo>
                  <a:cubicBezTo>
                    <a:pt x="2132" y="63"/>
                    <a:pt x="2138" y="56"/>
                    <a:pt x="2145" y="57"/>
                  </a:cubicBezTo>
                  <a:cubicBezTo>
                    <a:pt x="2151" y="58"/>
                    <a:pt x="2157" y="61"/>
                    <a:pt x="2163" y="63"/>
                  </a:cubicBezTo>
                  <a:cubicBezTo>
                    <a:pt x="2166" y="64"/>
                    <a:pt x="2170" y="63"/>
                    <a:pt x="2174" y="63"/>
                  </a:cubicBezTo>
                  <a:cubicBezTo>
                    <a:pt x="2181" y="63"/>
                    <a:pt x="2187" y="64"/>
                    <a:pt x="2193" y="66"/>
                  </a:cubicBezTo>
                  <a:cubicBezTo>
                    <a:pt x="2193" y="64"/>
                    <a:pt x="2192" y="61"/>
                    <a:pt x="2198" y="61"/>
                  </a:cubicBezTo>
                  <a:cubicBezTo>
                    <a:pt x="2201" y="61"/>
                    <a:pt x="2203" y="63"/>
                    <a:pt x="2202" y="66"/>
                  </a:cubicBezTo>
                  <a:cubicBezTo>
                    <a:pt x="2202" y="69"/>
                    <a:pt x="2198" y="69"/>
                    <a:pt x="2194" y="68"/>
                  </a:cubicBezTo>
                  <a:cubicBezTo>
                    <a:pt x="2197" y="74"/>
                    <a:pt x="2199" y="79"/>
                    <a:pt x="2196" y="86"/>
                  </a:cubicBezTo>
                  <a:cubicBezTo>
                    <a:pt x="2192" y="92"/>
                    <a:pt x="2193" y="92"/>
                    <a:pt x="2204" y="96"/>
                  </a:cubicBezTo>
                  <a:cubicBezTo>
                    <a:pt x="2204" y="89"/>
                    <a:pt x="2208" y="83"/>
                    <a:pt x="2218" y="80"/>
                  </a:cubicBezTo>
                  <a:cubicBezTo>
                    <a:pt x="2225" y="77"/>
                    <a:pt x="2231" y="74"/>
                    <a:pt x="2235" y="70"/>
                  </a:cubicBezTo>
                  <a:cubicBezTo>
                    <a:pt x="2239" y="67"/>
                    <a:pt x="2244" y="65"/>
                    <a:pt x="2249" y="65"/>
                  </a:cubicBezTo>
                  <a:cubicBezTo>
                    <a:pt x="2259" y="64"/>
                    <a:pt x="2269" y="64"/>
                    <a:pt x="2278" y="64"/>
                  </a:cubicBezTo>
                  <a:cubicBezTo>
                    <a:pt x="2282" y="64"/>
                    <a:pt x="2284" y="66"/>
                    <a:pt x="2285" y="68"/>
                  </a:cubicBezTo>
                  <a:cubicBezTo>
                    <a:pt x="2285" y="70"/>
                    <a:pt x="2283" y="73"/>
                    <a:pt x="2281" y="73"/>
                  </a:cubicBezTo>
                  <a:cubicBezTo>
                    <a:pt x="2264" y="75"/>
                    <a:pt x="2260" y="86"/>
                    <a:pt x="2250" y="93"/>
                  </a:cubicBezTo>
                  <a:cubicBezTo>
                    <a:pt x="2246" y="96"/>
                    <a:pt x="2250" y="102"/>
                    <a:pt x="2256" y="103"/>
                  </a:cubicBezTo>
                  <a:cubicBezTo>
                    <a:pt x="2260" y="103"/>
                    <a:pt x="2264" y="104"/>
                    <a:pt x="2268" y="103"/>
                  </a:cubicBezTo>
                  <a:cubicBezTo>
                    <a:pt x="2274" y="103"/>
                    <a:pt x="2280" y="104"/>
                    <a:pt x="2283" y="108"/>
                  </a:cubicBezTo>
                  <a:cubicBezTo>
                    <a:pt x="2286" y="113"/>
                    <a:pt x="2290" y="113"/>
                    <a:pt x="2295" y="110"/>
                  </a:cubicBezTo>
                  <a:cubicBezTo>
                    <a:pt x="2297" y="109"/>
                    <a:pt x="2299" y="108"/>
                    <a:pt x="2301" y="107"/>
                  </a:cubicBezTo>
                  <a:cubicBezTo>
                    <a:pt x="2303" y="105"/>
                    <a:pt x="2304" y="102"/>
                    <a:pt x="2309" y="103"/>
                  </a:cubicBezTo>
                  <a:cubicBezTo>
                    <a:pt x="2314" y="105"/>
                    <a:pt x="2315" y="107"/>
                    <a:pt x="2313" y="111"/>
                  </a:cubicBezTo>
                  <a:cubicBezTo>
                    <a:pt x="2313" y="112"/>
                    <a:pt x="2314" y="113"/>
                    <a:pt x="2315" y="114"/>
                  </a:cubicBezTo>
                  <a:cubicBezTo>
                    <a:pt x="2317" y="114"/>
                    <a:pt x="2319" y="114"/>
                    <a:pt x="2321" y="113"/>
                  </a:cubicBezTo>
                  <a:cubicBezTo>
                    <a:pt x="2329" y="108"/>
                    <a:pt x="2332" y="100"/>
                    <a:pt x="2342" y="97"/>
                  </a:cubicBezTo>
                  <a:cubicBezTo>
                    <a:pt x="2351" y="100"/>
                    <a:pt x="2358" y="105"/>
                    <a:pt x="2367" y="106"/>
                  </a:cubicBezTo>
                  <a:cubicBezTo>
                    <a:pt x="2377" y="107"/>
                    <a:pt x="2387" y="113"/>
                    <a:pt x="2398" y="107"/>
                  </a:cubicBezTo>
                  <a:cubicBezTo>
                    <a:pt x="2400" y="106"/>
                    <a:pt x="2402" y="107"/>
                    <a:pt x="2403" y="109"/>
                  </a:cubicBezTo>
                  <a:cubicBezTo>
                    <a:pt x="2403" y="111"/>
                    <a:pt x="2403" y="113"/>
                    <a:pt x="2403" y="115"/>
                  </a:cubicBezTo>
                  <a:cubicBezTo>
                    <a:pt x="2402" y="119"/>
                    <a:pt x="2404" y="121"/>
                    <a:pt x="2409" y="122"/>
                  </a:cubicBezTo>
                  <a:cubicBezTo>
                    <a:pt x="2413" y="123"/>
                    <a:pt x="2416" y="124"/>
                    <a:pt x="2419" y="125"/>
                  </a:cubicBezTo>
                  <a:cubicBezTo>
                    <a:pt x="2422" y="126"/>
                    <a:pt x="2425" y="126"/>
                    <a:pt x="2428" y="125"/>
                  </a:cubicBezTo>
                  <a:cubicBezTo>
                    <a:pt x="2444" y="118"/>
                    <a:pt x="2458" y="123"/>
                    <a:pt x="2472" y="127"/>
                  </a:cubicBezTo>
                  <a:cubicBezTo>
                    <a:pt x="2474" y="128"/>
                    <a:pt x="2476" y="130"/>
                    <a:pt x="2476" y="131"/>
                  </a:cubicBezTo>
                  <a:cubicBezTo>
                    <a:pt x="2476" y="138"/>
                    <a:pt x="2481" y="141"/>
                    <a:pt x="2489" y="144"/>
                  </a:cubicBezTo>
                  <a:cubicBezTo>
                    <a:pt x="2496" y="147"/>
                    <a:pt x="2497" y="151"/>
                    <a:pt x="2494" y="156"/>
                  </a:cubicBezTo>
                  <a:cubicBezTo>
                    <a:pt x="2492" y="160"/>
                    <a:pt x="2494" y="162"/>
                    <a:pt x="2501" y="162"/>
                  </a:cubicBezTo>
                  <a:cubicBezTo>
                    <a:pt x="2510" y="161"/>
                    <a:pt x="2520" y="160"/>
                    <a:pt x="2531" y="159"/>
                  </a:cubicBezTo>
                  <a:cubicBezTo>
                    <a:pt x="2528" y="152"/>
                    <a:pt x="2533" y="145"/>
                    <a:pt x="2529" y="139"/>
                  </a:cubicBezTo>
                  <a:cubicBezTo>
                    <a:pt x="2528" y="137"/>
                    <a:pt x="2529" y="135"/>
                    <a:pt x="2532" y="134"/>
                  </a:cubicBezTo>
                  <a:cubicBezTo>
                    <a:pt x="2534" y="133"/>
                    <a:pt x="2537" y="134"/>
                    <a:pt x="2539" y="135"/>
                  </a:cubicBezTo>
                  <a:cubicBezTo>
                    <a:pt x="2548" y="139"/>
                    <a:pt x="2552" y="150"/>
                    <a:pt x="2547" y="156"/>
                  </a:cubicBezTo>
                  <a:cubicBezTo>
                    <a:pt x="2546" y="159"/>
                    <a:pt x="2544" y="161"/>
                    <a:pt x="2542" y="163"/>
                  </a:cubicBezTo>
                  <a:cubicBezTo>
                    <a:pt x="2539" y="167"/>
                    <a:pt x="2535" y="169"/>
                    <a:pt x="2529" y="169"/>
                  </a:cubicBezTo>
                  <a:cubicBezTo>
                    <a:pt x="2526" y="169"/>
                    <a:pt x="2522" y="170"/>
                    <a:pt x="2518" y="171"/>
                  </a:cubicBezTo>
                  <a:cubicBezTo>
                    <a:pt x="2516" y="171"/>
                    <a:pt x="2512" y="172"/>
                    <a:pt x="2512" y="174"/>
                  </a:cubicBezTo>
                  <a:cubicBezTo>
                    <a:pt x="2511" y="176"/>
                    <a:pt x="2516" y="180"/>
                    <a:pt x="2519" y="179"/>
                  </a:cubicBezTo>
                  <a:cubicBezTo>
                    <a:pt x="2529" y="179"/>
                    <a:pt x="2539" y="178"/>
                    <a:pt x="2548" y="177"/>
                  </a:cubicBezTo>
                  <a:cubicBezTo>
                    <a:pt x="2550" y="177"/>
                    <a:pt x="2552" y="175"/>
                    <a:pt x="2553" y="174"/>
                  </a:cubicBezTo>
                  <a:cubicBezTo>
                    <a:pt x="2557" y="170"/>
                    <a:pt x="2560" y="167"/>
                    <a:pt x="2563" y="163"/>
                  </a:cubicBezTo>
                  <a:cubicBezTo>
                    <a:pt x="2565" y="162"/>
                    <a:pt x="2569" y="160"/>
                    <a:pt x="2571" y="161"/>
                  </a:cubicBezTo>
                  <a:cubicBezTo>
                    <a:pt x="2581" y="166"/>
                    <a:pt x="2584" y="160"/>
                    <a:pt x="2588" y="156"/>
                  </a:cubicBezTo>
                  <a:cubicBezTo>
                    <a:pt x="2589" y="156"/>
                    <a:pt x="2590" y="156"/>
                    <a:pt x="2591" y="156"/>
                  </a:cubicBezTo>
                  <a:cubicBezTo>
                    <a:pt x="2593" y="160"/>
                    <a:pt x="2589" y="163"/>
                    <a:pt x="2587" y="166"/>
                  </a:cubicBezTo>
                  <a:cubicBezTo>
                    <a:pt x="2583" y="170"/>
                    <a:pt x="2587" y="176"/>
                    <a:pt x="2593" y="177"/>
                  </a:cubicBezTo>
                  <a:cubicBezTo>
                    <a:pt x="2609" y="179"/>
                    <a:pt x="2617" y="185"/>
                    <a:pt x="2619" y="195"/>
                  </a:cubicBezTo>
                  <a:cubicBezTo>
                    <a:pt x="2619" y="197"/>
                    <a:pt x="2621" y="198"/>
                    <a:pt x="2624" y="198"/>
                  </a:cubicBezTo>
                  <a:cubicBezTo>
                    <a:pt x="2627" y="197"/>
                    <a:pt x="2629" y="196"/>
                    <a:pt x="2629" y="193"/>
                  </a:cubicBezTo>
                  <a:cubicBezTo>
                    <a:pt x="2628" y="192"/>
                    <a:pt x="2628" y="191"/>
                    <a:pt x="2627" y="190"/>
                  </a:cubicBezTo>
                  <a:cubicBezTo>
                    <a:pt x="2625" y="187"/>
                    <a:pt x="2622" y="184"/>
                    <a:pt x="2625" y="180"/>
                  </a:cubicBezTo>
                  <a:cubicBezTo>
                    <a:pt x="2629" y="176"/>
                    <a:pt x="2635" y="174"/>
                    <a:pt x="2642" y="173"/>
                  </a:cubicBezTo>
                  <a:cubicBezTo>
                    <a:pt x="2652" y="173"/>
                    <a:pt x="2662" y="174"/>
                    <a:pt x="2672" y="174"/>
                  </a:cubicBezTo>
                  <a:cubicBezTo>
                    <a:pt x="2675" y="174"/>
                    <a:pt x="2677" y="175"/>
                    <a:pt x="2680" y="175"/>
                  </a:cubicBezTo>
                  <a:cubicBezTo>
                    <a:pt x="2684" y="175"/>
                    <a:pt x="2688" y="170"/>
                    <a:pt x="2692" y="174"/>
                  </a:cubicBezTo>
                  <a:cubicBezTo>
                    <a:pt x="2695" y="177"/>
                    <a:pt x="2691" y="180"/>
                    <a:pt x="2689" y="184"/>
                  </a:cubicBezTo>
                  <a:cubicBezTo>
                    <a:pt x="2701" y="183"/>
                    <a:pt x="2701" y="183"/>
                    <a:pt x="2703" y="177"/>
                  </a:cubicBezTo>
                  <a:cubicBezTo>
                    <a:pt x="2704" y="169"/>
                    <a:pt x="2708" y="163"/>
                    <a:pt x="2715" y="157"/>
                  </a:cubicBezTo>
                  <a:cubicBezTo>
                    <a:pt x="2716" y="156"/>
                    <a:pt x="2718" y="155"/>
                    <a:pt x="2720" y="155"/>
                  </a:cubicBezTo>
                  <a:cubicBezTo>
                    <a:pt x="2723" y="155"/>
                    <a:pt x="2723" y="157"/>
                    <a:pt x="2723" y="159"/>
                  </a:cubicBezTo>
                  <a:cubicBezTo>
                    <a:pt x="2723" y="164"/>
                    <a:pt x="2717" y="167"/>
                    <a:pt x="2714" y="171"/>
                  </a:cubicBezTo>
                  <a:cubicBezTo>
                    <a:pt x="2710" y="177"/>
                    <a:pt x="2713" y="180"/>
                    <a:pt x="2722" y="180"/>
                  </a:cubicBezTo>
                  <a:cubicBezTo>
                    <a:pt x="2725" y="180"/>
                    <a:pt x="2729" y="177"/>
                    <a:pt x="2733" y="179"/>
                  </a:cubicBezTo>
                  <a:cubicBezTo>
                    <a:pt x="2736" y="182"/>
                    <a:pt x="2741" y="184"/>
                    <a:pt x="2742" y="187"/>
                  </a:cubicBezTo>
                  <a:cubicBezTo>
                    <a:pt x="2746" y="195"/>
                    <a:pt x="2750" y="203"/>
                    <a:pt x="2745" y="212"/>
                  </a:cubicBezTo>
                  <a:cubicBezTo>
                    <a:pt x="2741" y="219"/>
                    <a:pt x="2740" y="226"/>
                    <a:pt x="2739" y="233"/>
                  </a:cubicBezTo>
                  <a:cubicBezTo>
                    <a:pt x="2738" y="240"/>
                    <a:pt x="2735" y="245"/>
                    <a:pt x="2741" y="251"/>
                  </a:cubicBezTo>
                  <a:cubicBezTo>
                    <a:pt x="2743" y="253"/>
                    <a:pt x="2742" y="255"/>
                    <a:pt x="2739" y="257"/>
                  </a:cubicBezTo>
                  <a:cubicBezTo>
                    <a:pt x="2737" y="258"/>
                    <a:pt x="2734" y="259"/>
                    <a:pt x="2732" y="260"/>
                  </a:cubicBezTo>
                  <a:cubicBezTo>
                    <a:pt x="2722" y="264"/>
                    <a:pt x="2714" y="268"/>
                    <a:pt x="2710" y="276"/>
                  </a:cubicBezTo>
                  <a:cubicBezTo>
                    <a:pt x="2707" y="282"/>
                    <a:pt x="2700" y="286"/>
                    <a:pt x="2691" y="289"/>
                  </a:cubicBezTo>
                  <a:cubicBezTo>
                    <a:pt x="2687" y="291"/>
                    <a:pt x="2682" y="292"/>
                    <a:pt x="2677" y="294"/>
                  </a:cubicBezTo>
                  <a:cubicBezTo>
                    <a:pt x="2670" y="296"/>
                    <a:pt x="2665" y="299"/>
                    <a:pt x="2665" y="304"/>
                  </a:cubicBezTo>
                  <a:cubicBezTo>
                    <a:pt x="2664" y="312"/>
                    <a:pt x="2657" y="315"/>
                    <a:pt x="2649" y="319"/>
                  </a:cubicBezTo>
                  <a:cubicBezTo>
                    <a:pt x="2623" y="332"/>
                    <a:pt x="2595" y="334"/>
                    <a:pt x="2565" y="331"/>
                  </a:cubicBezTo>
                  <a:cubicBezTo>
                    <a:pt x="2548" y="330"/>
                    <a:pt x="2531" y="327"/>
                    <a:pt x="2514" y="324"/>
                  </a:cubicBezTo>
                  <a:cubicBezTo>
                    <a:pt x="2508" y="323"/>
                    <a:pt x="2502" y="322"/>
                    <a:pt x="2496" y="321"/>
                  </a:cubicBezTo>
                  <a:cubicBezTo>
                    <a:pt x="2489" y="320"/>
                    <a:pt x="2482" y="321"/>
                    <a:pt x="2478" y="326"/>
                  </a:cubicBezTo>
                  <a:cubicBezTo>
                    <a:pt x="2468" y="340"/>
                    <a:pt x="2448" y="339"/>
                    <a:pt x="2429" y="341"/>
                  </a:cubicBezTo>
                  <a:cubicBezTo>
                    <a:pt x="2427" y="342"/>
                    <a:pt x="2425" y="341"/>
                    <a:pt x="2423" y="340"/>
                  </a:cubicBezTo>
                  <a:cubicBezTo>
                    <a:pt x="2418" y="338"/>
                    <a:pt x="2417" y="333"/>
                    <a:pt x="2421" y="331"/>
                  </a:cubicBezTo>
                  <a:cubicBezTo>
                    <a:pt x="2424" y="329"/>
                    <a:pt x="2428" y="328"/>
                    <a:pt x="2431" y="327"/>
                  </a:cubicBezTo>
                  <a:cubicBezTo>
                    <a:pt x="2433" y="326"/>
                    <a:pt x="2434" y="324"/>
                    <a:pt x="2433" y="323"/>
                  </a:cubicBezTo>
                  <a:cubicBezTo>
                    <a:pt x="2432" y="321"/>
                    <a:pt x="2429" y="320"/>
                    <a:pt x="2426" y="321"/>
                  </a:cubicBezTo>
                  <a:cubicBezTo>
                    <a:pt x="2416" y="325"/>
                    <a:pt x="2406" y="328"/>
                    <a:pt x="2405" y="336"/>
                  </a:cubicBezTo>
                  <a:cubicBezTo>
                    <a:pt x="2405" y="338"/>
                    <a:pt x="2403" y="340"/>
                    <a:pt x="2402" y="342"/>
                  </a:cubicBezTo>
                  <a:cubicBezTo>
                    <a:pt x="2399" y="348"/>
                    <a:pt x="2394" y="350"/>
                    <a:pt x="2386" y="349"/>
                  </a:cubicBezTo>
                  <a:cubicBezTo>
                    <a:pt x="2379" y="348"/>
                    <a:pt x="2374" y="351"/>
                    <a:pt x="2373" y="355"/>
                  </a:cubicBezTo>
                  <a:cubicBezTo>
                    <a:pt x="2373" y="358"/>
                    <a:pt x="2374" y="360"/>
                    <a:pt x="2375" y="363"/>
                  </a:cubicBezTo>
                  <a:cubicBezTo>
                    <a:pt x="2376" y="369"/>
                    <a:pt x="2376" y="370"/>
                    <a:pt x="2367" y="371"/>
                  </a:cubicBezTo>
                  <a:cubicBezTo>
                    <a:pt x="2365" y="371"/>
                    <a:pt x="2364" y="372"/>
                    <a:pt x="2362" y="372"/>
                  </a:cubicBezTo>
                  <a:cubicBezTo>
                    <a:pt x="2356" y="372"/>
                    <a:pt x="2352" y="374"/>
                    <a:pt x="2351" y="378"/>
                  </a:cubicBezTo>
                  <a:cubicBezTo>
                    <a:pt x="2348" y="385"/>
                    <a:pt x="2340" y="390"/>
                    <a:pt x="2336" y="396"/>
                  </a:cubicBezTo>
                  <a:cubicBezTo>
                    <a:pt x="2334" y="398"/>
                    <a:pt x="2331" y="397"/>
                    <a:pt x="2328" y="397"/>
                  </a:cubicBezTo>
                  <a:cubicBezTo>
                    <a:pt x="2323" y="396"/>
                    <a:pt x="2318" y="400"/>
                    <a:pt x="2321" y="403"/>
                  </a:cubicBezTo>
                  <a:cubicBezTo>
                    <a:pt x="2323" y="406"/>
                    <a:pt x="2329" y="408"/>
                    <a:pt x="2320" y="411"/>
                  </a:cubicBezTo>
                  <a:cubicBezTo>
                    <a:pt x="2318" y="412"/>
                    <a:pt x="2321" y="415"/>
                    <a:pt x="2322" y="417"/>
                  </a:cubicBezTo>
                  <a:cubicBezTo>
                    <a:pt x="2323" y="423"/>
                    <a:pt x="2321" y="425"/>
                    <a:pt x="2313" y="426"/>
                  </a:cubicBezTo>
                  <a:cubicBezTo>
                    <a:pt x="2309" y="427"/>
                    <a:pt x="2304" y="427"/>
                    <a:pt x="2300" y="427"/>
                  </a:cubicBezTo>
                  <a:cubicBezTo>
                    <a:pt x="2294" y="427"/>
                    <a:pt x="2288" y="427"/>
                    <a:pt x="2282" y="428"/>
                  </a:cubicBezTo>
                  <a:cubicBezTo>
                    <a:pt x="2276" y="429"/>
                    <a:pt x="2271" y="431"/>
                    <a:pt x="2265" y="433"/>
                  </a:cubicBezTo>
                  <a:cubicBezTo>
                    <a:pt x="2258" y="436"/>
                    <a:pt x="2261" y="441"/>
                    <a:pt x="2260" y="445"/>
                  </a:cubicBezTo>
                  <a:cubicBezTo>
                    <a:pt x="2260" y="445"/>
                    <a:pt x="2258" y="447"/>
                    <a:pt x="2257" y="447"/>
                  </a:cubicBezTo>
                  <a:cubicBezTo>
                    <a:pt x="2256" y="447"/>
                    <a:pt x="2254" y="446"/>
                    <a:pt x="2254" y="445"/>
                  </a:cubicBezTo>
                  <a:cubicBezTo>
                    <a:pt x="2252" y="443"/>
                    <a:pt x="2252" y="439"/>
                    <a:pt x="2247" y="438"/>
                  </a:cubicBezTo>
                  <a:cubicBezTo>
                    <a:pt x="2242" y="436"/>
                    <a:pt x="2236" y="437"/>
                    <a:pt x="2231" y="438"/>
                  </a:cubicBezTo>
                  <a:cubicBezTo>
                    <a:pt x="2225" y="439"/>
                    <a:pt x="2223" y="442"/>
                    <a:pt x="2227" y="447"/>
                  </a:cubicBezTo>
                  <a:cubicBezTo>
                    <a:pt x="2229" y="449"/>
                    <a:pt x="2230" y="451"/>
                    <a:pt x="2228" y="453"/>
                  </a:cubicBezTo>
                  <a:cubicBezTo>
                    <a:pt x="2227" y="454"/>
                    <a:pt x="2225" y="455"/>
                    <a:pt x="2222" y="455"/>
                  </a:cubicBezTo>
                  <a:cubicBezTo>
                    <a:pt x="2212" y="453"/>
                    <a:pt x="2202" y="452"/>
                    <a:pt x="2192" y="457"/>
                  </a:cubicBezTo>
                  <a:cubicBezTo>
                    <a:pt x="2187" y="458"/>
                    <a:pt x="2180" y="457"/>
                    <a:pt x="2174" y="456"/>
                  </a:cubicBezTo>
                  <a:cubicBezTo>
                    <a:pt x="2170" y="456"/>
                    <a:pt x="2167" y="453"/>
                    <a:pt x="2170" y="451"/>
                  </a:cubicBezTo>
                  <a:cubicBezTo>
                    <a:pt x="2177" y="445"/>
                    <a:pt x="2179" y="439"/>
                    <a:pt x="2183" y="433"/>
                  </a:cubicBezTo>
                  <a:cubicBezTo>
                    <a:pt x="2184" y="431"/>
                    <a:pt x="2184" y="430"/>
                    <a:pt x="2184" y="428"/>
                  </a:cubicBezTo>
                  <a:cubicBezTo>
                    <a:pt x="2185" y="426"/>
                    <a:pt x="2180" y="423"/>
                    <a:pt x="2177" y="424"/>
                  </a:cubicBezTo>
                  <a:cubicBezTo>
                    <a:pt x="2170" y="426"/>
                    <a:pt x="2163" y="427"/>
                    <a:pt x="2155" y="428"/>
                  </a:cubicBezTo>
                  <a:cubicBezTo>
                    <a:pt x="2153" y="428"/>
                    <a:pt x="2152" y="430"/>
                    <a:pt x="2152" y="432"/>
                  </a:cubicBezTo>
                  <a:cubicBezTo>
                    <a:pt x="2153" y="433"/>
                    <a:pt x="2155" y="434"/>
                    <a:pt x="2156" y="436"/>
                  </a:cubicBezTo>
                  <a:cubicBezTo>
                    <a:pt x="2159" y="441"/>
                    <a:pt x="2158" y="444"/>
                    <a:pt x="2150" y="445"/>
                  </a:cubicBezTo>
                  <a:cubicBezTo>
                    <a:pt x="2146" y="446"/>
                    <a:pt x="2141" y="447"/>
                    <a:pt x="2138" y="450"/>
                  </a:cubicBezTo>
                  <a:cubicBezTo>
                    <a:pt x="2132" y="444"/>
                    <a:pt x="2129" y="438"/>
                    <a:pt x="2127" y="431"/>
                  </a:cubicBezTo>
                  <a:cubicBezTo>
                    <a:pt x="2125" y="424"/>
                    <a:pt x="2123" y="423"/>
                    <a:pt x="2113" y="425"/>
                  </a:cubicBezTo>
                  <a:cubicBezTo>
                    <a:pt x="2110" y="426"/>
                    <a:pt x="2108" y="427"/>
                    <a:pt x="2105" y="426"/>
                  </a:cubicBezTo>
                  <a:cubicBezTo>
                    <a:pt x="2100" y="426"/>
                    <a:pt x="2097" y="427"/>
                    <a:pt x="2096" y="430"/>
                  </a:cubicBezTo>
                  <a:cubicBezTo>
                    <a:pt x="2094" y="435"/>
                    <a:pt x="2092" y="439"/>
                    <a:pt x="2087" y="443"/>
                  </a:cubicBezTo>
                  <a:cubicBezTo>
                    <a:pt x="2085" y="444"/>
                    <a:pt x="2081" y="444"/>
                    <a:pt x="2080" y="442"/>
                  </a:cubicBezTo>
                  <a:cubicBezTo>
                    <a:pt x="2075" y="434"/>
                    <a:pt x="2073" y="425"/>
                    <a:pt x="2073" y="417"/>
                  </a:cubicBezTo>
                  <a:cubicBezTo>
                    <a:pt x="2073" y="414"/>
                    <a:pt x="2076" y="413"/>
                    <a:pt x="2079" y="414"/>
                  </a:cubicBezTo>
                  <a:cubicBezTo>
                    <a:pt x="2084" y="416"/>
                    <a:pt x="2088" y="419"/>
                    <a:pt x="2094" y="416"/>
                  </a:cubicBezTo>
                  <a:cubicBezTo>
                    <a:pt x="2100" y="414"/>
                    <a:pt x="2105" y="411"/>
                    <a:pt x="2108" y="406"/>
                  </a:cubicBezTo>
                  <a:cubicBezTo>
                    <a:pt x="2111" y="402"/>
                    <a:pt x="2110" y="398"/>
                    <a:pt x="2106" y="395"/>
                  </a:cubicBezTo>
                  <a:cubicBezTo>
                    <a:pt x="2101" y="391"/>
                    <a:pt x="2098" y="386"/>
                    <a:pt x="2096" y="382"/>
                  </a:cubicBezTo>
                  <a:cubicBezTo>
                    <a:pt x="2090" y="383"/>
                    <a:pt x="2089" y="386"/>
                    <a:pt x="2087" y="388"/>
                  </a:cubicBezTo>
                  <a:cubicBezTo>
                    <a:pt x="2083" y="393"/>
                    <a:pt x="2084" y="394"/>
                    <a:pt x="2090" y="397"/>
                  </a:cubicBezTo>
                  <a:cubicBezTo>
                    <a:pt x="2093" y="398"/>
                    <a:pt x="2098" y="398"/>
                    <a:pt x="2099" y="402"/>
                  </a:cubicBezTo>
                  <a:cubicBezTo>
                    <a:pt x="2088" y="403"/>
                    <a:pt x="2078" y="404"/>
                    <a:pt x="2068" y="405"/>
                  </a:cubicBezTo>
                  <a:cubicBezTo>
                    <a:pt x="2064" y="405"/>
                    <a:pt x="2060" y="404"/>
                    <a:pt x="2058" y="402"/>
                  </a:cubicBezTo>
                  <a:cubicBezTo>
                    <a:pt x="2056" y="401"/>
                    <a:pt x="2054" y="400"/>
                    <a:pt x="2056" y="398"/>
                  </a:cubicBezTo>
                  <a:cubicBezTo>
                    <a:pt x="2056" y="397"/>
                    <a:pt x="2057" y="397"/>
                    <a:pt x="2059" y="396"/>
                  </a:cubicBezTo>
                  <a:cubicBezTo>
                    <a:pt x="2062" y="395"/>
                    <a:pt x="2067" y="397"/>
                    <a:pt x="2069" y="394"/>
                  </a:cubicBezTo>
                  <a:cubicBezTo>
                    <a:pt x="2072" y="390"/>
                    <a:pt x="2073" y="385"/>
                    <a:pt x="2075" y="381"/>
                  </a:cubicBezTo>
                  <a:cubicBezTo>
                    <a:pt x="2075" y="379"/>
                    <a:pt x="2073" y="379"/>
                    <a:pt x="2070" y="378"/>
                  </a:cubicBezTo>
                  <a:cubicBezTo>
                    <a:pt x="2061" y="377"/>
                    <a:pt x="2060" y="377"/>
                    <a:pt x="2054" y="385"/>
                  </a:cubicBezTo>
                  <a:cubicBezTo>
                    <a:pt x="2053" y="386"/>
                    <a:pt x="2052" y="388"/>
                    <a:pt x="2049" y="387"/>
                  </a:cubicBezTo>
                  <a:cubicBezTo>
                    <a:pt x="2048" y="387"/>
                    <a:pt x="2049" y="385"/>
                    <a:pt x="2049" y="384"/>
                  </a:cubicBezTo>
                  <a:cubicBezTo>
                    <a:pt x="2048" y="382"/>
                    <a:pt x="2048" y="380"/>
                    <a:pt x="2044" y="379"/>
                  </a:cubicBezTo>
                  <a:cubicBezTo>
                    <a:pt x="2041" y="379"/>
                    <a:pt x="2039" y="381"/>
                    <a:pt x="2038" y="383"/>
                  </a:cubicBezTo>
                  <a:cubicBezTo>
                    <a:pt x="2037" y="384"/>
                    <a:pt x="2036" y="384"/>
                    <a:pt x="2035" y="385"/>
                  </a:cubicBezTo>
                  <a:cubicBezTo>
                    <a:pt x="2034" y="387"/>
                    <a:pt x="2033" y="388"/>
                    <a:pt x="2032" y="390"/>
                  </a:cubicBezTo>
                  <a:cubicBezTo>
                    <a:pt x="2030" y="400"/>
                    <a:pt x="2018" y="405"/>
                    <a:pt x="2005" y="408"/>
                  </a:cubicBezTo>
                  <a:cubicBezTo>
                    <a:pt x="2008" y="415"/>
                    <a:pt x="2009" y="415"/>
                    <a:pt x="2018" y="413"/>
                  </a:cubicBezTo>
                  <a:cubicBezTo>
                    <a:pt x="2030" y="409"/>
                    <a:pt x="2041" y="413"/>
                    <a:pt x="2041" y="422"/>
                  </a:cubicBezTo>
                  <a:cubicBezTo>
                    <a:pt x="2041" y="427"/>
                    <a:pt x="2039" y="432"/>
                    <a:pt x="2037" y="437"/>
                  </a:cubicBezTo>
                  <a:cubicBezTo>
                    <a:pt x="2037" y="439"/>
                    <a:pt x="2034" y="440"/>
                    <a:pt x="2032" y="440"/>
                  </a:cubicBezTo>
                  <a:cubicBezTo>
                    <a:pt x="2029" y="440"/>
                    <a:pt x="2026" y="439"/>
                    <a:pt x="2025" y="437"/>
                  </a:cubicBezTo>
                  <a:cubicBezTo>
                    <a:pt x="2024" y="435"/>
                    <a:pt x="2025" y="433"/>
                    <a:pt x="2026" y="431"/>
                  </a:cubicBezTo>
                  <a:cubicBezTo>
                    <a:pt x="2027" y="423"/>
                    <a:pt x="2023" y="422"/>
                    <a:pt x="2012" y="423"/>
                  </a:cubicBezTo>
                  <a:cubicBezTo>
                    <a:pt x="2008" y="423"/>
                    <a:pt x="2005" y="425"/>
                    <a:pt x="2005" y="428"/>
                  </a:cubicBezTo>
                  <a:cubicBezTo>
                    <a:pt x="2005" y="432"/>
                    <a:pt x="2005" y="436"/>
                    <a:pt x="2005" y="440"/>
                  </a:cubicBezTo>
                  <a:cubicBezTo>
                    <a:pt x="2006" y="442"/>
                    <a:pt x="2004" y="443"/>
                    <a:pt x="2002" y="444"/>
                  </a:cubicBezTo>
                  <a:cubicBezTo>
                    <a:pt x="1998" y="444"/>
                    <a:pt x="1996" y="443"/>
                    <a:pt x="1995" y="440"/>
                  </a:cubicBezTo>
                  <a:cubicBezTo>
                    <a:pt x="1995" y="438"/>
                    <a:pt x="1996" y="435"/>
                    <a:pt x="1996" y="433"/>
                  </a:cubicBezTo>
                  <a:cubicBezTo>
                    <a:pt x="1996" y="430"/>
                    <a:pt x="1996" y="428"/>
                    <a:pt x="1995" y="425"/>
                  </a:cubicBezTo>
                  <a:cubicBezTo>
                    <a:pt x="1994" y="423"/>
                    <a:pt x="1990" y="422"/>
                    <a:pt x="1987" y="423"/>
                  </a:cubicBezTo>
                  <a:cubicBezTo>
                    <a:pt x="1980" y="427"/>
                    <a:pt x="1973" y="431"/>
                    <a:pt x="1963" y="431"/>
                  </a:cubicBezTo>
                  <a:cubicBezTo>
                    <a:pt x="1964" y="419"/>
                    <a:pt x="1966" y="407"/>
                    <a:pt x="1967" y="396"/>
                  </a:cubicBezTo>
                  <a:cubicBezTo>
                    <a:pt x="1968" y="393"/>
                    <a:pt x="1968" y="390"/>
                    <a:pt x="1965" y="388"/>
                  </a:cubicBezTo>
                  <a:cubicBezTo>
                    <a:pt x="1964" y="388"/>
                    <a:pt x="1962" y="387"/>
                    <a:pt x="1961" y="387"/>
                  </a:cubicBezTo>
                  <a:cubicBezTo>
                    <a:pt x="1959" y="387"/>
                    <a:pt x="1957" y="388"/>
                    <a:pt x="1957" y="388"/>
                  </a:cubicBezTo>
                  <a:cubicBezTo>
                    <a:pt x="1956" y="392"/>
                    <a:pt x="1955" y="396"/>
                    <a:pt x="1954" y="399"/>
                  </a:cubicBezTo>
                  <a:cubicBezTo>
                    <a:pt x="1953" y="402"/>
                    <a:pt x="1948" y="403"/>
                    <a:pt x="1944" y="401"/>
                  </a:cubicBezTo>
                  <a:cubicBezTo>
                    <a:pt x="1942" y="400"/>
                    <a:pt x="1940" y="399"/>
                    <a:pt x="1937" y="398"/>
                  </a:cubicBezTo>
                  <a:cubicBezTo>
                    <a:pt x="1933" y="396"/>
                    <a:pt x="1931" y="393"/>
                    <a:pt x="1933" y="390"/>
                  </a:cubicBezTo>
                  <a:cubicBezTo>
                    <a:pt x="1934" y="387"/>
                    <a:pt x="1934" y="384"/>
                    <a:pt x="1934" y="381"/>
                  </a:cubicBezTo>
                  <a:cubicBezTo>
                    <a:pt x="1934" y="378"/>
                    <a:pt x="1933" y="376"/>
                    <a:pt x="1929" y="376"/>
                  </a:cubicBezTo>
                  <a:cubicBezTo>
                    <a:pt x="1925" y="376"/>
                    <a:pt x="1921" y="377"/>
                    <a:pt x="1920" y="380"/>
                  </a:cubicBezTo>
                  <a:cubicBezTo>
                    <a:pt x="1919" y="382"/>
                    <a:pt x="1918" y="385"/>
                    <a:pt x="1918" y="387"/>
                  </a:cubicBezTo>
                  <a:cubicBezTo>
                    <a:pt x="1918" y="393"/>
                    <a:pt x="1918" y="398"/>
                    <a:pt x="1914" y="402"/>
                  </a:cubicBezTo>
                  <a:cubicBezTo>
                    <a:pt x="1905" y="399"/>
                    <a:pt x="1907" y="393"/>
                    <a:pt x="1907" y="388"/>
                  </a:cubicBezTo>
                  <a:cubicBezTo>
                    <a:pt x="1907" y="386"/>
                    <a:pt x="1906" y="385"/>
                    <a:pt x="1903" y="385"/>
                  </a:cubicBezTo>
                  <a:cubicBezTo>
                    <a:pt x="1902" y="385"/>
                    <a:pt x="1900" y="386"/>
                    <a:pt x="1900" y="387"/>
                  </a:cubicBezTo>
                  <a:cubicBezTo>
                    <a:pt x="1898" y="396"/>
                    <a:pt x="1887" y="403"/>
                    <a:pt x="1890" y="413"/>
                  </a:cubicBezTo>
                  <a:cubicBezTo>
                    <a:pt x="1891" y="417"/>
                    <a:pt x="1886" y="420"/>
                    <a:pt x="1880" y="420"/>
                  </a:cubicBezTo>
                  <a:cubicBezTo>
                    <a:pt x="1877" y="421"/>
                    <a:pt x="1874" y="421"/>
                    <a:pt x="1871" y="421"/>
                  </a:cubicBezTo>
                  <a:cubicBezTo>
                    <a:pt x="1867" y="421"/>
                    <a:pt x="1861" y="424"/>
                    <a:pt x="1857" y="419"/>
                  </a:cubicBezTo>
                  <a:cubicBezTo>
                    <a:pt x="1854" y="414"/>
                    <a:pt x="1851" y="409"/>
                    <a:pt x="1858" y="404"/>
                  </a:cubicBezTo>
                  <a:cubicBezTo>
                    <a:pt x="1860" y="403"/>
                    <a:pt x="1862" y="401"/>
                    <a:pt x="1863" y="400"/>
                  </a:cubicBezTo>
                  <a:cubicBezTo>
                    <a:pt x="1866" y="397"/>
                    <a:pt x="1865" y="394"/>
                    <a:pt x="1858" y="394"/>
                  </a:cubicBezTo>
                  <a:cubicBezTo>
                    <a:pt x="1850" y="393"/>
                    <a:pt x="1855" y="389"/>
                    <a:pt x="1853" y="387"/>
                  </a:cubicBezTo>
                  <a:cubicBezTo>
                    <a:pt x="1853" y="386"/>
                    <a:pt x="1852" y="385"/>
                    <a:pt x="1851" y="385"/>
                  </a:cubicBezTo>
                  <a:cubicBezTo>
                    <a:pt x="1850" y="385"/>
                    <a:pt x="1848" y="385"/>
                    <a:pt x="1847" y="386"/>
                  </a:cubicBezTo>
                  <a:cubicBezTo>
                    <a:pt x="1845" y="387"/>
                    <a:pt x="1844" y="388"/>
                    <a:pt x="1843" y="390"/>
                  </a:cubicBezTo>
                  <a:cubicBezTo>
                    <a:pt x="1839" y="396"/>
                    <a:pt x="1832" y="399"/>
                    <a:pt x="1822" y="397"/>
                  </a:cubicBezTo>
                  <a:cubicBezTo>
                    <a:pt x="1818" y="396"/>
                    <a:pt x="1815" y="399"/>
                    <a:pt x="1817" y="402"/>
                  </a:cubicBezTo>
                  <a:cubicBezTo>
                    <a:pt x="1819" y="406"/>
                    <a:pt x="1820" y="409"/>
                    <a:pt x="1819" y="414"/>
                  </a:cubicBezTo>
                  <a:cubicBezTo>
                    <a:pt x="1818" y="417"/>
                    <a:pt x="1817" y="420"/>
                    <a:pt x="1811" y="420"/>
                  </a:cubicBezTo>
                  <a:cubicBezTo>
                    <a:pt x="1807" y="420"/>
                    <a:pt x="1806" y="422"/>
                    <a:pt x="1804" y="423"/>
                  </a:cubicBezTo>
                  <a:cubicBezTo>
                    <a:pt x="1802" y="426"/>
                    <a:pt x="1800" y="429"/>
                    <a:pt x="1797" y="431"/>
                  </a:cubicBezTo>
                  <a:cubicBezTo>
                    <a:pt x="1800" y="427"/>
                    <a:pt x="1800" y="423"/>
                    <a:pt x="1798" y="419"/>
                  </a:cubicBezTo>
                  <a:cubicBezTo>
                    <a:pt x="1793" y="409"/>
                    <a:pt x="1797" y="399"/>
                    <a:pt x="1799" y="388"/>
                  </a:cubicBezTo>
                  <a:cubicBezTo>
                    <a:pt x="1801" y="382"/>
                    <a:pt x="1806" y="379"/>
                    <a:pt x="1814" y="378"/>
                  </a:cubicBezTo>
                  <a:cubicBezTo>
                    <a:pt x="1825" y="376"/>
                    <a:pt x="1836" y="375"/>
                    <a:pt x="1848" y="376"/>
                  </a:cubicBezTo>
                  <a:cubicBezTo>
                    <a:pt x="1849" y="376"/>
                    <a:pt x="1850" y="375"/>
                    <a:pt x="1850" y="374"/>
                  </a:cubicBezTo>
                  <a:cubicBezTo>
                    <a:pt x="1850" y="373"/>
                    <a:pt x="1849" y="372"/>
                    <a:pt x="1848" y="372"/>
                  </a:cubicBezTo>
                  <a:cubicBezTo>
                    <a:pt x="1834" y="372"/>
                    <a:pt x="1820" y="370"/>
                    <a:pt x="1806" y="369"/>
                  </a:cubicBezTo>
                  <a:cubicBezTo>
                    <a:pt x="1800" y="369"/>
                    <a:pt x="1793" y="368"/>
                    <a:pt x="1788" y="372"/>
                  </a:cubicBezTo>
                  <a:cubicBezTo>
                    <a:pt x="1785" y="374"/>
                    <a:pt x="1788" y="378"/>
                    <a:pt x="1788" y="381"/>
                  </a:cubicBezTo>
                  <a:cubicBezTo>
                    <a:pt x="1788" y="383"/>
                    <a:pt x="1787" y="385"/>
                    <a:pt x="1786" y="387"/>
                  </a:cubicBezTo>
                  <a:cubicBezTo>
                    <a:pt x="1783" y="392"/>
                    <a:pt x="1783" y="397"/>
                    <a:pt x="1782" y="402"/>
                  </a:cubicBezTo>
                  <a:cubicBezTo>
                    <a:pt x="1781" y="407"/>
                    <a:pt x="1781" y="412"/>
                    <a:pt x="1778" y="417"/>
                  </a:cubicBezTo>
                  <a:cubicBezTo>
                    <a:pt x="1778" y="417"/>
                    <a:pt x="1778" y="417"/>
                    <a:pt x="1778" y="417"/>
                  </a:cubicBezTo>
                  <a:cubicBezTo>
                    <a:pt x="1780" y="420"/>
                    <a:pt x="1782" y="423"/>
                    <a:pt x="1786" y="425"/>
                  </a:cubicBezTo>
                  <a:cubicBezTo>
                    <a:pt x="1790" y="426"/>
                    <a:pt x="1791" y="428"/>
                    <a:pt x="1791" y="431"/>
                  </a:cubicBezTo>
                  <a:cubicBezTo>
                    <a:pt x="1788" y="431"/>
                    <a:pt x="1786" y="432"/>
                    <a:pt x="1783" y="433"/>
                  </a:cubicBezTo>
                  <a:cubicBezTo>
                    <a:pt x="1776" y="434"/>
                    <a:pt x="1773" y="432"/>
                    <a:pt x="1772" y="428"/>
                  </a:cubicBezTo>
                  <a:cubicBezTo>
                    <a:pt x="1771" y="424"/>
                    <a:pt x="1769" y="419"/>
                    <a:pt x="1777" y="417"/>
                  </a:cubicBezTo>
                  <a:cubicBezTo>
                    <a:pt x="1776" y="416"/>
                    <a:pt x="1775" y="416"/>
                    <a:pt x="1774" y="415"/>
                  </a:cubicBezTo>
                  <a:cubicBezTo>
                    <a:pt x="1764" y="408"/>
                    <a:pt x="1764" y="408"/>
                    <a:pt x="1773" y="399"/>
                  </a:cubicBezTo>
                  <a:cubicBezTo>
                    <a:pt x="1759" y="398"/>
                    <a:pt x="1757" y="398"/>
                    <a:pt x="1755" y="405"/>
                  </a:cubicBezTo>
                  <a:cubicBezTo>
                    <a:pt x="1754" y="407"/>
                    <a:pt x="1754" y="408"/>
                    <a:pt x="1754" y="410"/>
                  </a:cubicBezTo>
                  <a:cubicBezTo>
                    <a:pt x="1754" y="413"/>
                    <a:pt x="1753" y="415"/>
                    <a:pt x="1748" y="415"/>
                  </a:cubicBezTo>
                  <a:cubicBezTo>
                    <a:pt x="1744" y="414"/>
                    <a:pt x="1741" y="412"/>
                    <a:pt x="1740" y="410"/>
                  </a:cubicBezTo>
                  <a:cubicBezTo>
                    <a:pt x="1738" y="406"/>
                    <a:pt x="1742" y="404"/>
                    <a:pt x="1742" y="400"/>
                  </a:cubicBezTo>
                  <a:cubicBezTo>
                    <a:pt x="1743" y="398"/>
                    <a:pt x="1741" y="397"/>
                    <a:pt x="1737" y="396"/>
                  </a:cubicBezTo>
                  <a:cubicBezTo>
                    <a:pt x="1729" y="395"/>
                    <a:pt x="1721" y="397"/>
                    <a:pt x="1713" y="398"/>
                  </a:cubicBezTo>
                  <a:cubicBezTo>
                    <a:pt x="1708" y="399"/>
                    <a:pt x="1706" y="402"/>
                    <a:pt x="1705" y="406"/>
                  </a:cubicBezTo>
                  <a:cubicBezTo>
                    <a:pt x="1700" y="413"/>
                    <a:pt x="1700" y="413"/>
                    <a:pt x="1688" y="413"/>
                  </a:cubicBezTo>
                  <a:cubicBezTo>
                    <a:pt x="1682" y="412"/>
                    <a:pt x="1676" y="412"/>
                    <a:pt x="1670" y="412"/>
                  </a:cubicBezTo>
                  <a:cubicBezTo>
                    <a:pt x="1667" y="412"/>
                    <a:pt x="1664" y="411"/>
                    <a:pt x="1663" y="409"/>
                  </a:cubicBezTo>
                  <a:cubicBezTo>
                    <a:pt x="1662" y="406"/>
                    <a:pt x="1663" y="404"/>
                    <a:pt x="1665" y="401"/>
                  </a:cubicBezTo>
                  <a:cubicBezTo>
                    <a:pt x="1665" y="401"/>
                    <a:pt x="1668" y="400"/>
                    <a:pt x="1668" y="401"/>
                  </a:cubicBezTo>
                  <a:cubicBezTo>
                    <a:pt x="1671" y="403"/>
                    <a:pt x="1675" y="402"/>
                    <a:pt x="1679" y="402"/>
                  </a:cubicBezTo>
                  <a:cubicBezTo>
                    <a:pt x="1682" y="402"/>
                    <a:pt x="1685" y="400"/>
                    <a:pt x="1684" y="398"/>
                  </a:cubicBezTo>
                  <a:cubicBezTo>
                    <a:pt x="1683" y="394"/>
                    <a:pt x="1682" y="389"/>
                    <a:pt x="1680" y="385"/>
                  </a:cubicBezTo>
                  <a:cubicBezTo>
                    <a:pt x="1680" y="385"/>
                    <a:pt x="1677" y="384"/>
                    <a:pt x="1676" y="384"/>
                  </a:cubicBezTo>
                  <a:cubicBezTo>
                    <a:pt x="1670" y="386"/>
                    <a:pt x="1669" y="392"/>
                    <a:pt x="1660" y="392"/>
                  </a:cubicBezTo>
                  <a:cubicBezTo>
                    <a:pt x="1658" y="386"/>
                    <a:pt x="1655" y="381"/>
                    <a:pt x="1646" y="378"/>
                  </a:cubicBezTo>
                  <a:cubicBezTo>
                    <a:pt x="1645" y="381"/>
                    <a:pt x="1643" y="384"/>
                    <a:pt x="1644" y="385"/>
                  </a:cubicBezTo>
                  <a:cubicBezTo>
                    <a:pt x="1649" y="392"/>
                    <a:pt x="1646" y="399"/>
                    <a:pt x="1648" y="405"/>
                  </a:cubicBezTo>
                  <a:cubicBezTo>
                    <a:pt x="1650" y="410"/>
                    <a:pt x="1646" y="411"/>
                    <a:pt x="1638" y="411"/>
                  </a:cubicBezTo>
                  <a:cubicBezTo>
                    <a:pt x="1634" y="410"/>
                    <a:pt x="1631" y="409"/>
                    <a:pt x="1632" y="406"/>
                  </a:cubicBezTo>
                  <a:cubicBezTo>
                    <a:pt x="1633" y="403"/>
                    <a:pt x="1635" y="400"/>
                    <a:pt x="1632" y="398"/>
                  </a:cubicBezTo>
                  <a:cubicBezTo>
                    <a:pt x="1627" y="394"/>
                    <a:pt x="1627" y="389"/>
                    <a:pt x="1627" y="384"/>
                  </a:cubicBezTo>
                  <a:cubicBezTo>
                    <a:pt x="1626" y="383"/>
                    <a:pt x="1625" y="382"/>
                    <a:pt x="1624" y="382"/>
                  </a:cubicBezTo>
                  <a:cubicBezTo>
                    <a:pt x="1623" y="382"/>
                    <a:pt x="1620" y="382"/>
                    <a:pt x="1620" y="383"/>
                  </a:cubicBezTo>
                  <a:cubicBezTo>
                    <a:pt x="1617" y="386"/>
                    <a:pt x="1615" y="389"/>
                    <a:pt x="1612" y="392"/>
                  </a:cubicBezTo>
                  <a:cubicBezTo>
                    <a:pt x="1611" y="394"/>
                    <a:pt x="1608" y="394"/>
                    <a:pt x="1606" y="394"/>
                  </a:cubicBezTo>
                  <a:cubicBezTo>
                    <a:pt x="1605" y="393"/>
                    <a:pt x="1604" y="392"/>
                    <a:pt x="1604" y="391"/>
                  </a:cubicBezTo>
                  <a:cubicBezTo>
                    <a:pt x="1605" y="387"/>
                    <a:pt x="1607" y="383"/>
                    <a:pt x="1607" y="379"/>
                  </a:cubicBezTo>
                  <a:cubicBezTo>
                    <a:pt x="1607" y="374"/>
                    <a:pt x="1611" y="371"/>
                    <a:pt x="1611" y="367"/>
                  </a:cubicBezTo>
                  <a:cubicBezTo>
                    <a:pt x="1611" y="362"/>
                    <a:pt x="1603" y="361"/>
                    <a:pt x="1600" y="357"/>
                  </a:cubicBezTo>
                  <a:cubicBezTo>
                    <a:pt x="1599" y="355"/>
                    <a:pt x="1600" y="350"/>
                    <a:pt x="1594" y="351"/>
                  </a:cubicBezTo>
                  <a:cubicBezTo>
                    <a:pt x="1589" y="351"/>
                    <a:pt x="1589" y="355"/>
                    <a:pt x="1587" y="357"/>
                  </a:cubicBezTo>
                  <a:cubicBezTo>
                    <a:pt x="1582" y="361"/>
                    <a:pt x="1572" y="360"/>
                    <a:pt x="1568" y="364"/>
                  </a:cubicBezTo>
                  <a:cubicBezTo>
                    <a:pt x="1564" y="368"/>
                    <a:pt x="1564" y="374"/>
                    <a:pt x="1558" y="377"/>
                  </a:cubicBezTo>
                  <a:cubicBezTo>
                    <a:pt x="1557" y="378"/>
                    <a:pt x="1556" y="378"/>
                    <a:pt x="1555" y="379"/>
                  </a:cubicBezTo>
                  <a:cubicBezTo>
                    <a:pt x="1547" y="384"/>
                    <a:pt x="1547" y="384"/>
                    <a:pt x="1554" y="391"/>
                  </a:cubicBezTo>
                  <a:cubicBezTo>
                    <a:pt x="1556" y="393"/>
                    <a:pt x="1555" y="395"/>
                    <a:pt x="1551" y="395"/>
                  </a:cubicBezTo>
                  <a:cubicBezTo>
                    <a:pt x="1546" y="396"/>
                    <a:pt x="1541" y="397"/>
                    <a:pt x="1535" y="397"/>
                  </a:cubicBezTo>
                  <a:cubicBezTo>
                    <a:pt x="1531" y="398"/>
                    <a:pt x="1526" y="399"/>
                    <a:pt x="1523" y="395"/>
                  </a:cubicBezTo>
                  <a:cubicBezTo>
                    <a:pt x="1520" y="392"/>
                    <a:pt x="1520" y="388"/>
                    <a:pt x="1523" y="384"/>
                  </a:cubicBezTo>
                  <a:cubicBezTo>
                    <a:pt x="1526" y="381"/>
                    <a:pt x="1532" y="381"/>
                    <a:pt x="1533" y="377"/>
                  </a:cubicBezTo>
                  <a:cubicBezTo>
                    <a:pt x="1530" y="376"/>
                    <a:pt x="1527" y="374"/>
                    <a:pt x="1524" y="373"/>
                  </a:cubicBezTo>
                  <a:cubicBezTo>
                    <a:pt x="1525" y="372"/>
                    <a:pt x="1525" y="371"/>
                    <a:pt x="1526" y="371"/>
                  </a:cubicBezTo>
                  <a:cubicBezTo>
                    <a:pt x="1531" y="369"/>
                    <a:pt x="1537" y="370"/>
                    <a:pt x="1541" y="366"/>
                  </a:cubicBezTo>
                  <a:cubicBezTo>
                    <a:pt x="1543" y="365"/>
                    <a:pt x="1544" y="363"/>
                    <a:pt x="1542" y="361"/>
                  </a:cubicBezTo>
                  <a:cubicBezTo>
                    <a:pt x="1540" y="359"/>
                    <a:pt x="1537" y="359"/>
                    <a:pt x="1536" y="360"/>
                  </a:cubicBezTo>
                  <a:cubicBezTo>
                    <a:pt x="1529" y="365"/>
                    <a:pt x="1518" y="362"/>
                    <a:pt x="1511" y="368"/>
                  </a:cubicBezTo>
                  <a:cubicBezTo>
                    <a:pt x="1504" y="373"/>
                    <a:pt x="1506" y="379"/>
                    <a:pt x="1503" y="385"/>
                  </a:cubicBezTo>
                  <a:cubicBezTo>
                    <a:pt x="1502" y="386"/>
                    <a:pt x="1502" y="387"/>
                    <a:pt x="1501" y="388"/>
                  </a:cubicBezTo>
                  <a:cubicBezTo>
                    <a:pt x="1496" y="397"/>
                    <a:pt x="1484" y="400"/>
                    <a:pt x="1472" y="395"/>
                  </a:cubicBezTo>
                  <a:cubicBezTo>
                    <a:pt x="1468" y="393"/>
                    <a:pt x="1464" y="391"/>
                    <a:pt x="1460" y="389"/>
                  </a:cubicBezTo>
                  <a:cubicBezTo>
                    <a:pt x="1465" y="382"/>
                    <a:pt x="1467" y="375"/>
                    <a:pt x="1464" y="370"/>
                  </a:cubicBezTo>
                  <a:cubicBezTo>
                    <a:pt x="1464" y="369"/>
                    <a:pt x="1461" y="368"/>
                    <a:pt x="1460" y="367"/>
                  </a:cubicBezTo>
                  <a:cubicBezTo>
                    <a:pt x="1458" y="367"/>
                    <a:pt x="1455" y="368"/>
                    <a:pt x="1453" y="369"/>
                  </a:cubicBezTo>
                  <a:cubicBezTo>
                    <a:pt x="1452" y="370"/>
                    <a:pt x="1450" y="371"/>
                    <a:pt x="1450" y="373"/>
                  </a:cubicBezTo>
                  <a:cubicBezTo>
                    <a:pt x="1448" y="375"/>
                    <a:pt x="1447" y="379"/>
                    <a:pt x="1446" y="382"/>
                  </a:cubicBezTo>
                  <a:cubicBezTo>
                    <a:pt x="1440" y="394"/>
                    <a:pt x="1440" y="394"/>
                    <a:pt x="1421" y="395"/>
                  </a:cubicBezTo>
                  <a:cubicBezTo>
                    <a:pt x="1411" y="395"/>
                    <a:pt x="1407" y="390"/>
                    <a:pt x="1411" y="383"/>
                  </a:cubicBezTo>
                  <a:cubicBezTo>
                    <a:pt x="1415" y="376"/>
                    <a:pt x="1414" y="373"/>
                    <a:pt x="1407" y="369"/>
                  </a:cubicBezTo>
                  <a:cubicBezTo>
                    <a:pt x="1404" y="367"/>
                    <a:pt x="1399" y="368"/>
                    <a:pt x="1397" y="370"/>
                  </a:cubicBezTo>
                  <a:cubicBezTo>
                    <a:pt x="1394" y="375"/>
                    <a:pt x="1390" y="381"/>
                    <a:pt x="1387" y="386"/>
                  </a:cubicBezTo>
                  <a:cubicBezTo>
                    <a:pt x="1385" y="391"/>
                    <a:pt x="1381" y="393"/>
                    <a:pt x="1374" y="393"/>
                  </a:cubicBezTo>
                  <a:cubicBezTo>
                    <a:pt x="1363" y="393"/>
                    <a:pt x="1353" y="395"/>
                    <a:pt x="1344" y="392"/>
                  </a:cubicBezTo>
                  <a:cubicBezTo>
                    <a:pt x="1338" y="395"/>
                    <a:pt x="1341" y="399"/>
                    <a:pt x="1340" y="402"/>
                  </a:cubicBezTo>
                  <a:cubicBezTo>
                    <a:pt x="1340" y="404"/>
                    <a:pt x="1340" y="407"/>
                    <a:pt x="1335" y="407"/>
                  </a:cubicBezTo>
                  <a:cubicBezTo>
                    <a:pt x="1330" y="407"/>
                    <a:pt x="1328" y="405"/>
                    <a:pt x="1328" y="402"/>
                  </a:cubicBezTo>
                  <a:cubicBezTo>
                    <a:pt x="1327" y="400"/>
                    <a:pt x="1327" y="398"/>
                    <a:pt x="1327" y="396"/>
                  </a:cubicBezTo>
                  <a:cubicBezTo>
                    <a:pt x="1326" y="394"/>
                    <a:pt x="1327" y="392"/>
                    <a:pt x="1327" y="390"/>
                  </a:cubicBezTo>
                  <a:cubicBezTo>
                    <a:pt x="1317" y="391"/>
                    <a:pt x="1313" y="396"/>
                    <a:pt x="1308" y="401"/>
                  </a:cubicBezTo>
                  <a:cubicBezTo>
                    <a:pt x="1303" y="394"/>
                    <a:pt x="1299" y="389"/>
                    <a:pt x="1303" y="382"/>
                  </a:cubicBezTo>
                  <a:cubicBezTo>
                    <a:pt x="1305" y="380"/>
                    <a:pt x="1301" y="378"/>
                    <a:pt x="1299" y="376"/>
                  </a:cubicBezTo>
                  <a:cubicBezTo>
                    <a:pt x="1294" y="372"/>
                    <a:pt x="1295" y="369"/>
                    <a:pt x="1302" y="367"/>
                  </a:cubicBezTo>
                  <a:cubicBezTo>
                    <a:pt x="1306" y="366"/>
                    <a:pt x="1310" y="365"/>
                    <a:pt x="1314" y="366"/>
                  </a:cubicBezTo>
                  <a:cubicBezTo>
                    <a:pt x="1317" y="367"/>
                    <a:pt x="1320" y="367"/>
                    <a:pt x="1320" y="364"/>
                  </a:cubicBezTo>
                  <a:cubicBezTo>
                    <a:pt x="1320" y="362"/>
                    <a:pt x="1320" y="361"/>
                    <a:pt x="1319" y="360"/>
                  </a:cubicBezTo>
                  <a:cubicBezTo>
                    <a:pt x="1318" y="357"/>
                    <a:pt x="1314" y="357"/>
                    <a:pt x="1311" y="358"/>
                  </a:cubicBezTo>
                  <a:cubicBezTo>
                    <a:pt x="1303" y="361"/>
                    <a:pt x="1294" y="364"/>
                    <a:pt x="1285" y="367"/>
                  </a:cubicBezTo>
                  <a:cubicBezTo>
                    <a:pt x="1285" y="374"/>
                    <a:pt x="1285" y="381"/>
                    <a:pt x="1284" y="387"/>
                  </a:cubicBezTo>
                  <a:cubicBezTo>
                    <a:pt x="1284" y="389"/>
                    <a:pt x="1286" y="391"/>
                    <a:pt x="1286" y="393"/>
                  </a:cubicBezTo>
                  <a:cubicBezTo>
                    <a:pt x="1288" y="404"/>
                    <a:pt x="1283" y="407"/>
                    <a:pt x="1268" y="403"/>
                  </a:cubicBezTo>
                  <a:cubicBezTo>
                    <a:pt x="1264" y="402"/>
                    <a:pt x="1264" y="399"/>
                    <a:pt x="1267" y="397"/>
                  </a:cubicBezTo>
                  <a:cubicBezTo>
                    <a:pt x="1274" y="391"/>
                    <a:pt x="1274" y="389"/>
                    <a:pt x="1268" y="384"/>
                  </a:cubicBezTo>
                  <a:cubicBezTo>
                    <a:pt x="1267" y="382"/>
                    <a:pt x="1264" y="382"/>
                    <a:pt x="1263" y="384"/>
                  </a:cubicBezTo>
                  <a:cubicBezTo>
                    <a:pt x="1261" y="390"/>
                    <a:pt x="1250" y="394"/>
                    <a:pt x="1250" y="401"/>
                  </a:cubicBezTo>
                  <a:cubicBezTo>
                    <a:pt x="1248" y="401"/>
                    <a:pt x="1247" y="401"/>
                    <a:pt x="1246" y="401"/>
                  </a:cubicBezTo>
                  <a:cubicBezTo>
                    <a:pt x="1245" y="401"/>
                    <a:pt x="1245" y="400"/>
                    <a:pt x="1244" y="400"/>
                  </a:cubicBezTo>
                  <a:cubicBezTo>
                    <a:pt x="1241" y="398"/>
                    <a:pt x="1246" y="391"/>
                    <a:pt x="1238" y="392"/>
                  </a:cubicBezTo>
                  <a:cubicBezTo>
                    <a:pt x="1232" y="392"/>
                    <a:pt x="1234" y="398"/>
                    <a:pt x="1231" y="401"/>
                  </a:cubicBezTo>
                  <a:cubicBezTo>
                    <a:pt x="1227" y="405"/>
                    <a:pt x="1216" y="406"/>
                    <a:pt x="1211" y="402"/>
                  </a:cubicBezTo>
                  <a:cubicBezTo>
                    <a:pt x="1209" y="400"/>
                    <a:pt x="1208" y="398"/>
                    <a:pt x="1209" y="396"/>
                  </a:cubicBezTo>
                  <a:cubicBezTo>
                    <a:pt x="1212" y="391"/>
                    <a:pt x="1209" y="390"/>
                    <a:pt x="1202" y="389"/>
                  </a:cubicBezTo>
                  <a:cubicBezTo>
                    <a:pt x="1196" y="388"/>
                    <a:pt x="1193" y="390"/>
                    <a:pt x="1194" y="394"/>
                  </a:cubicBezTo>
                  <a:cubicBezTo>
                    <a:pt x="1194" y="396"/>
                    <a:pt x="1196" y="398"/>
                    <a:pt x="1195" y="399"/>
                  </a:cubicBezTo>
                  <a:cubicBezTo>
                    <a:pt x="1195" y="400"/>
                    <a:pt x="1193" y="402"/>
                    <a:pt x="1191" y="402"/>
                  </a:cubicBezTo>
                  <a:cubicBezTo>
                    <a:pt x="1188" y="403"/>
                    <a:pt x="1187" y="402"/>
                    <a:pt x="1185" y="401"/>
                  </a:cubicBezTo>
                  <a:cubicBezTo>
                    <a:pt x="1182" y="398"/>
                    <a:pt x="1188" y="392"/>
                    <a:pt x="1180" y="392"/>
                  </a:cubicBezTo>
                  <a:cubicBezTo>
                    <a:pt x="1175" y="392"/>
                    <a:pt x="1178" y="397"/>
                    <a:pt x="1177" y="400"/>
                  </a:cubicBezTo>
                  <a:cubicBezTo>
                    <a:pt x="1175" y="404"/>
                    <a:pt x="1170" y="406"/>
                    <a:pt x="1162" y="405"/>
                  </a:cubicBezTo>
                  <a:cubicBezTo>
                    <a:pt x="1156" y="404"/>
                    <a:pt x="1153" y="402"/>
                    <a:pt x="1154" y="397"/>
                  </a:cubicBezTo>
                  <a:cubicBezTo>
                    <a:pt x="1154" y="396"/>
                    <a:pt x="1156" y="394"/>
                    <a:pt x="1156" y="393"/>
                  </a:cubicBezTo>
                  <a:cubicBezTo>
                    <a:pt x="1156" y="390"/>
                    <a:pt x="1154" y="389"/>
                    <a:pt x="1150" y="389"/>
                  </a:cubicBezTo>
                  <a:cubicBezTo>
                    <a:pt x="1147" y="389"/>
                    <a:pt x="1144" y="390"/>
                    <a:pt x="1143" y="392"/>
                  </a:cubicBezTo>
                  <a:cubicBezTo>
                    <a:pt x="1140" y="395"/>
                    <a:pt x="1143" y="397"/>
                    <a:pt x="1144" y="399"/>
                  </a:cubicBezTo>
                  <a:cubicBezTo>
                    <a:pt x="1144" y="402"/>
                    <a:pt x="1142" y="405"/>
                    <a:pt x="1138" y="405"/>
                  </a:cubicBezTo>
                  <a:cubicBezTo>
                    <a:pt x="1122" y="404"/>
                    <a:pt x="1106" y="407"/>
                    <a:pt x="1090" y="406"/>
                  </a:cubicBezTo>
                  <a:cubicBezTo>
                    <a:pt x="1090" y="406"/>
                    <a:pt x="1089" y="406"/>
                    <a:pt x="1088" y="406"/>
                  </a:cubicBezTo>
                  <a:cubicBezTo>
                    <a:pt x="1080" y="406"/>
                    <a:pt x="1073" y="404"/>
                    <a:pt x="1075" y="397"/>
                  </a:cubicBezTo>
                  <a:cubicBezTo>
                    <a:pt x="1075" y="395"/>
                    <a:pt x="1074" y="393"/>
                    <a:pt x="1074" y="391"/>
                  </a:cubicBezTo>
                  <a:cubicBezTo>
                    <a:pt x="1074" y="390"/>
                    <a:pt x="1071" y="390"/>
                    <a:pt x="1070" y="390"/>
                  </a:cubicBezTo>
                  <a:cubicBezTo>
                    <a:pt x="1070" y="390"/>
                    <a:pt x="1069" y="390"/>
                    <a:pt x="1069" y="391"/>
                  </a:cubicBezTo>
                  <a:cubicBezTo>
                    <a:pt x="1068" y="394"/>
                    <a:pt x="1068" y="398"/>
                    <a:pt x="1067" y="402"/>
                  </a:cubicBezTo>
                  <a:cubicBezTo>
                    <a:pt x="1067" y="403"/>
                    <a:pt x="1065" y="405"/>
                    <a:pt x="1063" y="405"/>
                  </a:cubicBezTo>
                  <a:cubicBezTo>
                    <a:pt x="1061" y="405"/>
                    <a:pt x="1058" y="404"/>
                    <a:pt x="1057" y="403"/>
                  </a:cubicBezTo>
                  <a:cubicBezTo>
                    <a:pt x="1055" y="402"/>
                    <a:pt x="1054" y="400"/>
                    <a:pt x="1053" y="398"/>
                  </a:cubicBezTo>
                  <a:cubicBezTo>
                    <a:pt x="1052" y="396"/>
                    <a:pt x="1052" y="393"/>
                    <a:pt x="1050" y="390"/>
                  </a:cubicBezTo>
                  <a:cubicBezTo>
                    <a:pt x="1049" y="388"/>
                    <a:pt x="1046" y="385"/>
                    <a:pt x="1043" y="382"/>
                  </a:cubicBezTo>
                  <a:cubicBezTo>
                    <a:pt x="1035" y="385"/>
                    <a:pt x="1030" y="390"/>
                    <a:pt x="1021" y="393"/>
                  </a:cubicBezTo>
                  <a:cubicBezTo>
                    <a:pt x="1013" y="395"/>
                    <a:pt x="1008" y="401"/>
                    <a:pt x="1003" y="406"/>
                  </a:cubicBezTo>
                  <a:cubicBezTo>
                    <a:pt x="1002" y="407"/>
                    <a:pt x="999" y="409"/>
                    <a:pt x="997" y="409"/>
                  </a:cubicBezTo>
                  <a:cubicBezTo>
                    <a:pt x="986" y="409"/>
                    <a:pt x="975" y="411"/>
                    <a:pt x="967" y="403"/>
                  </a:cubicBezTo>
                  <a:cubicBezTo>
                    <a:pt x="963" y="399"/>
                    <a:pt x="957" y="396"/>
                    <a:pt x="950" y="401"/>
                  </a:cubicBezTo>
                  <a:cubicBezTo>
                    <a:pt x="937" y="402"/>
                    <a:pt x="924" y="404"/>
                    <a:pt x="911" y="403"/>
                  </a:cubicBezTo>
                  <a:cubicBezTo>
                    <a:pt x="902" y="403"/>
                    <a:pt x="892" y="402"/>
                    <a:pt x="882" y="404"/>
                  </a:cubicBezTo>
                  <a:cubicBezTo>
                    <a:pt x="876" y="406"/>
                    <a:pt x="874" y="404"/>
                    <a:pt x="873" y="400"/>
                  </a:cubicBezTo>
                  <a:cubicBezTo>
                    <a:pt x="873" y="398"/>
                    <a:pt x="872" y="396"/>
                    <a:pt x="871" y="394"/>
                  </a:cubicBezTo>
                  <a:cubicBezTo>
                    <a:pt x="870" y="392"/>
                    <a:pt x="864" y="392"/>
                    <a:pt x="864" y="394"/>
                  </a:cubicBezTo>
                  <a:cubicBezTo>
                    <a:pt x="860" y="401"/>
                    <a:pt x="850" y="403"/>
                    <a:pt x="843" y="407"/>
                  </a:cubicBezTo>
                  <a:cubicBezTo>
                    <a:pt x="841" y="408"/>
                    <a:pt x="838" y="408"/>
                    <a:pt x="836" y="407"/>
                  </a:cubicBezTo>
                  <a:cubicBezTo>
                    <a:pt x="833" y="406"/>
                    <a:pt x="833" y="404"/>
                    <a:pt x="835" y="401"/>
                  </a:cubicBezTo>
                  <a:cubicBezTo>
                    <a:pt x="835" y="401"/>
                    <a:pt x="835" y="400"/>
                    <a:pt x="836" y="400"/>
                  </a:cubicBezTo>
                  <a:cubicBezTo>
                    <a:pt x="839" y="398"/>
                    <a:pt x="844" y="397"/>
                    <a:pt x="843" y="395"/>
                  </a:cubicBezTo>
                  <a:cubicBezTo>
                    <a:pt x="841" y="391"/>
                    <a:pt x="835" y="391"/>
                    <a:pt x="830" y="390"/>
                  </a:cubicBezTo>
                  <a:cubicBezTo>
                    <a:pt x="827" y="393"/>
                    <a:pt x="828" y="396"/>
                    <a:pt x="828" y="399"/>
                  </a:cubicBezTo>
                  <a:cubicBezTo>
                    <a:pt x="828" y="403"/>
                    <a:pt x="827" y="406"/>
                    <a:pt x="821" y="408"/>
                  </a:cubicBezTo>
                  <a:cubicBezTo>
                    <a:pt x="818" y="409"/>
                    <a:pt x="817" y="411"/>
                    <a:pt x="817" y="413"/>
                  </a:cubicBezTo>
                  <a:cubicBezTo>
                    <a:pt x="814" y="418"/>
                    <a:pt x="806" y="421"/>
                    <a:pt x="800" y="420"/>
                  </a:cubicBezTo>
                  <a:cubicBezTo>
                    <a:pt x="799" y="419"/>
                    <a:pt x="797" y="418"/>
                    <a:pt x="797" y="417"/>
                  </a:cubicBezTo>
                  <a:cubicBezTo>
                    <a:pt x="797" y="413"/>
                    <a:pt x="795" y="412"/>
                    <a:pt x="789" y="413"/>
                  </a:cubicBezTo>
                  <a:cubicBezTo>
                    <a:pt x="780" y="414"/>
                    <a:pt x="780" y="414"/>
                    <a:pt x="778" y="409"/>
                  </a:cubicBezTo>
                  <a:cubicBezTo>
                    <a:pt x="777" y="408"/>
                    <a:pt x="777" y="406"/>
                    <a:pt x="777" y="406"/>
                  </a:cubicBezTo>
                  <a:cubicBezTo>
                    <a:pt x="775" y="404"/>
                    <a:pt x="772" y="402"/>
                    <a:pt x="769" y="403"/>
                  </a:cubicBezTo>
                  <a:cubicBezTo>
                    <a:pt x="757" y="407"/>
                    <a:pt x="746" y="405"/>
                    <a:pt x="735" y="401"/>
                  </a:cubicBezTo>
                  <a:cubicBezTo>
                    <a:pt x="729" y="398"/>
                    <a:pt x="726" y="399"/>
                    <a:pt x="722" y="402"/>
                  </a:cubicBezTo>
                  <a:cubicBezTo>
                    <a:pt x="722" y="403"/>
                    <a:pt x="720" y="404"/>
                    <a:pt x="719" y="405"/>
                  </a:cubicBezTo>
                  <a:cubicBezTo>
                    <a:pt x="716" y="407"/>
                    <a:pt x="712" y="407"/>
                    <a:pt x="709" y="404"/>
                  </a:cubicBezTo>
                  <a:cubicBezTo>
                    <a:pt x="706" y="401"/>
                    <a:pt x="704" y="398"/>
                    <a:pt x="702" y="395"/>
                  </a:cubicBezTo>
                  <a:cubicBezTo>
                    <a:pt x="699" y="395"/>
                    <a:pt x="698" y="395"/>
                    <a:pt x="697" y="396"/>
                  </a:cubicBezTo>
                  <a:cubicBezTo>
                    <a:pt x="690" y="407"/>
                    <a:pt x="688" y="408"/>
                    <a:pt x="675" y="402"/>
                  </a:cubicBezTo>
                  <a:cubicBezTo>
                    <a:pt x="673" y="401"/>
                    <a:pt x="671" y="400"/>
                    <a:pt x="669" y="399"/>
                  </a:cubicBezTo>
                  <a:cubicBezTo>
                    <a:pt x="665" y="403"/>
                    <a:pt x="660" y="404"/>
                    <a:pt x="654" y="405"/>
                  </a:cubicBezTo>
                  <a:cubicBezTo>
                    <a:pt x="647" y="406"/>
                    <a:pt x="646" y="405"/>
                    <a:pt x="647" y="400"/>
                  </a:cubicBezTo>
                  <a:cubicBezTo>
                    <a:pt x="647" y="398"/>
                    <a:pt x="648" y="397"/>
                    <a:pt x="646" y="396"/>
                  </a:cubicBezTo>
                  <a:cubicBezTo>
                    <a:pt x="644" y="396"/>
                    <a:pt x="642" y="397"/>
                    <a:pt x="640" y="397"/>
                  </a:cubicBezTo>
                  <a:cubicBezTo>
                    <a:pt x="639" y="398"/>
                    <a:pt x="638" y="399"/>
                    <a:pt x="637" y="400"/>
                  </a:cubicBezTo>
                  <a:cubicBezTo>
                    <a:pt x="626" y="408"/>
                    <a:pt x="622" y="408"/>
                    <a:pt x="615" y="398"/>
                  </a:cubicBezTo>
                  <a:cubicBezTo>
                    <a:pt x="614" y="397"/>
                    <a:pt x="614" y="395"/>
                    <a:pt x="613" y="393"/>
                  </a:cubicBezTo>
                  <a:cubicBezTo>
                    <a:pt x="606" y="405"/>
                    <a:pt x="606" y="405"/>
                    <a:pt x="588" y="409"/>
                  </a:cubicBezTo>
                  <a:cubicBezTo>
                    <a:pt x="583" y="410"/>
                    <a:pt x="578" y="410"/>
                    <a:pt x="574" y="413"/>
                  </a:cubicBezTo>
                  <a:cubicBezTo>
                    <a:pt x="567" y="418"/>
                    <a:pt x="558" y="419"/>
                    <a:pt x="549" y="418"/>
                  </a:cubicBezTo>
                  <a:cubicBezTo>
                    <a:pt x="545" y="418"/>
                    <a:pt x="542" y="418"/>
                    <a:pt x="538" y="418"/>
                  </a:cubicBezTo>
                  <a:cubicBezTo>
                    <a:pt x="531" y="417"/>
                    <a:pt x="529" y="416"/>
                    <a:pt x="529" y="411"/>
                  </a:cubicBezTo>
                  <a:cubicBezTo>
                    <a:pt x="528" y="409"/>
                    <a:pt x="529" y="407"/>
                    <a:pt x="529" y="405"/>
                  </a:cubicBezTo>
                  <a:cubicBezTo>
                    <a:pt x="529" y="404"/>
                    <a:pt x="526" y="403"/>
                    <a:pt x="524" y="403"/>
                  </a:cubicBezTo>
                  <a:cubicBezTo>
                    <a:pt x="519" y="404"/>
                    <a:pt x="514" y="404"/>
                    <a:pt x="510" y="407"/>
                  </a:cubicBezTo>
                  <a:cubicBezTo>
                    <a:pt x="512" y="408"/>
                    <a:pt x="514" y="409"/>
                    <a:pt x="515" y="410"/>
                  </a:cubicBezTo>
                  <a:cubicBezTo>
                    <a:pt x="521" y="415"/>
                    <a:pt x="520" y="419"/>
                    <a:pt x="511" y="421"/>
                  </a:cubicBezTo>
                  <a:cubicBezTo>
                    <a:pt x="500" y="423"/>
                    <a:pt x="488" y="424"/>
                    <a:pt x="476" y="425"/>
                  </a:cubicBezTo>
                  <a:cubicBezTo>
                    <a:pt x="460" y="427"/>
                    <a:pt x="443" y="428"/>
                    <a:pt x="427" y="430"/>
                  </a:cubicBezTo>
                  <a:cubicBezTo>
                    <a:pt x="414" y="431"/>
                    <a:pt x="407" y="428"/>
                    <a:pt x="401" y="421"/>
                  </a:cubicBezTo>
                  <a:cubicBezTo>
                    <a:pt x="406" y="412"/>
                    <a:pt x="405" y="408"/>
                    <a:pt x="392" y="407"/>
                  </a:cubicBezTo>
                  <a:cubicBezTo>
                    <a:pt x="382" y="407"/>
                    <a:pt x="378" y="405"/>
                    <a:pt x="377" y="399"/>
                  </a:cubicBezTo>
                  <a:cubicBezTo>
                    <a:pt x="377" y="398"/>
                    <a:pt x="375" y="397"/>
                    <a:pt x="374" y="397"/>
                  </a:cubicBezTo>
                  <a:cubicBezTo>
                    <a:pt x="372" y="398"/>
                    <a:pt x="370" y="399"/>
                    <a:pt x="369" y="400"/>
                  </a:cubicBezTo>
                  <a:cubicBezTo>
                    <a:pt x="368" y="402"/>
                    <a:pt x="368" y="404"/>
                    <a:pt x="368" y="406"/>
                  </a:cubicBezTo>
                  <a:cubicBezTo>
                    <a:pt x="367" y="409"/>
                    <a:pt x="363" y="410"/>
                    <a:pt x="359" y="410"/>
                  </a:cubicBezTo>
                  <a:cubicBezTo>
                    <a:pt x="349" y="409"/>
                    <a:pt x="339" y="408"/>
                    <a:pt x="328" y="406"/>
                  </a:cubicBezTo>
                  <a:cubicBezTo>
                    <a:pt x="328" y="406"/>
                    <a:pt x="328" y="406"/>
                    <a:pt x="328" y="406"/>
                  </a:cubicBezTo>
                  <a:cubicBezTo>
                    <a:pt x="319" y="411"/>
                    <a:pt x="306" y="411"/>
                    <a:pt x="299" y="418"/>
                  </a:cubicBezTo>
                  <a:cubicBezTo>
                    <a:pt x="290" y="419"/>
                    <a:pt x="281" y="421"/>
                    <a:pt x="274" y="415"/>
                  </a:cubicBezTo>
                  <a:cubicBezTo>
                    <a:pt x="268" y="411"/>
                    <a:pt x="260" y="408"/>
                    <a:pt x="252" y="413"/>
                  </a:cubicBezTo>
                  <a:cubicBezTo>
                    <a:pt x="234" y="414"/>
                    <a:pt x="217" y="413"/>
                    <a:pt x="200" y="412"/>
                  </a:cubicBezTo>
                  <a:cubicBezTo>
                    <a:pt x="193" y="411"/>
                    <a:pt x="185" y="411"/>
                    <a:pt x="178" y="413"/>
                  </a:cubicBezTo>
                  <a:cubicBezTo>
                    <a:pt x="174" y="415"/>
                    <a:pt x="171" y="414"/>
                    <a:pt x="167" y="413"/>
                  </a:cubicBezTo>
                  <a:cubicBezTo>
                    <a:pt x="151" y="409"/>
                    <a:pt x="135" y="410"/>
                    <a:pt x="122" y="419"/>
                  </a:cubicBezTo>
                  <a:cubicBezTo>
                    <a:pt x="119" y="421"/>
                    <a:pt x="117" y="421"/>
                    <a:pt x="114" y="420"/>
                  </a:cubicBezTo>
                  <a:cubicBezTo>
                    <a:pt x="104" y="415"/>
                    <a:pt x="93" y="415"/>
                    <a:pt x="82" y="420"/>
                  </a:cubicBezTo>
                  <a:cubicBezTo>
                    <a:pt x="80" y="421"/>
                    <a:pt x="78" y="421"/>
                    <a:pt x="76" y="422"/>
                  </a:cubicBezTo>
                  <a:cubicBezTo>
                    <a:pt x="67" y="424"/>
                    <a:pt x="64" y="424"/>
                    <a:pt x="60" y="418"/>
                  </a:cubicBezTo>
                  <a:cubicBezTo>
                    <a:pt x="58" y="413"/>
                    <a:pt x="54" y="410"/>
                    <a:pt x="46" y="410"/>
                  </a:cubicBezTo>
                  <a:cubicBezTo>
                    <a:pt x="32" y="409"/>
                    <a:pt x="25" y="404"/>
                    <a:pt x="18" y="397"/>
                  </a:cubicBezTo>
                  <a:cubicBezTo>
                    <a:pt x="0" y="379"/>
                    <a:pt x="1" y="361"/>
                    <a:pt x="13" y="342"/>
                  </a:cubicBezTo>
                  <a:close/>
                  <a:moveTo>
                    <a:pt x="1824" y="387"/>
                  </a:moveTo>
                  <a:cubicBezTo>
                    <a:pt x="1824" y="385"/>
                    <a:pt x="1821" y="384"/>
                    <a:pt x="1818" y="384"/>
                  </a:cubicBezTo>
                  <a:cubicBezTo>
                    <a:pt x="1815" y="384"/>
                    <a:pt x="1812" y="384"/>
                    <a:pt x="1812" y="387"/>
                  </a:cubicBezTo>
                  <a:cubicBezTo>
                    <a:pt x="1812" y="389"/>
                    <a:pt x="1815" y="390"/>
                    <a:pt x="1818" y="390"/>
                  </a:cubicBezTo>
                  <a:cubicBezTo>
                    <a:pt x="1821" y="390"/>
                    <a:pt x="1824" y="389"/>
                    <a:pt x="1824" y="387"/>
                  </a:cubicBezTo>
                  <a:close/>
                  <a:moveTo>
                    <a:pt x="2672" y="188"/>
                  </a:moveTo>
                  <a:cubicBezTo>
                    <a:pt x="2672" y="188"/>
                    <a:pt x="2672" y="189"/>
                    <a:pt x="2673" y="189"/>
                  </a:cubicBezTo>
                  <a:cubicBezTo>
                    <a:pt x="2680" y="191"/>
                    <a:pt x="2685" y="189"/>
                    <a:pt x="2689" y="184"/>
                  </a:cubicBezTo>
                  <a:cubicBezTo>
                    <a:pt x="2683" y="185"/>
                    <a:pt x="2678" y="186"/>
                    <a:pt x="2672" y="186"/>
                  </a:cubicBezTo>
                  <a:cubicBezTo>
                    <a:pt x="2672" y="187"/>
                    <a:pt x="2671" y="187"/>
                    <a:pt x="2672" y="188"/>
                  </a:cubicBezTo>
                  <a:close/>
                  <a:moveTo>
                    <a:pt x="2641" y="181"/>
                  </a:moveTo>
                  <a:cubicBezTo>
                    <a:pt x="2640" y="182"/>
                    <a:pt x="2642" y="183"/>
                    <a:pt x="2646" y="183"/>
                  </a:cubicBezTo>
                  <a:cubicBezTo>
                    <a:pt x="2647" y="182"/>
                    <a:pt x="2649" y="182"/>
                    <a:pt x="2650" y="180"/>
                  </a:cubicBezTo>
                  <a:cubicBezTo>
                    <a:pt x="2650" y="179"/>
                    <a:pt x="2648" y="178"/>
                    <a:pt x="2646" y="178"/>
                  </a:cubicBezTo>
                  <a:cubicBezTo>
                    <a:pt x="2643" y="179"/>
                    <a:pt x="2641" y="179"/>
                    <a:pt x="2641" y="181"/>
                  </a:cubicBezTo>
                  <a:close/>
                  <a:moveTo>
                    <a:pt x="2636" y="197"/>
                  </a:moveTo>
                  <a:cubicBezTo>
                    <a:pt x="2636" y="200"/>
                    <a:pt x="2638" y="201"/>
                    <a:pt x="2641" y="202"/>
                  </a:cubicBezTo>
                  <a:cubicBezTo>
                    <a:pt x="2646" y="202"/>
                    <a:pt x="2650" y="201"/>
                    <a:pt x="2652" y="198"/>
                  </a:cubicBezTo>
                  <a:cubicBezTo>
                    <a:pt x="2653" y="198"/>
                    <a:pt x="2652" y="196"/>
                    <a:pt x="2651" y="196"/>
                  </a:cubicBezTo>
                  <a:cubicBezTo>
                    <a:pt x="2647" y="195"/>
                    <a:pt x="2643" y="194"/>
                    <a:pt x="2639" y="194"/>
                  </a:cubicBezTo>
                  <a:cubicBezTo>
                    <a:pt x="2636" y="194"/>
                    <a:pt x="2636" y="196"/>
                    <a:pt x="2636" y="197"/>
                  </a:cubicBezTo>
                  <a:close/>
                  <a:moveTo>
                    <a:pt x="2564" y="196"/>
                  </a:moveTo>
                  <a:cubicBezTo>
                    <a:pt x="2573" y="198"/>
                    <a:pt x="2578" y="199"/>
                    <a:pt x="2583" y="200"/>
                  </a:cubicBezTo>
                  <a:cubicBezTo>
                    <a:pt x="2585" y="201"/>
                    <a:pt x="2588" y="201"/>
                    <a:pt x="2589" y="199"/>
                  </a:cubicBezTo>
                  <a:cubicBezTo>
                    <a:pt x="2590" y="198"/>
                    <a:pt x="2588" y="196"/>
                    <a:pt x="2586" y="196"/>
                  </a:cubicBezTo>
                  <a:cubicBezTo>
                    <a:pt x="2580" y="194"/>
                    <a:pt x="2574" y="193"/>
                    <a:pt x="2564" y="196"/>
                  </a:cubicBezTo>
                  <a:close/>
                  <a:moveTo>
                    <a:pt x="2563" y="175"/>
                  </a:moveTo>
                  <a:cubicBezTo>
                    <a:pt x="2564" y="177"/>
                    <a:pt x="2567" y="179"/>
                    <a:pt x="2571" y="179"/>
                  </a:cubicBezTo>
                  <a:cubicBezTo>
                    <a:pt x="2574" y="178"/>
                    <a:pt x="2574" y="176"/>
                    <a:pt x="2573" y="175"/>
                  </a:cubicBezTo>
                  <a:cubicBezTo>
                    <a:pt x="2572" y="172"/>
                    <a:pt x="2570" y="170"/>
                    <a:pt x="2566" y="171"/>
                  </a:cubicBezTo>
                  <a:cubicBezTo>
                    <a:pt x="2563" y="172"/>
                    <a:pt x="2563" y="173"/>
                    <a:pt x="2563" y="175"/>
                  </a:cubicBezTo>
                  <a:close/>
                  <a:moveTo>
                    <a:pt x="2516" y="192"/>
                  </a:moveTo>
                  <a:cubicBezTo>
                    <a:pt x="2516" y="193"/>
                    <a:pt x="2517" y="194"/>
                    <a:pt x="2518" y="194"/>
                  </a:cubicBezTo>
                  <a:cubicBezTo>
                    <a:pt x="2522" y="195"/>
                    <a:pt x="2525" y="195"/>
                    <a:pt x="2529" y="195"/>
                  </a:cubicBezTo>
                  <a:cubicBezTo>
                    <a:pt x="2533" y="195"/>
                    <a:pt x="2535" y="193"/>
                    <a:pt x="2535" y="190"/>
                  </a:cubicBezTo>
                  <a:cubicBezTo>
                    <a:pt x="2535" y="187"/>
                    <a:pt x="2532" y="187"/>
                    <a:pt x="2526" y="187"/>
                  </a:cubicBezTo>
                  <a:cubicBezTo>
                    <a:pt x="2525" y="188"/>
                    <a:pt x="2521" y="188"/>
                    <a:pt x="2518" y="189"/>
                  </a:cubicBezTo>
                  <a:cubicBezTo>
                    <a:pt x="2517" y="190"/>
                    <a:pt x="2516" y="191"/>
                    <a:pt x="2516" y="192"/>
                  </a:cubicBezTo>
                  <a:close/>
                  <a:moveTo>
                    <a:pt x="2335" y="346"/>
                  </a:moveTo>
                  <a:cubicBezTo>
                    <a:pt x="2334" y="344"/>
                    <a:pt x="2333" y="342"/>
                    <a:pt x="2332" y="340"/>
                  </a:cubicBezTo>
                  <a:cubicBezTo>
                    <a:pt x="2332" y="340"/>
                    <a:pt x="2330" y="340"/>
                    <a:pt x="2328" y="340"/>
                  </a:cubicBezTo>
                  <a:cubicBezTo>
                    <a:pt x="2328" y="340"/>
                    <a:pt x="2327" y="340"/>
                    <a:pt x="2327" y="341"/>
                  </a:cubicBezTo>
                  <a:cubicBezTo>
                    <a:pt x="2327" y="344"/>
                    <a:pt x="2328" y="346"/>
                    <a:pt x="2331" y="348"/>
                  </a:cubicBezTo>
                  <a:cubicBezTo>
                    <a:pt x="2331" y="348"/>
                    <a:pt x="2332" y="348"/>
                    <a:pt x="2333" y="348"/>
                  </a:cubicBezTo>
                  <a:cubicBezTo>
                    <a:pt x="2334" y="347"/>
                    <a:pt x="2335" y="346"/>
                    <a:pt x="2335" y="346"/>
                  </a:cubicBezTo>
                  <a:close/>
                  <a:moveTo>
                    <a:pt x="2332" y="187"/>
                  </a:moveTo>
                  <a:cubicBezTo>
                    <a:pt x="2331" y="187"/>
                    <a:pt x="2330" y="187"/>
                    <a:pt x="2329" y="188"/>
                  </a:cubicBezTo>
                  <a:cubicBezTo>
                    <a:pt x="2328" y="190"/>
                    <a:pt x="2329" y="191"/>
                    <a:pt x="2331" y="191"/>
                  </a:cubicBezTo>
                  <a:cubicBezTo>
                    <a:pt x="2334" y="192"/>
                    <a:pt x="2335" y="191"/>
                    <a:pt x="2336" y="189"/>
                  </a:cubicBezTo>
                  <a:cubicBezTo>
                    <a:pt x="2336" y="188"/>
                    <a:pt x="2335" y="187"/>
                    <a:pt x="2332" y="187"/>
                  </a:cubicBezTo>
                  <a:close/>
                  <a:moveTo>
                    <a:pt x="2338" y="152"/>
                  </a:moveTo>
                  <a:cubicBezTo>
                    <a:pt x="2341" y="152"/>
                    <a:pt x="2342" y="151"/>
                    <a:pt x="2342" y="150"/>
                  </a:cubicBezTo>
                  <a:cubicBezTo>
                    <a:pt x="2342" y="149"/>
                    <a:pt x="2341" y="148"/>
                    <a:pt x="2340" y="148"/>
                  </a:cubicBezTo>
                  <a:cubicBezTo>
                    <a:pt x="2338" y="148"/>
                    <a:pt x="2336" y="149"/>
                    <a:pt x="2336" y="150"/>
                  </a:cubicBezTo>
                  <a:cubicBezTo>
                    <a:pt x="2336" y="151"/>
                    <a:pt x="2337" y="152"/>
                    <a:pt x="2338" y="152"/>
                  </a:cubicBezTo>
                  <a:close/>
                  <a:moveTo>
                    <a:pt x="2378" y="169"/>
                  </a:moveTo>
                  <a:cubicBezTo>
                    <a:pt x="2381" y="169"/>
                    <a:pt x="2385" y="169"/>
                    <a:pt x="2387" y="166"/>
                  </a:cubicBezTo>
                  <a:cubicBezTo>
                    <a:pt x="2389" y="164"/>
                    <a:pt x="2384" y="163"/>
                    <a:pt x="2376" y="163"/>
                  </a:cubicBezTo>
                  <a:cubicBezTo>
                    <a:pt x="2373" y="163"/>
                    <a:pt x="2369" y="163"/>
                    <a:pt x="2365" y="164"/>
                  </a:cubicBezTo>
                  <a:cubicBezTo>
                    <a:pt x="2356" y="164"/>
                    <a:pt x="2355" y="163"/>
                    <a:pt x="2354" y="157"/>
                  </a:cubicBezTo>
                  <a:cubicBezTo>
                    <a:pt x="2354" y="155"/>
                    <a:pt x="2355" y="153"/>
                    <a:pt x="2351" y="151"/>
                  </a:cubicBezTo>
                  <a:cubicBezTo>
                    <a:pt x="2348" y="157"/>
                    <a:pt x="2344" y="163"/>
                    <a:pt x="2342" y="168"/>
                  </a:cubicBezTo>
                  <a:cubicBezTo>
                    <a:pt x="2340" y="173"/>
                    <a:pt x="2342" y="175"/>
                    <a:pt x="2349" y="178"/>
                  </a:cubicBezTo>
                  <a:cubicBezTo>
                    <a:pt x="2351" y="179"/>
                    <a:pt x="2354" y="180"/>
                    <a:pt x="2357" y="181"/>
                  </a:cubicBezTo>
                  <a:cubicBezTo>
                    <a:pt x="2364" y="177"/>
                    <a:pt x="2367" y="170"/>
                    <a:pt x="2378" y="169"/>
                  </a:cubicBezTo>
                  <a:close/>
                  <a:moveTo>
                    <a:pt x="2387" y="334"/>
                  </a:moveTo>
                  <a:cubicBezTo>
                    <a:pt x="2386" y="333"/>
                    <a:pt x="2385" y="332"/>
                    <a:pt x="2382" y="332"/>
                  </a:cubicBezTo>
                  <a:cubicBezTo>
                    <a:pt x="2379" y="332"/>
                    <a:pt x="2378" y="334"/>
                    <a:pt x="2378" y="336"/>
                  </a:cubicBezTo>
                  <a:cubicBezTo>
                    <a:pt x="2378" y="338"/>
                    <a:pt x="2380" y="339"/>
                    <a:pt x="2382" y="339"/>
                  </a:cubicBezTo>
                  <a:cubicBezTo>
                    <a:pt x="2386" y="338"/>
                    <a:pt x="2387" y="336"/>
                    <a:pt x="2387" y="334"/>
                  </a:cubicBezTo>
                  <a:close/>
                  <a:moveTo>
                    <a:pt x="2438" y="192"/>
                  </a:moveTo>
                  <a:cubicBezTo>
                    <a:pt x="2440" y="190"/>
                    <a:pt x="2435" y="187"/>
                    <a:pt x="2431" y="187"/>
                  </a:cubicBezTo>
                  <a:cubicBezTo>
                    <a:pt x="2430" y="187"/>
                    <a:pt x="2429" y="189"/>
                    <a:pt x="2428" y="189"/>
                  </a:cubicBezTo>
                  <a:cubicBezTo>
                    <a:pt x="2428" y="192"/>
                    <a:pt x="2431" y="193"/>
                    <a:pt x="2435" y="194"/>
                  </a:cubicBezTo>
                  <a:cubicBezTo>
                    <a:pt x="2436" y="194"/>
                    <a:pt x="2438" y="193"/>
                    <a:pt x="2438" y="192"/>
                  </a:cubicBezTo>
                  <a:close/>
                  <a:moveTo>
                    <a:pt x="2462" y="183"/>
                  </a:moveTo>
                  <a:cubicBezTo>
                    <a:pt x="2460" y="184"/>
                    <a:pt x="2458" y="186"/>
                    <a:pt x="2458" y="187"/>
                  </a:cubicBezTo>
                  <a:cubicBezTo>
                    <a:pt x="2458" y="188"/>
                    <a:pt x="2460" y="190"/>
                    <a:pt x="2461" y="190"/>
                  </a:cubicBezTo>
                  <a:cubicBezTo>
                    <a:pt x="2465" y="191"/>
                    <a:pt x="2470" y="192"/>
                    <a:pt x="2471" y="192"/>
                  </a:cubicBezTo>
                  <a:cubicBezTo>
                    <a:pt x="2478" y="193"/>
                    <a:pt x="2481" y="191"/>
                    <a:pt x="2481" y="190"/>
                  </a:cubicBezTo>
                  <a:cubicBezTo>
                    <a:pt x="2479" y="184"/>
                    <a:pt x="2470" y="180"/>
                    <a:pt x="2462" y="183"/>
                  </a:cubicBezTo>
                  <a:close/>
                  <a:moveTo>
                    <a:pt x="2447" y="138"/>
                  </a:moveTo>
                  <a:cubicBezTo>
                    <a:pt x="2447" y="139"/>
                    <a:pt x="2448" y="139"/>
                    <a:pt x="2449" y="139"/>
                  </a:cubicBezTo>
                  <a:cubicBezTo>
                    <a:pt x="2450" y="139"/>
                    <a:pt x="2452" y="140"/>
                    <a:pt x="2454" y="140"/>
                  </a:cubicBezTo>
                  <a:cubicBezTo>
                    <a:pt x="2456" y="139"/>
                    <a:pt x="2458" y="139"/>
                    <a:pt x="2460" y="139"/>
                  </a:cubicBezTo>
                  <a:cubicBezTo>
                    <a:pt x="2461" y="138"/>
                    <a:pt x="2462" y="137"/>
                    <a:pt x="2462" y="136"/>
                  </a:cubicBezTo>
                  <a:cubicBezTo>
                    <a:pt x="2463" y="135"/>
                    <a:pt x="2461" y="134"/>
                    <a:pt x="2458" y="133"/>
                  </a:cubicBezTo>
                  <a:cubicBezTo>
                    <a:pt x="2454" y="132"/>
                    <a:pt x="2451" y="134"/>
                    <a:pt x="2449" y="136"/>
                  </a:cubicBezTo>
                  <a:cubicBezTo>
                    <a:pt x="2448" y="136"/>
                    <a:pt x="2448" y="137"/>
                    <a:pt x="2447" y="138"/>
                  </a:cubicBezTo>
                  <a:close/>
                  <a:moveTo>
                    <a:pt x="2429" y="158"/>
                  </a:moveTo>
                  <a:cubicBezTo>
                    <a:pt x="2436" y="161"/>
                    <a:pt x="2440" y="163"/>
                    <a:pt x="2443" y="168"/>
                  </a:cubicBezTo>
                  <a:cubicBezTo>
                    <a:pt x="2444" y="170"/>
                    <a:pt x="2449" y="170"/>
                    <a:pt x="2450" y="168"/>
                  </a:cubicBezTo>
                  <a:cubicBezTo>
                    <a:pt x="2453" y="161"/>
                    <a:pt x="2461" y="162"/>
                    <a:pt x="2470" y="161"/>
                  </a:cubicBezTo>
                  <a:cubicBezTo>
                    <a:pt x="2466" y="156"/>
                    <a:pt x="2461" y="154"/>
                    <a:pt x="2457" y="151"/>
                  </a:cubicBezTo>
                  <a:cubicBezTo>
                    <a:pt x="2448" y="143"/>
                    <a:pt x="2437" y="143"/>
                    <a:pt x="2428" y="152"/>
                  </a:cubicBezTo>
                  <a:cubicBezTo>
                    <a:pt x="2425" y="154"/>
                    <a:pt x="2425" y="157"/>
                    <a:pt x="2429" y="158"/>
                  </a:cubicBezTo>
                  <a:close/>
                  <a:moveTo>
                    <a:pt x="2408" y="169"/>
                  </a:moveTo>
                  <a:cubicBezTo>
                    <a:pt x="2407" y="170"/>
                    <a:pt x="2409" y="171"/>
                    <a:pt x="2412" y="172"/>
                  </a:cubicBezTo>
                  <a:cubicBezTo>
                    <a:pt x="2415" y="172"/>
                    <a:pt x="2418" y="171"/>
                    <a:pt x="2419" y="169"/>
                  </a:cubicBezTo>
                  <a:cubicBezTo>
                    <a:pt x="2420" y="166"/>
                    <a:pt x="2417" y="166"/>
                    <a:pt x="2415" y="166"/>
                  </a:cubicBezTo>
                  <a:cubicBezTo>
                    <a:pt x="2412" y="166"/>
                    <a:pt x="2408" y="166"/>
                    <a:pt x="2408" y="169"/>
                  </a:cubicBezTo>
                  <a:close/>
                  <a:moveTo>
                    <a:pt x="2400" y="183"/>
                  </a:moveTo>
                  <a:cubicBezTo>
                    <a:pt x="2390" y="188"/>
                    <a:pt x="2378" y="190"/>
                    <a:pt x="2364" y="191"/>
                  </a:cubicBezTo>
                  <a:cubicBezTo>
                    <a:pt x="2370" y="196"/>
                    <a:pt x="2377" y="199"/>
                    <a:pt x="2382" y="197"/>
                  </a:cubicBezTo>
                  <a:cubicBezTo>
                    <a:pt x="2391" y="194"/>
                    <a:pt x="2402" y="194"/>
                    <a:pt x="2411" y="190"/>
                  </a:cubicBezTo>
                  <a:cubicBezTo>
                    <a:pt x="2412" y="190"/>
                    <a:pt x="2413" y="189"/>
                    <a:pt x="2413" y="188"/>
                  </a:cubicBezTo>
                  <a:cubicBezTo>
                    <a:pt x="2415" y="185"/>
                    <a:pt x="2412" y="182"/>
                    <a:pt x="2409" y="182"/>
                  </a:cubicBezTo>
                  <a:cubicBezTo>
                    <a:pt x="2406" y="182"/>
                    <a:pt x="2402" y="182"/>
                    <a:pt x="2400" y="183"/>
                  </a:cubicBezTo>
                  <a:close/>
                  <a:moveTo>
                    <a:pt x="2375" y="155"/>
                  </a:moveTo>
                  <a:cubicBezTo>
                    <a:pt x="2378" y="156"/>
                    <a:pt x="2382" y="155"/>
                    <a:pt x="2382" y="152"/>
                  </a:cubicBezTo>
                  <a:cubicBezTo>
                    <a:pt x="2382" y="146"/>
                    <a:pt x="2388" y="145"/>
                    <a:pt x="2395" y="145"/>
                  </a:cubicBezTo>
                  <a:cubicBezTo>
                    <a:pt x="2399" y="145"/>
                    <a:pt x="2401" y="143"/>
                    <a:pt x="2401" y="141"/>
                  </a:cubicBezTo>
                  <a:cubicBezTo>
                    <a:pt x="2402" y="139"/>
                    <a:pt x="2403" y="137"/>
                    <a:pt x="2403" y="134"/>
                  </a:cubicBezTo>
                  <a:cubicBezTo>
                    <a:pt x="2403" y="133"/>
                    <a:pt x="2403" y="132"/>
                    <a:pt x="2402" y="131"/>
                  </a:cubicBezTo>
                  <a:cubicBezTo>
                    <a:pt x="2400" y="130"/>
                    <a:pt x="2397" y="130"/>
                    <a:pt x="2396" y="131"/>
                  </a:cubicBezTo>
                  <a:cubicBezTo>
                    <a:pt x="2381" y="136"/>
                    <a:pt x="2379" y="138"/>
                    <a:pt x="2372" y="150"/>
                  </a:cubicBezTo>
                  <a:cubicBezTo>
                    <a:pt x="2371" y="153"/>
                    <a:pt x="2371" y="155"/>
                    <a:pt x="2375" y="155"/>
                  </a:cubicBezTo>
                  <a:close/>
                  <a:moveTo>
                    <a:pt x="2323" y="133"/>
                  </a:moveTo>
                  <a:cubicBezTo>
                    <a:pt x="2323" y="135"/>
                    <a:pt x="2326" y="136"/>
                    <a:pt x="2329" y="136"/>
                  </a:cubicBezTo>
                  <a:cubicBezTo>
                    <a:pt x="2342" y="136"/>
                    <a:pt x="2354" y="135"/>
                    <a:pt x="2371" y="134"/>
                  </a:cubicBezTo>
                  <a:cubicBezTo>
                    <a:pt x="2362" y="129"/>
                    <a:pt x="2364" y="124"/>
                    <a:pt x="2364" y="120"/>
                  </a:cubicBezTo>
                  <a:cubicBezTo>
                    <a:pt x="2364" y="118"/>
                    <a:pt x="2362" y="117"/>
                    <a:pt x="2360" y="116"/>
                  </a:cubicBezTo>
                  <a:cubicBezTo>
                    <a:pt x="2358" y="115"/>
                    <a:pt x="2355" y="116"/>
                    <a:pt x="2354" y="117"/>
                  </a:cubicBezTo>
                  <a:cubicBezTo>
                    <a:pt x="2350" y="124"/>
                    <a:pt x="2342" y="126"/>
                    <a:pt x="2333" y="127"/>
                  </a:cubicBezTo>
                  <a:cubicBezTo>
                    <a:pt x="2331" y="128"/>
                    <a:pt x="2328" y="128"/>
                    <a:pt x="2326" y="129"/>
                  </a:cubicBezTo>
                  <a:cubicBezTo>
                    <a:pt x="2325" y="130"/>
                    <a:pt x="2323" y="131"/>
                    <a:pt x="2323" y="133"/>
                  </a:cubicBezTo>
                  <a:close/>
                  <a:moveTo>
                    <a:pt x="2313" y="382"/>
                  </a:moveTo>
                  <a:cubicBezTo>
                    <a:pt x="2322" y="382"/>
                    <a:pt x="2328" y="380"/>
                    <a:pt x="2330" y="374"/>
                  </a:cubicBezTo>
                  <a:cubicBezTo>
                    <a:pt x="2330" y="373"/>
                    <a:pt x="2330" y="372"/>
                    <a:pt x="2329" y="371"/>
                  </a:cubicBezTo>
                  <a:cubicBezTo>
                    <a:pt x="2328" y="371"/>
                    <a:pt x="2325" y="370"/>
                    <a:pt x="2325" y="371"/>
                  </a:cubicBezTo>
                  <a:cubicBezTo>
                    <a:pt x="2321" y="374"/>
                    <a:pt x="2315" y="377"/>
                    <a:pt x="2313" y="382"/>
                  </a:cubicBezTo>
                  <a:close/>
                  <a:moveTo>
                    <a:pt x="2288" y="401"/>
                  </a:moveTo>
                  <a:cubicBezTo>
                    <a:pt x="2287" y="403"/>
                    <a:pt x="2288" y="405"/>
                    <a:pt x="2291" y="406"/>
                  </a:cubicBezTo>
                  <a:cubicBezTo>
                    <a:pt x="2294" y="408"/>
                    <a:pt x="2298" y="411"/>
                    <a:pt x="2302" y="409"/>
                  </a:cubicBezTo>
                  <a:cubicBezTo>
                    <a:pt x="2306" y="408"/>
                    <a:pt x="2307" y="406"/>
                    <a:pt x="2308" y="402"/>
                  </a:cubicBezTo>
                  <a:cubicBezTo>
                    <a:pt x="2308" y="399"/>
                    <a:pt x="2306" y="396"/>
                    <a:pt x="2303" y="393"/>
                  </a:cubicBezTo>
                  <a:cubicBezTo>
                    <a:pt x="2302" y="392"/>
                    <a:pt x="2299" y="391"/>
                    <a:pt x="2297" y="392"/>
                  </a:cubicBezTo>
                  <a:cubicBezTo>
                    <a:pt x="2293" y="394"/>
                    <a:pt x="2290" y="397"/>
                    <a:pt x="2288" y="401"/>
                  </a:cubicBezTo>
                  <a:close/>
                  <a:moveTo>
                    <a:pt x="2285" y="127"/>
                  </a:moveTo>
                  <a:cubicBezTo>
                    <a:pt x="2283" y="129"/>
                    <a:pt x="2289" y="137"/>
                    <a:pt x="2294" y="138"/>
                  </a:cubicBezTo>
                  <a:cubicBezTo>
                    <a:pt x="2295" y="137"/>
                    <a:pt x="2296" y="137"/>
                    <a:pt x="2297" y="136"/>
                  </a:cubicBezTo>
                  <a:cubicBezTo>
                    <a:pt x="2298" y="135"/>
                    <a:pt x="2298" y="134"/>
                    <a:pt x="2298" y="133"/>
                  </a:cubicBezTo>
                  <a:cubicBezTo>
                    <a:pt x="2300" y="128"/>
                    <a:pt x="2297" y="125"/>
                    <a:pt x="2288" y="125"/>
                  </a:cubicBezTo>
                  <a:cubicBezTo>
                    <a:pt x="2287" y="125"/>
                    <a:pt x="2285" y="126"/>
                    <a:pt x="2285" y="127"/>
                  </a:cubicBezTo>
                  <a:close/>
                  <a:moveTo>
                    <a:pt x="2269" y="384"/>
                  </a:moveTo>
                  <a:cubicBezTo>
                    <a:pt x="2268" y="386"/>
                    <a:pt x="2269" y="388"/>
                    <a:pt x="2271" y="389"/>
                  </a:cubicBezTo>
                  <a:cubicBezTo>
                    <a:pt x="2273" y="390"/>
                    <a:pt x="2275" y="389"/>
                    <a:pt x="2274" y="389"/>
                  </a:cubicBezTo>
                  <a:cubicBezTo>
                    <a:pt x="2280" y="389"/>
                    <a:pt x="2282" y="389"/>
                    <a:pt x="2284" y="389"/>
                  </a:cubicBezTo>
                  <a:cubicBezTo>
                    <a:pt x="2286" y="389"/>
                    <a:pt x="2288" y="388"/>
                    <a:pt x="2288" y="386"/>
                  </a:cubicBezTo>
                  <a:cubicBezTo>
                    <a:pt x="2288" y="385"/>
                    <a:pt x="2287" y="384"/>
                    <a:pt x="2284" y="383"/>
                  </a:cubicBezTo>
                  <a:cubicBezTo>
                    <a:pt x="2281" y="383"/>
                    <a:pt x="2277" y="382"/>
                    <a:pt x="2274" y="382"/>
                  </a:cubicBezTo>
                  <a:cubicBezTo>
                    <a:pt x="2272" y="382"/>
                    <a:pt x="2269" y="382"/>
                    <a:pt x="2269" y="384"/>
                  </a:cubicBezTo>
                  <a:close/>
                  <a:moveTo>
                    <a:pt x="2264" y="365"/>
                  </a:moveTo>
                  <a:cubicBezTo>
                    <a:pt x="2262" y="364"/>
                    <a:pt x="2261" y="364"/>
                    <a:pt x="2260" y="365"/>
                  </a:cubicBezTo>
                  <a:cubicBezTo>
                    <a:pt x="2256" y="367"/>
                    <a:pt x="2254" y="370"/>
                    <a:pt x="2253" y="374"/>
                  </a:cubicBezTo>
                  <a:cubicBezTo>
                    <a:pt x="2253" y="374"/>
                    <a:pt x="2255" y="375"/>
                    <a:pt x="2255" y="376"/>
                  </a:cubicBezTo>
                  <a:cubicBezTo>
                    <a:pt x="2260" y="375"/>
                    <a:pt x="2266" y="369"/>
                    <a:pt x="2265" y="366"/>
                  </a:cubicBezTo>
                  <a:cubicBezTo>
                    <a:pt x="2265" y="365"/>
                    <a:pt x="2264" y="365"/>
                    <a:pt x="2264" y="365"/>
                  </a:cubicBezTo>
                  <a:close/>
                  <a:moveTo>
                    <a:pt x="2263" y="197"/>
                  </a:moveTo>
                  <a:cubicBezTo>
                    <a:pt x="2263" y="199"/>
                    <a:pt x="2264" y="200"/>
                    <a:pt x="2264" y="201"/>
                  </a:cubicBezTo>
                  <a:cubicBezTo>
                    <a:pt x="2269" y="201"/>
                    <a:pt x="2269" y="198"/>
                    <a:pt x="2269" y="197"/>
                  </a:cubicBezTo>
                  <a:cubicBezTo>
                    <a:pt x="2270" y="195"/>
                    <a:pt x="2270" y="193"/>
                    <a:pt x="2267" y="193"/>
                  </a:cubicBezTo>
                  <a:cubicBezTo>
                    <a:pt x="2266" y="193"/>
                    <a:pt x="2265" y="193"/>
                    <a:pt x="2265" y="193"/>
                  </a:cubicBezTo>
                  <a:cubicBezTo>
                    <a:pt x="2264" y="195"/>
                    <a:pt x="2263" y="196"/>
                    <a:pt x="2263" y="197"/>
                  </a:cubicBezTo>
                  <a:close/>
                  <a:moveTo>
                    <a:pt x="2255" y="189"/>
                  </a:moveTo>
                  <a:cubicBezTo>
                    <a:pt x="2255" y="190"/>
                    <a:pt x="2257" y="190"/>
                    <a:pt x="2258" y="189"/>
                  </a:cubicBezTo>
                  <a:cubicBezTo>
                    <a:pt x="2260" y="188"/>
                    <a:pt x="2261" y="186"/>
                    <a:pt x="2262" y="184"/>
                  </a:cubicBezTo>
                  <a:cubicBezTo>
                    <a:pt x="2260" y="183"/>
                    <a:pt x="2259" y="182"/>
                    <a:pt x="2259" y="182"/>
                  </a:cubicBezTo>
                  <a:cubicBezTo>
                    <a:pt x="2255" y="182"/>
                    <a:pt x="2252" y="187"/>
                    <a:pt x="2255" y="189"/>
                  </a:cubicBezTo>
                  <a:close/>
                  <a:moveTo>
                    <a:pt x="2232" y="384"/>
                  </a:moveTo>
                  <a:cubicBezTo>
                    <a:pt x="2234" y="386"/>
                    <a:pt x="2236" y="387"/>
                    <a:pt x="2239" y="387"/>
                  </a:cubicBezTo>
                  <a:cubicBezTo>
                    <a:pt x="2241" y="387"/>
                    <a:pt x="2243" y="387"/>
                    <a:pt x="2245" y="386"/>
                  </a:cubicBezTo>
                  <a:cubicBezTo>
                    <a:pt x="2246" y="386"/>
                    <a:pt x="2246" y="384"/>
                    <a:pt x="2245" y="383"/>
                  </a:cubicBezTo>
                  <a:cubicBezTo>
                    <a:pt x="2243" y="381"/>
                    <a:pt x="2238" y="380"/>
                    <a:pt x="2234" y="382"/>
                  </a:cubicBezTo>
                  <a:cubicBezTo>
                    <a:pt x="2233" y="382"/>
                    <a:pt x="2233" y="383"/>
                    <a:pt x="2232" y="384"/>
                  </a:cubicBezTo>
                  <a:close/>
                  <a:moveTo>
                    <a:pt x="2135" y="408"/>
                  </a:moveTo>
                  <a:cubicBezTo>
                    <a:pt x="2130" y="404"/>
                    <a:pt x="2131" y="399"/>
                    <a:pt x="2131" y="395"/>
                  </a:cubicBezTo>
                  <a:cubicBezTo>
                    <a:pt x="2131" y="391"/>
                    <a:pt x="2129" y="389"/>
                    <a:pt x="2125" y="387"/>
                  </a:cubicBezTo>
                  <a:cubicBezTo>
                    <a:pt x="2123" y="385"/>
                    <a:pt x="2120" y="384"/>
                    <a:pt x="2118" y="385"/>
                  </a:cubicBezTo>
                  <a:cubicBezTo>
                    <a:pt x="2116" y="386"/>
                    <a:pt x="2115" y="388"/>
                    <a:pt x="2114" y="390"/>
                  </a:cubicBezTo>
                  <a:cubicBezTo>
                    <a:pt x="2117" y="397"/>
                    <a:pt x="2120" y="403"/>
                    <a:pt x="2120" y="411"/>
                  </a:cubicBezTo>
                  <a:cubicBezTo>
                    <a:pt x="2121" y="414"/>
                    <a:pt x="2126" y="415"/>
                    <a:pt x="2131" y="414"/>
                  </a:cubicBezTo>
                  <a:cubicBezTo>
                    <a:pt x="2135" y="413"/>
                    <a:pt x="2138" y="409"/>
                    <a:pt x="2135" y="408"/>
                  </a:cubicBezTo>
                  <a:close/>
                  <a:moveTo>
                    <a:pt x="2148" y="91"/>
                  </a:moveTo>
                  <a:cubicBezTo>
                    <a:pt x="2149" y="91"/>
                    <a:pt x="2151" y="92"/>
                    <a:pt x="2152" y="92"/>
                  </a:cubicBezTo>
                  <a:cubicBezTo>
                    <a:pt x="2153" y="92"/>
                    <a:pt x="2154" y="90"/>
                    <a:pt x="2154" y="90"/>
                  </a:cubicBezTo>
                  <a:cubicBezTo>
                    <a:pt x="2153" y="89"/>
                    <a:pt x="2152" y="88"/>
                    <a:pt x="2151" y="88"/>
                  </a:cubicBezTo>
                  <a:cubicBezTo>
                    <a:pt x="2149" y="88"/>
                    <a:pt x="2147" y="88"/>
                    <a:pt x="2145" y="87"/>
                  </a:cubicBezTo>
                  <a:cubicBezTo>
                    <a:pt x="2146" y="89"/>
                    <a:pt x="2147" y="90"/>
                    <a:pt x="2148" y="91"/>
                  </a:cubicBezTo>
                  <a:close/>
                  <a:moveTo>
                    <a:pt x="2197" y="406"/>
                  </a:moveTo>
                  <a:cubicBezTo>
                    <a:pt x="2198" y="407"/>
                    <a:pt x="2199" y="407"/>
                    <a:pt x="2200" y="408"/>
                  </a:cubicBezTo>
                  <a:cubicBezTo>
                    <a:pt x="2201" y="408"/>
                    <a:pt x="2202" y="408"/>
                    <a:pt x="2202" y="408"/>
                  </a:cubicBezTo>
                  <a:cubicBezTo>
                    <a:pt x="2208" y="403"/>
                    <a:pt x="2215" y="399"/>
                    <a:pt x="2215" y="392"/>
                  </a:cubicBezTo>
                  <a:cubicBezTo>
                    <a:pt x="2215" y="391"/>
                    <a:pt x="2214" y="390"/>
                    <a:pt x="2213" y="390"/>
                  </a:cubicBezTo>
                  <a:cubicBezTo>
                    <a:pt x="2211" y="390"/>
                    <a:pt x="2208" y="389"/>
                    <a:pt x="2207" y="390"/>
                  </a:cubicBezTo>
                  <a:cubicBezTo>
                    <a:pt x="2199" y="394"/>
                    <a:pt x="2195" y="399"/>
                    <a:pt x="2197" y="406"/>
                  </a:cubicBezTo>
                  <a:close/>
                  <a:moveTo>
                    <a:pt x="2204" y="96"/>
                  </a:moveTo>
                  <a:cubicBezTo>
                    <a:pt x="2206" y="97"/>
                    <a:pt x="2207" y="98"/>
                    <a:pt x="2209" y="99"/>
                  </a:cubicBezTo>
                  <a:cubicBezTo>
                    <a:pt x="2210" y="99"/>
                    <a:pt x="2212" y="99"/>
                    <a:pt x="2213" y="98"/>
                  </a:cubicBezTo>
                  <a:cubicBezTo>
                    <a:pt x="2214" y="98"/>
                    <a:pt x="2214" y="96"/>
                    <a:pt x="2214" y="96"/>
                  </a:cubicBezTo>
                  <a:cubicBezTo>
                    <a:pt x="2213" y="95"/>
                    <a:pt x="2211" y="95"/>
                    <a:pt x="2210" y="95"/>
                  </a:cubicBezTo>
                  <a:cubicBezTo>
                    <a:pt x="2208" y="95"/>
                    <a:pt x="2206" y="96"/>
                    <a:pt x="2204" y="96"/>
                  </a:cubicBezTo>
                  <a:close/>
                  <a:moveTo>
                    <a:pt x="2210" y="123"/>
                  </a:moveTo>
                  <a:cubicBezTo>
                    <a:pt x="2206" y="122"/>
                    <a:pt x="2204" y="123"/>
                    <a:pt x="2203" y="126"/>
                  </a:cubicBezTo>
                  <a:cubicBezTo>
                    <a:pt x="2202" y="128"/>
                    <a:pt x="2204" y="130"/>
                    <a:pt x="2207" y="130"/>
                  </a:cubicBezTo>
                  <a:cubicBezTo>
                    <a:pt x="2211" y="130"/>
                    <a:pt x="2212" y="128"/>
                    <a:pt x="2213" y="126"/>
                  </a:cubicBezTo>
                  <a:cubicBezTo>
                    <a:pt x="2213" y="124"/>
                    <a:pt x="2212" y="123"/>
                    <a:pt x="2210" y="123"/>
                  </a:cubicBezTo>
                  <a:close/>
                  <a:moveTo>
                    <a:pt x="2193" y="185"/>
                  </a:moveTo>
                  <a:cubicBezTo>
                    <a:pt x="2193" y="185"/>
                    <a:pt x="2194" y="186"/>
                    <a:pt x="2194" y="187"/>
                  </a:cubicBezTo>
                  <a:cubicBezTo>
                    <a:pt x="2196" y="187"/>
                    <a:pt x="2198" y="188"/>
                    <a:pt x="2200" y="188"/>
                  </a:cubicBezTo>
                  <a:cubicBezTo>
                    <a:pt x="2205" y="188"/>
                    <a:pt x="2209" y="187"/>
                    <a:pt x="2212" y="185"/>
                  </a:cubicBezTo>
                  <a:cubicBezTo>
                    <a:pt x="2214" y="184"/>
                    <a:pt x="2215" y="182"/>
                    <a:pt x="2213" y="181"/>
                  </a:cubicBezTo>
                  <a:cubicBezTo>
                    <a:pt x="2213" y="180"/>
                    <a:pt x="2211" y="179"/>
                    <a:pt x="2210" y="179"/>
                  </a:cubicBezTo>
                  <a:cubicBezTo>
                    <a:pt x="2203" y="178"/>
                    <a:pt x="2198" y="181"/>
                    <a:pt x="2193" y="185"/>
                  </a:cubicBezTo>
                  <a:close/>
                  <a:moveTo>
                    <a:pt x="2164" y="384"/>
                  </a:moveTo>
                  <a:cubicBezTo>
                    <a:pt x="2170" y="387"/>
                    <a:pt x="2175" y="391"/>
                    <a:pt x="2179" y="395"/>
                  </a:cubicBezTo>
                  <a:cubicBezTo>
                    <a:pt x="2180" y="396"/>
                    <a:pt x="2182" y="396"/>
                    <a:pt x="2183" y="396"/>
                  </a:cubicBezTo>
                  <a:cubicBezTo>
                    <a:pt x="2184" y="396"/>
                    <a:pt x="2185" y="394"/>
                    <a:pt x="2185" y="393"/>
                  </a:cubicBezTo>
                  <a:cubicBezTo>
                    <a:pt x="2184" y="389"/>
                    <a:pt x="2182" y="385"/>
                    <a:pt x="2181" y="380"/>
                  </a:cubicBezTo>
                  <a:cubicBezTo>
                    <a:pt x="2174" y="380"/>
                    <a:pt x="2169" y="382"/>
                    <a:pt x="2164" y="384"/>
                  </a:cubicBezTo>
                  <a:close/>
                  <a:moveTo>
                    <a:pt x="2173" y="90"/>
                  </a:moveTo>
                  <a:cubicBezTo>
                    <a:pt x="2174" y="92"/>
                    <a:pt x="2175" y="94"/>
                    <a:pt x="2178" y="95"/>
                  </a:cubicBezTo>
                  <a:cubicBezTo>
                    <a:pt x="2180" y="94"/>
                    <a:pt x="2181" y="94"/>
                    <a:pt x="2182" y="93"/>
                  </a:cubicBezTo>
                  <a:cubicBezTo>
                    <a:pt x="2185" y="90"/>
                    <a:pt x="2184" y="87"/>
                    <a:pt x="2180" y="85"/>
                  </a:cubicBezTo>
                  <a:cubicBezTo>
                    <a:pt x="2180" y="85"/>
                    <a:pt x="2177" y="84"/>
                    <a:pt x="2176" y="85"/>
                  </a:cubicBezTo>
                  <a:cubicBezTo>
                    <a:pt x="2173" y="86"/>
                    <a:pt x="2173" y="88"/>
                    <a:pt x="2173" y="90"/>
                  </a:cubicBezTo>
                  <a:close/>
                  <a:moveTo>
                    <a:pt x="2156" y="382"/>
                  </a:moveTo>
                  <a:cubicBezTo>
                    <a:pt x="2154" y="382"/>
                    <a:pt x="2150" y="383"/>
                    <a:pt x="2150" y="384"/>
                  </a:cubicBezTo>
                  <a:cubicBezTo>
                    <a:pt x="2152" y="391"/>
                    <a:pt x="2144" y="398"/>
                    <a:pt x="2145" y="406"/>
                  </a:cubicBezTo>
                  <a:cubicBezTo>
                    <a:pt x="2145" y="408"/>
                    <a:pt x="2146" y="410"/>
                    <a:pt x="2149" y="410"/>
                  </a:cubicBezTo>
                  <a:cubicBezTo>
                    <a:pt x="2153" y="410"/>
                    <a:pt x="2156" y="409"/>
                    <a:pt x="2156" y="407"/>
                  </a:cubicBezTo>
                  <a:cubicBezTo>
                    <a:pt x="2157" y="403"/>
                    <a:pt x="2156" y="399"/>
                    <a:pt x="2162" y="396"/>
                  </a:cubicBezTo>
                  <a:cubicBezTo>
                    <a:pt x="2167" y="393"/>
                    <a:pt x="2159" y="388"/>
                    <a:pt x="2164" y="384"/>
                  </a:cubicBezTo>
                  <a:cubicBezTo>
                    <a:pt x="2164" y="384"/>
                    <a:pt x="2164" y="384"/>
                    <a:pt x="2164" y="384"/>
                  </a:cubicBezTo>
                  <a:cubicBezTo>
                    <a:pt x="2161" y="384"/>
                    <a:pt x="2159" y="382"/>
                    <a:pt x="2156" y="382"/>
                  </a:cubicBezTo>
                  <a:close/>
                  <a:moveTo>
                    <a:pt x="2156" y="174"/>
                  </a:moveTo>
                  <a:cubicBezTo>
                    <a:pt x="2151" y="173"/>
                    <a:pt x="2144" y="178"/>
                    <a:pt x="2145" y="182"/>
                  </a:cubicBezTo>
                  <a:cubicBezTo>
                    <a:pt x="2146" y="182"/>
                    <a:pt x="2148" y="183"/>
                    <a:pt x="2149" y="183"/>
                  </a:cubicBezTo>
                  <a:cubicBezTo>
                    <a:pt x="2155" y="183"/>
                    <a:pt x="2159" y="180"/>
                    <a:pt x="2159" y="176"/>
                  </a:cubicBezTo>
                  <a:cubicBezTo>
                    <a:pt x="2158" y="175"/>
                    <a:pt x="2157" y="174"/>
                    <a:pt x="2156" y="174"/>
                  </a:cubicBezTo>
                  <a:close/>
                  <a:moveTo>
                    <a:pt x="2144" y="70"/>
                  </a:moveTo>
                  <a:cubicBezTo>
                    <a:pt x="2145" y="73"/>
                    <a:pt x="2147" y="74"/>
                    <a:pt x="2151" y="73"/>
                  </a:cubicBezTo>
                  <a:cubicBezTo>
                    <a:pt x="2154" y="73"/>
                    <a:pt x="2156" y="72"/>
                    <a:pt x="2156" y="69"/>
                  </a:cubicBezTo>
                  <a:cubicBezTo>
                    <a:pt x="2156" y="67"/>
                    <a:pt x="2154" y="66"/>
                    <a:pt x="2151" y="65"/>
                  </a:cubicBezTo>
                  <a:cubicBezTo>
                    <a:pt x="2147" y="65"/>
                    <a:pt x="2143" y="68"/>
                    <a:pt x="2144" y="70"/>
                  </a:cubicBezTo>
                  <a:close/>
                  <a:moveTo>
                    <a:pt x="2124" y="92"/>
                  </a:moveTo>
                  <a:cubicBezTo>
                    <a:pt x="2125" y="94"/>
                    <a:pt x="2128" y="94"/>
                    <a:pt x="2130" y="93"/>
                  </a:cubicBezTo>
                  <a:cubicBezTo>
                    <a:pt x="2134" y="90"/>
                    <a:pt x="2139" y="89"/>
                    <a:pt x="2145" y="87"/>
                  </a:cubicBezTo>
                  <a:cubicBezTo>
                    <a:pt x="2141" y="81"/>
                    <a:pt x="2140" y="80"/>
                    <a:pt x="2134" y="83"/>
                  </a:cubicBezTo>
                  <a:cubicBezTo>
                    <a:pt x="2131" y="85"/>
                    <a:pt x="2128" y="86"/>
                    <a:pt x="2125" y="88"/>
                  </a:cubicBezTo>
                  <a:cubicBezTo>
                    <a:pt x="2124" y="89"/>
                    <a:pt x="2124" y="91"/>
                    <a:pt x="2124" y="92"/>
                  </a:cubicBezTo>
                  <a:close/>
                  <a:moveTo>
                    <a:pt x="2039" y="67"/>
                  </a:moveTo>
                  <a:cubicBezTo>
                    <a:pt x="2039" y="68"/>
                    <a:pt x="2040" y="69"/>
                    <a:pt x="2044" y="69"/>
                  </a:cubicBezTo>
                  <a:cubicBezTo>
                    <a:pt x="2044" y="69"/>
                    <a:pt x="2046" y="68"/>
                    <a:pt x="2046" y="66"/>
                  </a:cubicBezTo>
                  <a:cubicBezTo>
                    <a:pt x="2046" y="66"/>
                    <a:pt x="2046" y="65"/>
                    <a:pt x="2045" y="64"/>
                  </a:cubicBezTo>
                  <a:cubicBezTo>
                    <a:pt x="2045" y="64"/>
                    <a:pt x="2044" y="64"/>
                    <a:pt x="2043" y="64"/>
                  </a:cubicBezTo>
                  <a:cubicBezTo>
                    <a:pt x="2042" y="65"/>
                    <a:pt x="2040" y="66"/>
                    <a:pt x="2039" y="67"/>
                  </a:cubicBezTo>
                  <a:close/>
                  <a:moveTo>
                    <a:pt x="2014" y="388"/>
                  </a:moveTo>
                  <a:cubicBezTo>
                    <a:pt x="2012" y="390"/>
                    <a:pt x="2011" y="392"/>
                    <a:pt x="2014" y="395"/>
                  </a:cubicBezTo>
                  <a:cubicBezTo>
                    <a:pt x="2017" y="395"/>
                    <a:pt x="2018" y="394"/>
                    <a:pt x="2020" y="393"/>
                  </a:cubicBezTo>
                  <a:cubicBezTo>
                    <a:pt x="2021" y="391"/>
                    <a:pt x="2022" y="389"/>
                    <a:pt x="2020" y="387"/>
                  </a:cubicBezTo>
                  <a:cubicBezTo>
                    <a:pt x="2018" y="386"/>
                    <a:pt x="2016" y="386"/>
                    <a:pt x="2014" y="388"/>
                  </a:cubicBezTo>
                  <a:close/>
                  <a:moveTo>
                    <a:pt x="2003" y="90"/>
                  </a:moveTo>
                  <a:cubicBezTo>
                    <a:pt x="2003" y="93"/>
                    <a:pt x="2006" y="94"/>
                    <a:pt x="2011" y="94"/>
                  </a:cubicBezTo>
                  <a:cubicBezTo>
                    <a:pt x="2018" y="93"/>
                    <a:pt x="2021" y="91"/>
                    <a:pt x="2018" y="87"/>
                  </a:cubicBezTo>
                  <a:cubicBezTo>
                    <a:pt x="2015" y="83"/>
                    <a:pt x="2014" y="79"/>
                    <a:pt x="2013" y="74"/>
                  </a:cubicBezTo>
                  <a:cubicBezTo>
                    <a:pt x="2013" y="74"/>
                    <a:pt x="2012" y="73"/>
                    <a:pt x="2011" y="73"/>
                  </a:cubicBezTo>
                  <a:cubicBezTo>
                    <a:pt x="2011" y="73"/>
                    <a:pt x="2010" y="74"/>
                    <a:pt x="2009" y="74"/>
                  </a:cubicBezTo>
                  <a:cubicBezTo>
                    <a:pt x="2006" y="79"/>
                    <a:pt x="2003" y="84"/>
                    <a:pt x="2003" y="90"/>
                  </a:cubicBezTo>
                  <a:close/>
                  <a:moveTo>
                    <a:pt x="1975" y="377"/>
                  </a:moveTo>
                  <a:cubicBezTo>
                    <a:pt x="1974" y="377"/>
                    <a:pt x="1973" y="379"/>
                    <a:pt x="1973" y="381"/>
                  </a:cubicBezTo>
                  <a:cubicBezTo>
                    <a:pt x="1973" y="383"/>
                    <a:pt x="1973" y="386"/>
                    <a:pt x="1974" y="388"/>
                  </a:cubicBezTo>
                  <a:cubicBezTo>
                    <a:pt x="1977" y="393"/>
                    <a:pt x="1982" y="398"/>
                    <a:pt x="1980" y="404"/>
                  </a:cubicBezTo>
                  <a:cubicBezTo>
                    <a:pt x="1979" y="406"/>
                    <a:pt x="1983" y="409"/>
                    <a:pt x="1987" y="409"/>
                  </a:cubicBezTo>
                  <a:cubicBezTo>
                    <a:pt x="1993" y="409"/>
                    <a:pt x="1999" y="408"/>
                    <a:pt x="2005" y="408"/>
                  </a:cubicBezTo>
                  <a:cubicBezTo>
                    <a:pt x="1998" y="401"/>
                    <a:pt x="1994" y="395"/>
                    <a:pt x="2005" y="388"/>
                  </a:cubicBezTo>
                  <a:cubicBezTo>
                    <a:pt x="2009" y="385"/>
                    <a:pt x="2010" y="380"/>
                    <a:pt x="2013" y="376"/>
                  </a:cubicBezTo>
                  <a:cubicBezTo>
                    <a:pt x="2003" y="374"/>
                    <a:pt x="1995" y="377"/>
                    <a:pt x="1987" y="382"/>
                  </a:cubicBezTo>
                  <a:cubicBezTo>
                    <a:pt x="1984" y="384"/>
                    <a:pt x="1981" y="383"/>
                    <a:pt x="1981" y="380"/>
                  </a:cubicBezTo>
                  <a:cubicBezTo>
                    <a:pt x="1980" y="378"/>
                    <a:pt x="1980" y="376"/>
                    <a:pt x="1975" y="377"/>
                  </a:cubicBezTo>
                  <a:close/>
                  <a:moveTo>
                    <a:pt x="1981" y="172"/>
                  </a:moveTo>
                  <a:cubicBezTo>
                    <a:pt x="1978" y="172"/>
                    <a:pt x="1976" y="173"/>
                    <a:pt x="1976" y="175"/>
                  </a:cubicBezTo>
                  <a:cubicBezTo>
                    <a:pt x="1976" y="177"/>
                    <a:pt x="1977" y="178"/>
                    <a:pt x="1980" y="178"/>
                  </a:cubicBezTo>
                  <a:cubicBezTo>
                    <a:pt x="1982" y="178"/>
                    <a:pt x="1984" y="177"/>
                    <a:pt x="1985" y="175"/>
                  </a:cubicBezTo>
                  <a:cubicBezTo>
                    <a:pt x="1985" y="174"/>
                    <a:pt x="1983" y="172"/>
                    <a:pt x="1981" y="172"/>
                  </a:cubicBezTo>
                  <a:close/>
                  <a:moveTo>
                    <a:pt x="1974" y="88"/>
                  </a:moveTo>
                  <a:cubicBezTo>
                    <a:pt x="1976" y="88"/>
                    <a:pt x="1978" y="89"/>
                    <a:pt x="1980" y="89"/>
                  </a:cubicBezTo>
                  <a:cubicBezTo>
                    <a:pt x="1984" y="89"/>
                    <a:pt x="1988" y="86"/>
                    <a:pt x="1987" y="84"/>
                  </a:cubicBezTo>
                  <a:cubicBezTo>
                    <a:pt x="1986" y="81"/>
                    <a:pt x="1983" y="81"/>
                    <a:pt x="1980" y="81"/>
                  </a:cubicBezTo>
                  <a:cubicBezTo>
                    <a:pt x="1978" y="82"/>
                    <a:pt x="1976" y="82"/>
                    <a:pt x="1974" y="83"/>
                  </a:cubicBezTo>
                  <a:cubicBezTo>
                    <a:pt x="1971" y="84"/>
                    <a:pt x="1971" y="87"/>
                    <a:pt x="1974" y="88"/>
                  </a:cubicBezTo>
                  <a:close/>
                  <a:moveTo>
                    <a:pt x="1946" y="89"/>
                  </a:moveTo>
                  <a:cubicBezTo>
                    <a:pt x="1949" y="90"/>
                    <a:pt x="1955" y="90"/>
                    <a:pt x="1959" y="88"/>
                  </a:cubicBezTo>
                  <a:cubicBezTo>
                    <a:pt x="1962" y="86"/>
                    <a:pt x="1963" y="83"/>
                    <a:pt x="1962" y="80"/>
                  </a:cubicBezTo>
                  <a:cubicBezTo>
                    <a:pt x="1962" y="78"/>
                    <a:pt x="1960" y="77"/>
                    <a:pt x="1956" y="77"/>
                  </a:cubicBezTo>
                  <a:cubicBezTo>
                    <a:pt x="1953" y="78"/>
                    <a:pt x="1951" y="79"/>
                    <a:pt x="1948" y="80"/>
                  </a:cubicBezTo>
                  <a:cubicBezTo>
                    <a:pt x="1944" y="83"/>
                    <a:pt x="1943" y="87"/>
                    <a:pt x="1946" y="89"/>
                  </a:cubicBezTo>
                  <a:close/>
                  <a:moveTo>
                    <a:pt x="1928" y="56"/>
                  </a:moveTo>
                  <a:cubicBezTo>
                    <a:pt x="1928" y="57"/>
                    <a:pt x="1929" y="59"/>
                    <a:pt x="1930" y="61"/>
                  </a:cubicBezTo>
                  <a:cubicBezTo>
                    <a:pt x="1930" y="61"/>
                    <a:pt x="1932" y="61"/>
                    <a:pt x="1932" y="61"/>
                  </a:cubicBezTo>
                  <a:cubicBezTo>
                    <a:pt x="1932" y="61"/>
                    <a:pt x="1934" y="60"/>
                    <a:pt x="1933" y="59"/>
                  </a:cubicBezTo>
                  <a:cubicBezTo>
                    <a:pt x="1933" y="57"/>
                    <a:pt x="1930" y="56"/>
                    <a:pt x="1928" y="56"/>
                  </a:cubicBezTo>
                  <a:close/>
                  <a:moveTo>
                    <a:pt x="1920" y="81"/>
                  </a:moveTo>
                  <a:cubicBezTo>
                    <a:pt x="1920" y="83"/>
                    <a:pt x="1922" y="84"/>
                    <a:pt x="1925" y="84"/>
                  </a:cubicBezTo>
                  <a:cubicBezTo>
                    <a:pt x="1926" y="84"/>
                    <a:pt x="1926" y="83"/>
                    <a:pt x="1927" y="82"/>
                  </a:cubicBezTo>
                  <a:cubicBezTo>
                    <a:pt x="1926" y="80"/>
                    <a:pt x="1925" y="78"/>
                    <a:pt x="1922" y="78"/>
                  </a:cubicBezTo>
                  <a:cubicBezTo>
                    <a:pt x="1921" y="78"/>
                    <a:pt x="1920" y="80"/>
                    <a:pt x="1920" y="81"/>
                  </a:cubicBezTo>
                  <a:close/>
                  <a:moveTo>
                    <a:pt x="1896" y="360"/>
                  </a:moveTo>
                  <a:cubicBezTo>
                    <a:pt x="1897" y="360"/>
                    <a:pt x="1898" y="360"/>
                    <a:pt x="1900" y="361"/>
                  </a:cubicBezTo>
                  <a:cubicBezTo>
                    <a:pt x="1901" y="360"/>
                    <a:pt x="1902" y="359"/>
                    <a:pt x="1900" y="358"/>
                  </a:cubicBezTo>
                  <a:cubicBezTo>
                    <a:pt x="1900" y="358"/>
                    <a:pt x="1899" y="358"/>
                    <a:pt x="1899" y="358"/>
                  </a:cubicBezTo>
                  <a:cubicBezTo>
                    <a:pt x="1898" y="358"/>
                    <a:pt x="1897" y="359"/>
                    <a:pt x="1896" y="360"/>
                  </a:cubicBezTo>
                  <a:close/>
                  <a:moveTo>
                    <a:pt x="1870" y="406"/>
                  </a:moveTo>
                  <a:cubicBezTo>
                    <a:pt x="1870" y="407"/>
                    <a:pt x="1870" y="409"/>
                    <a:pt x="1871" y="409"/>
                  </a:cubicBezTo>
                  <a:cubicBezTo>
                    <a:pt x="1872" y="409"/>
                    <a:pt x="1874" y="409"/>
                    <a:pt x="1875" y="409"/>
                  </a:cubicBezTo>
                  <a:cubicBezTo>
                    <a:pt x="1881" y="402"/>
                    <a:pt x="1884" y="396"/>
                    <a:pt x="1879" y="386"/>
                  </a:cubicBezTo>
                  <a:cubicBezTo>
                    <a:pt x="1875" y="395"/>
                    <a:pt x="1872" y="401"/>
                    <a:pt x="1870" y="406"/>
                  </a:cubicBezTo>
                  <a:close/>
                  <a:moveTo>
                    <a:pt x="1839" y="360"/>
                  </a:moveTo>
                  <a:cubicBezTo>
                    <a:pt x="1839" y="361"/>
                    <a:pt x="1841" y="361"/>
                    <a:pt x="1842" y="361"/>
                  </a:cubicBezTo>
                  <a:cubicBezTo>
                    <a:pt x="1843" y="361"/>
                    <a:pt x="1845" y="360"/>
                    <a:pt x="1845" y="360"/>
                  </a:cubicBezTo>
                  <a:cubicBezTo>
                    <a:pt x="1846" y="357"/>
                    <a:pt x="1846" y="355"/>
                    <a:pt x="1848" y="349"/>
                  </a:cubicBezTo>
                  <a:cubicBezTo>
                    <a:pt x="1848" y="348"/>
                    <a:pt x="1848" y="348"/>
                    <a:pt x="1848" y="347"/>
                  </a:cubicBezTo>
                  <a:cubicBezTo>
                    <a:pt x="1848" y="347"/>
                    <a:pt x="1846" y="345"/>
                    <a:pt x="1846" y="345"/>
                  </a:cubicBezTo>
                  <a:cubicBezTo>
                    <a:pt x="1844" y="346"/>
                    <a:pt x="1843" y="346"/>
                    <a:pt x="1842" y="347"/>
                  </a:cubicBezTo>
                  <a:cubicBezTo>
                    <a:pt x="1838" y="351"/>
                    <a:pt x="1838" y="355"/>
                    <a:pt x="1839" y="360"/>
                  </a:cubicBezTo>
                  <a:close/>
                  <a:moveTo>
                    <a:pt x="1830" y="82"/>
                  </a:moveTo>
                  <a:cubicBezTo>
                    <a:pt x="1834" y="85"/>
                    <a:pt x="1843" y="87"/>
                    <a:pt x="1849" y="85"/>
                  </a:cubicBezTo>
                  <a:cubicBezTo>
                    <a:pt x="1850" y="84"/>
                    <a:pt x="1851" y="82"/>
                    <a:pt x="1852" y="82"/>
                  </a:cubicBezTo>
                  <a:cubicBezTo>
                    <a:pt x="1852" y="78"/>
                    <a:pt x="1850" y="76"/>
                    <a:pt x="1846" y="75"/>
                  </a:cubicBezTo>
                  <a:cubicBezTo>
                    <a:pt x="1841" y="74"/>
                    <a:pt x="1834" y="75"/>
                    <a:pt x="1830" y="79"/>
                  </a:cubicBezTo>
                  <a:cubicBezTo>
                    <a:pt x="1830" y="80"/>
                    <a:pt x="1830" y="81"/>
                    <a:pt x="1830" y="82"/>
                  </a:cubicBezTo>
                  <a:close/>
                  <a:moveTo>
                    <a:pt x="1808" y="83"/>
                  </a:moveTo>
                  <a:cubicBezTo>
                    <a:pt x="1808" y="84"/>
                    <a:pt x="1810" y="86"/>
                    <a:pt x="1812" y="86"/>
                  </a:cubicBezTo>
                  <a:cubicBezTo>
                    <a:pt x="1817" y="87"/>
                    <a:pt x="1820" y="84"/>
                    <a:pt x="1820" y="80"/>
                  </a:cubicBezTo>
                  <a:cubicBezTo>
                    <a:pt x="1819" y="79"/>
                    <a:pt x="1818" y="78"/>
                    <a:pt x="1817" y="77"/>
                  </a:cubicBezTo>
                  <a:cubicBezTo>
                    <a:pt x="1815" y="77"/>
                    <a:pt x="1807" y="81"/>
                    <a:pt x="1808" y="83"/>
                  </a:cubicBezTo>
                  <a:close/>
                  <a:moveTo>
                    <a:pt x="1779" y="80"/>
                  </a:moveTo>
                  <a:cubicBezTo>
                    <a:pt x="1779" y="81"/>
                    <a:pt x="1780" y="81"/>
                    <a:pt x="1781" y="82"/>
                  </a:cubicBezTo>
                  <a:cubicBezTo>
                    <a:pt x="1784" y="82"/>
                    <a:pt x="1785" y="81"/>
                    <a:pt x="1785" y="79"/>
                  </a:cubicBezTo>
                  <a:cubicBezTo>
                    <a:pt x="1785" y="79"/>
                    <a:pt x="1784" y="77"/>
                    <a:pt x="1783" y="77"/>
                  </a:cubicBezTo>
                  <a:cubicBezTo>
                    <a:pt x="1780" y="77"/>
                    <a:pt x="1779" y="78"/>
                    <a:pt x="1779" y="80"/>
                  </a:cubicBezTo>
                  <a:close/>
                  <a:moveTo>
                    <a:pt x="1756" y="83"/>
                  </a:moveTo>
                  <a:cubicBezTo>
                    <a:pt x="1756" y="84"/>
                    <a:pt x="1757" y="85"/>
                    <a:pt x="1760" y="86"/>
                  </a:cubicBezTo>
                  <a:cubicBezTo>
                    <a:pt x="1762" y="86"/>
                    <a:pt x="1764" y="86"/>
                    <a:pt x="1766" y="85"/>
                  </a:cubicBezTo>
                  <a:cubicBezTo>
                    <a:pt x="1769" y="84"/>
                    <a:pt x="1771" y="83"/>
                    <a:pt x="1770" y="80"/>
                  </a:cubicBezTo>
                  <a:cubicBezTo>
                    <a:pt x="1769" y="79"/>
                    <a:pt x="1768" y="78"/>
                    <a:pt x="1767" y="78"/>
                  </a:cubicBezTo>
                  <a:cubicBezTo>
                    <a:pt x="1764" y="76"/>
                    <a:pt x="1762" y="78"/>
                    <a:pt x="1760" y="79"/>
                  </a:cubicBezTo>
                  <a:cubicBezTo>
                    <a:pt x="1758" y="80"/>
                    <a:pt x="1757" y="81"/>
                    <a:pt x="1756" y="83"/>
                  </a:cubicBezTo>
                  <a:close/>
                  <a:moveTo>
                    <a:pt x="1744" y="388"/>
                  </a:moveTo>
                  <a:cubicBezTo>
                    <a:pt x="1750" y="391"/>
                    <a:pt x="1757" y="390"/>
                    <a:pt x="1762" y="387"/>
                  </a:cubicBezTo>
                  <a:cubicBezTo>
                    <a:pt x="1767" y="385"/>
                    <a:pt x="1767" y="382"/>
                    <a:pt x="1765" y="379"/>
                  </a:cubicBezTo>
                  <a:cubicBezTo>
                    <a:pt x="1764" y="376"/>
                    <a:pt x="1764" y="373"/>
                    <a:pt x="1763" y="370"/>
                  </a:cubicBezTo>
                  <a:cubicBezTo>
                    <a:pt x="1762" y="368"/>
                    <a:pt x="1760" y="367"/>
                    <a:pt x="1758" y="367"/>
                  </a:cubicBezTo>
                  <a:cubicBezTo>
                    <a:pt x="1752" y="367"/>
                    <a:pt x="1749" y="370"/>
                    <a:pt x="1749" y="373"/>
                  </a:cubicBezTo>
                  <a:cubicBezTo>
                    <a:pt x="1748" y="377"/>
                    <a:pt x="1750" y="381"/>
                    <a:pt x="1742" y="383"/>
                  </a:cubicBezTo>
                  <a:cubicBezTo>
                    <a:pt x="1739" y="384"/>
                    <a:pt x="1741" y="387"/>
                    <a:pt x="1744" y="388"/>
                  </a:cubicBezTo>
                  <a:close/>
                  <a:moveTo>
                    <a:pt x="1714" y="78"/>
                  </a:moveTo>
                  <a:cubicBezTo>
                    <a:pt x="1714" y="80"/>
                    <a:pt x="1714" y="81"/>
                    <a:pt x="1714" y="83"/>
                  </a:cubicBezTo>
                  <a:cubicBezTo>
                    <a:pt x="1715" y="85"/>
                    <a:pt x="1718" y="86"/>
                    <a:pt x="1721" y="86"/>
                  </a:cubicBezTo>
                  <a:cubicBezTo>
                    <a:pt x="1725" y="86"/>
                    <a:pt x="1728" y="84"/>
                    <a:pt x="1730" y="82"/>
                  </a:cubicBezTo>
                  <a:cubicBezTo>
                    <a:pt x="1731" y="79"/>
                    <a:pt x="1732" y="76"/>
                    <a:pt x="1731" y="74"/>
                  </a:cubicBezTo>
                  <a:cubicBezTo>
                    <a:pt x="1730" y="69"/>
                    <a:pt x="1740" y="64"/>
                    <a:pt x="1734" y="59"/>
                  </a:cubicBezTo>
                  <a:cubicBezTo>
                    <a:pt x="1724" y="60"/>
                    <a:pt x="1724" y="67"/>
                    <a:pt x="1719" y="71"/>
                  </a:cubicBezTo>
                  <a:cubicBezTo>
                    <a:pt x="1716" y="73"/>
                    <a:pt x="1715" y="76"/>
                    <a:pt x="1714" y="78"/>
                  </a:cubicBezTo>
                  <a:close/>
                  <a:moveTo>
                    <a:pt x="1698" y="370"/>
                  </a:moveTo>
                  <a:cubicBezTo>
                    <a:pt x="1698" y="375"/>
                    <a:pt x="1699" y="379"/>
                    <a:pt x="1700" y="383"/>
                  </a:cubicBezTo>
                  <a:cubicBezTo>
                    <a:pt x="1700" y="384"/>
                    <a:pt x="1700" y="385"/>
                    <a:pt x="1701" y="386"/>
                  </a:cubicBezTo>
                  <a:cubicBezTo>
                    <a:pt x="1703" y="388"/>
                    <a:pt x="1705" y="389"/>
                    <a:pt x="1708" y="388"/>
                  </a:cubicBezTo>
                  <a:cubicBezTo>
                    <a:pt x="1712" y="388"/>
                    <a:pt x="1713" y="386"/>
                    <a:pt x="1712" y="384"/>
                  </a:cubicBezTo>
                  <a:cubicBezTo>
                    <a:pt x="1711" y="381"/>
                    <a:pt x="1708" y="380"/>
                    <a:pt x="1711" y="377"/>
                  </a:cubicBezTo>
                  <a:cubicBezTo>
                    <a:pt x="1715" y="372"/>
                    <a:pt x="1714" y="370"/>
                    <a:pt x="1707" y="367"/>
                  </a:cubicBezTo>
                  <a:cubicBezTo>
                    <a:pt x="1703" y="366"/>
                    <a:pt x="1698" y="368"/>
                    <a:pt x="1698" y="370"/>
                  </a:cubicBezTo>
                  <a:close/>
                  <a:moveTo>
                    <a:pt x="1676" y="373"/>
                  </a:moveTo>
                  <a:cubicBezTo>
                    <a:pt x="1676" y="373"/>
                    <a:pt x="1678" y="374"/>
                    <a:pt x="1679" y="374"/>
                  </a:cubicBezTo>
                  <a:cubicBezTo>
                    <a:pt x="1681" y="373"/>
                    <a:pt x="1682" y="372"/>
                    <a:pt x="1681" y="370"/>
                  </a:cubicBezTo>
                  <a:cubicBezTo>
                    <a:pt x="1680" y="369"/>
                    <a:pt x="1678" y="368"/>
                    <a:pt x="1677" y="369"/>
                  </a:cubicBezTo>
                  <a:cubicBezTo>
                    <a:pt x="1676" y="370"/>
                    <a:pt x="1676" y="371"/>
                    <a:pt x="1676" y="373"/>
                  </a:cubicBezTo>
                  <a:close/>
                  <a:moveTo>
                    <a:pt x="1622" y="365"/>
                  </a:moveTo>
                  <a:cubicBezTo>
                    <a:pt x="1622" y="369"/>
                    <a:pt x="1624" y="372"/>
                    <a:pt x="1630" y="374"/>
                  </a:cubicBezTo>
                  <a:cubicBezTo>
                    <a:pt x="1635" y="375"/>
                    <a:pt x="1641" y="376"/>
                    <a:pt x="1646" y="378"/>
                  </a:cubicBezTo>
                  <a:cubicBezTo>
                    <a:pt x="1649" y="375"/>
                    <a:pt x="1652" y="372"/>
                    <a:pt x="1654" y="369"/>
                  </a:cubicBezTo>
                  <a:cubicBezTo>
                    <a:pt x="1656" y="367"/>
                    <a:pt x="1657" y="364"/>
                    <a:pt x="1654" y="362"/>
                  </a:cubicBezTo>
                  <a:cubicBezTo>
                    <a:pt x="1651" y="360"/>
                    <a:pt x="1648" y="361"/>
                    <a:pt x="1646" y="362"/>
                  </a:cubicBezTo>
                  <a:cubicBezTo>
                    <a:pt x="1640" y="366"/>
                    <a:pt x="1635" y="366"/>
                    <a:pt x="1628" y="362"/>
                  </a:cubicBezTo>
                  <a:cubicBezTo>
                    <a:pt x="1626" y="361"/>
                    <a:pt x="1623" y="363"/>
                    <a:pt x="1622" y="365"/>
                  </a:cubicBezTo>
                  <a:close/>
                  <a:moveTo>
                    <a:pt x="1610" y="63"/>
                  </a:moveTo>
                  <a:cubicBezTo>
                    <a:pt x="1609" y="67"/>
                    <a:pt x="1609" y="71"/>
                    <a:pt x="1609" y="75"/>
                  </a:cubicBezTo>
                  <a:cubicBezTo>
                    <a:pt x="1616" y="72"/>
                    <a:pt x="1621" y="69"/>
                    <a:pt x="1618" y="63"/>
                  </a:cubicBezTo>
                  <a:cubicBezTo>
                    <a:pt x="1617" y="61"/>
                    <a:pt x="1620" y="58"/>
                    <a:pt x="1615" y="59"/>
                  </a:cubicBezTo>
                  <a:cubicBezTo>
                    <a:pt x="1613" y="59"/>
                    <a:pt x="1611" y="61"/>
                    <a:pt x="1610" y="63"/>
                  </a:cubicBezTo>
                  <a:close/>
                  <a:moveTo>
                    <a:pt x="1606" y="81"/>
                  </a:moveTo>
                  <a:cubicBezTo>
                    <a:pt x="1605" y="84"/>
                    <a:pt x="1608" y="86"/>
                    <a:pt x="1612" y="86"/>
                  </a:cubicBezTo>
                  <a:cubicBezTo>
                    <a:pt x="1615" y="86"/>
                    <a:pt x="1619" y="86"/>
                    <a:pt x="1620" y="84"/>
                  </a:cubicBezTo>
                  <a:cubicBezTo>
                    <a:pt x="1624" y="81"/>
                    <a:pt x="1618" y="80"/>
                    <a:pt x="1616" y="79"/>
                  </a:cubicBezTo>
                  <a:cubicBezTo>
                    <a:pt x="1614" y="78"/>
                    <a:pt x="1611" y="76"/>
                    <a:pt x="1609" y="75"/>
                  </a:cubicBezTo>
                  <a:cubicBezTo>
                    <a:pt x="1609" y="75"/>
                    <a:pt x="1609" y="75"/>
                    <a:pt x="1609" y="75"/>
                  </a:cubicBezTo>
                  <a:cubicBezTo>
                    <a:pt x="1608" y="77"/>
                    <a:pt x="1606" y="79"/>
                    <a:pt x="1606" y="81"/>
                  </a:cubicBezTo>
                  <a:close/>
                  <a:moveTo>
                    <a:pt x="1582" y="86"/>
                  </a:moveTo>
                  <a:cubicBezTo>
                    <a:pt x="1582" y="86"/>
                    <a:pt x="1583" y="88"/>
                    <a:pt x="1584" y="88"/>
                  </a:cubicBezTo>
                  <a:cubicBezTo>
                    <a:pt x="1589" y="90"/>
                    <a:pt x="1597" y="88"/>
                    <a:pt x="1597" y="83"/>
                  </a:cubicBezTo>
                  <a:cubicBezTo>
                    <a:pt x="1597" y="82"/>
                    <a:pt x="1596" y="80"/>
                    <a:pt x="1594" y="80"/>
                  </a:cubicBezTo>
                  <a:cubicBezTo>
                    <a:pt x="1588" y="79"/>
                    <a:pt x="1583" y="82"/>
                    <a:pt x="1582" y="86"/>
                  </a:cubicBezTo>
                  <a:close/>
                  <a:moveTo>
                    <a:pt x="1523" y="90"/>
                  </a:moveTo>
                  <a:cubicBezTo>
                    <a:pt x="1526" y="93"/>
                    <a:pt x="1532" y="93"/>
                    <a:pt x="1538" y="93"/>
                  </a:cubicBezTo>
                  <a:cubicBezTo>
                    <a:pt x="1539" y="93"/>
                    <a:pt x="1542" y="92"/>
                    <a:pt x="1544" y="92"/>
                  </a:cubicBezTo>
                  <a:cubicBezTo>
                    <a:pt x="1545" y="91"/>
                    <a:pt x="1546" y="89"/>
                    <a:pt x="1547" y="88"/>
                  </a:cubicBezTo>
                  <a:cubicBezTo>
                    <a:pt x="1547" y="87"/>
                    <a:pt x="1546" y="86"/>
                    <a:pt x="1545" y="85"/>
                  </a:cubicBezTo>
                  <a:cubicBezTo>
                    <a:pt x="1543" y="85"/>
                    <a:pt x="1541" y="84"/>
                    <a:pt x="1539" y="84"/>
                  </a:cubicBezTo>
                  <a:cubicBezTo>
                    <a:pt x="1534" y="84"/>
                    <a:pt x="1528" y="81"/>
                    <a:pt x="1524" y="85"/>
                  </a:cubicBezTo>
                  <a:cubicBezTo>
                    <a:pt x="1523" y="87"/>
                    <a:pt x="1522" y="89"/>
                    <a:pt x="1523" y="90"/>
                  </a:cubicBezTo>
                  <a:close/>
                  <a:moveTo>
                    <a:pt x="1498" y="66"/>
                  </a:moveTo>
                  <a:cubicBezTo>
                    <a:pt x="1496" y="67"/>
                    <a:pt x="1497" y="69"/>
                    <a:pt x="1499" y="70"/>
                  </a:cubicBezTo>
                  <a:cubicBezTo>
                    <a:pt x="1499" y="70"/>
                    <a:pt x="1500" y="70"/>
                    <a:pt x="1501" y="70"/>
                  </a:cubicBezTo>
                  <a:cubicBezTo>
                    <a:pt x="1503" y="68"/>
                    <a:pt x="1501" y="67"/>
                    <a:pt x="1500" y="66"/>
                  </a:cubicBezTo>
                  <a:cubicBezTo>
                    <a:pt x="1500" y="66"/>
                    <a:pt x="1498" y="66"/>
                    <a:pt x="1498" y="66"/>
                  </a:cubicBezTo>
                  <a:close/>
                  <a:moveTo>
                    <a:pt x="1473" y="371"/>
                  </a:moveTo>
                  <a:cubicBezTo>
                    <a:pt x="1474" y="373"/>
                    <a:pt x="1475" y="376"/>
                    <a:pt x="1478" y="376"/>
                  </a:cubicBezTo>
                  <a:cubicBezTo>
                    <a:pt x="1483" y="376"/>
                    <a:pt x="1484" y="373"/>
                    <a:pt x="1486" y="371"/>
                  </a:cubicBezTo>
                  <a:cubicBezTo>
                    <a:pt x="1489" y="363"/>
                    <a:pt x="1485" y="358"/>
                    <a:pt x="1479" y="352"/>
                  </a:cubicBezTo>
                  <a:cubicBezTo>
                    <a:pt x="1469" y="358"/>
                    <a:pt x="1472" y="365"/>
                    <a:pt x="1473" y="371"/>
                  </a:cubicBezTo>
                  <a:close/>
                  <a:moveTo>
                    <a:pt x="1484" y="88"/>
                  </a:moveTo>
                  <a:cubicBezTo>
                    <a:pt x="1484" y="88"/>
                    <a:pt x="1482" y="87"/>
                    <a:pt x="1481" y="87"/>
                  </a:cubicBezTo>
                  <a:cubicBezTo>
                    <a:pt x="1480" y="87"/>
                    <a:pt x="1479" y="88"/>
                    <a:pt x="1479" y="89"/>
                  </a:cubicBezTo>
                  <a:cubicBezTo>
                    <a:pt x="1478" y="90"/>
                    <a:pt x="1479" y="91"/>
                    <a:pt x="1481" y="91"/>
                  </a:cubicBezTo>
                  <a:cubicBezTo>
                    <a:pt x="1484" y="91"/>
                    <a:pt x="1485" y="90"/>
                    <a:pt x="1484" y="88"/>
                  </a:cubicBezTo>
                  <a:close/>
                  <a:moveTo>
                    <a:pt x="1476" y="52"/>
                  </a:moveTo>
                  <a:cubicBezTo>
                    <a:pt x="1475" y="54"/>
                    <a:pt x="1476" y="55"/>
                    <a:pt x="1478" y="55"/>
                  </a:cubicBezTo>
                  <a:cubicBezTo>
                    <a:pt x="1481" y="56"/>
                    <a:pt x="1482" y="55"/>
                    <a:pt x="1483" y="53"/>
                  </a:cubicBezTo>
                  <a:cubicBezTo>
                    <a:pt x="1484" y="52"/>
                    <a:pt x="1483" y="50"/>
                    <a:pt x="1481" y="50"/>
                  </a:cubicBezTo>
                  <a:cubicBezTo>
                    <a:pt x="1478" y="49"/>
                    <a:pt x="1477" y="51"/>
                    <a:pt x="1476" y="52"/>
                  </a:cubicBezTo>
                  <a:close/>
                  <a:moveTo>
                    <a:pt x="1451" y="92"/>
                  </a:moveTo>
                  <a:cubicBezTo>
                    <a:pt x="1449" y="94"/>
                    <a:pt x="1451" y="95"/>
                    <a:pt x="1453" y="95"/>
                  </a:cubicBezTo>
                  <a:cubicBezTo>
                    <a:pt x="1456" y="95"/>
                    <a:pt x="1458" y="95"/>
                    <a:pt x="1458" y="93"/>
                  </a:cubicBezTo>
                  <a:cubicBezTo>
                    <a:pt x="1458" y="92"/>
                    <a:pt x="1457" y="91"/>
                    <a:pt x="1456" y="90"/>
                  </a:cubicBezTo>
                  <a:cubicBezTo>
                    <a:pt x="1454" y="89"/>
                    <a:pt x="1452" y="90"/>
                    <a:pt x="1451" y="92"/>
                  </a:cubicBezTo>
                  <a:close/>
                  <a:moveTo>
                    <a:pt x="1421" y="368"/>
                  </a:moveTo>
                  <a:cubicBezTo>
                    <a:pt x="1421" y="368"/>
                    <a:pt x="1422" y="368"/>
                    <a:pt x="1422" y="368"/>
                  </a:cubicBezTo>
                  <a:cubicBezTo>
                    <a:pt x="1423" y="368"/>
                    <a:pt x="1424" y="368"/>
                    <a:pt x="1424" y="367"/>
                  </a:cubicBezTo>
                  <a:cubicBezTo>
                    <a:pt x="1425" y="364"/>
                    <a:pt x="1427" y="361"/>
                    <a:pt x="1423" y="359"/>
                  </a:cubicBezTo>
                  <a:cubicBezTo>
                    <a:pt x="1422" y="359"/>
                    <a:pt x="1421" y="359"/>
                    <a:pt x="1421" y="359"/>
                  </a:cubicBezTo>
                  <a:cubicBezTo>
                    <a:pt x="1416" y="362"/>
                    <a:pt x="1419" y="365"/>
                    <a:pt x="1421" y="368"/>
                  </a:cubicBezTo>
                  <a:close/>
                  <a:moveTo>
                    <a:pt x="1417" y="42"/>
                  </a:moveTo>
                  <a:cubicBezTo>
                    <a:pt x="1418" y="44"/>
                    <a:pt x="1418" y="47"/>
                    <a:pt x="1421" y="47"/>
                  </a:cubicBezTo>
                  <a:cubicBezTo>
                    <a:pt x="1424" y="47"/>
                    <a:pt x="1427" y="45"/>
                    <a:pt x="1427" y="43"/>
                  </a:cubicBezTo>
                  <a:cubicBezTo>
                    <a:pt x="1427" y="40"/>
                    <a:pt x="1424" y="40"/>
                    <a:pt x="1421" y="40"/>
                  </a:cubicBezTo>
                  <a:cubicBezTo>
                    <a:pt x="1418" y="39"/>
                    <a:pt x="1417" y="41"/>
                    <a:pt x="1417" y="42"/>
                  </a:cubicBezTo>
                  <a:close/>
                  <a:moveTo>
                    <a:pt x="1387" y="59"/>
                  </a:moveTo>
                  <a:cubicBezTo>
                    <a:pt x="1385" y="60"/>
                    <a:pt x="1385" y="61"/>
                    <a:pt x="1387" y="61"/>
                  </a:cubicBezTo>
                  <a:cubicBezTo>
                    <a:pt x="1393" y="62"/>
                    <a:pt x="1399" y="62"/>
                    <a:pt x="1407" y="60"/>
                  </a:cubicBezTo>
                  <a:cubicBezTo>
                    <a:pt x="1398" y="54"/>
                    <a:pt x="1398" y="54"/>
                    <a:pt x="1387" y="59"/>
                  </a:cubicBezTo>
                  <a:close/>
                  <a:moveTo>
                    <a:pt x="1336" y="380"/>
                  </a:moveTo>
                  <a:cubicBezTo>
                    <a:pt x="1337" y="382"/>
                    <a:pt x="1339" y="383"/>
                    <a:pt x="1340" y="383"/>
                  </a:cubicBezTo>
                  <a:cubicBezTo>
                    <a:pt x="1345" y="382"/>
                    <a:pt x="1346" y="381"/>
                    <a:pt x="1346" y="380"/>
                  </a:cubicBezTo>
                  <a:cubicBezTo>
                    <a:pt x="1346" y="377"/>
                    <a:pt x="1343" y="376"/>
                    <a:pt x="1340" y="377"/>
                  </a:cubicBezTo>
                  <a:cubicBezTo>
                    <a:pt x="1338" y="377"/>
                    <a:pt x="1336" y="378"/>
                    <a:pt x="1336" y="380"/>
                  </a:cubicBezTo>
                  <a:close/>
                  <a:moveTo>
                    <a:pt x="1242" y="382"/>
                  </a:moveTo>
                  <a:cubicBezTo>
                    <a:pt x="1242" y="381"/>
                    <a:pt x="1242" y="380"/>
                    <a:pt x="1241" y="379"/>
                  </a:cubicBezTo>
                  <a:cubicBezTo>
                    <a:pt x="1239" y="377"/>
                    <a:pt x="1236" y="377"/>
                    <a:pt x="1232" y="377"/>
                  </a:cubicBezTo>
                  <a:cubicBezTo>
                    <a:pt x="1230" y="378"/>
                    <a:pt x="1228" y="379"/>
                    <a:pt x="1229" y="380"/>
                  </a:cubicBezTo>
                  <a:cubicBezTo>
                    <a:pt x="1230" y="383"/>
                    <a:pt x="1235" y="383"/>
                    <a:pt x="1238" y="383"/>
                  </a:cubicBezTo>
                  <a:cubicBezTo>
                    <a:pt x="1240" y="383"/>
                    <a:pt x="1241" y="382"/>
                    <a:pt x="1242" y="382"/>
                  </a:cubicBezTo>
                  <a:close/>
                  <a:moveTo>
                    <a:pt x="1229" y="370"/>
                  </a:moveTo>
                  <a:cubicBezTo>
                    <a:pt x="1232" y="373"/>
                    <a:pt x="1237" y="370"/>
                    <a:pt x="1241" y="369"/>
                  </a:cubicBezTo>
                  <a:cubicBezTo>
                    <a:pt x="1245" y="368"/>
                    <a:pt x="1249" y="367"/>
                    <a:pt x="1253" y="365"/>
                  </a:cubicBezTo>
                  <a:cubicBezTo>
                    <a:pt x="1256" y="364"/>
                    <a:pt x="1258" y="363"/>
                    <a:pt x="1257" y="360"/>
                  </a:cubicBezTo>
                  <a:cubicBezTo>
                    <a:pt x="1257" y="359"/>
                    <a:pt x="1257" y="358"/>
                    <a:pt x="1256" y="357"/>
                  </a:cubicBezTo>
                  <a:cubicBezTo>
                    <a:pt x="1255" y="355"/>
                    <a:pt x="1255" y="352"/>
                    <a:pt x="1250" y="355"/>
                  </a:cubicBezTo>
                  <a:cubicBezTo>
                    <a:pt x="1246" y="358"/>
                    <a:pt x="1241" y="357"/>
                    <a:pt x="1237" y="357"/>
                  </a:cubicBezTo>
                  <a:cubicBezTo>
                    <a:pt x="1231" y="358"/>
                    <a:pt x="1225" y="367"/>
                    <a:pt x="1229" y="370"/>
                  </a:cubicBezTo>
                  <a:close/>
                  <a:moveTo>
                    <a:pt x="1197" y="362"/>
                  </a:moveTo>
                  <a:cubicBezTo>
                    <a:pt x="1196" y="363"/>
                    <a:pt x="1198" y="364"/>
                    <a:pt x="1198" y="365"/>
                  </a:cubicBezTo>
                  <a:cubicBezTo>
                    <a:pt x="1202" y="365"/>
                    <a:pt x="1204" y="364"/>
                    <a:pt x="1205" y="362"/>
                  </a:cubicBezTo>
                  <a:cubicBezTo>
                    <a:pt x="1205" y="361"/>
                    <a:pt x="1204" y="360"/>
                    <a:pt x="1203" y="360"/>
                  </a:cubicBezTo>
                  <a:cubicBezTo>
                    <a:pt x="1200" y="359"/>
                    <a:pt x="1197" y="360"/>
                    <a:pt x="1197" y="362"/>
                  </a:cubicBezTo>
                  <a:close/>
                  <a:moveTo>
                    <a:pt x="1170" y="365"/>
                  </a:moveTo>
                  <a:cubicBezTo>
                    <a:pt x="1170" y="365"/>
                    <a:pt x="1172" y="366"/>
                    <a:pt x="1173" y="366"/>
                  </a:cubicBezTo>
                  <a:cubicBezTo>
                    <a:pt x="1176" y="366"/>
                    <a:pt x="1178" y="365"/>
                    <a:pt x="1178" y="363"/>
                  </a:cubicBezTo>
                  <a:cubicBezTo>
                    <a:pt x="1178" y="362"/>
                    <a:pt x="1177" y="361"/>
                    <a:pt x="1176" y="360"/>
                  </a:cubicBezTo>
                  <a:cubicBezTo>
                    <a:pt x="1173" y="359"/>
                    <a:pt x="1169" y="362"/>
                    <a:pt x="1170" y="365"/>
                  </a:cubicBezTo>
                  <a:close/>
                  <a:moveTo>
                    <a:pt x="1118" y="363"/>
                  </a:moveTo>
                  <a:cubicBezTo>
                    <a:pt x="1117" y="367"/>
                    <a:pt x="1117" y="370"/>
                    <a:pt x="1122" y="373"/>
                  </a:cubicBezTo>
                  <a:cubicBezTo>
                    <a:pt x="1125" y="370"/>
                    <a:pt x="1128" y="366"/>
                    <a:pt x="1130" y="363"/>
                  </a:cubicBezTo>
                  <a:cubicBezTo>
                    <a:pt x="1131" y="362"/>
                    <a:pt x="1130" y="360"/>
                    <a:pt x="1129" y="360"/>
                  </a:cubicBezTo>
                  <a:cubicBezTo>
                    <a:pt x="1128" y="359"/>
                    <a:pt x="1125" y="359"/>
                    <a:pt x="1123" y="359"/>
                  </a:cubicBezTo>
                  <a:cubicBezTo>
                    <a:pt x="1120" y="360"/>
                    <a:pt x="1118" y="361"/>
                    <a:pt x="1118" y="363"/>
                  </a:cubicBezTo>
                  <a:close/>
                  <a:moveTo>
                    <a:pt x="1097" y="375"/>
                  </a:moveTo>
                  <a:cubicBezTo>
                    <a:pt x="1102" y="366"/>
                    <a:pt x="1102" y="358"/>
                    <a:pt x="1098" y="361"/>
                  </a:cubicBezTo>
                  <a:cubicBezTo>
                    <a:pt x="1093" y="366"/>
                    <a:pt x="1095" y="370"/>
                    <a:pt x="1097" y="375"/>
                  </a:cubicBezTo>
                  <a:close/>
                  <a:moveTo>
                    <a:pt x="1088" y="390"/>
                  </a:moveTo>
                  <a:cubicBezTo>
                    <a:pt x="1088" y="392"/>
                    <a:pt x="1089" y="394"/>
                    <a:pt x="1093" y="394"/>
                  </a:cubicBezTo>
                  <a:cubicBezTo>
                    <a:pt x="1096" y="395"/>
                    <a:pt x="1101" y="392"/>
                    <a:pt x="1101" y="390"/>
                  </a:cubicBezTo>
                  <a:cubicBezTo>
                    <a:pt x="1101" y="389"/>
                    <a:pt x="1102" y="387"/>
                    <a:pt x="1101" y="386"/>
                  </a:cubicBezTo>
                  <a:cubicBezTo>
                    <a:pt x="1100" y="382"/>
                    <a:pt x="1098" y="379"/>
                    <a:pt x="1097" y="376"/>
                  </a:cubicBezTo>
                  <a:cubicBezTo>
                    <a:pt x="1092" y="380"/>
                    <a:pt x="1089" y="384"/>
                    <a:pt x="1088" y="390"/>
                  </a:cubicBezTo>
                  <a:close/>
                  <a:moveTo>
                    <a:pt x="1061" y="364"/>
                  </a:moveTo>
                  <a:cubicBezTo>
                    <a:pt x="1061" y="366"/>
                    <a:pt x="1062" y="368"/>
                    <a:pt x="1066" y="368"/>
                  </a:cubicBezTo>
                  <a:cubicBezTo>
                    <a:pt x="1066" y="368"/>
                    <a:pt x="1067" y="368"/>
                    <a:pt x="1068" y="368"/>
                  </a:cubicBezTo>
                  <a:cubicBezTo>
                    <a:pt x="1071" y="365"/>
                    <a:pt x="1071" y="361"/>
                    <a:pt x="1068" y="359"/>
                  </a:cubicBezTo>
                  <a:cubicBezTo>
                    <a:pt x="1067" y="359"/>
                    <a:pt x="1066" y="359"/>
                    <a:pt x="1066" y="359"/>
                  </a:cubicBezTo>
                  <a:cubicBezTo>
                    <a:pt x="1062" y="360"/>
                    <a:pt x="1061" y="362"/>
                    <a:pt x="1061" y="364"/>
                  </a:cubicBezTo>
                  <a:close/>
                  <a:moveTo>
                    <a:pt x="1037" y="339"/>
                  </a:moveTo>
                  <a:cubicBezTo>
                    <a:pt x="1037" y="340"/>
                    <a:pt x="1037" y="341"/>
                    <a:pt x="1037" y="342"/>
                  </a:cubicBezTo>
                  <a:cubicBezTo>
                    <a:pt x="1038" y="343"/>
                    <a:pt x="1038" y="345"/>
                    <a:pt x="1041" y="345"/>
                  </a:cubicBezTo>
                  <a:cubicBezTo>
                    <a:pt x="1041" y="344"/>
                    <a:pt x="1042" y="343"/>
                    <a:pt x="1042" y="342"/>
                  </a:cubicBezTo>
                  <a:cubicBezTo>
                    <a:pt x="1042" y="341"/>
                    <a:pt x="1042" y="340"/>
                    <a:pt x="1042" y="339"/>
                  </a:cubicBezTo>
                  <a:cubicBezTo>
                    <a:pt x="1041" y="338"/>
                    <a:pt x="1040" y="337"/>
                    <a:pt x="1039" y="337"/>
                  </a:cubicBezTo>
                  <a:cubicBezTo>
                    <a:pt x="1037" y="336"/>
                    <a:pt x="1036" y="337"/>
                    <a:pt x="1037" y="339"/>
                  </a:cubicBezTo>
                  <a:close/>
                  <a:moveTo>
                    <a:pt x="1002" y="360"/>
                  </a:moveTo>
                  <a:cubicBezTo>
                    <a:pt x="1002" y="366"/>
                    <a:pt x="1005" y="372"/>
                    <a:pt x="1011" y="376"/>
                  </a:cubicBezTo>
                  <a:cubicBezTo>
                    <a:pt x="1012" y="377"/>
                    <a:pt x="1014" y="377"/>
                    <a:pt x="1015" y="377"/>
                  </a:cubicBezTo>
                  <a:cubicBezTo>
                    <a:pt x="1016" y="377"/>
                    <a:pt x="1018" y="376"/>
                    <a:pt x="1018" y="375"/>
                  </a:cubicBezTo>
                  <a:cubicBezTo>
                    <a:pt x="1019" y="374"/>
                    <a:pt x="1019" y="373"/>
                    <a:pt x="1019" y="372"/>
                  </a:cubicBezTo>
                  <a:cubicBezTo>
                    <a:pt x="1018" y="367"/>
                    <a:pt x="1020" y="362"/>
                    <a:pt x="1012" y="358"/>
                  </a:cubicBezTo>
                  <a:cubicBezTo>
                    <a:pt x="1009" y="357"/>
                    <a:pt x="1013" y="353"/>
                    <a:pt x="1008" y="352"/>
                  </a:cubicBezTo>
                  <a:cubicBezTo>
                    <a:pt x="1006" y="352"/>
                    <a:pt x="1002" y="356"/>
                    <a:pt x="1002" y="360"/>
                  </a:cubicBezTo>
                  <a:close/>
                  <a:moveTo>
                    <a:pt x="982" y="386"/>
                  </a:moveTo>
                  <a:cubicBezTo>
                    <a:pt x="981" y="388"/>
                    <a:pt x="980" y="390"/>
                    <a:pt x="979" y="392"/>
                  </a:cubicBezTo>
                  <a:cubicBezTo>
                    <a:pt x="979" y="392"/>
                    <a:pt x="980" y="394"/>
                    <a:pt x="980" y="394"/>
                  </a:cubicBezTo>
                  <a:cubicBezTo>
                    <a:pt x="983" y="394"/>
                    <a:pt x="985" y="393"/>
                    <a:pt x="985" y="392"/>
                  </a:cubicBezTo>
                  <a:cubicBezTo>
                    <a:pt x="986" y="389"/>
                    <a:pt x="984" y="388"/>
                    <a:pt x="982" y="386"/>
                  </a:cubicBezTo>
                  <a:close/>
                  <a:moveTo>
                    <a:pt x="979" y="377"/>
                  </a:moveTo>
                  <a:cubicBezTo>
                    <a:pt x="978" y="381"/>
                    <a:pt x="980" y="383"/>
                    <a:pt x="982" y="386"/>
                  </a:cubicBezTo>
                  <a:cubicBezTo>
                    <a:pt x="983" y="383"/>
                    <a:pt x="983" y="380"/>
                    <a:pt x="984" y="377"/>
                  </a:cubicBezTo>
                  <a:cubicBezTo>
                    <a:pt x="984" y="376"/>
                    <a:pt x="982" y="376"/>
                    <a:pt x="981" y="375"/>
                  </a:cubicBezTo>
                  <a:cubicBezTo>
                    <a:pt x="980" y="376"/>
                    <a:pt x="979" y="377"/>
                    <a:pt x="979" y="377"/>
                  </a:cubicBezTo>
                  <a:close/>
                  <a:moveTo>
                    <a:pt x="952" y="371"/>
                  </a:moveTo>
                  <a:cubicBezTo>
                    <a:pt x="953" y="372"/>
                    <a:pt x="953" y="372"/>
                    <a:pt x="954" y="372"/>
                  </a:cubicBezTo>
                  <a:cubicBezTo>
                    <a:pt x="955" y="372"/>
                    <a:pt x="957" y="372"/>
                    <a:pt x="958" y="372"/>
                  </a:cubicBezTo>
                  <a:cubicBezTo>
                    <a:pt x="959" y="370"/>
                    <a:pt x="961" y="367"/>
                    <a:pt x="961" y="366"/>
                  </a:cubicBezTo>
                  <a:cubicBezTo>
                    <a:pt x="961" y="363"/>
                    <a:pt x="961" y="362"/>
                    <a:pt x="958" y="361"/>
                  </a:cubicBezTo>
                  <a:cubicBezTo>
                    <a:pt x="956" y="361"/>
                    <a:pt x="954" y="362"/>
                    <a:pt x="953" y="364"/>
                  </a:cubicBezTo>
                  <a:cubicBezTo>
                    <a:pt x="952" y="366"/>
                    <a:pt x="951" y="369"/>
                    <a:pt x="952" y="371"/>
                  </a:cubicBezTo>
                  <a:close/>
                  <a:moveTo>
                    <a:pt x="906" y="388"/>
                  </a:moveTo>
                  <a:cubicBezTo>
                    <a:pt x="906" y="389"/>
                    <a:pt x="907" y="390"/>
                    <a:pt x="908" y="391"/>
                  </a:cubicBezTo>
                  <a:cubicBezTo>
                    <a:pt x="913" y="389"/>
                    <a:pt x="918" y="391"/>
                    <a:pt x="923" y="390"/>
                  </a:cubicBezTo>
                  <a:cubicBezTo>
                    <a:pt x="928" y="390"/>
                    <a:pt x="927" y="385"/>
                    <a:pt x="928" y="383"/>
                  </a:cubicBezTo>
                  <a:cubicBezTo>
                    <a:pt x="929" y="380"/>
                    <a:pt x="929" y="377"/>
                    <a:pt x="929" y="373"/>
                  </a:cubicBezTo>
                  <a:cubicBezTo>
                    <a:pt x="929" y="372"/>
                    <a:pt x="929" y="370"/>
                    <a:pt x="929" y="368"/>
                  </a:cubicBezTo>
                  <a:cubicBezTo>
                    <a:pt x="930" y="365"/>
                    <a:pt x="932" y="361"/>
                    <a:pt x="929" y="361"/>
                  </a:cubicBezTo>
                  <a:cubicBezTo>
                    <a:pt x="922" y="360"/>
                    <a:pt x="924" y="365"/>
                    <a:pt x="923" y="367"/>
                  </a:cubicBezTo>
                  <a:cubicBezTo>
                    <a:pt x="921" y="372"/>
                    <a:pt x="917" y="376"/>
                    <a:pt x="912" y="379"/>
                  </a:cubicBezTo>
                  <a:cubicBezTo>
                    <a:pt x="908" y="382"/>
                    <a:pt x="906" y="385"/>
                    <a:pt x="906" y="388"/>
                  </a:cubicBezTo>
                  <a:close/>
                  <a:moveTo>
                    <a:pt x="861" y="365"/>
                  </a:moveTo>
                  <a:cubicBezTo>
                    <a:pt x="862" y="366"/>
                    <a:pt x="863" y="366"/>
                    <a:pt x="864" y="366"/>
                  </a:cubicBezTo>
                  <a:cubicBezTo>
                    <a:pt x="867" y="366"/>
                    <a:pt x="871" y="367"/>
                    <a:pt x="873" y="364"/>
                  </a:cubicBezTo>
                  <a:cubicBezTo>
                    <a:pt x="870" y="362"/>
                    <a:pt x="867" y="363"/>
                    <a:pt x="863" y="363"/>
                  </a:cubicBezTo>
                  <a:cubicBezTo>
                    <a:pt x="862" y="363"/>
                    <a:pt x="862" y="364"/>
                    <a:pt x="861" y="365"/>
                  </a:cubicBezTo>
                  <a:close/>
                  <a:moveTo>
                    <a:pt x="857" y="382"/>
                  </a:moveTo>
                  <a:cubicBezTo>
                    <a:pt x="857" y="382"/>
                    <a:pt x="857" y="383"/>
                    <a:pt x="858" y="383"/>
                  </a:cubicBezTo>
                  <a:cubicBezTo>
                    <a:pt x="861" y="384"/>
                    <a:pt x="868" y="382"/>
                    <a:pt x="869" y="380"/>
                  </a:cubicBezTo>
                  <a:cubicBezTo>
                    <a:pt x="869" y="379"/>
                    <a:pt x="867" y="378"/>
                    <a:pt x="867" y="378"/>
                  </a:cubicBezTo>
                  <a:cubicBezTo>
                    <a:pt x="863" y="378"/>
                    <a:pt x="859" y="378"/>
                    <a:pt x="857" y="381"/>
                  </a:cubicBezTo>
                  <a:cubicBezTo>
                    <a:pt x="857" y="381"/>
                    <a:pt x="857" y="382"/>
                    <a:pt x="857" y="382"/>
                  </a:cubicBezTo>
                  <a:close/>
                  <a:moveTo>
                    <a:pt x="744" y="375"/>
                  </a:moveTo>
                  <a:cubicBezTo>
                    <a:pt x="743" y="378"/>
                    <a:pt x="747" y="383"/>
                    <a:pt x="751" y="383"/>
                  </a:cubicBezTo>
                  <a:cubicBezTo>
                    <a:pt x="756" y="382"/>
                    <a:pt x="758" y="380"/>
                    <a:pt x="759" y="378"/>
                  </a:cubicBezTo>
                  <a:cubicBezTo>
                    <a:pt x="760" y="375"/>
                    <a:pt x="756" y="372"/>
                    <a:pt x="751" y="372"/>
                  </a:cubicBezTo>
                  <a:cubicBezTo>
                    <a:pt x="748" y="371"/>
                    <a:pt x="745" y="372"/>
                    <a:pt x="744" y="375"/>
                  </a:cubicBezTo>
                  <a:close/>
                  <a:moveTo>
                    <a:pt x="692" y="373"/>
                  </a:moveTo>
                  <a:cubicBezTo>
                    <a:pt x="693" y="375"/>
                    <a:pt x="694" y="377"/>
                    <a:pt x="695" y="379"/>
                  </a:cubicBezTo>
                  <a:cubicBezTo>
                    <a:pt x="695" y="379"/>
                    <a:pt x="697" y="380"/>
                    <a:pt x="698" y="380"/>
                  </a:cubicBezTo>
                  <a:cubicBezTo>
                    <a:pt x="699" y="380"/>
                    <a:pt x="702" y="379"/>
                    <a:pt x="702" y="379"/>
                  </a:cubicBezTo>
                  <a:cubicBezTo>
                    <a:pt x="701" y="376"/>
                    <a:pt x="703" y="373"/>
                    <a:pt x="704" y="370"/>
                  </a:cubicBezTo>
                  <a:cubicBezTo>
                    <a:pt x="705" y="368"/>
                    <a:pt x="705" y="366"/>
                    <a:pt x="702" y="364"/>
                  </a:cubicBezTo>
                  <a:cubicBezTo>
                    <a:pt x="699" y="363"/>
                    <a:pt x="694" y="366"/>
                    <a:pt x="693" y="368"/>
                  </a:cubicBezTo>
                  <a:cubicBezTo>
                    <a:pt x="693" y="370"/>
                    <a:pt x="693" y="371"/>
                    <a:pt x="692" y="373"/>
                  </a:cubicBezTo>
                  <a:close/>
                  <a:moveTo>
                    <a:pt x="663" y="398"/>
                  </a:moveTo>
                  <a:cubicBezTo>
                    <a:pt x="665" y="399"/>
                    <a:pt x="667" y="399"/>
                    <a:pt x="669" y="399"/>
                  </a:cubicBezTo>
                  <a:cubicBezTo>
                    <a:pt x="669" y="398"/>
                    <a:pt x="670" y="396"/>
                    <a:pt x="670" y="395"/>
                  </a:cubicBezTo>
                  <a:cubicBezTo>
                    <a:pt x="670" y="393"/>
                    <a:pt x="671" y="390"/>
                    <a:pt x="667" y="390"/>
                  </a:cubicBezTo>
                  <a:cubicBezTo>
                    <a:pt x="665" y="390"/>
                    <a:pt x="663" y="392"/>
                    <a:pt x="661" y="393"/>
                  </a:cubicBezTo>
                  <a:cubicBezTo>
                    <a:pt x="659" y="395"/>
                    <a:pt x="660" y="397"/>
                    <a:pt x="663" y="398"/>
                  </a:cubicBezTo>
                  <a:close/>
                  <a:moveTo>
                    <a:pt x="635" y="358"/>
                  </a:moveTo>
                  <a:cubicBezTo>
                    <a:pt x="638" y="364"/>
                    <a:pt x="637" y="370"/>
                    <a:pt x="637" y="375"/>
                  </a:cubicBezTo>
                  <a:cubicBezTo>
                    <a:pt x="637" y="376"/>
                    <a:pt x="637" y="377"/>
                    <a:pt x="638" y="378"/>
                  </a:cubicBezTo>
                  <a:cubicBezTo>
                    <a:pt x="639" y="379"/>
                    <a:pt x="641" y="380"/>
                    <a:pt x="642" y="380"/>
                  </a:cubicBezTo>
                  <a:cubicBezTo>
                    <a:pt x="643" y="380"/>
                    <a:pt x="645" y="379"/>
                    <a:pt x="645" y="378"/>
                  </a:cubicBezTo>
                  <a:cubicBezTo>
                    <a:pt x="646" y="374"/>
                    <a:pt x="646" y="371"/>
                    <a:pt x="647" y="367"/>
                  </a:cubicBezTo>
                  <a:cubicBezTo>
                    <a:pt x="644" y="364"/>
                    <a:pt x="647" y="361"/>
                    <a:pt x="647" y="358"/>
                  </a:cubicBezTo>
                  <a:cubicBezTo>
                    <a:pt x="647" y="355"/>
                    <a:pt x="645" y="355"/>
                    <a:pt x="641" y="355"/>
                  </a:cubicBezTo>
                  <a:cubicBezTo>
                    <a:pt x="638" y="355"/>
                    <a:pt x="634" y="356"/>
                    <a:pt x="635" y="358"/>
                  </a:cubicBezTo>
                  <a:close/>
                  <a:moveTo>
                    <a:pt x="611" y="376"/>
                  </a:moveTo>
                  <a:cubicBezTo>
                    <a:pt x="610" y="377"/>
                    <a:pt x="611" y="378"/>
                    <a:pt x="612" y="379"/>
                  </a:cubicBezTo>
                  <a:cubicBezTo>
                    <a:pt x="615" y="380"/>
                    <a:pt x="620" y="378"/>
                    <a:pt x="620" y="375"/>
                  </a:cubicBezTo>
                  <a:cubicBezTo>
                    <a:pt x="620" y="374"/>
                    <a:pt x="618" y="374"/>
                    <a:pt x="617" y="373"/>
                  </a:cubicBezTo>
                  <a:cubicBezTo>
                    <a:pt x="614" y="373"/>
                    <a:pt x="612" y="374"/>
                    <a:pt x="611" y="376"/>
                  </a:cubicBezTo>
                  <a:close/>
                  <a:moveTo>
                    <a:pt x="572" y="403"/>
                  </a:moveTo>
                  <a:cubicBezTo>
                    <a:pt x="574" y="405"/>
                    <a:pt x="576" y="406"/>
                    <a:pt x="579" y="405"/>
                  </a:cubicBezTo>
                  <a:cubicBezTo>
                    <a:pt x="580" y="405"/>
                    <a:pt x="581" y="403"/>
                    <a:pt x="581" y="403"/>
                  </a:cubicBezTo>
                  <a:cubicBezTo>
                    <a:pt x="580" y="401"/>
                    <a:pt x="577" y="401"/>
                    <a:pt x="574" y="401"/>
                  </a:cubicBezTo>
                  <a:cubicBezTo>
                    <a:pt x="572" y="401"/>
                    <a:pt x="571" y="402"/>
                    <a:pt x="572" y="403"/>
                  </a:cubicBezTo>
                  <a:close/>
                  <a:moveTo>
                    <a:pt x="555" y="377"/>
                  </a:moveTo>
                  <a:cubicBezTo>
                    <a:pt x="554" y="379"/>
                    <a:pt x="557" y="380"/>
                    <a:pt x="560" y="381"/>
                  </a:cubicBezTo>
                  <a:cubicBezTo>
                    <a:pt x="563" y="381"/>
                    <a:pt x="566" y="380"/>
                    <a:pt x="565" y="377"/>
                  </a:cubicBezTo>
                  <a:cubicBezTo>
                    <a:pt x="565" y="376"/>
                    <a:pt x="563" y="375"/>
                    <a:pt x="561" y="374"/>
                  </a:cubicBezTo>
                  <a:cubicBezTo>
                    <a:pt x="558" y="374"/>
                    <a:pt x="556" y="375"/>
                    <a:pt x="555" y="377"/>
                  </a:cubicBezTo>
                  <a:close/>
                  <a:moveTo>
                    <a:pt x="489" y="383"/>
                  </a:moveTo>
                  <a:cubicBezTo>
                    <a:pt x="494" y="383"/>
                    <a:pt x="499" y="384"/>
                    <a:pt x="504" y="384"/>
                  </a:cubicBezTo>
                  <a:cubicBezTo>
                    <a:pt x="509" y="384"/>
                    <a:pt x="511" y="381"/>
                    <a:pt x="512" y="378"/>
                  </a:cubicBezTo>
                  <a:cubicBezTo>
                    <a:pt x="516" y="377"/>
                    <a:pt x="519" y="376"/>
                    <a:pt x="519" y="373"/>
                  </a:cubicBezTo>
                  <a:cubicBezTo>
                    <a:pt x="520" y="371"/>
                    <a:pt x="519" y="369"/>
                    <a:pt x="518" y="369"/>
                  </a:cubicBezTo>
                  <a:cubicBezTo>
                    <a:pt x="517" y="368"/>
                    <a:pt x="514" y="368"/>
                    <a:pt x="512" y="369"/>
                  </a:cubicBezTo>
                  <a:cubicBezTo>
                    <a:pt x="509" y="370"/>
                    <a:pt x="508" y="372"/>
                    <a:pt x="508" y="374"/>
                  </a:cubicBezTo>
                  <a:cubicBezTo>
                    <a:pt x="505" y="376"/>
                    <a:pt x="502" y="377"/>
                    <a:pt x="499" y="378"/>
                  </a:cubicBezTo>
                  <a:cubicBezTo>
                    <a:pt x="496" y="380"/>
                    <a:pt x="490" y="379"/>
                    <a:pt x="489" y="383"/>
                  </a:cubicBezTo>
                  <a:close/>
                  <a:moveTo>
                    <a:pt x="466" y="366"/>
                  </a:moveTo>
                  <a:cubicBezTo>
                    <a:pt x="469" y="368"/>
                    <a:pt x="472" y="371"/>
                    <a:pt x="476" y="373"/>
                  </a:cubicBezTo>
                  <a:cubicBezTo>
                    <a:pt x="478" y="369"/>
                    <a:pt x="478" y="365"/>
                    <a:pt x="474" y="362"/>
                  </a:cubicBezTo>
                  <a:cubicBezTo>
                    <a:pt x="472" y="361"/>
                    <a:pt x="470" y="361"/>
                    <a:pt x="468" y="362"/>
                  </a:cubicBezTo>
                  <a:cubicBezTo>
                    <a:pt x="466" y="362"/>
                    <a:pt x="465" y="364"/>
                    <a:pt x="466" y="366"/>
                  </a:cubicBezTo>
                  <a:close/>
                  <a:moveTo>
                    <a:pt x="449" y="382"/>
                  </a:moveTo>
                  <a:cubicBezTo>
                    <a:pt x="449" y="382"/>
                    <a:pt x="451" y="383"/>
                    <a:pt x="452" y="383"/>
                  </a:cubicBezTo>
                  <a:cubicBezTo>
                    <a:pt x="456" y="382"/>
                    <a:pt x="456" y="379"/>
                    <a:pt x="457" y="377"/>
                  </a:cubicBezTo>
                  <a:cubicBezTo>
                    <a:pt x="457" y="376"/>
                    <a:pt x="456" y="374"/>
                    <a:pt x="454" y="374"/>
                  </a:cubicBezTo>
                  <a:cubicBezTo>
                    <a:pt x="452" y="373"/>
                    <a:pt x="450" y="374"/>
                    <a:pt x="449" y="376"/>
                  </a:cubicBezTo>
                  <a:cubicBezTo>
                    <a:pt x="448" y="378"/>
                    <a:pt x="448" y="380"/>
                    <a:pt x="449" y="382"/>
                  </a:cubicBezTo>
                  <a:close/>
                  <a:moveTo>
                    <a:pt x="422" y="411"/>
                  </a:moveTo>
                  <a:cubicBezTo>
                    <a:pt x="424" y="412"/>
                    <a:pt x="426" y="412"/>
                    <a:pt x="428" y="412"/>
                  </a:cubicBezTo>
                  <a:cubicBezTo>
                    <a:pt x="444" y="413"/>
                    <a:pt x="459" y="415"/>
                    <a:pt x="473" y="419"/>
                  </a:cubicBezTo>
                  <a:cubicBezTo>
                    <a:pt x="476" y="420"/>
                    <a:pt x="480" y="421"/>
                    <a:pt x="482" y="420"/>
                  </a:cubicBezTo>
                  <a:cubicBezTo>
                    <a:pt x="491" y="415"/>
                    <a:pt x="503" y="414"/>
                    <a:pt x="510" y="407"/>
                  </a:cubicBezTo>
                  <a:cubicBezTo>
                    <a:pt x="495" y="405"/>
                    <a:pt x="481" y="399"/>
                    <a:pt x="465" y="402"/>
                  </a:cubicBezTo>
                  <a:cubicBezTo>
                    <a:pt x="463" y="402"/>
                    <a:pt x="460" y="400"/>
                    <a:pt x="458" y="399"/>
                  </a:cubicBezTo>
                  <a:cubicBezTo>
                    <a:pt x="456" y="398"/>
                    <a:pt x="453" y="396"/>
                    <a:pt x="452" y="398"/>
                  </a:cubicBezTo>
                  <a:cubicBezTo>
                    <a:pt x="448" y="404"/>
                    <a:pt x="443" y="403"/>
                    <a:pt x="436" y="401"/>
                  </a:cubicBezTo>
                  <a:cubicBezTo>
                    <a:pt x="429" y="399"/>
                    <a:pt x="424" y="403"/>
                    <a:pt x="420" y="406"/>
                  </a:cubicBezTo>
                  <a:cubicBezTo>
                    <a:pt x="418" y="407"/>
                    <a:pt x="419" y="410"/>
                    <a:pt x="422" y="411"/>
                  </a:cubicBezTo>
                  <a:close/>
                  <a:moveTo>
                    <a:pt x="397" y="384"/>
                  </a:moveTo>
                  <a:cubicBezTo>
                    <a:pt x="398" y="385"/>
                    <a:pt x="400" y="385"/>
                    <a:pt x="401" y="385"/>
                  </a:cubicBezTo>
                  <a:cubicBezTo>
                    <a:pt x="404" y="385"/>
                    <a:pt x="405" y="384"/>
                    <a:pt x="404" y="382"/>
                  </a:cubicBezTo>
                  <a:cubicBezTo>
                    <a:pt x="404" y="382"/>
                    <a:pt x="402" y="381"/>
                    <a:pt x="400" y="381"/>
                  </a:cubicBezTo>
                  <a:cubicBezTo>
                    <a:pt x="398" y="382"/>
                    <a:pt x="396" y="383"/>
                    <a:pt x="397" y="384"/>
                  </a:cubicBezTo>
                  <a:close/>
                  <a:moveTo>
                    <a:pt x="377" y="386"/>
                  </a:moveTo>
                  <a:cubicBezTo>
                    <a:pt x="378" y="386"/>
                    <a:pt x="379" y="386"/>
                    <a:pt x="379" y="386"/>
                  </a:cubicBezTo>
                  <a:cubicBezTo>
                    <a:pt x="383" y="385"/>
                    <a:pt x="381" y="383"/>
                    <a:pt x="381" y="381"/>
                  </a:cubicBezTo>
                  <a:cubicBezTo>
                    <a:pt x="380" y="380"/>
                    <a:pt x="380" y="378"/>
                    <a:pt x="378" y="378"/>
                  </a:cubicBezTo>
                  <a:cubicBezTo>
                    <a:pt x="377" y="378"/>
                    <a:pt x="376" y="378"/>
                    <a:pt x="376" y="379"/>
                  </a:cubicBezTo>
                  <a:cubicBezTo>
                    <a:pt x="375" y="381"/>
                    <a:pt x="375" y="384"/>
                    <a:pt x="377" y="386"/>
                  </a:cubicBezTo>
                  <a:close/>
                  <a:moveTo>
                    <a:pt x="342" y="378"/>
                  </a:moveTo>
                  <a:cubicBezTo>
                    <a:pt x="343" y="381"/>
                    <a:pt x="344" y="383"/>
                    <a:pt x="345" y="385"/>
                  </a:cubicBezTo>
                  <a:cubicBezTo>
                    <a:pt x="346" y="387"/>
                    <a:pt x="348" y="388"/>
                    <a:pt x="350" y="388"/>
                  </a:cubicBezTo>
                  <a:cubicBezTo>
                    <a:pt x="353" y="387"/>
                    <a:pt x="356" y="386"/>
                    <a:pt x="356" y="384"/>
                  </a:cubicBezTo>
                  <a:cubicBezTo>
                    <a:pt x="357" y="380"/>
                    <a:pt x="351" y="375"/>
                    <a:pt x="345" y="376"/>
                  </a:cubicBezTo>
                  <a:cubicBezTo>
                    <a:pt x="344" y="376"/>
                    <a:pt x="343" y="377"/>
                    <a:pt x="342" y="378"/>
                  </a:cubicBezTo>
                  <a:close/>
                  <a:moveTo>
                    <a:pt x="320" y="404"/>
                  </a:moveTo>
                  <a:cubicBezTo>
                    <a:pt x="321" y="407"/>
                    <a:pt x="325" y="406"/>
                    <a:pt x="328" y="406"/>
                  </a:cubicBezTo>
                  <a:cubicBezTo>
                    <a:pt x="326" y="404"/>
                    <a:pt x="325" y="402"/>
                    <a:pt x="321" y="402"/>
                  </a:cubicBezTo>
                  <a:cubicBezTo>
                    <a:pt x="320" y="402"/>
                    <a:pt x="319" y="403"/>
                    <a:pt x="320" y="404"/>
                  </a:cubicBezTo>
                  <a:close/>
                  <a:moveTo>
                    <a:pt x="235" y="387"/>
                  </a:moveTo>
                  <a:cubicBezTo>
                    <a:pt x="236" y="388"/>
                    <a:pt x="239" y="389"/>
                    <a:pt x="240" y="389"/>
                  </a:cubicBezTo>
                  <a:cubicBezTo>
                    <a:pt x="243" y="388"/>
                    <a:pt x="245" y="388"/>
                    <a:pt x="244" y="386"/>
                  </a:cubicBezTo>
                  <a:cubicBezTo>
                    <a:pt x="243" y="385"/>
                    <a:pt x="241" y="385"/>
                    <a:pt x="239" y="385"/>
                  </a:cubicBezTo>
                  <a:cubicBezTo>
                    <a:pt x="237" y="385"/>
                    <a:pt x="234" y="386"/>
                    <a:pt x="235" y="387"/>
                  </a:cubicBezTo>
                  <a:close/>
                  <a:moveTo>
                    <a:pt x="214" y="391"/>
                  </a:moveTo>
                  <a:cubicBezTo>
                    <a:pt x="214" y="392"/>
                    <a:pt x="216" y="393"/>
                    <a:pt x="217" y="393"/>
                  </a:cubicBezTo>
                  <a:cubicBezTo>
                    <a:pt x="220" y="392"/>
                    <a:pt x="221" y="391"/>
                    <a:pt x="221" y="389"/>
                  </a:cubicBezTo>
                  <a:cubicBezTo>
                    <a:pt x="220" y="389"/>
                    <a:pt x="219" y="388"/>
                    <a:pt x="218" y="388"/>
                  </a:cubicBezTo>
                  <a:cubicBezTo>
                    <a:pt x="215" y="388"/>
                    <a:pt x="214" y="389"/>
                    <a:pt x="214"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5" name="Freeform 10">
              <a:extLst>
                <a:ext uri="{FF2B5EF4-FFF2-40B4-BE49-F238E27FC236}">
                  <a16:creationId xmlns:a16="http://schemas.microsoft.com/office/drawing/2014/main" id="{6A68C873-E159-4886-9554-8494D945FAE7}"/>
                </a:ext>
              </a:extLst>
            </p:cNvPr>
            <p:cNvSpPr>
              <a:spLocks/>
            </p:cNvSpPr>
            <p:nvPr/>
          </p:nvSpPr>
          <p:spPr bwMode="auto">
            <a:xfrm>
              <a:off x="5238750" y="3811588"/>
              <a:ext cx="115888" cy="111125"/>
            </a:xfrm>
            <a:custGeom>
              <a:avLst/>
              <a:gdLst>
                <a:gd name="T0" fmla="*/ 22 w 59"/>
                <a:gd name="T1" fmla="*/ 37 h 56"/>
                <a:gd name="T2" fmla="*/ 30 w 59"/>
                <a:gd name="T3" fmla="*/ 44 h 56"/>
                <a:gd name="T4" fmla="*/ 32 w 59"/>
                <a:gd name="T5" fmla="*/ 51 h 56"/>
                <a:gd name="T6" fmla="*/ 41 w 59"/>
                <a:gd name="T7" fmla="*/ 55 h 56"/>
                <a:gd name="T8" fmla="*/ 58 w 59"/>
                <a:gd name="T9" fmla="*/ 51 h 56"/>
                <a:gd name="T10" fmla="*/ 59 w 59"/>
                <a:gd name="T11" fmla="*/ 48 h 56"/>
                <a:gd name="T12" fmla="*/ 56 w 59"/>
                <a:gd name="T13" fmla="*/ 46 h 56"/>
                <a:gd name="T14" fmla="*/ 41 w 59"/>
                <a:gd name="T15" fmla="*/ 44 h 56"/>
                <a:gd name="T16" fmla="*/ 40 w 59"/>
                <a:gd name="T17" fmla="*/ 34 h 56"/>
                <a:gd name="T18" fmla="*/ 41 w 59"/>
                <a:gd name="T19" fmla="*/ 29 h 56"/>
                <a:gd name="T20" fmla="*/ 26 w 59"/>
                <a:gd name="T21" fmla="*/ 27 h 56"/>
                <a:gd name="T22" fmla="*/ 29 w 59"/>
                <a:gd name="T23" fmla="*/ 23 h 56"/>
                <a:gd name="T24" fmla="*/ 33 w 59"/>
                <a:gd name="T25" fmla="*/ 20 h 56"/>
                <a:gd name="T26" fmla="*/ 32 w 59"/>
                <a:gd name="T27" fmla="*/ 5 h 56"/>
                <a:gd name="T28" fmla="*/ 29 w 59"/>
                <a:gd name="T29" fmla="*/ 1 h 56"/>
                <a:gd name="T30" fmla="*/ 24 w 59"/>
                <a:gd name="T31" fmla="*/ 3 h 56"/>
                <a:gd name="T32" fmla="*/ 10 w 59"/>
                <a:gd name="T33" fmla="*/ 12 h 56"/>
                <a:gd name="T34" fmla="*/ 3 w 59"/>
                <a:gd name="T35" fmla="*/ 21 h 56"/>
                <a:gd name="T36" fmla="*/ 22 w 59"/>
                <a:gd name="T37"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6">
                  <a:moveTo>
                    <a:pt x="22" y="37"/>
                  </a:moveTo>
                  <a:cubicBezTo>
                    <a:pt x="25" y="37"/>
                    <a:pt x="28" y="41"/>
                    <a:pt x="30" y="44"/>
                  </a:cubicBezTo>
                  <a:cubicBezTo>
                    <a:pt x="31" y="46"/>
                    <a:pt x="31" y="49"/>
                    <a:pt x="32" y="51"/>
                  </a:cubicBezTo>
                  <a:cubicBezTo>
                    <a:pt x="34" y="54"/>
                    <a:pt x="37" y="56"/>
                    <a:pt x="41" y="55"/>
                  </a:cubicBezTo>
                  <a:cubicBezTo>
                    <a:pt x="47" y="55"/>
                    <a:pt x="53" y="54"/>
                    <a:pt x="58" y="51"/>
                  </a:cubicBezTo>
                  <a:cubicBezTo>
                    <a:pt x="58" y="50"/>
                    <a:pt x="59" y="49"/>
                    <a:pt x="59" y="48"/>
                  </a:cubicBezTo>
                  <a:cubicBezTo>
                    <a:pt x="58" y="47"/>
                    <a:pt x="57" y="46"/>
                    <a:pt x="56" y="46"/>
                  </a:cubicBezTo>
                  <a:cubicBezTo>
                    <a:pt x="51" y="45"/>
                    <a:pt x="45" y="48"/>
                    <a:pt x="41" y="44"/>
                  </a:cubicBezTo>
                  <a:cubicBezTo>
                    <a:pt x="38" y="41"/>
                    <a:pt x="40" y="37"/>
                    <a:pt x="40" y="34"/>
                  </a:cubicBezTo>
                  <a:cubicBezTo>
                    <a:pt x="40" y="32"/>
                    <a:pt x="41" y="31"/>
                    <a:pt x="41" y="29"/>
                  </a:cubicBezTo>
                  <a:cubicBezTo>
                    <a:pt x="31" y="33"/>
                    <a:pt x="28" y="33"/>
                    <a:pt x="26" y="27"/>
                  </a:cubicBezTo>
                  <a:cubicBezTo>
                    <a:pt x="25" y="25"/>
                    <a:pt x="25" y="23"/>
                    <a:pt x="29" y="23"/>
                  </a:cubicBezTo>
                  <a:cubicBezTo>
                    <a:pt x="31" y="22"/>
                    <a:pt x="34" y="22"/>
                    <a:pt x="33" y="20"/>
                  </a:cubicBezTo>
                  <a:cubicBezTo>
                    <a:pt x="32" y="15"/>
                    <a:pt x="33" y="10"/>
                    <a:pt x="32" y="5"/>
                  </a:cubicBezTo>
                  <a:cubicBezTo>
                    <a:pt x="32" y="3"/>
                    <a:pt x="31" y="2"/>
                    <a:pt x="29" y="1"/>
                  </a:cubicBezTo>
                  <a:cubicBezTo>
                    <a:pt x="27" y="0"/>
                    <a:pt x="24" y="2"/>
                    <a:pt x="24" y="3"/>
                  </a:cubicBezTo>
                  <a:cubicBezTo>
                    <a:pt x="22" y="9"/>
                    <a:pt x="18" y="11"/>
                    <a:pt x="10" y="12"/>
                  </a:cubicBezTo>
                  <a:cubicBezTo>
                    <a:pt x="2" y="12"/>
                    <a:pt x="0" y="16"/>
                    <a:pt x="3" y="21"/>
                  </a:cubicBezTo>
                  <a:cubicBezTo>
                    <a:pt x="8" y="27"/>
                    <a:pt x="9" y="35"/>
                    <a:pt x="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6" name="Freeform 11">
              <a:extLst>
                <a:ext uri="{FF2B5EF4-FFF2-40B4-BE49-F238E27FC236}">
                  <a16:creationId xmlns:a16="http://schemas.microsoft.com/office/drawing/2014/main" id="{0AFCB032-15B0-461F-BDAD-4FBA99D299F5}"/>
                </a:ext>
              </a:extLst>
            </p:cNvPr>
            <p:cNvSpPr>
              <a:spLocks/>
            </p:cNvSpPr>
            <p:nvPr/>
          </p:nvSpPr>
          <p:spPr bwMode="auto">
            <a:xfrm>
              <a:off x="5041900" y="3792538"/>
              <a:ext cx="128588" cy="20637"/>
            </a:xfrm>
            <a:custGeom>
              <a:avLst/>
              <a:gdLst>
                <a:gd name="T0" fmla="*/ 7 w 65"/>
                <a:gd name="T1" fmla="*/ 9 h 11"/>
                <a:gd name="T2" fmla="*/ 40 w 65"/>
                <a:gd name="T3" fmla="*/ 9 h 11"/>
                <a:gd name="T4" fmla="*/ 58 w 65"/>
                <a:gd name="T5" fmla="*/ 10 h 11"/>
                <a:gd name="T6" fmla="*/ 65 w 65"/>
                <a:gd name="T7" fmla="*/ 7 h 11"/>
                <a:gd name="T8" fmla="*/ 61 w 65"/>
                <a:gd name="T9" fmla="*/ 2 h 11"/>
                <a:gd name="T10" fmla="*/ 51 w 65"/>
                <a:gd name="T11" fmla="*/ 0 h 11"/>
                <a:gd name="T12" fmla="*/ 10 w 65"/>
                <a:gd name="T13" fmla="*/ 0 h 11"/>
                <a:gd name="T14" fmla="*/ 3 w 65"/>
                <a:gd name="T15" fmla="*/ 1 h 11"/>
                <a:gd name="T16" fmla="*/ 0 w 65"/>
                <a:gd name="T17" fmla="*/ 5 h 11"/>
                <a:gd name="T18" fmla="*/ 3 w 65"/>
                <a:gd name="T19" fmla="*/ 9 h 11"/>
                <a:gd name="T20" fmla="*/ 7 w 65"/>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1">
                  <a:moveTo>
                    <a:pt x="7" y="9"/>
                  </a:moveTo>
                  <a:cubicBezTo>
                    <a:pt x="19" y="7"/>
                    <a:pt x="31" y="11"/>
                    <a:pt x="40" y="9"/>
                  </a:cubicBezTo>
                  <a:cubicBezTo>
                    <a:pt x="48" y="10"/>
                    <a:pt x="53" y="10"/>
                    <a:pt x="58" y="10"/>
                  </a:cubicBezTo>
                  <a:cubicBezTo>
                    <a:pt x="61" y="10"/>
                    <a:pt x="64" y="10"/>
                    <a:pt x="65" y="7"/>
                  </a:cubicBezTo>
                  <a:cubicBezTo>
                    <a:pt x="65" y="5"/>
                    <a:pt x="64" y="3"/>
                    <a:pt x="61" y="2"/>
                  </a:cubicBezTo>
                  <a:cubicBezTo>
                    <a:pt x="58" y="1"/>
                    <a:pt x="54" y="0"/>
                    <a:pt x="51" y="0"/>
                  </a:cubicBezTo>
                  <a:cubicBezTo>
                    <a:pt x="37" y="3"/>
                    <a:pt x="24" y="0"/>
                    <a:pt x="10" y="0"/>
                  </a:cubicBezTo>
                  <a:cubicBezTo>
                    <a:pt x="8" y="0"/>
                    <a:pt x="6" y="0"/>
                    <a:pt x="3" y="1"/>
                  </a:cubicBezTo>
                  <a:cubicBezTo>
                    <a:pt x="1" y="1"/>
                    <a:pt x="0" y="3"/>
                    <a:pt x="0" y="5"/>
                  </a:cubicBezTo>
                  <a:cubicBezTo>
                    <a:pt x="1" y="6"/>
                    <a:pt x="2" y="7"/>
                    <a:pt x="3" y="9"/>
                  </a:cubicBezTo>
                  <a:cubicBezTo>
                    <a:pt x="4" y="9"/>
                    <a:pt x="6"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7" name="Freeform 12">
              <a:extLst>
                <a:ext uri="{FF2B5EF4-FFF2-40B4-BE49-F238E27FC236}">
                  <a16:creationId xmlns:a16="http://schemas.microsoft.com/office/drawing/2014/main" id="{008C7D49-ED6B-4931-A27C-3AC9517A96C1}"/>
                </a:ext>
              </a:extLst>
            </p:cNvPr>
            <p:cNvSpPr>
              <a:spLocks/>
            </p:cNvSpPr>
            <p:nvPr/>
          </p:nvSpPr>
          <p:spPr bwMode="auto">
            <a:xfrm>
              <a:off x="3573463" y="3709988"/>
              <a:ext cx="90488" cy="26987"/>
            </a:xfrm>
            <a:custGeom>
              <a:avLst/>
              <a:gdLst>
                <a:gd name="T0" fmla="*/ 19 w 46"/>
                <a:gd name="T1" fmla="*/ 10 h 13"/>
                <a:gd name="T2" fmla="*/ 30 w 46"/>
                <a:gd name="T3" fmla="*/ 9 h 13"/>
                <a:gd name="T4" fmla="*/ 46 w 46"/>
                <a:gd name="T5" fmla="*/ 0 h 13"/>
                <a:gd name="T6" fmla="*/ 6 w 46"/>
                <a:gd name="T7" fmla="*/ 1 h 13"/>
                <a:gd name="T8" fmla="*/ 2 w 46"/>
                <a:gd name="T9" fmla="*/ 6 h 13"/>
                <a:gd name="T10" fmla="*/ 19 w 46"/>
                <a:gd name="T11" fmla="*/ 10 h 13"/>
              </a:gdLst>
              <a:ahLst/>
              <a:cxnLst>
                <a:cxn ang="0">
                  <a:pos x="T0" y="T1"/>
                </a:cxn>
                <a:cxn ang="0">
                  <a:pos x="T2" y="T3"/>
                </a:cxn>
                <a:cxn ang="0">
                  <a:pos x="T4" y="T5"/>
                </a:cxn>
                <a:cxn ang="0">
                  <a:pos x="T6" y="T7"/>
                </a:cxn>
                <a:cxn ang="0">
                  <a:pos x="T8" y="T9"/>
                </a:cxn>
                <a:cxn ang="0">
                  <a:pos x="T10" y="T11"/>
                </a:cxn>
              </a:cxnLst>
              <a:rect l="0" t="0" r="r" b="b"/>
              <a:pathLst>
                <a:path w="46" h="13">
                  <a:moveTo>
                    <a:pt x="19" y="10"/>
                  </a:moveTo>
                  <a:cubicBezTo>
                    <a:pt x="23" y="9"/>
                    <a:pt x="26" y="9"/>
                    <a:pt x="30" y="9"/>
                  </a:cubicBezTo>
                  <a:cubicBezTo>
                    <a:pt x="38" y="11"/>
                    <a:pt x="42" y="7"/>
                    <a:pt x="46" y="0"/>
                  </a:cubicBezTo>
                  <a:cubicBezTo>
                    <a:pt x="31" y="1"/>
                    <a:pt x="19" y="1"/>
                    <a:pt x="6" y="1"/>
                  </a:cubicBezTo>
                  <a:cubicBezTo>
                    <a:pt x="2" y="1"/>
                    <a:pt x="0" y="4"/>
                    <a:pt x="2" y="6"/>
                  </a:cubicBezTo>
                  <a:cubicBezTo>
                    <a:pt x="7" y="12"/>
                    <a:pt x="10"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8" name="Freeform 13">
              <a:extLst>
                <a:ext uri="{FF2B5EF4-FFF2-40B4-BE49-F238E27FC236}">
                  <a16:creationId xmlns:a16="http://schemas.microsoft.com/office/drawing/2014/main" id="{F89CC553-4678-4388-9797-A15605A72267}"/>
                </a:ext>
              </a:extLst>
            </p:cNvPr>
            <p:cNvSpPr>
              <a:spLocks/>
            </p:cNvSpPr>
            <p:nvPr/>
          </p:nvSpPr>
          <p:spPr bwMode="auto">
            <a:xfrm>
              <a:off x="5492750" y="3913188"/>
              <a:ext cx="96838" cy="28575"/>
            </a:xfrm>
            <a:custGeom>
              <a:avLst/>
              <a:gdLst>
                <a:gd name="T0" fmla="*/ 3 w 49"/>
                <a:gd name="T1" fmla="*/ 7 h 15"/>
                <a:gd name="T2" fmla="*/ 34 w 49"/>
                <a:gd name="T3" fmla="*/ 15 h 15"/>
                <a:gd name="T4" fmla="*/ 39 w 49"/>
                <a:gd name="T5" fmla="*/ 15 h 15"/>
                <a:gd name="T6" fmla="*/ 42 w 49"/>
                <a:gd name="T7" fmla="*/ 12 h 15"/>
                <a:gd name="T8" fmla="*/ 45 w 49"/>
                <a:gd name="T9" fmla="*/ 3 h 15"/>
                <a:gd name="T10" fmla="*/ 32 w 49"/>
                <a:gd name="T11" fmla="*/ 1 h 15"/>
                <a:gd name="T12" fmla="*/ 14 w 49"/>
                <a:gd name="T13" fmla="*/ 3 h 15"/>
                <a:gd name="T14" fmla="*/ 1 w 49"/>
                <a:gd name="T15" fmla="*/ 4 h 15"/>
                <a:gd name="T16" fmla="*/ 0 w 49"/>
                <a:gd name="T17" fmla="*/ 5 h 15"/>
                <a:gd name="T18" fmla="*/ 1 w 49"/>
                <a:gd name="T19" fmla="*/ 6 h 15"/>
                <a:gd name="T20" fmla="*/ 3 w 49"/>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5">
                  <a:moveTo>
                    <a:pt x="3" y="7"/>
                  </a:moveTo>
                  <a:cubicBezTo>
                    <a:pt x="14" y="9"/>
                    <a:pt x="28" y="5"/>
                    <a:pt x="34" y="15"/>
                  </a:cubicBezTo>
                  <a:cubicBezTo>
                    <a:pt x="35" y="15"/>
                    <a:pt x="37" y="15"/>
                    <a:pt x="39" y="15"/>
                  </a:cubicBezTo>
                  <a:cubicBezTo>
                    <a:pt x="40" y="14"/>
                    <a:pt x="41" y="13"/>
                    <a:pt x="42" y="12"/>
                  </a:cubicBezTo>
                  <a:cubicBezTo>
                    <a:pt x="44" y="9"/>
                    <a:pt x="49" y="6"/>
                    <a:pt x="45" y="3"/>
                  </a:cubicBezTo>
                  <a:cubicBezTo>
                    <a:pt x="42" y="0"/>
                    <a:pt x="37" y="0"/>
                    <a:pt x="32" y="1"/>
                  </a:cubicBezTo>
                  <a:cubicBezTo>
                    <a:pt x="26" y="2"/>
                    <a:pt x="21" y="4"/>
                    <a:pt x="14" y="3"/>
                  </a:cubicBezTo>
                  <a:cubicBezTo>
                    <a:pt x="10" y="3"/>
                    <a:pt x="6" y="1"/>
                    <a:pt x="1" y="4"/>
                  </a:cubicBezTo>
                  <a:cubicBezTo>
                    <a:pt x="1" y="4"/>
                    <a:pt x="1" y="4"/>
                    <a:pt x="0" y="5"/>
                  </a:cubicBezTo>
                  <a:cubicBezTo>
                    <a:pt x="0" y="5"/>
                    <a:pt x="1" y="6"/>
                    <a:pt x="1" y="6"/>
                  </a:cubicBezTo>
                  <a:cubicBezTo>
                    <a:pt x="2" y="7"/>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9" name="Freeform 14">
              <a:extLst>
                <a:ext uri="{FF2B5EF4-FFF2-40B4-BE49-F238E27FC236}">
                  <a16:creationId xmlns:a16="http://schemas.microsoft.com/office/drawing/2014/main" id="{9713E9E4-A5C1-4446-A8E4-E27CB19A4AA4}"/>
                </a:ext>
              </a:extLst>
            </p:cNvPr>
            <p:cNvSpPr>
              <a:spLocks/>
            </p:cNvSpPr>
            <p:nvPr/>
          </p:nvSpPr>
          <p:spPr bwMode="auto">
            <a:xfrm>
              <a:off x="4157663" y="4451350"/>
              <a:ext cx="0" cy="1587"/>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0" name="Freeform 15">
              <a:extLst>
                <a:ext uri="{FF2B5EF4-FFF2-40B4-BE49-F238E27FC236}">
                  <a16:creationId xmlns:a16="http://schemas.microsoft.com/office/drawing/2014/main" id="{2DA47F6B-3B54-4116-95E1-31F3A99AB784}"/>
                </a:ext>
              </a:extLst>
            </p:cNvPr>
            <p:cNvSpPr>
              <a:spLocks/>
            </p:cNvSpPr>
            <p:nvPr/>
          </p:nvSpPr>
          <p:spPr bwMode="auto">
            <a:xfrm>
              <a:off x="4148138" y="4452938"/>
              <a:ext cx="34925" cy="50800"/>
            </a:xfrm>
            <a:custGeom>
              <a:avLst/>
              <a:gdLst>
                <a:gd name="T0" fmla="*/ 9 w 18"/>
                <a:gd name="T1" fmla="*/ 24 h 25"/>
                <a:gd name="T2" fmla="*/ 17 w 18"/>
                <a:gd name="T3" fmla="*/ 14 h 25"/>
                <a:gd name="T4" fmla="*/ 15 w 18"/>
                <a:gd name="T5" fmla="*/ 8 h 25"/>
                <a:gd name="T6" fmla="*/ 5 w 18"/>
                <a:gd name="T7" fmla="*/ 0 h 25"/>
                <a:gd name="T8" fmla="*/ 0 w 18"/>
                <a:gd name="T9" fmla="*/ 15 h 25"/>
                <a:gd name="T10" fmla="*/ 9 w 18"/>
                <a:gd name="T11" fmla="*/ 24 h 25"/>
              </a:gdLst>
              <a:ahLst/>
              <a:cxnLst>
                <a:cxn ang="0">
                  <a:pos x="T0" y="T1"/>
                </a:cxn>
                <a:cxn ang="0">
                  <a:pos x="T2" y="T3"/>
                </a:cxn>
                <a:cxn ang="0">
                  <a:pos x="T4" y="T5"/>
                </a:cxn>
                <a:cxn ang="0">
                  <a:pos x="T6" y="T7"/>
                </a:cxn>
                <a:cxn ang="0">
                  <a:pos x="T8" y="T9"/>
                </a:cxn>
                <a:cxn ang="0">
                  <a:pos x="T10" y="T11"/>
                </a:cxn>
              </a:cxnLst>
              <a:rect l="0" t="0" r="r" b="b"/>
              <a:pathLst>
                <a:path w="18" h="25">
                  <a:moveTo>
                    <a:pt x="9" y="24"/>
                  </a:moveTo>
                  <a:cubicBezTo>
                    <a:pt x="12" y="23"/>
                    <a:pt x="18" y="17"/>
                    <a:pt x="17" y="14"/>
                  </a:cubicBezTo>
                  <a:cubicBezTo>
                    <a:pt x="17" y="12"/>
                    <a:pt x="17" y="9"/>
                    <a:pt x="15" y="8"/>
                  </a:cubicBezTo>
                  <a:cubicBezTo>
                    <a:pt x="12" y="5"/>
                    <a:pt x="9" y="3"/>
                    <a:pt x="5" y="0"/>
                  </a:cubicBezTo>
                  <a:cubicBezTo>
                    <a:pt x="2" y="4"/>
                    <a:pt x="0" y="9"/>
                    <a:pt x="0" y="15"/>
                  </a:cubicBezTo>
                  <a:cubicBezTo>
                    <a:pt x="1" y="21"/>
                    <a:pt x="5" y="25"/>
                    <a:pt x="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1" name="Freeform 16">
              <a:extLst>
                <a:ext uri="{FF2B5EF4-FFF2-40B4-BE49-F238E27FC236}">
                  <a16:creationId xmlns:a16="http://schemas.microsoft.com/office/drawing/2014/main" id="{B8DBBC03-118A-42DE-A2E4-33CF2E0182AA}"/>
                </a:ext>
              </a:extLst>
            </p:cNvPr>
            <p:cNvSpPr>
              <a:spLocks/>
            </p:cNvSpPr>
            <p:nvPr/>
          </p:nvSpPr>
          <p:spPr bwMode="auto">
            <a:xfrm>
              <a:off x="2033588" y="4495800"/>
              <a:ext cx="47625" cy="28575"/>
            </a:xfrm>
            <a:custGeom>
              <a:avLst/>
              <a:gdLst>
                <a:gd name="T0" fmla="*/ 15 w 24"/>
                <a:gd name="T1" fmla="*/ 1 h 15"/>
                <a:gd name="T2" fmla="*/ 0 w 24"/>
                <a:gd name="T3" fmla="*/ 9 h 15"/>
                <a:gd name="T4" fmla="*/ 14 w 24"/>
                <a:gd name="T5" fmla="*/ 15 h 15"/>
                <a:gd name="T6" fmla="*/ 24 w 24"/>
                <a:gd name="T7" fmla="*/ 8 h 15"/>
                <a:gd name="T8" fmla="*/ 15 w 24"/>
                <a:gd name="T9" fmla="*/ 1 h 15"/>
              </a:gdLst>
              <a:ahLst/>
              <a:cxnLst>
                <a:cxn ang="0">
                  <a:pos x="T0" y="T1"/>
                </a:cxn>
                <a:cxn ang="0">
                  <a:pos x="T2" y="T3"/>
                </a:cxn>
                <a:cxn ang="0">
                  <a:pos x="T4" y="T5"/>
                </a:cxn>
                <a:cxn ang="0">
                  <a:pos x="T6" y="T7"/>
                </a:cxn>
                <a:cxn ang="0">
                  <a:pos x="T8" y="T9"/>
                </a:cxn>
              </a:cxnLst>
              <a:rect l="0" t="0" r="r" b="b"/>
              <a:pathLst>
                <a:path w="24" h="15">
                  <a:moveTo>
                    <a:pt x="15" y="1"/>
                  </a:moveTo>
                  <a:cubicBezTo>
                    <a:pt x="7" y="1"/>
                    <a:pt x="1" y="4"/>
                    <a:pt x="0" y="9"/>
                  </a:cubicBezTo>
                  <a:cubicBezTo>
                    <a:pt x="0" y="12"/>
                    <a:pt x="6" y="15"/>
                    <a:pt x="14" y="15"/>
                  </a:cubicBezTo>
                  <a:cubicBezTo>
                    <a:pt x="19" y="15"/>
                    <a:pt x="23" y="12"/>
                    <a:pt x="24" y="8"/>
                  </a:cubicBezTo>
                  <a:cubicBezTo>
                    <a:pt x="24" y="3"/>
                    <a:pt x="2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2" name="Freeform 17">
              <a:extLst>
                <a:ext uri="{FF2B5EF4-FFF2-40B4-BE49-F238E27FC236}">
                  <a16:creationId xmlns:a16="http://schemas.microsoft.com/office/drawing/2014/main" id="{020B3483-2C9E-4A77-BE20-9D9483F6863D}"/>
                </a:ext>
              </a:extLst>
            </p:cNvPr>
            <p:cNvSpPr>
              <a:spLocks/>
            </p:cNvSpPr>
            <p:nvPr/>
          </p:nvSpPr>
          <p:spPr bwMode="auto">
            <a:xfrm>
              <a:off x="3763963" y="4464050"/>
              <a:ext cx="31750" cy="39687"/>
            </a:xfrm>
            <a:custGeom>
              <a:avLst/>
              <a:gdLst>
                <a:gd name="T0" fmla="*/ 6 w 16"/>
                <a:gd name="T1" fmla="*/ 0 h 20"/>
                <a:gd name="T2" fmla="*/ 2 w 16"/>
                <a:gd name="T3" fmla="*/ 3 h 20"/>
                <a:gd name="T4" fmla="*/ 1 w 16"/>
                <a:gd name="T5" fmla="*/ 7 h 20"/>
                <a:gd name="T6" fmla="*/ 5 w 16"/>
                <a:gd name="T7" fmla="*/ 19 h 20"/>
                <a:gd name="T8" fmla="*/ 9 w 16"/>
                <a:gd name="T9" fmla="*/ 19 h 20"/>
                <a:gd name="T10" fmla="*/ 14 w 16"/>
                <a:gd name="T11" fmla="*/ 17 h 20"/>
                <a:gd name="T12" fmla="*/ 10 w 16"/>
                <a:gd name="T13" fmla="*/ 1 h 20"/>
                <a:gd name="T14" fmla="*/ 6 w 1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0">
                  <a:moveTo>
                    <a:pt x="6" y="0"/>
                  </a:moveTo>
                  <a:cubicBezTo>
                    <a:pt x="5" y="1"/>
                    <a:pt x="2" y="2"/>
                    <a:pt x="2" y="3"/>
                  </a:cubicBezTo>
                  <a:cubicBezTo>
                    <a:pt x="1" y="5"/>
                    <a:pt x="1" y="7"/>
                    <a:pt x="1" y="7"/>
                  </a:cubicBezTo>
                  <a:cubicBezTo>
                    <a:pt x="0" y="12"/>
                    <a:pt x="0" y="16"/>
                    <a:pt x="5" y="19"/>
                  </a:cubicBezTo>
                  <a:cubicBezTo>
                    <a:pt x="6" y="19"/>
                    <a:pt x="8" y="20"/>
                    <a:pt x="9" y="19"/>
                  </a:cubicBezTo>
                  <a:cubicBezTo>
                    <a:pt x="11" y="19"/>
                    <a:pt x="14" y="18"/>
                    <a:pt x="14" y="17"/>
                  </a:cubicBezTo>
                  <a:cubicBezTo>
                    <a:pt x="16" y="11"/>
                    <a:pt x="15" y="6"/>
                    <a:pt x="10" y="1"/>
                  </a:cubicBezTo>
                  <a:cubicBezTo>
                    <a:pt x="10"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3" name="Freeform 18">
              <a:extLst>
                <a:ext uri="{FF2B5EF4-FFF2-40B4-BE49-F238E27FC236}">
                  <a16:creationId xmlns:a16="http://schemas.microsoft.com/office/drawing/2014/main" id="{7BD9AE86-E56C-4E47-BE45-4995A5E2E0C0}"/>
                </a:ext>
              </a:extLst>
            </p:cNvPr>
            <p:cNvSpPr>
              <a:spLocks/>
            </p:cNvSpPr>
            <p:nvPr/>
          </p:nvSpPr>
          <p:spPr bwMode="auto">
            <a:xfrm>
              <a:off x="3494088" y="4416425"/>
              <a:ext cx="30163" cy="44450"/>
            </a:xfrm>
            <a:custGeom>
              <a:avLst/>
              <a:gdLst>
                <a:gd name="T0" fmla="*/ 6 w 15"/>
                <a:gd name="T1" fmla="*/ 1 h 23"/>
                <a:gd name="T2" fmla="*/ 0 w 15"/>
                <a:gd name="T3" fmla="*/ 6 h 23"/>
                <a:gd name="T4" fmla="*/ 1 w 15"/>
                <a:gd name="T5" fmla="*/ 23 h 23"/>
                <a:gd name="T6" fmla="*/ 14 w 15"/>
                <a:gd name="T7" fmla="*/ 12 h 23"/>
                <a:gd name="T8" fmla="*/ 15 w 15"/>
                <a:gd name="T9" fmla="*/ 6 h 23"/>
                <a:gd name="T10" fmla="*/ 6 w 15"/>
                <a:gd name="T11" fmla="*/ 1 h 23"/>
              </a:gdLst>
              <a:ahLst/>
              <a:cxnLst>
                <a:cxn ang="0">
                  <a:pos x="T0" y="T1"/>
                </a:cxn>
                <a:cxn ang="0">
                  <a:pos x="T2" y="T3"/>
                </a:cxn>
                <a:cxn ang="0">
                  <a:pos x="T4" y="T5"/>
                </a:cxn>
                <a:cxn ang="0">
                  <a:pos x="T6" y="T7"/>
                </a:cxn>
                <a:cxn ang="0">
                  <a:pos x="T8" y="T9"/>
                </a:cxn>
                <a:cxn ang="0">
                  <a:pos x="T10" y="T11"/>
                </a:cxn>
              </a:cxnLst>
              <a:rect l="0" t="0" r="r" b="b"/>
              <a:pathLst>
                <a:path w="15" h="23">
                  <a:moveTo>
                    <a:pt x="6" y="1"/>
                  </a:moveTo>
                  <a:cubicBezTo>
                    <a:pt x="2" y="1"/>
                    <a:pt x="0" y="4"/>
                    <a:pt x="0" y="6"/>
                  </a:cubicBezTo>
                  <a:cubicBezTo>
                    <a:pt x="0" y="11"/>
                    <a:pt x="1" y="16"/>
                    <a:pt x="1" y="23"/>
                  </a:cubicBezTo>
                  <a:cubicBezTo>
                    <a:pt x="9" y="19"/>
                    <a:pt x="11" y="15"/>
                    <a:pt x="14" y="12"/>
                  </a:cubicBezTo>
                  <a:cubicBezTo>
                    <a:pt x="15" y="10"/>
                    <a:pt x="15" y="8"/>
                    <a:pt x="15" y="6"/>
                  </a:cubicBezTo>
                  <a:cubicBezTo>
                    <a:pt x="15" y="3"/>
                    <a:pt x="10"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4" name="Freeform 19">
              <a:extLst>
                <a:ext uri="{FF2B5EF4-FFF2-40B4-BE49-F238E27FC236}">
                  <a16:creationId xmlns:a16="http://schemas.microsoft.com/office/drawing/2014/main" id="{5583A6E3-74DC-4D97-BC64-704D192513AD}"/>
                </a:ext>
              </a:extLst>
            </p:cNvPr>
            <p:cNvSpPr>
              <a:spLocks/>
            </p:cNvSpPr>
            <p:nvPr/>
          </p:nvSpPr>
          <p:spPr bwMode="auto">
            <a:xfrm>
              <a:off x="4986338" y="3816350"/>
              <a:ext cx="65088" cy="20637"/>
            </a:xfrm>
            <a:custGeom>
              <a:avLst/>
              <a:gdLst>
                <a:gd name="T0" fmla="*/ 28 w 33"/>
                <a:gd name="T1" fmla="*/ 11 h 11"/>
                <a:gd name="T2" fmla="*/ 33 w 33"/>
                <a:gd name="T3" fmla="*/ 8 h 11"/>
                <a:gd name="T4" fmla="*/ 30 w 33"/>
                <a:gd name="T5" fmla="*/ 4 h 11"/>
                <a:gd name="T6" fmla="*/ 6 w 33"/>
                <a:gd name="T7" fmla="*/ 0 h 11"/>
                <a:gd name="T8" fmla="*/ 1 w 33"/>
                <a:gd name="T9" fmla="*/ 1 h 11"/>
                <a:gd name="T10" fmla="*/ 0 w 33"/>
                <a:gd name="T11" fmla="*/ 3 h 11"/>
                <a:gd name="T12" fmla="*/ 1 w 33"/>
                <a:gd name="T13" fmla="*/ 5 h 11"/>
                <a:gd name="T14" fmla="*/ 28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8" y="11"/>
                  </a:moveTo>
                  <a:cubicBezTo>
                    <a:pt x="30" y="11"/>
                    <a:pt x="32" y="10"/>
                    <a:pt x="33" y="8"/>
                  </a:cubicBezTo>
                  <a:cubicBezTo>
                    <a:pt x="33" y="7"/>
                    <a:pt x="33" y="5"/>
                    <a:pt x="30" y="4"/>
                  </a:cubicBezTo>
                  <a:cubicBezTo>
                    <a:pt x="23" y="1"/>
                    <a:pt x="15" y="1"/>
                    <a:pt x="6" y="0"/>
                  </a:cubicBezTo>
                  <a:cubicBezTo>
                    <a:pt x="5" y="1"/>
                    <a:pt x="3" y="1"/>
                    <a:pt x="1" y="1"/>
                  </a:cubicBezTo>
                  <a:cubicBezTo>
                    <a:pt x="0" y="2"/>
                    <a:pt x="0" y="2"/>
                    <a:pt x="0" y="3"/>
                  </a:cubicBezTo>
                  <a:cubicBezTo>
                    <a:pt x="0" y="4"/>
                    <a:pt x="0" y="5"/>
                    <a:pt x="1" y="5"/>
                  </a:cubicBezTo>
                  <a:cubicBezTo>
                    <a:pt x="10" y="7"/>
                    <a:pt x="19" y="8"/>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5" name="Freeform 20">
              <a:extLst>
                <a:ext uri="{FF2B5EF4-FFF2-40B4-BE49-F238E27FC236}">
                  <a16:creationId xmlns:a16="http://schemas.microsoft.com/office/drawing/2014/main" id="{2C9E3AAF-B729-4E2B-BF16-61F3C9E80054}"/>
                </a:ext>
              </a:extLst>
            </p:cNvPr>
            <p:cNvSpPr>
              <a:spLocks/>
            </p:cNvSpPr>
            <p:nvPr/>
          </p:nvSpPr>
          <p:spPr bwMode="auto">
            <a:xfrm>
              <a:off x="5695950" y="3811588"/>
              <a:ext cx="42863" cy="28575"/>
            </a:xfrm>
            <a:custGeom>
              <a:avLst/>
              <a:gdLst>
                <a:gd name="T0" fmla="*/ 16 w 22"/>
                <a:gd name="T1" fmla="*/ 14 h 14"/>
                <a:gd name="T2" fmla="*/ 20 w 22"/>
                <a:gd name="T3" fmla="*/ 12 h 14"/>
                <a:gd name="T4" fmla="*/ 15 w 22"/>
                <a:gd name="T5" fmla="*/ 3 h 14"/>
                <a:gd name="T6" fmla="*/ 2 w 22"/>
                <a:gd name="T7" fmla="*/ 3 h 14"/>
                <a:gd name="T8" fmla="*/ 0 w 22"/>
                <a:gd name="T9" fmla="*/ 7 h 14"/>
                <a:gd name="T10" fmla="*/ 16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6" y="14"/>
                  </a:moveTo>
                  <a:cubicBezTo>
                    <a:pt x="18" y="13"/>
                    <a:pt x="19" y="13"/>
                    <a:pt x="20" y="12"/>
                  </a:cubicBezTo>
                  <a:cubicBezTo>
                    <a:pt x="22" y="9"/>
                    <a:pt x="20" y="5"/>
                    <a:pt x="15" y="3"/>
                  </a:cubicBezTo>
                  <a:cubicBezTo>
                    <a:pt x="11" y="1"/>
                    <a:pt x="6" y="0"/>
                    <a:pt x="2" y="3"/>
                  </a:cubicBezTo>
                  <a:cubicBezTo>
                    <a:pt x="1" y="4"/>
                    <a:pt x="0" y="6"/>
                    <a:pt x="0" y="7"/>
                  </a:cubicBezTo>
                  <a:cubicBezTo>
                    <a:pt x="3" y="11"/>
                    <a:pt x="9" y="13"/>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6" name="Freeform 21">
              <a:extLst>
                <a:ext uri="{FF2B5EF4-FFF2-40B4-BE49-F238E27FC236}">
                  <a16:creationId xmlns:a16="http://schemas.microsoft.com/office/drawing/2014/main" id="{BA0A3A14-ABB7-480C-924D-2928F0F1941F}"/>
                </a:ext>
              </a:extLst>
            </p:cNvPr>
            <p:cNvSpPr>
              <a:spLocks/>
            </p:cNvSpPr>
            <p:nvPr/>
          </p:nvSpPr>
          <p:spPr bwMode="auto">
            <a:xfrm>
              <a:off x="4916488" y="3786188"/>
              <a:ext cx="58738" cy="17462"/>
            </a:xfrm>
            <a:custGeom>
              <a:avLst/>
              <a:gdLst>
                <a:gd name="T0" fmla="*/ 27 w 30"/>
                <a:gd name="T1" fmla="*/ 8 h 9"/>
                <a:gd name="T2" fmla="*/ 30 w 30"/>
                <a:gd name="T3" fmla="*/ 5 h 9"/>
                <a:gd name="T4" fmla="*/ 28 w 30"/>
                <a:gd name="T5" fmla="*/ 3 h 9"/>
                <a:gd name="T6" fmla="*/ 10 w 30"/>
                <a:gd name="T7" fmla="*/ 0 h 9"/>
                <a:gd name="T8" fmla="*/ 1 w 30"/>
                <a:gd name="T9" fmla="*/ 1 h 9"/>
                <a:gd name="T10" fmla="*/ 3 w 30"/>
                <a:gd name="T11" fmla="*/ 5 h 9"/>
                <a:gd name="T12" fmla="*/ 27 w 30"/>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0" h="9">
                  <a:moveTo>
                    <a:pt x="27" y="8"/>
                  </a:moveTo>
                  <a:cubicBezTo>
                    <a:pt x="28" y="7"/>
                    <a:pt x="29" y="6"/>
                    <a:pt x="30" y="5"/>
                  </a:cubicBezTo>
                  <a:cubicBezTo>
                    <a:pt x="30" y="5"/>
                    <a:pt x="29" y="3"/>
                    <a:pt x="28" y="3"/>
                  </a:cubicBezTo>
                  <a:cubicBezTo>
                    <a:pt x="21" y="2"/>
                    <a:pt x="14" y="0"/>
                    <a:pt x="10" y="0"/>
                  </a:cubicBezTo>
                  <a:cubicBezTo>
                    <a:pt x="4" y="0"/>
                    <a:pt x="2" y="0"/>
                    <a:pt x="1" y="1"/>
                  </a:cubicBezTo>
                  <a:cubicBezTo>
                    <a:pt x="0" y="3"/>
                    <a:pt x="1" y="4"/>
                    <a:pt x="3" y="5"/>
                  </a:cubicBezTo>
                  <a:cubicBezTo>
                    <a:pt x="11" y="8"/>
                    <a:pt x="19" y="9"/>
                    <a:pt x="2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7" name="Freeform 22">
              <a:extLst>
                <a:ext uri="{FF2B5EF4-FFF2-40B4-BE49-F238E27FC236}">
                  <a16:creationId xmlns:a16="http://schemas.microsoft.com/office/drawing/2014/main" id="{D5D233DD-4000-409E-8590-00AC3F96BA50}"/>
                </a:ext>
              </a:extLst>
            </p:cNvPr>
            <p:cNvSpPr>
              <a:spLocks/>
            </p:cNvSpPr>
            <p:nvPr/>
          </p:nvSpPr>
          <p:spPr bwMode="auto">
            <a:xfrm>
              <a:off x="4867275" y="3811588"/>
              <a:ext cx="41275" cy="23812"/>
            </a:xfrm>
            <a:custGeom>
              <a:avLst/>
              <a:gdLst>
                <a:gd name="T0" fmla="*/ 2 w 21"/>
                <a:gd name="T1" fmla="*/ 10 h 12"/>
                <a:gd name="T2" fmla="*/ 4 w 21"/>
                <a:gd name="T3" fmla="*/ 12 h 12"/>
                <a:gd name="T4" fmla="*/ 21 w 21"/>
                <a:gd name="T5" fmla="*/ 8 h 12"/>
                <a:gd name="T6" fmla="*/ 21 w 21"/>
                <a:gd name="T7" fmla="*/ 5 h 12"/>
                <a:gd name="T8" fmla="*/ 3 w 21"/>
                <a:gd name="T9" fmla="*/ 4 h 12"/>
                <a:gd name="T10" fmla="*/ 2 w 21"/>
                <a:gd name="T11" fmla="*/ 10 h 12"/>
              </a:gdLst>
              <a:ahLst/>
              <a:cxnLst>
                <a:cxn ang="0">
                  <a:pos x="T0" y="T1"/>
                </a:cxn>
                <a:cxn ang="0">
                  <a:pos x="T2" y="T3"/>
                </a:cxn>
                <a:cxn ang="0">
                  <a:pos x="T4" y="T5"/>
                </a:cxn>
                <a:cxn ang="0">
                  <a:pos x="T6" y="T7"/>
                </a:cxn>
                <a:cxn ang="0">
                  <a:pos x="T8" y="T9"/>
                </a:cxn>
                <a:cxn ang="0">
                  <a:pos x="T10" y="T11"/>
                </a:cxn>
              </a:cxnLst>
              <a:rect l="0" t="0" r="r" b="b"/>
              <a:pathLst>
                <a:path w="21" h="12">
                  <a:moveTo>
                    <a:pt x="2" y="10"/>
                  </a:moveTo>
                  <a:cubicBezTo>
                    <a:pt x="2" y="10"/>
                    <a:pt x="3" y="11"/>
                    <a:pt x="4" y="12"/>
                  </a:cubicBezTo>
                  <a:cubicBezTo>
                    <a:pt x="10" y="12"/>
                    <a:pt x="16" y="11"/>
                    <a:pt x="21" y="8"/>
                  </a:cubicBezTo>
                  <a:cubicBezTo>
                    <a:pt x="21" y="7"/>
                    <a:pt x="21" y="6"/>
                    <a:pt x="21" y="5"/>
                  </a:cubicBezTo>
                  <a:cubicBezTo>
                    <a:pt x="17" y="1"/>
                    <a:pt x="8" y="0"/>
                    <a:pt x="3" y="4"/>
                  </a:cubicBezTo>
                  <a:cubicBezTo>
                    <a:pt x="0" y="5"/>
                    <a:pt x="0" y="8"/>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8" name="Freeform 23">
              <a:extLst>
                <a:ext uri="{FF2B5EF4-FFF2-40B4-BE49-F238E27FC236}">
                  <a16:creationId xmlns:a16="http://schemas.microsoft.com/office/drawing/2014/main" id="{F9F7987F-5669-4271-91DB-A5C38C5702BA}"/>
                </a:ext>
              </a:extLst>
            </p:cNvPr>
            <p:cNvSpPr>
              <a:spLocks/>
            </p:cNvSpPr>
            <p:nvPr/>
          </p:nvSpPr>
          <p:spPr bwMode="auto">
            <a:xfrm>
              <a:off x="1447800" y="3663950"/>
              <a:ext cx="57150" cy="17462"/>
            </a:xfrm>
            <a:custGeom>
              <a:avLst/>
              <a:gdLst>
                <a:gd name="T0" fmla="*/ 27 w 29"/>
                <a:gd name="T1" fmla="*/ 4 h 9"/>
                <a:gd name="T2" fmla="*/ 29 w 29"/>
                <a:gd name="T3" fmla="*/ 2 h 9"/>
                <a:gd name="T4" fmla="*/ 27 w 29"/>
                <a:gd name="T5" fmla="*/ 0 h 9"/>
                <a:gd name="T6" fmla="*/ 9 w 29"/>
                <a:gd name="T7" fmla="*/ 0 h 9"/>
                <a:gd name="T8" fmla="*/ 0 w 29"/>
                <a:gd name="T9" fmla="*/ 9 h 9"/>
                <a:gd name="T10" fmla="*/ 16 w 29"/>
                <a:gd name="T11" fmla="*/ 5 h 9"/>
                <a:gd name="T12" fmla="*/ 27 w 29"/>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7" y="4"/>
                  </a:moveTo>
                  <a:cubicBezTo>
                    <a:pt x="28" y="4"/>
                    <a:pt x="29" y="3"/>
                    <a:pt x="29" y="2"/>
                  </a:cubicBezTo>
                  <a:cubicBezTo>
                    <a:pt x="29" y="1"/>
                    <a:pt x="28" y="0"/>
                    <a:pt x="27" y="0"/>
                  </a:cubicBezTo>
                  <a:cubicBezTo>
                    <a:pt x="21" y="0"/>
                    <a:pt x="15" y="0"/>
                    <a:pt x="9" y="0"/>
                  </a:cubicBezTo>
                  <a:cubicBezTo>
                    <a:pt x="2" y="1"/>
                    <a:pt x="0" y="5"/>
                    <a:pt x="0" y="9"/>
                  </a:cubicBezTo>
                  <a:cubicBezTo>
                    <a:pt x="5" y="7"/>
                    <a:pt x="10" y="6"/>
                    <a:pt x="16" y="5"/>
                  </a:cubicBezTo>
                  <a:cubicBezTo>
                    <a:pt x="20" y="5"/>
                    <a:pt x="23" y="5"/>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9" name="Freeform 24">
              <a:extLst>
                <a:ext uri="{FF2B5EF4-FFF2-40B4-BE49-F238E27FC236}">
                  <a16:creationId xmlns:a16="http://schemas.microsoft.com/office/drawing/2014/main" id="{8234A85C-13BD-4C20-BF06-57D6D8AEC208}"/>
                </a:ext>
              </a:extLst>
            </p:cNvPr>
            <p:cNvSpPr>
              <a:spLocks/>
            </p:cNvSpPr>
            <p:nvPr/>
          </p:nvSpPr>
          <p:spPr bwMode="auto">
            <a:xfrm>
              <a:off x="4424363" y="4475163"/>
              <a:ext cx="22225" cy="41275"/>
            </a:xfrm>
            <a:custGeom>
              <a:avLst/>
              <a:gdLst>
                <a:gd name="T0" fmla="*/ 3 w 12"/>
                <a:gd name="T1" fmla="*/ 0 h 21"/>
                <a:gd name="T2" fmla="*/ 1 w 12"/>
                <a:gd name="T3" fmla="*/ 2 h 21"/>
                <a:gd name="T4" fmla="*/ 1 w 12"/>
                <a:gd name="T5" fmla="*/ 21 h 21"/>
                <a:gd name="T6" fmla="*/ 6 w 12"/>
                <a:gd name="T7" fmla="*/ 2 h 21"/>
                <a:gd name="T8" fmla="*/ 3 w 12"/>
                <a:gd name="T9" fmla="*/ 0 h 21"/>
              </a:gdLst>
              <a:ahLst/>
              <a:cxnLst>
                <a:cxn ang="0">
                  <a:pos x="T0" y="T1"/>
                </a:cxn>
                <a:cxn ang="0">
                  <a:pos x="T2" y="T3"/>
                </a:cxn>
                <a:cxn ang="0">
                  <a:pos x="T4" y="T5"/>
                </a:cxn>
                <a:cxn ang="0">
                  <a:pos x="T6" y="T7"/>
                </a:cxn>
                <a:cxn ang="0">
                  <a:pos x="T8" y="T9"/>
                </a:cxn>
              </a:cxnLst>
              <a:rect l="0" t="0" r="r" b="b"/>
              <a:pathLst>
                <a:path w="12" h="21">
                  <a:moveTo>
                    <a:pt x="3" y="0"/>
                  </a:moveTo>
                  <a:cubicBezTo>
                    <a:pt x="3" y="0"/>
                    <a:pt x="1" y="1"/>
                    <a:pt x="1" y="2"/>
                  </a:cubicBezTo>
                  <a:cubicBezTo>
                    <a:pt x="0" y="7"/>
                    <a:pt x="1" y="13"/>
                    <a:pt x="1" y="21"/>
                  </a:cubicBezTo>
                  <a:cubicBezTo>
                    <a:pt x="9" y="13"/>
                    <a:pt x="12" y="8"/>
                    <a:pt x="6" y="2"/>
                  </a:cubicBezTo>
                  <a:cubicBezTo>
                    <a:pt x="6" y="1"/>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0" name="Freeform 25">
              <a:extLst>
                <a:ext uri="{FF2B5EF4-FFF2-40B4-BE49-F238E27FC236}">
                  <a16:creationId xmlns:a16="http://schemas.microsoft.com/office/drawing/2014/main" id="{0C262E8F-44C0-4F5E-9E65-734562E12AAE}"/>
                </a:ext>
              </a:extLst>
            </p:cNvPr>
            <p:cNvSpPr>
              <a:spLocks/>
            </p:cNvSpPr>
            <p:nvPr/>
          </p:nvSpPr>
          <p:spPr bwMode="auto">
            <a:xfrm>
              <a:off x="5724525" y="3867150"/>
              <a:ext cx="28575" cy="25400"/>
            </a:xfrm>
            <a:custGeom>
              <a:avLst/>
              <a:gdLst>
                <a:gd name="T0" fmla="*/ 4 w 14"/>
                <a:gd name="T1" fmla="*/ 13 h 13"/>
                <a:gd name="T2" fmla="*/ 8 w 14"/>
                <a:gd name="T3" fmla="*/ 12 h 13"/>
                <a:gd name="T4" fmla="*/ 13 w 14"/>
                <a:gd name="T5" fmla="*/ 2 h 13"/>
                <a:gd name="T6" fmla="*/ 11 w 14"/>
                <a:gd name="T7" fmla="*/ 0 h 13"/>
                <a:gd name="T8" fmla="*/ 7 w 14"/>
                <a:gd name="T9" fmla="*/ 1 h 13"/>
                <a:gd name="T10" fmla="*/ 1 w 14"/>
                <a:gd name="T11" fmla="*/ 12 h 13"/>
                <a:gd name="T12" fmla="*/ 4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4" y="13"/>
                  </a:moveTo>
                  <a:cubicBezTo>
                    <a:pt x="6" y="13"/>
                    <a:pt x="7" y="13"/>
                    <a:pt x="8" y="12"/>
                  </a:cubicBezTo>
                  <a:cubicBezTo>
                    <a:pt x="12" y="9"/>
                    <a:pt x="14" y="6"/>
                    <a:pt x="13" y="2"/>
                  </a:cubicBezTo>
                  <a:cubicBezTo>
                    <a:pt x="13" y="2"/>
                    <a:pt x="12" y="1"/>
                    <a:pt x="11" y="0"/>
                  </a:cubicBezTo>
                  <a:cubicBezTo>
                    <a:pt x="10" y="0"/>
                    <a:pt x="7" y="0"/>
                    <a:pt x="7" y="1"/>
                  </a:cubicBezTo>
                  <a:cubicBezTo>
                    <a:pt x="2" y="4"/>
                    <a:pt x="0" y="8"/>
                    <a:pt x="1" y="12"/>
                  </a:cubicBezTo>
                  <a:cubicBezTo>
                    <a:pt x="1" y="12"/>
                    <a:pt x="3"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1" name="Freeform 26">
              <a:extLst>
                <a:ext uri="{FF2B5EF4-FFF2-40B4-BE49-F238E27FC236}">
                  <a16:creationId xmlns:a16="http://schemas.microsoft.com/office/drawing/2014/main" id="{57EA8338-D44B-4545-824D-311935839647}"/>
                </a:ext>
              </a:extLst>
            </p:cNvPr>
            <p:cNvSpPr>
              <a:spLocks/>
            </p:cNvSpPr>
            <p:nvPr/>
          </p:nvSpPr>
          <p:spPr bwMode="auto">
            <a:xfrm>
              <a:off x="3975100" y="4506913"/>
              <a:ext cx="25400" cy="25400"/>
            </a:xfrm>
            <a:custGeom>
              <a:avLst/>
              <a:gdLst>
                <a:gd name="T0" fmla="*/ 1 w 13"/>
                <a:gd name="T1" fmla="*/ 1 h 13"/>
                <a:gd name="T2" fmla="*/ 9 w 13"/>
                <a:gd name="T3" fmla="*/ 13 h 13"/>
                <a:gd name="T4" fmla="*/ 12 w 13"/>
                <a:gd name="T5" fmla="*/ 12 h 13"/>
                <a:gd name="T6" fmla="*/ 4 w 13"/>
                <a:gd name="T7" fmla="*/ 0 h 13"/>
                <a:gd name="T8" fmla="*/ 1 w 13"/>
                <a:gd name="T9" fmla="*/ 1 h 13"/>
              </a:gdLst>
              <a:ahLst/>
              <a:cxnLst>
                <a:cxn ang="0">
                  <a:pos x="T0" y="T1"/>
                </a:cxn>
                <a:cxn ang="0">
                  <a:pos x="T2" y="T3"/>
                </a:cxn>
                <a:cxn ang="0">
                  <a:pos x="T4" y="T5"/>
                </a:cxn>
                <a:cxn ang="0">
                  <a:pos x="T6" y="T7"/>
                </a:cxn>
                <a:cxn ang="0">
                  <a:pos x="T8" y="T9"/>
                </a:cxn>
              </a:cxnLst>
              <a:rect l="0" t="0" r="r" b="b"/>
              <a:pathLst>
                <a:path w="13" h="13">
                  <a:moveTo>
                    <a:pt x="1" y="1"/>
                  </a:moveTo>
                  <a:cubicBezTo>
                    <a:pt x="0" y="7"/>
                    <a:pt x="3" y="11"/>
                    <a:pt x="9" y="13"/>
                  </a:cubicBezTo>
                  <a:cubicBezTo>
                    <a:pt x="10" y="12"/>
                    <a:pt x="13" y="12"/>
                    <a:pt x="12" y="12"/>
                  </a:cubicBezTo>
                  <a:cubicBezTo>
                    <a:pt x="11" y="7"/>
                    <a:pt x="11" y="3"/>
                    <a:pt x="4" y="0"/>
                  </a:cubicBezTo>
                  <a:cubicBezTo>
                    <a:pt x="3"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2" name="Freeform 27">
              <a:extLst>
                <a:ext uri="{FF2B5EF4-FFF2-40B4-BE49-F238E27FC236}">
                  <a16:creationId xmlns:a16="http://schemas.microsoft.com/office/drawing/2014/main" id="{A48102A7-3C67-408D-8B0B-0DB22B447945}"/>
                </a:ext>
              </a:extLst>
            </p:cNvPr>
            <p:cNvSpPr>
              <a:spLocks/>
            </p:cNvSpPr>
            <p:nvPr/>
          </p:nvSpPr>
          <p:spPr bwMode="auto">
            <a:xfrm>
              <a:off x="5141913" y="3829050"/>
              <a:ext cx="36513" cy="15875"/>
            </a:xfrm>
            <a:custGeom>
              <a:avLst/>
              <a:gdLst>
                <a:gd name="T0" fmla="*/ 5 w 18"/>
                <a:gd name="T1" fmla="*/ 1 h 8"/>
                <a:gd name="T2" fmla="*/ 0 w 18"/>
                <a:gd name="T3" fmla="*/ 4 h 8"/>
                <a:gd name="T4" fmla="*/ 5 w 18"/>
                <a:gd name="T5" fmla="*/ 7 h 8"/>
                <a:gd name="T6" fmla="*/ 16 w 18"/>
                <a:gd name="T7" fmla="*/ 6 h 8"/>
                <a:gd name="T8" fmla="*/ 18 w 18"/>
                <a:gd name="T9" fmla="*/ 3 h 8"/>
                <a:gd name="T10" fmla="*/ 15 w 18"/>
                <a:gd name="T11" fmla="*/ 1 h 8"/>
                <a:gd name="T12" fmla="*/ 9 w 18"/>
                <a:gd name="T13" fmla="*/ 0 h 8"/>
                <a:gd name="T14" fmla="*/ 5 w 1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5" y="1"/>
                  </a:moveTo>
                  <a:cubicBezTo>
                    <a:pt x="3" y="2"/>
                    <a:pt x="1" y="3"/>
                    <a:pt x="0" y="4"/>
                  </a:cubicBezTo>
                  <a:cubicBezTo>
                    <a:pt x="0" y="6"/>
                    <a:pt x="3" y="7"/>
                    <a:pt x="5" y="7"/>
                  </a:cubicBezTo>
                  <a:cubicBezTo>
                    <a:pt x="9" y="8"/>
                    <a:pt x="12" y="8"/>
                    <a:pt x="16" y="6"/>
                  </a:cubicBezTo>
                  <a:cubicBezTo>
                    <a:pt x="17" y="5"/>
                    <a:pt x="18" y="4"/>
                    <a:pt x="18" y="3"/>
                  </a:cubicBezTo>
                  <a:cubicBezTo>
                    <a:pt x="18" y="3"/>
                    <a:pt x="17" y="1"/>
                    <a:pt x="15" y="1"/>
                  </a:cubicBezTo>
                  <a:cubicBezTo>
                    <a:pt x="13" y="0"/>
                    <a:pt x="11" y="0"/>
                    <a:pt x="9" y="0"/>
                  </a:cubicBezTo>
                  <a:cubicBezTo>
                    <a:pt x="7"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3" name="Freeform 28">
              <a:extLst>
                <a:ext uri="{FF2B5EF4-FFF2-40B4-BE49-F238E27FC236}">
                  <a16:creationId xmlns:a16="http://schemas.microsoft.com/office/drawing/2014/main" id="{9C36F7A9-239D-45F6-9FB7-2F8F2D5BBBF0}"/>
                </a:ext>
              </a:extLst>
            </p:cNvPr>
            <p:cNvSpPr>
              <a:spLocks/>
            </p:cNvSpPr>
            <p:nvPr/>
          </p:nvSpPr>
          <p:spPr bwMode="auto">
            <a:xfrm>
              <a:off x="5657850" y="3925888"/>
              <a:ext cx="41275" cy="20637"/>
            </a:xfrm>
            <a:custGeom>
              <a:avLst/>
              <a:gdLst>
                <a:gd name="T0" fmla="*/ 19 w 21"/>
                <a:gd name="T1" fmla="*/ 3 h 10"/>
                <a:gd name="T2" fmla="*/ 19 w 21"/>
                <a:gd name="T3" fmla="*/ 1 h 10"/>
                <a:gd name="T4" fmla="*/ 1 w 21"/>
                <a:gd name="T5" fmla="*/ 7 h 10"/>
                <a:gd name="T6" fmla="*/ 3 w 21"/>
                <a:gd name="T7" fmla="*/ 10 h 10"/>
                <a:gd name="T8" fmla="*/ 19 w 21"/>
                <a:gd name="T9" fmla="*/ 3 h 10"/>
              </a:gdLst>
              <a:ahLst/>
              <a:cxnLst>
                <a:cxn ang="0">
                  <a:pos x="T0" y="T1"/>
                </a:cxn>
                <a:cxn ang="0">
                  <a:pos x="T2" y="T3"/>
                </a:cxn>
                <a:cxn ang="0">
                  <a:pos x="T4" y="T5"/>
                </a:cxn>
                <a:cxn ang="0">
                  <a:pos x="T6" y="T7"/>
                </a:cxn>
                <a:cxn ang="0">
                  <a:pos x="T8" y="T9"/>
                </a:cxn>
              </a:cxnLst>
              <a:rect l="0" t="0" r="r" b="b"/>
              <a:pathLst>
                <a:path w="21" h="10">
                  <a:moveTo>
                    <a:pt x="19" y="3"/>
                  </a:moveTo>
                  <a:cubicBezTo>
                    <a:pt x="21" y="3"/>
                    <a:pt x="20" y="1"/>
                    <a:pt x="19" y="1"/>
                  </a:cubicBezTo>
                  <a:cubicBezTo>
                    <a:pt x="13" y="0"/>
                    <a:pt x="3" y="3"/>
                    <a:pt x="1" y="7"/>
                  </a:cubicBezTo>
                  <a:cubicBezTo>
                    <a:pt x="0" y="8"/>
                    <a:pt x="2" y="9"/>
                    <a:pt x="3" y="10"/>
                  </a:cubicBezTo>
                  <a:cubicBezTo>
                    <a:pt x="10" y="10"/>
                    <a:pt x="15" y="7"/>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4" name="Freeform 29">
              <a:extLst>
                <a:ext uri="{FF2B5EF4-FFF2-40B4-BE49-F238E27FC236}">
                  <a16:creationId xmlns:a16="http://schemas.microsoft.com/office/drawing/2014/main" id="{AAA4F41E-01F0-4584-AAA1-B4A7403EE88C}"/>
                </a:ext>
              </a:extLst>
            </p:cNvPr>
            <p:cNvSpPr>
              <a:spLocks/>
            </p:cNvSpPr>
            <p:nvPr/>
          </p:nvSpPr>
          <p:spPr bwMode="auto">
            <a:xfrm>
              <a:off x="3697288" y="3709988"/>
              <a:ext cx="31750" cy="20637"/>
            </a:xfrm>
            <a:custGeom>
              <a:avLst/>
              <a:gdLst>
                <a:gd name="T0" fmla="*/ 11 w 16"/>
                <a:gd name="T1" fmla="*/ 9 h 10"/>
                <a:gd name="T2" fmla="*/ 16 w 16"/>
                <a:gd name="T3" fmla="*/ 4 h 10"/>
                <a:gd name="T4" fmla="*/ 15 w 16"/>
                <a:gd name="T5" fmla="*/ 2 h 10"/>
                <a:gd name="T6" fmla="*/ 3 w 16"/>
                <a:gd name="T7" fmla="*/ 4 h 10"/>
                <a:gd name="T8" fmla="*/ 0 w 16"/>
                <a:gd name="T9" fmla="*/ 7 h 10"/>
                <a:gd name="T10" fmla="*/ 1 w 16"/>
                <a:gd name="T11" fmla="*/ 9 h 10"/>
                <a:gd name="T12" fmla="*/ 11 w 16"/>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11" y="9"/>
                  </a:moveTo>
                  <a:cubicBezTo>
                    <a:pt x="14" y="8"/>
                    <a:pt x="16" y="6"/>
                    <a:pt x="16" y="4"/>
                  </a:cubicBezTo>
                  <a:cubicBezTo>
                    <a:pt x="16" y="3"/>
                    <a:pt x="16" y="3"/>
                    <a:pt x="15" y="2"/>
                  </a:cubicBezTo>
                  <a:cubicBezTo>
                    <a:pt x="11" y="0"/>
                    <a:pt x="7" y="2"/>
                    <a:pt x="3" y="4"/>
                  </a:cubicBezTo>
                  <a:cubicBezTo>
                    <a:pt x="1" y="4"/>
                    <a:pt x="1" y="6"/>
                    <a:pt x="0" y="7"/>
                  </a:cubicBezTo>
                  <a:cubicBezTo>
                    <a:pt x="0" y="8"/>
                    <a:pt x="0" y="8"/>
                    <a:pt x="1" y="9"/>
                  </a:cubicBezTo>
                  <a:cubicBezTo>
                    <a:pt x="4" y="10"/>
                    <a:pt x="8" y="10"/>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5" name="Freeform 30">
              <a:extLst>
                <a:ext uri="{FF2B5EF4-FFF2-40B4-BE49-F238E27FC236}">
                  <a16:creationId xmlns:a16="http://schemas.microsoft.com/office/drawing/2014/main" id="{29EFBAD7-9E25-4C28-BEBC-CBB30F589569}"/>
                </a:ext>
              </a:extLst>
            </p:cNvPr>
            <p:cNvSpPr>
              <a:spLocks/>
            </p:cNvSpPr>
            <p:nvPr/>
          </p:nvSpPr>
          <p:spPr bwMode="auto">
            <a:xfrm>
              <a:off x="4084638" y="3752850"/>
              <a:ext cx="30163" cy="12700"/>
            </a:xfrm>
            <a:custGeom>
              <a:avLst/>
              <a:gdLst>
                <a:gd name="T0" fmla="*/ 10 w 15"/>
                <a:gd name="T1" fmla="*/ 7 h 7"/>
                <a:gd name="T2" fmla="*/ 14 w 15"/>
                <a:gd name="T3" fmla="*/ 6 h 7"/>
                <a:gd name="T4" fmla="*/ 12 w 15"/>
                <a:gd name="T5" fmla="*/ 2 h 7"/>
                <a:gd name="T6" fmla="*/ 4 w 15"/>
                <a:gd name="T7" fmla="*/ 0 h 7"/>
                <a:gd name="T8" fmla="*/ 0 w 15"/>
                <a:gd name="T9" fmla="*/ 1 h 7"/>
                <a:gd name="T10" fmla="*/ 1 w 15"/>
                <a:gd name="T11" fmla="*/ 4 h 7"/>
                <a:gd name="T12" fmla="*/ 10 w 1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0" y="7"/>
                  </a:moveTo>
                  <a:cubicBezTo>
                    <a:pt x="11" y="7"/>
                    <a:pt x="13" y="7"/>
                    <a:pt x="14" y="6"/>
                  </a:cubicBezTo>
                  <a:cubicBezTo>
                    <a:pt x="15" y="4"/>
                    <a:pt x="15" y="3"/>
                    <a:pt x="12" y="2"/>
                  </a:cubicBezTo>
                  <a:cubicBezTo>
                    <a:pt x="10" y="1"/>
                    <a:pt x="7" y="0"/>
                    <a:pt x="4" y="0"/>
                  </a:cubicBezTo>
                  <a:cubicBezTo>
                    <a:pt x="3" y="0"/>
                    <a:pt x="1" y="1"/>
                    <a:pt x="0" y="1"/>
                  </a:cubicBezTo>
                  <a:cubicBezTo>
                    <a:pt x="0" y="2"/>
                    <a:pt x="0" y="3"/>
                    <a:pt x="1" y="4"/>
                  </a:cubicBezTo>
                  <a:cubicBezTo>
                    <a:pt x="3" y="6"/>
                    <a:pt x="6"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6" name="Freeform 31">
              <a:extLst>
                <a:ext uri="{FF2B5EF4-FFF2-40B4-BE49-F238E27FC236}">
                  <a16:creationId xmlns:a16="http://schemas.microsoft.com/office/drawing/2014/main" id="{B11698D6-43C5-42C1-9AFC-EA437995704A}"/>
                </a:ext>
              </a:extLst>
            </p:cNvPr>
            <p:cNvSpPr>
              <a:spLocks/>
            </p:cNvSpPr>
            <p:nvPr/>
          </p:nvSpPr>
          <p:spPr bwMode="auto">
            <a:xfrm>
              <a:off x="5375275" y="3848100"/>
              <a:ext cx="22225" cy="12700"/>
            </a:xfrm>
            <a:custGeom>
              <a:avLst/>
              <a:gdLst>
                <a:gd name="T0" fmla="*/ 10 w 12"/>
                <a:gd name="T1" fmla="*/ 6 h 7"/>
                <a:gd name="T2" fmla="*/ 12 w 12"/>
                <a:gd name="T3" fmla="*/ 5 h 7"/>
                <a:gd name="T4" fmla="*/ 11 w 12"/>
                <a:gd name="T5" fmla="*/ 2 h 7"/>
                <a:gd name="T6" fmla="*/ 4 w 12"/>
                <a:gd name="T7" fmla="*/ 0 h 7"/>
                <a:gd name="T8" fmla="*/ 0 w 12"/>
                <a:gd name="T9" fmla="*/ 3 h 7"/>
                <a:gd name="T10" fmla="*/ 10 w 12"/>
                <a:gd name="T11" fmla="*/ 6 h 7"/>
              </a:gdLst>
              <a:ahLst/>
              <a:cxnLst>
                <a:cxn ang="0">
                  <a:pos x="T0" y="T1"/>
                </a:cxn>
                <a:cxn ang="0">
                  <a:pos x="T2" y="T3"/>
                </a:cxn>
                <a:cxn ang="0">
                  <a:pos x="T4" y="T5"/>
                </a:cxn>
                <a:cxn ang="0">
                  <a:pos x="T6" y="T7"/>
                </a:cxn>
                <a:cxn ang="0">
                  <a:pos x="T8" y="T9"/>
                </a:cxn>
                <a:cxn ang="0">
                  <a:pos x="T10" y="T11"/>
                </a:cxn>
              </a:cxnLst>
              <a:rect l="0" t="0" r="r" b="b"/>
              <a:pathLst>
                <a:path w="12" h="7">
                  <a:moveTo>
                    <a:pt x="10" y="6"/>
                  </a:moveTo>
                  <a:cubicBezTo>
                    <a:pt x="11" y="6"/>
                    <a:pt x="12" y="5"/>
                    <a:pt x="12" y="5"/>
                  </a:cubicBezTo>
                  <a:cubicBezTo>
                    <a:pt x="12" y="4"/>
                    <a:pt x="12" y="3"/>
                    <a:pt x="11" y="2"/>
                  </a:cubicBezTo>
                  <a:cubicBezTo>
                    <a:pt x="9" y="1"/>
                    <a:pt x="6" y="0"/>
                    <a:pt x="4" y="0"/>
                  </a:cubicBezTo>
                  <a:cubicBezTo>
                    <a:pt x="1" y="0"/>
                    <a:pt x="0" y="1"/>
                    <a:pt x="0" y="3"/>
                  </a:cubicBezTo>
                  <a:cubicBezTo>
                    <a:pt x="2" y="6"/>
                    <a:pt x="6" y="7"/>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7" name="Freeform 32">
              <a:extLst>
                <a:ext uri="{FF2B5EF4-FFF2-40B4-BE49-F238E27FC236}">
                  <a16:creationId xmlns:a16="http://schemas.microsoft.com/office/drawing/2014/main" id="{DE4A00D4-6B1B-4CB0-B192-AA2C3A1DCA85}"/>
                </a:ext>
              </a:extLst>
            </p:cNvPr>
            <p:cNvSpPr>
              <a:spLocks/>
            </p:cNvSpPr>
            <p:nvPr/>
          </p:nvSpPr>
          <p:spPr bwMode="auto">
            <a:xfrm>
              <a:off x="3224213" y="4451350"/>
              <a:ext cx="22225" cy="14287"/>
            </a:xfrm>
            <a:custGeom>
              <a:avLst/>
              <a:gdLst>
                <a:gd name="T0" fmla="*/ 4 w 11"/>
                <a:gd name="T1" fmla="*/ 0 h 7"/>
                <a:gd name="T2" fmla="*/ 0 w 11"/>
                <a:gd name="T3" fmla="*/ 3 h 7"/>
                <a:gd name="T4" fmla="*/ 8 w 11"/>
                <a:gd name="T5" fmla="*/ 7 h 7"/>
                <a:gd name="T6" fmla="*/ 10 w 11"/>
                <a:gd name="T7" fmla="*/ 4 h 7"/>
                <a:gd name="T8" fmla="*/ 4 w 11"/>
                <a:gd name="T9" fmla="*/ 0 h 7"/>
              </a:gdLst>
              <a:ahLst/>
              <a:cxnLst>
                <a:cxn ang="0">
                  <a:pos x="T0" y="T1"/>
                </a:cxn>
                <a:cxn ang="0">
                  <a:pos x="T2" y="T3"/>
                </a:cxn>
                <a:cxn ang="0">
                  <a:pos x="T4" y="T5"/>
                </a:cxn>
                <a:cxn ang="0">
                  <a:pos x="T6" y="T7"/>
                </a:cxn>
                <a:cxn ang="0">
                  <a:pos x="T8" y="T9"/>
                </a:cxn>
              </a:cxnLst>
              <a:rect l="0" t="0" r="r" b="b"/>
              <a:pathLst>
                <a:path w="11" h="7">
                  <a:moveTo>
                    <a:pt x="4" y="0"/>
                  </a:moveTo>
                  <a:cubicBezTo>
                    <a:pt x="1" y="0"/>
                    <a:pt x="0" y="1"/>
                    <a:pt x="0" y="3"/>
                  </a:cubicBezTo>
                  <a:cubicBezTo>
                    <a:pt x="1" y="6"/>
                    <a:pt x="4" y="7"/>
                    <a:pt x="8" y="7"/>
                  </a:cubicBezTo>
                  <a:cubicBezTo>
                    <a:pt x="9" y="6"/>
                    <a:pt x="11" y="5"/>
                    <a:pt x="10" y="4"/>
                  </a:cubicBezTo>
                  <a:cubicBezTo>
                    <a:pt x="10" y="2"/>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8" name="Freeform 33">
              <a:extLst>
                <a:ext uri="{FF2B5EF4-FFF2-40B4-BE49-F238E27FC236}">
                  <a16:creationId xmlns:a16="http://schemas.microsoft.com/office/drawing/2014/main" id="{47ACEF97-4567-4316-8BC3-A02CE794B928}"/>
                </a:ext>
              </a:extLst>
            </p:cNvPr>
            <p:cNvSpPr>
              <a:spLocks/>
            </p:cNvSpPr>
            <p:nvPr/>
          </p:nvSpPr>
          <p:spPr bwMode="auto">
            <a:xfrm>
              <a:off x="2420938" y="4445000"/>
              <a:ext cx="25400" cy="14287"/>
            </a:xfrm>
            <a:custGeom>
              <a:avLst/>
              <a:gdLst>
                <a:gd name="T0" fmla="*/ 1 w 13"/>
                <a:gd name="T1" fmla="*/ 3 h 7"/>
                <a:gd name="T2" fmla="*/ 0 w 13"/>
                <a:gd name="T3" fmla="*/ 6 h 7"/>
                <a:gd name="T4" fmla="*/ 3 w 13"/>
                <a:gd name="T5" fmla="*/ 7 h 7"/>
                <a:gd name="T6" fmla="*/ 9 w 13"/>
                <a:gd name="T7" fmla="*/ 6 h 7"/>
                <a:gd name="T8" fmla="*/ 12 w 13"/>
                <a:gd name="T9" fmla="*/ 3 h 7"/>
                <a:gd name="T10" fmla="*/ 7 w 13"/>
                <a:gd name="T11" fmla="*/ 1 h 7"/>
                <a:gd name="T12" fmla="*/ 1 w 13"/>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 y="3"/>
                  </a:moveTo>
                  <a:cubicBezTo>
                    <a:pt x="0" y="4"/>
                    <a:pt x="0" y="5"/>
                    <a:pt x="0" y="6"/>
                  </a:cubicBezTo>
                  <a:cubicBezTo>
                    <a:pt x="1" y="6"/>
                    <a:pt x="2" y="6"/>
                    <a:pt x="3" y="7"/>
                  </a:cubicBezTo>
                  <a:cubicBezTo>
                    <a:pt x="4" y="6"/>
                    <a:pt x="7" y="6"/>
                    <a:pt x="9" y="6"/>
                  </a:cubicBezTo>
                  <a:cubicBezTo>
                    <a:pt x="11" y="5"/>
                    <a:pt x="13" y="4"/>
                    <a:pt x="12" y="3"/>
                  </a:cubicBezTo>
                  <a:cubicBezTo>
                    <a:pt x="11" y="1"/>
                    <a:pt x="9" y="0"/>
                    <a:pt x="7" y="1"/>
                  </a:cubicBezTo>
                  <a:cubicBezTo>
                    <a:pt x="5"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9" name="Freeform 34">
              <a:extLst>
                <a:ext uri="{FF2B5EF4-FFF2-40B4-BE49-F238E27FC236}">
                  <a16:creationId xmlns:a16="http://schemas.microsoft.com/office/drawing/2014/main" id="{B2CBE649-8338-4C6D-B10B-F2B6B5BE0CFC}"/>
                </a:ext>
              </a:extLst>
            </p:cNvPr>
            <p:cNvSpPr>
              <a:spLocks/>
            </p:cNvSpPr>
            <p:nvPr/>
          </p:nvSpPr>
          <p:spPr bwMode="auto">
            <a:xfrm>
              <a:off x="4140200" y="3752850"/>
              <a:ext cx="15875" cy="17462"/>
            </a:xfrm>
            <a:custGeom>
              <a:avLst/>
              <a:gdLst>
                <a:gd name="T0" fmla="*/ 6 w 8"/>
                <a:gd name="T1" fmla="*/ 8 h 9"/>
                <a:gd name="T2" fmla="*/ 8 w 8"/>
                <a:gd name="T3" fmla="*/ 4 h 9"/>
                <a:gd name="T4" fmla="*/ 8 w 8"/>
                <a:gd name="T5" fmla="*/ 2 h 9"/>
                <a:gd name="T6" fmla="*/ 6 w 8"/>
                <a:gd name="T7" fmla="*/ 0 h 9"/>
                <a:gd name="T8" fmla="*/ 3 w 8"/>
                <a:gd name="T9" fmla="*/ 1 h 9"/>
                <a:gd name="T10" fmla="*/ 0 w 8"/>
                <a:gd name="T11" fmla="*/ 7 h 9"/>
                <a:gd name="T12" fmla="*/ 3 w 8"/>
                <a:gd name="T13" fmla="*/ 9 h 9"/>
                <a:gd name="T14" fmla="*/ 6 w 8"/>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9">
                  <a:moveTo>
                    <a:pt x="6" y="8"/>
                  </a:moveTo>
                  <a:cubicBezTo>
                    <a:pt x="7" y="7"/>
                    <a:pt x="8" y="5"/>
                    <a:pt x="8" y="4"/>
                  </a:cubicBezTo>
                  <a:cubicBezTo>
                    <a:pt x="8" y="3"/>
                    <a:pt x="8" y="3"/>
                    <a:pt x="8" y="2"/>
                  </a:cubicBezTo>
                  <a:cubicBezTo>
                    <a:pt x="7" y="1"/>
                    <a:pt x="7" y="0"/>
                    <a:pt x="6" y="0"/>
                  </a:cubicBezTo>
                  <a:cubicBezTo>
                    <a:pt x="5" y="0"/>
                    <a:pt x="3" y="0"/>
                    <a:pt x="3" y="1"/>
                  </a:cubicBezTo>
                  <a:cubicBezTo>
                    <a:pt x="2" y="3"/>
                    <a:pt x="1" y="5"/>
                    <a:pt x="0" y="7"/>
                  </a:cubicBezTo>
                  <a:cubicBezTo>
                    <a:pt x="0" y="7"/>
                    <a:pt x="2" y="8"/>
                    <a:pt x="3" y="9"/>
                  </a:cubicBezTo>
                  <a:cubicBezTo>
                    <a:pt x="4" y="9"/>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0" name="Freeform 35">
              <a:extLst>
                <a:ext uri="{FF2B5EF4-FFF2-40B4-BE49-F238E27FC236}">
                  <a16:creationId xmlns:a16="http://schemas.microsoft.com/office/drawing/2014/main" id="{FBF9338B-3973-4D07-B213-6BA5E4E7873A}"/>
                </a:ext>
              </a:extLst>
            </p:cNvPr>
            <p:cNvSpPr>
              <a:spLocks/>
            </p:cNvSpPr>
            <p:nvPr/>
          </p:nvSpPr>
          <p:spPr bwMode="auto">
            <a:xfrm>
              <a:off x="5192713" y="3802063"/>
              <a:ext cx="22225" cy="15875"/>
            </a:xfrm>
            <a:custGeom>
              <a:avLst/>
              <a:gdLst>
                <a:gd name="T0" fmla="*/ 11 w 11"/>
                <a:gd name="T1" fmla="*/ 3 h 8"/>
                <a:gd name="T2" fmla="*/ 7 w 11"/>
                <a:gd name="T3" fmla="*/ 0 h 8"/>
                <a:gd name="T4" fmla="*/ 0 w 11"/>
                <a:gd name="T5" fmla="*/ 5 h 8"/>
                <a:gd name="T6" fmla="*/ 3 w 11"/>
                <a:gd name="T7" fmla="*/ 7 h 8"/>
                <a:gd name="T8" fmla="*/ 11 w 11"/>
                <a:gd name="T9" fmla="*/ 3 h 8"/>
              </a:gdLst>
              <a:ahLst/>
              <a:cxnLst>
                <a:cxn ang="0">
                  <a:pos x="T0" y="T1"/>
                </a:cxn>
                <a:cxn ang="0">
                  <a:pos x="T2" y="T3"/>
                </a:cxn>
                <a:cxn ang="0">
                  <a:pos x="T4" y="T5"/>
                </a:cxn>
                <a:cxn ang="0">
                  <a:pos x="T6" y="T7"/>
                </a:cxn>
                <a:cxn ang="0">
                  <a:pos x="T8" y="T9"/>
                </a:cxn>
              </a:cxnLst>
              <a:rect l="0" t="0" r="r" b="b"/>
              <a:pathLst>
                <a:path w="11" h="8">
                  <a:moveTo>
                    <a:pt x="11" y="3"/>
                  </a:moveTo>
                  <a:cubicBezTo>
                    <a:pt x="11" y="1"/>
                    <a:pt x="10" y="0"/>
                    <a:pt x="7" y="0"/>
                  </a:cubicBezTo>
                  <a:cubicBezTo>
                    <a:pt x="4" y="0"/>
                    <a:pt x="0" y="2"/>
                    <a:pt x="0" y="5"/>
                  </a:cubicBezTo>
                  <a:cubicBezTo>
                    <a:pt x="0" y="5"/>
                    <a:pt x="2" y="6"/>
                    <a:pt x="3" y="7"/>
                  </a:cubicBezTo>
                  <a:cubicBezTo>
                    <a:pt x="6" y="8"/>
                    <a:pt x="10" y="6"/>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1" name="Freeform 36">
              <a:extLst>
                <a:ext uri="{FF2B5EF4-FFF2-40B4-BE49-F238E27FC236}">
                  <a16:creationId xmlns:a16="http://schemas.microsoft.com/office/drawing/2014/main" id="{3EB5AA43-588F-4F39-944A-7594CE5E59B5}"/>
                </a:ext>
              </a:extLst>
            </p:cNvPr>
            <p:cNvSpPr>
              <a:spLocks/>
            </p:cNvSpPr>
            <p:nvPr/>
          </p:nvSpPr>
          <p:spPr bwMode="auto">
            <a:xfrm>
              <a:off x="3716338" y="3784600"/>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2" name="Freeform 37">
              <a:extLst>
                <a:ext uri="{FF2B5EF4-FFF2-40B4-BE49-F238E27FC236}">
                  <a16:creationId xmlns:a16="http://schemas.microsoft.com/office/drawing/2014/main" id="{E625AC19-29B8-4550-B2EF-F88FB89AB7E8}"/>
                </a:ext>
              </a:extLst>
            </p:cNvPr>
            <p:cNvSpPr>
              <a:spLocks/>
            </p:cNvSpPr>
            <p:nvPr/>
          </p:nvSpPr>
          <p:spPr bwMode="auto">
            <a:xfrm>
              <a:off x="3703638" y="3760788"/>
              <a:ext cx="20638" cy="23812"/>
            </a:xfrm>
            <a:custGeom>
              <a:avLst/>
              <a:gdLst>
                <a:gd name="T0" fmla="*/ 6 w 11"/>
                <a:gd name="T1" fmla="*/ 0 h 12"/>
                <a:gd name="T2" fmla="*/ 4 w 11"/>
                <a:gd name="T3" fmla="*/ 1 h 12"/>
                <a:gd name="T4" fmla="*/ 3 w 11"/>
                <a:gd name="T5" fmla="*/ 9 h 12"/>
                <a:gd name="T6" fmla="*/ 8 w 11"/>
                <a:gd name="T7" fmla="*/ 12 h 12"/>
                <a:gd name="T8" fmla="*/ 10 w 11"/>
                <a:gd name="T9" fmla="*/ 8 h 12"/>
                <a:gd name="T10" fmla="*/ 6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6" y="0"/>
                  </a:moveTo>
                  <a:cubicBezTo>
                    <a:pt x="5" y="0"/>
                    <a:pt x="4" y="1"/>
                    <a:pt x="4" y="1"/>
                  </a:cubicBezTo>
                  <a:cubicBezTo>
                    <a:pt x="0" y="3"/>
                    <a:pt x="0" y="6"/>
                    <a:pt x="3" y="9"/>
                  </a:cubicBezTo>
                  <a:cubicBezTo>
                    <a:pt x="4" y="10"/>
                    <a:pt x="6" y="11"/>
                    <a:pt x="8" y="12"/>
                  </a:cubicBezTo>
                  <a:cubicBezTo>
                    <a:pt x="8" y="10"/>
                    <a:pt x="9" y="9"/>
                    <a:pt x="10" y="8"/>
                  </a:cubicBezTo>
                  <a:cubicBezTo>
                    <a:pt x="11" y="5"/>
                    <a:pt x="1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3" name="Freeform 38">
              <a:extLst>
                <a:ext uri="{FF2B5EF4-FFF2-40B4-BE49-F238E27FC236}">
                  <a16:creationId xmlns:a16="http://schemas.microsoft.com/office/drawing/2014/main" id="{3F085EDC-FFE7-4EDC-A5A0-139F37577AB5}"/>
                </a:ext>
              </a:extLst>
            </p:cNvPr>
            <p:cNvSpPr>
              <a:spLocks/>
            </p:cNvSpPr>
            <p:nvPr/>
          </p:nvSpPr>
          <p:spPr bwMode="auto">
            <a:xfrm>
              <a:off x="4205288" y="4479925"/>
              <a:ext cx="19050" cy="20637"/>
            </a:xfrm>
            <a:custGeom>
              <a:avLst/>
              <a:gdLst>
                <a:gd name="T0" fmla="*/ 5 w 10"/>
                <a:gd name="T1" fmla="*/ 0 h 11"/>
                <a:gd name="T2" fmla="*/ 3 w 10"/>
                <a:gd name="T3" fmla="*/ 3 h 11"/>
                <a:gd name="T4" fmla="*/ 5 w 10"/>
                <a:gd name="T5" fmla="*/ 11 h 11"/>
                <a:gd name="T6" fmla="*/ 7 w 10"/>
                <a:gd name="T7" fmla="*/ 11 h 11"/>
                <a:gd name="T8" fmla="*/ 7 w 10"/>
                <a:gd name="T9" fmla="*/ 3 h 11"/>
                <a:gd name="T10" fmla="*/ 5 w 10"/>
                <a:gd name="T11" fmla="*/ 0 h 11"/>
              </a:gdLst>
              <a:ahLst/>
              <a:cxnLst>
                <a:cxn ang="0">
                  <a:pos x="T0" y="T1"/>
                </a:cxn>
                <a:cxn ang="0">
                  <a:pos x="T2" y="T3"/>
                </a:cxn>
                <a:cxn ang="0">
                  <a:pos x="T4" y="T5"/>
                </a:cxn>
                <a:cxn ang="0">
                  <a:pos x="T6" y="T7"/>
                </a:cxn>
                <a:cxn ang="0">
                  <a:pos x="T8" y="T9"/>
                </a:cxn>
                <a:cxn ang="0">
                  <a:pos x="T10" y="T11"/>
                </a:cxn>
              </a:cxnLst>
              <a:rect l="0" t="0" r="r" b="b"/>
              <a:pathLst>
                <a:path w="10" h="11">
                  <a:moveTo>
                    <a:pt x="5" y="0"/>
                  </a:moveTo>
                  <a:cubicBezTo>
                    <a:pt x="4" y="2"/>
                    <a:pt x="3" y="3"/>
                    <a:pt x="3" y="3"/>
                  </a:cubicBezTo>
                  <a:cubicBezTo>
                    <a:pt x="3" y="6"/>
                    <a:pt x="0" y="9"/>
                    <a:pt x="5" y="11"/>
                  </a:cubicBezTo>
                  <a:cubicBezTo>
                    <a:pt x="5" y="11"/>
                    <a:pt x="6" y="11"/>
                    <a:pt x="7" y="11"/>
                  </a:cubicBezTo>
                  <a:cubicBezTo>
                    <a:pt x="10" y="8"/>
                    <a:pt x="8" y="5"/>
                    <a:pt x="7" y="3"/>
                  </a:cubicBezTo>
                  <a:cubicBezTo>
                    <a:pt x="7" y="2"/>
                    <a:pt x="6"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4" name="Freeform 39">
              <a:extLst>
                <a:ext uri="{FF2B5EF4-FFF2-40B4-BE49-F238E27FC236}">
                  <a16:creationId xmlns:a16="http://schemas.microsoft.com/office/drawing/2014/main" id="{DAC19AAB-53B1-4470-8D01-87A566F28D2E}"/>
                </a:ext>
              </a:extLst>
            </p:cNvPr>
            <p:cNvSpPr>
              <a:spLocks/>
            </p:cNvSpPr>
            <p:nvPr/>
          </p:nvSpPr>
          <p:spPr bwMode="auto">
            <a:xfrm>
              <a:off x="4438650" y="4537075"/>
              <a:ext cx="15875" cy="15875"/>
            </a:xfrm>
            <a:custGeom>
              <a:avLst/>
              <a:gdLst>
                <a:gd name="T0" fmla="*/ 0 w 8"/>
                <a:gd name="T1" fmla="*/ 5 h 8"/>
                <a:gd name="T2" fmla="*/ 4 w 8"/>
                <a:gd name="T3" fmla="*/ 8 h 8"/>
                <a:gd name="T4" fmla="*/ 8 w 8"/>
                <a:gd name="T5" fmla="*/ 5 h 8"/>
                <a:gd name="T6" fmla="*/ 5 w 8"/>
                <a:gd name="T7" fmla="*/ 1 h 8"/>
                <a:gd name="T8" fmla="*/ 0 w 8"/>
                <a:gd name="T9" fmla="*/ 5 h 8"/>
              </a:gdLst>
              <a:ahLst/>
              <a:cxnLst>
                <a:cxn ang="0">
                  <a:pos x="T0" y="T1"/>
                </a:cxn>
                <a:cxn ang="0">
                  <a:pos x="T2" y="T3"/>
                </a:cxn>
                <a:cxn ang="0">
                  <a:pos x="T4" y="T5"/>
                </a:cxn>
                <a:cxn ang="0">
                  <a:pos x="T6" y="T7"/>
                </a:cxn>
                <a:cxn ang="0">
                  <a:pos x="T8" y="T9"/>
                </a:cxn>
              </a:cxnLst>
              <a:rect l="0" t="0" r="r" b="b"/>
              <a:pathLst>
                <a:path w="8" h="8">
                  <a:moveTo>
                    <a:pt x="0" y="5"/>
                  </a:moveTo>
                  <a:cubicBezTo>
                    <a:pt x="0" y="6"/>
                    <a:pt x="1" y="7"/>
                    <a:pt x="4" y="8"/>
                  </a:cubicBezTo>
                  <a:cubicBezTo>
                    <a:pt x="6" y="8"/>
                    <a:pt x="8" y="7"/>
                    <a:pt x="8" y="5"/>
                  </a:cubicBezTo>
                  <a:cubicBezTo>
                    <a:pt x="8" y="4"/>
                    <a:pt x="7" y="2"/>
                    <a:pt x="5" y="1"/>
                  </a:cubicBezTo>
                  <a:cubicBezTo>
                    <a:pt x="4" y="0"/>
                    <a:pt x="0"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5" name="Freeform 40">
              <a:extLst>
                <a:ext uri="{FF2B5EF4-FFF2-40B4-BE49-F238E27FC236}">
                  <a16:creationId xmlns:a16="http://schemas.microsoft.com/office/drawing/2014/main" id="{90FA8050-E1EB-46AB-8992-7D18267B0568}"/>
                </a:ext>
              </a:extLst>
            </p:cNvPr>
            <p:cNvSpPr>
              <a:spLocks/>
            </p:cNvSpPr>
            <p:nvPr/>
          </p:nvSpPr>
          <p:spPr bwMode="auto">
            <a:xfrm>
              <a:off x="4041775" y="4516438"/>
              <a:ext cx="17463" cy="14287"/>
            </a:xfrm>
            <a:custGeom>
              <a:avLst/>
              <a:gdLst>
                <a:gd name="T0" fmla="*/ 0 w 9"/>
                <a:gd name="T1" fmla="*/ 5 h 7"/>
                <a:gd name="T2" fmla="*/ 1 w 9"/>
                <a:gd name="T3" fmla="*/ 6 h 7"/>
                <a:gd name="T4" fmla="*/ 8 w 9"/>
                <a:gd name="T5" fmla="*/ 3 h 7"/>
                <a:gd name="T6" fmla="*/ 9 w 9"/>
                <a:gd name="T7" fmla="*/ 1 h 7"/>
                <a:gd name="T8" fmla="*/ 5 w 9"/>
                <a:gd name="T9" fmla="*/ 1 h 7"/>
                <a:gd name="T10" fmla="*/ 0 w 9"/>
                <a:gd name="T11" fmla="*/ 5 h 7"/>
              </a:gdLst>
              <a:ahLst/>
              <a:cxnLst>
                <a:cxn ang="0">
                  <a:pos x="T0" y="T1"/>
                </a:cxn>
                <a:cxn ang="0">
                  <a:pos x="T2" y="T3"/>
                </a:cxn>
                <a:cxn ang="0">
                  <a:pos x="T4" y="T5"/>
                </a:cxn>
                <a:cxn ang="0">
                  <a:pos x="T6" y="T7"/>
                </a:cxn>
                <a:cxn ang="0">
                  <a:pos x="T8" y="T9"/>
                </a:cxn>
                <a:cxn ang="0">
                  <a:pos x="T10" y="T11"/>
                </a:cxn>
              </a:cxnLst>
              <a:rect l="0" t="0" r="r" b="b"/>
              <a:pathLst>
                <a:path w="9" h="7">
                  <a:moveTo>
                    <a:pt x="0" y="5"/>
                  </a:moveTo>
                  <a:cubicBezTo>
                    <a:pt x="0" y="5"/>
                    <a:pt x="1" y="6"/>
                    <a:pt x="1" y="6"/>
                  </a:cubicBezTo>
                  <a:cubicBezTo>
                    <a:pt x="5" y="7"/>
                    <a:pt x="7" y="5"/>
                    <a:pt x="8" y="3"/>
                  </a:cubicBezTo>
                  <a:cubicBezTo>
                    <a:pt x="9" y="3"/>
                    <a:pt x="9" y="2"/>
                    <a:pt x="9" y="1"/>
                  </a:cubicBezTo>
                  <a:cubicBezTo>
                    <a:pt x="8" y="1"/>
                    <a:pt x="6" y="0"/>
                    <a:pt x="5" y="1"/>
                  </a:cubicBezTo>
                  <a:cubicBezTo>
                    <a:pt x="3" y="2"/>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6" name="Freeform 41">
              <a:extLst>
                <a:ext uri="{FF2B5EF4-FFF2-40B4-BE49-F238E27FC236}">
                  <a16:creationId xmlns:a16="http://schemas.microsoft.com/office/drawing/2014/main" id="{0B63D30E-301A-4586-93B9-727852F59E0D}"/>
                </a:ext>
              </a:extLst>
            </p:cNvPr>
            <p:cNvSpPr>
              <a:spLocks/>
            </p:cNvSpPr>
            <p:nvPr/>
          </p:nvSpPr>
          <p:spPr bwMode="auto">
            <a:xfrm>
              <a:off x="5637213" y="3970338"/>
              <a:ext cx="22225" cy="7937"/>
            </a:xfrm>
            <a:custGeom>
              <a:avLst/>
              <a:gdLst>
                <a:gd name="T0" fmla="*/ 7 w 12"/>
                <a:gd name="T1" fmla="*/ 4 h 4"/>
                <a:gd name="T2" fmla="*/ 11 w 12"/>
                <a:gd name="T3" fmla="*/ 1 h 4"/>
                <a:gd name="T4" fmla="*/ 8 w 12"/>
                <a:gd name="T5" fmla="*/ 0 h 4"/>
                <a:gd name="T6" fmla="*/ 3 w 12"/>
                <a:gd name="T7" fmla="*/ 1 h 4"/>
                <a:gd name="T8" fmla="*/ 0 w 12"/>
                <a:gd name="T9" fmla="*/ 2 h 4"/>
                <a:gd name="T10" fmla="*/ 3 w 12"/>
                <a:gd name="T11" fmla="*/ 4 h 4"/>
                <a:gd name="T12" fmla="*/ 7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7" y="4"/>
                  </a:moveTo>
                  <a:cubicBezTo>
                    <a:pt x="9" y="3"/>
                    <a:pt x="12" y="3"/>
                    <a:pt x="11" y="1"/>
                  </a:cubicBezTo>
                  <a:cubicBezTo>
                    <a:pt x="11" y="1"/>
                    <a:pt x="9" y="1"/>
                    <a:pt x="8" y="0"/>
                  </a:cubicBezTo>
                  <a:cubicBezTo>
                    <a:pt x="6" y="0"/>
                    <a:pt x="4" y="0"/>
                    <a:pt x="3" y="1"/>
                  </a:cubicBezTo>
                  <a:cubicBezTo>
                    <a:pt x="2" y="1"/>
                    <a:pt x="1" y="2"/>
                    <a:pt x="0" y="2"/>
                  </a:cubicBezTo>
                  <a:cubicBezTo>
                    <a:pt x="1" y="3"/>
                    <a:pt x="2" y="4"/>
                    <a:pt x="3" y="4"/>
                  </a:cubicBezTo>
                  <a:cubicBezTo>
                    <a:pt x="4" y="4"/>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7" name="Freeform 42">
              <a:extLst>
                <a:ext uri="{FF2B5EF4-FFF2-40B4-BE49-F238E27FC236}">
                  <a16:creationId xmlns:a16="http://schemas.microsoft.com/office/drawing/2014/main" id="{E27E100F-A5C6-462D-8124-D934AF7C57B6}"/>
                </a:ext>
              </a:extLst>
            </p:cNvPr>
            <p:cNvSpPr>
              <a:spLocks/>
            </p:cNvSpPr>
            <p:nvPr/>
          </p:nvSpPr>
          <p:spPr bwMode="auto">
            <a:xfrm>
              <a:off x="4252913" y="3762375"/>
              <a:ext cx="15875" cy="9525"/>
            </a:xfrm>
            <a:custGeom>
              <a:avLst/>
              <a:gdLst>
                <a:gd name="T0" fmla="*/ 5 w 8"/>
                <a:gd name="T1" fmla="*/ 0 h 5"/>
                <a:gd name="T2" fmla="*/ 1 w 8"/>
                <a:gd name="T3" fmla="*/ 1 h 5"/>
                <a:gd name="T4" fmla="*/ 1 w 8"/>
                <a:gd name="T5" fmla="*/ 4 h 5"/>
                <a:gd name="T6" fmla="*/ 7 w 8"/>
                <a:gd name="T7" fmla="*/ 2 h 5"/>
                <a:gd name="T8" fmla="*/ 5 w 8"/>
                <a:gd name="T9" fmla="*/ 0 h 5"/>
              </a:gdLst>
              <a:ahLst/>
              <a:cxnLst>
                <a:cxn ang="0">
                  <a:pos x="T0" y="T1"/>
                </a:cxn>
                <a:cxn ang="0">
                  <a:pos x="T2" y="T3"/>
                </a:cxn>
                <a:cxn ang="0">
                  <a:pos x="T4" y="T5"/>
                </a:cxn>
                <a:cxn ang="0">
                  <a:pos x="T6" y="T7"/>
                </a:cxn>
                <a:cxn ang="0">
                  <a:pos x="T8" y="T9"/>
                </a:cxn>
              </a:cxnLst>
              <a:rect l="0" t="0" r="r" b="b"/>
              <a:pathLst>
                <a:path w="8" h="5">
                  <a:moveTo>
                    <a:pt x="5" y="0"/>
                  </a:moveTo>
                  <a:cubicBezTo>
                    <a:pt x="4" y="0"/>
                    <a:pt x="2" y="1"/>
                    <a:pt x="1" y="1"/>
                  </a:cubicBezTo>
                  <a:cubicBezTo>
                    <a:pt x="0" y="2"/>
                    <a:pt x="1" y="3"/>
                    <a:pt x="1" y="4"/>
                  </a:cubicBezTo>
                  <a:cubicBezTo>
                    <a:pt x="4" y="5"/>
                    <a:pt x="6" y="4"/>
                    <a:pt x="7" y="2"/>
                  </a:cubicBezTo>
                  <a:cubicBezTo>
                    <a:pt x="8" y="1"/>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8" name="Freeform 43">
              <a:extLst>
                <a:ext uri="{FF2B5EF4-FFF2-40B4-BE49-F238E27FC236}">
                  <a16:creationId xmlns:a16="http://schemas.microsoft.com/office/drawing/2014/main" id="{92B4F6CD-4D90-4D7F-BE46-E51413FDB44A}"/>
                </a:ext>
              </a:extLst>
            </p:cNvPr>
            <p:cNvSpPr>
              <a:spLocks/>
            </p:cNvSpPr>
            <p:nvPr/>
          </p:nvSpPr>
          <p:spPr bwMode="auto">
            <a:xfrm>
              <a:off x="4994275" y="3754438"/>
              <a:ext cx="15875" cy="7937"/>
            </a:xfrm>
            <a:custGeom>
              <a:avLst/>
              <a:gdLst>
                <a:gd name="T0" fmla="*/ 5 w 8"/>
                <a:gd name="T1" fmla="*/ 4 h 4"/>
                <a:gd name="T2" fmla="*/ 7 w 8"/>
                <a:gd name="T3" fmla="*/ 2 h 4"/>
                <a:gd name="T4" fmla="*/ 4 w 8"/>
                <a:gd name="T5" fmla="*/ 0 h 4"/>
                <a:gd name="T6" fmla="*/ 2 w 8"/>
                <a:gd name="T7" fmla="*/ 3 h 4"/>
                <a:gd name="T8" fmla="*/ 5 w 8"/>
                <a:gd name="T9" fmla="*/ 4 h 4"/>
              </a:gdLst>
              <a:ahLst/>
              <a:cxnLst>
                <a:cxn ang="0">
                  <a:pos x="T0" y="T1"/>
                </a:cxn>
                <a:cxn ang="0">
                  <a:pos x="T2" y="T3"/>
                </a:cxn>
                <a:cxn ang="0">
                  <a:pos x="T4" y="T5"/>
                </a:cxn>
                <a:cxn ang="0">
                  <a:pos x="T6" y="T7"/>
                </a:cxn>
                <a:cxn ang="0">
                  <a:pos x="T8" y="T9"/>
                </a:cxn>
              </a:cxnLst>
              <a:rect l="0" t="0" r="r" b="b"/>
              <a:pathLst>
                <a:path w="8" h="4">
                  <a:moveTo>
                    <a:pt x="5" y="4"/>
                  </a:moveTo>
                  <a:cubicBezTo>
                    <a:pt x="7" y="4"/>
                    <a:pt x="8" y="3"/>
                    <a:pt x="7" y="2"/>
                  </a:cubicBezTo>
                  <a:cubicBezTo>
                    <a:pt x="7" y="1"/>
                    <a:pt x="6" y="0"/>
                    <a:pt x="4" y="0"/>
                  </a:cubicBezTo>
                  <a:cubicBezTo>
                    <a:pt x="2" y="0"/>
                    <a:pt x="0" y="2"/>
                    <a:pt x="2" y="3"/>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59" name="Freeform 44">
              <a:extLst>
                <a:ext uri="{FF2B5EF4-FFF2-40B4-BE49-F238E27FC236}">
                  <a16:creationId xmlns:a16="http://schemas.microsoft.com/office/drawing/2014/main" id="{B41FBDE9-8B03-4A79-866E-D6C4A2CF6722}"/>
                </a:ext>
              </a:extLst>
            </p:cNvPr>
            <p:cNvSpPr>
              <a:spLocks/>
            </p:cNvSpPr>
            <p:nvPr/>
          </p:nvSpPr>
          <p:spPr bwMode="auto">
            <a:xfrm>
              <a:off x="1177925" y="44894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0" name="Freeform 45">
              <a:extLst>
                <a:ext uri="{FF2B5EF4-FFF2-40B4-BE49-F238E27FC236}">
                  <a16:creationId xmlns:a16="http://schemas.microsoft.com/office/drawing/2014/main" id="{0D4B52C0-44ED-47D7-9644-B00A202AB593}"/>
                </a:ext>
              </a:extLst>
            </p:cNvPr>
            <p:cNvSpPr>
              <a:spLocks/>
            </p:cNvSpPr>
            <p:nvPr/>
          </p:nvSpPr>
          <p:spPr bwMode="auto">
            <a:xfrm>
              <a:off x="1157288" y="4483100"/>
              <a:ext cx="20638" cy="12700"/>
            </a:xfrm>
            <a:custGeom>
              <a:avLst/>
              <a:gdLst>
                <a:gd name="T0" fmla="*/ 0 w 11"/>
                <a:gd name="T1" fmla="*/ 2 h 6"/>
                <a:gd name="T2" fmla="*/ 0 w 11"/>
                <a:gd name="T3" fmla="*/ 3 h 6"/>
                <a:gd name="T4" fmla="*/ 7 w 11"/>
                <a:gd name="T5" fmla="*/ 5 h 6"/>
                <a:gd name="T6" fmla="*/ 11 w 11"/>
                <a:gd name="T7" fmla="*/ 3 h 6"/>
                <a:gd name="T8" fmla="*/ 8 w 11"/>
                <a:gd name="T9" fmla="*/ 2 h 6"/>
                <a:gd name="T10" fmla="*/ 0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0" y="2"/>
                  </a:moveTo>
                  <a:cubicBezTo>
                    <a:pt x="0" y="2"/>
                    <a:pt x="0" y="3"/>
                    <a:pt x="0" y="3"/>
                  </a:cubicBezTo>
                  <a:cubicBezTo>
                    <a:pt x="1" y="6"/>
                    <a:pt x="4" y="5"/>
                    <a:pt x="7" y="5"/>
                  </a:cubicBezTo>
                  <a:cubicBezTo>
                    <a:pt x="8" y="4"/>
                    <a:pt x="10" y="4"/>
                    <a:pt x="11" y="3"/>
                  </a:cubicBezTo>
                  <a:cubicBezTo>
                    <a:pt x="10" y="3"/>
                    <a:pt x="9" y="2"/>
                    <a:pt x="8" y="2"/>
                  </a:cubicBezTo>
                  <a:cubicBezTo>
                    <a:pt x="5" y="1"/>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1" name="Freeform 46">
              <a:extLst>
                <a:ext uri="{FF2B5EF4-FFF2-40B4-BE49-F238E27FC236}">
                  <a16:creationId xmlns:a16="http://schemas.microsoft.com/office/drawing/2014/main" id="{CD563946-BBFD-459B-A7F0-615647AFDA5E}"/>
                </a:ext>
              </a:extLst>
            </p:cNvPr>
            <p:cNvSpPr>
              <a:spLocks/>
            </p:cNvSpPr>
            <p:nvPr/>
          </p:nvSpPr>
          <p:spPr bwMode="auto">
            <a:xfrm>
              <a:off x="4741863" y="3779838"/>
              <a:ext cx="12700" cy="9525"/>
            </a:xfrm>
            <a:custGeom>
              <a:avLst/>
              <a:gdLst>
                <a:gd name="T0" fmla="*/ 6 w 6"/>
                <a:gd name="T1" fmla="*/ 2 h 5"/>
                <a:gd name="T2" fmla="*/ 4 w 6"/>
                <a:gd name="T3" fmla="*/ 0 h 5"/>
                <a:gd name="T4" fmla="*/ 1 w 6"/>
                <a:gd name="T5" fmla="*/ 2 h 5"/>
                <a:gd name="T6" fmla="*/ 2 w 6"/>
                <a:gd name="T7" fmla="*/ 4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1"/>
                    <a:pt x="5" y="0"/>
                    <a:pt x="4" y="0"/>
                  </a:cubicBezTo>
                  <a:cubicBezTo>
                    <a:pt x="3" y="0"/>
                    <a:pt x="1" y="1"/>
                    <a:pt x="1" y="2"/>
                  </a:cubicBezTo>
                  <a:cubicBezTo>
                    <a:pt x="0" y="3"/>
                    <a:pt x="1" y="4"/>
                    <a:pt x="2" y="4"/>
                  </a:cubicBezTo>
                  <a:cubicBezTo>
                    <a:pt x="5" y="5"/>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2" name="Freeform 47">
              <a:extLst>
                <a:ext uri="{FF2B5EF4-FFF2-40B4-BE49-F238E27FC236}">
                  <a16:creationId xmlns:a16="http://schemas.microsoft.com/office/drawing/2014/main" id="{30FEFF6D-3CDC-4938-94A7-2B82617F62F0}"/>
                </a:ext>
              </a:extLst>
            </p:cNvPr>
            <p:cNvSpPr>
              <a:spLocks/>
            </p:cNvSpPr>
            <p:nvPr/>
          </p:nvSpPr>
          <p:spPr bwMode="auto">
            <a:xfrm>
              <a:off x="5319713" y="3868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3" name="Freeform 48">
              <a:extLst>
                <a:ext uri="{FF2B5EF4-FFF2-40B4-BE49-F238E27FC236}">
                  <a16:creationId xmlns:a16="http://schemas.microsoft.com/office/drawing/2014/main" id="{031BB044-5DB0-49F5-8D9B-4C693FB02D07}"/>
                </a:ext>
              </a:extLst>
            </p:cNvPr>
            <p:cNvSpPr>
              <a:spLocks/>
            </p:cNvSpPr>
            <p:nvPr/>
          </p:nvSpPr>
          <p:spPr bwMode="auto">
            <a:xfrm>
              <a:off x="5319713" y="3851275"/>
              <a:ext cx="11113" cy="17462"/>
            </a:xfrm>
            <a:custGeom>
              <a:avLst/>
              <a:gdLst>
                <a:gd name="T0" fmla="*/ 4 w 6"/>
                <a:gd name="T1" fmla="*/ 0 h 9"/>
                <a:gd name="T2" fmla="*/ 2 w 6"/>
                <a:gd name="T3" fmla="*/ 0 h 9"/>
                <a:gd name="T4" fmla="*/ 0 w 6"/>
                <a:gd name="T5" fmla="*/ 9 h 9"/>
                <a:gd name="T6" fmla="*/ 5 w 6"/>
                <a:gd name="T7" fmla="*/ 1 h 9"/>
                <a:gd name="T8" fmla="*/ 4 w 6"/>
                <a:gd name="T9" fmla="*/ 0 h 9"/>
              </a:gdLst>
              <a:ahLst/>
              <a:cxnLst>
                <a:cxn ang="0">
                  <a:pos x="T0" y="T1"/>
                </a:cxn>
                <a:cxn ang="0">
                  <a:pos x="T2" y="T3"/>
                </a:cxn>
                <a:cxn ang="0">
                  <a:pos x="T4" y="T5"/>
                </a:cxn>
                <a:cxn ang="0">
                  <a:pos x="T6" y="T7"/>
                </a:cxn>
                <a:cxn ang="0">
                  <a:pos x="T8" y="T9"/>
                </a:cxn>
              </a:cxnLst>
              <a:rect l="0" t="0" r="r" b="b"/>
              <a:pathLst>
                <a:path w="6" h="9">
                  <a:moveTo>
                    <a:pt x="4" y="0"/>
                  </a:moveTo>
                  <a:cubicBezTo>
                    <a:pt x="4" y="0"/>
                    <a:pt x="3" y="0"/>
                    <a:pt x="2" y="0"/>
                  </a:cubicBezTo>
                  <a:cubicBezTo>
                    <a:pt x="0" y="3"/>
                    <a:pt x="0" y="6"/>
                    <a:pt x="0" y="9"/>
                  </a:cubicBezTo>
                  <a:cubicBezTo>
                    <a:pt x="2" y="6"/>
                    <a:pt x="6" y="4"/>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2048" name="Freeform 49">
              <a:extLst>
                <a:ext uri="{FF2B5EF4-FFF2-40B4-BE49-F238E27FC236}">
                  <a16:creationId xmlns:a16="http://schemas.microsoft.com/office/drawing/2014/main" id="{E18F8573-A409-4237-A412-EE1828F92CFA}"/>
                </a:ext>
              </a:extLst>
            </p:cNvPr>
            <p:cNvSpPr>
              <a:spLocks/>
            </p:cNvSpPr>
            <p:nvPr/>
          </p:nvSpPr>
          <p:spPr bwMode="auto">
            <a:xfrm>
              <a:off x="5199063" y="3843338"/>
              <a:ext cx="14288" cy="9525"/>
            </a:xfrm>
            <a:custGeom>
              <a:avLst/>
              <a:gdLst>
                <a:gd name="T0" fmla="*/ 1 w 7"/>
                <a:gd name="T1" fmla="*/ 2 h 5"/>
                <a:gd name="T2" fmla="*/ 2 w 7"/>
                <a:gd name="T3" fmla="*/ 5 h 5"/>
                <a:gd name="T4" fmla="*/ 6 w 7"/>
                <a:gd name="T5" fmla="*/ 3 h 5"/>
                <a:gd name="T6" fmla="*/ 4 w 7"/>
                <a:gd name="T7" fmla="*/ 1 h 5"/>
                <a:gd name="T8" fmla="*/ 1 w 7"/>
                <a:gd name="T9" fmla="*/ 2 h 5"/>
              </a:gdLst>
              <a:ahLst/>
              <a:cxnLst>
                <a:cxn ang="0">
                  <a:pos x="T0" y="T1"/>
                </a:cxn>
                <a:cxn ang="0">
                  <a:pos x="T2" y="T3"/>
                </a:cxn>
                <a:cxn ang="0">
                  <a:pos x="T4" y="T5"/>
                </a:cxn>
                <a:cxn ang="0">
                  <a:pos x="T6" y="T7"/>
                </a:cxn>
                <a:cxn ang="0">
                  <a:pos x="T8" y="T9"/>
                </a:cxn>
              </a:cxnLst>
              <a:rect l="0" t="0" r="r" b="b"/>
              <a:pathLst>
                <a:path w="7" h="5">
                  <a:moveTo>
                    <a:pt x="1" y="2"/>
                  </a:moveTo>
                  <a:cubicBezTo>
                    <a:pt x="0" y="3"/>
                    <a:pt x="1" y="4"/>
                    <a:pt x="2" y="5"/>
                  </a:cubicBezTo>
                  <a:cubicBezTo>
                    <a:pt x="4" y="4"/>
                    <a:pt x="5" y="3"/>
                    <a:pt x="6" y="3"/>
                  </a:cubicBezTo>
                  <a:cubicBezTo>
                    <a:pt x="7" y="2"/>
                    <a:pt x="6" y="0"/>
                    <a:pt x="4" y="1"/>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5" name="文本框 4">
            <a:extLst>
              <a:ext uri="{FF2B5EF4-FFF2-40B4-BE49-F238E27FC236}">
                <a16:creationId xmlns:a16="http://schemas.microsoft.com/office/drawing/2014/main" id="{F94D2B24-BCA5-44CD-A3E5-97D8D3AD1E6E}"/>
              </a:ext>
            </a:extLst>
          </p:cNvPr>
          <p:cNvSpPr txBox="1"/>
          <p:nvPr/>
        </p:nvSpPr>
        <p:spPr>
          <a:xfrm>
            <a:off x="1228166" y="4354557"/>
            <a:ext cx="44902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乔治白</a:t>
            </a:r>
            <a:r>
              <a:rPr kumimoji="0" lang="en-US" altLang="zh-CN"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a:t>
            </a:r>
            <a:r>
              <a:rPr kumimoji="0" lang="zh-CN" alt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品牌定制调研</a:t>
            </a:r>
            <a:endParaRPr kumimoji="0" 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endParaRPr>
          </a:p>
        </p:txBody>
      </p:sp>
      <p:sp>
        <p:nvSpPr>
          <p:cNvPr id="18" name="直角三角形 17">
            <a:extLst>
              <a:ext uri="{FF2B5EF4-FFF2-40B4-BE49-F238E27FC236}">
                <a16:creationId xmlns:a16="http://schemas.microsoft.com/office/drawing/2014/main" id="{57AE82AF-539C-4603-9825-354E28FAAC98}"/>
              </a:ext>
            </a:extLst>
          </p:cNvPr>
          <p:cNvSpPr/>
          <p:nvPr/>
        </p:nvSpPr>
        <p:spPr>
          <a:xfrm flipH="1">
            <a:off x="7147560" y="1403370"/>
            <a:ext cx="5044440" cy="5448142"/>
          </a:xfrm>
          <a:prstGeom prst="rtTriangle">
            <a:avLst/>
          </a:prstGeom>
          <a:gradFill flip="none" rotWithShape="1">
            <a:gsLst>
              <a:gs pos="23000">
                <a:schemeClr val="tx1"/>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pic>
        <p:nvPicPr>
          <p:cNvPr id="66" name="图片 65">
            <a:extLst>
              <a:ext uri="{FF2B5EF4-FFF2-40B4-BE49-F238E27FC236}">
                <a16:creationId xmlns:a16="http://schemas.microsoft.com/office/drawing/2014/main" id="{8B4F3F14-2DB5-5944-0078-A508079D84E9}"/>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Effect>
                      <a14:brightnessContrast bright="26000"/>
                    </a14:imgEffect>
                  </a14:imgLayer>
                </a14:imgProps>
              </a:ext>
              <a:ext uri="{28A0092B-C50C-407E-A947-70E740481C1C}">
                <a14:useLocalDpi xmlns:a14="http://schemas.microsoft.com/office/drawing/2010/main"/>
              </a:ext>
            </a:extLst>
          </a:blip>
          <a:srcRect t="12329" b="6343"/>
          <a:stretch>
            <a:fillRect/>
          </a:stretch>
        </p:blipFill>
        <p:spPr>
          <a:xfrm flipH="1">
            <a:off x="5428944" y="0"/>
            <a:ext cx="5619506" cy="6858000"/>
          </a:xfrm>
          <a:custGeom>
            <a:avLst/>
            <a:gdLst>
              <a:gd name="connsiteX0" fmla="*/ 5619506 w 5619506"/>
              <a:gd name="connsiteY0" fmla="*/ 0 h 6858000"/>
              <a:gd name="connsiteX1" fmla="*/ 0 w 5619506"/>
              <a:gd name="connsiteY1" fmla="*/ 0 h 6858000"/>
              <a:gd name="connsiteX2" fmla="*/ 0 w 5619506"/>
              <a:gd name="connsiteY2" fmla="*/ 6858000 h 6858000"/>
              <a:gd name="connsiteX3" fmla="*/ 5619506 w 561950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19506" h="6858000">
                <a:moveTo>
                  <a:pt x="5619506" y="0"/>
                </a:moveTo>
                <a:lnTo>
                  <a:pt x="0" y="0"/>
                </a:lnTo>
                <a:lnTo>
                  <a:pt x="0" y="6858000"/>
                </a:lnTo>
                <a:lnTo>
                  <a:pt x="5619506" y="6858000"/>
                </a:lnTo>
                <a:close/>
              </a:path>
            </a:pathLst>
          </a:custGeom>
        </p:spPr>
      </p:pic>
      <p:pic>
        <p:nvPicPr>
          <p:cNvPr id="2052" name="Picture 4">
            <a:extLst>
              <a:ext uri="{FF2B5EF4-FFF2-40B4-BE49-F238E27FC236}">
                <a16:creationId xmlns:a16="http://schemas.microsoft.com/office/drawing/2014/main" id="{2DA3E225-7C5E-489B-8DB4-178C4B299338}"/>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9612286" y="235089"/>
            <a:ext cx="2395570" cy="179667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C30736D3-4F09-49DD-8584-AB44EE39AA6B}"/>
              </a:ext>
            </a:extLst>
          </p:cNvPr>
          <p:cNvSpPr txBox="1"/>
          <p:nvPr/>
        </p:nvSpPr>
        <p:spPr>
          <a:xfrm>
            <a:off x="59441" y="1110127"/>
            <a:ext cx="1062101" cy="26468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rPr>
              <a:t>定</a:t>
            </a:r>
            <a:endParaRPr kumimoji="0" lang="en-US" sz="166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endParaRPr>
          </a:p>
        </p:txBody>
      </p:sp>
      <p:sp>
        <p:nvSpPr>
          <p:cNvPr id="9" name="文本框 8">
            <a:extLst>
              <a:ext uri="{FF2B5EF4-FFF2-40B4-BE49-F238E27FC236}">
                <a16:creationId xmlns:a16="http://schemas.microsoft.com/office/drawing/2014/main" id="{46512AF9-66E9-49F5-9A69-AA7EFE44EA24}"/>
              </a:ext>
            </a:extLst>
          </p:cNvPr>
          <p:cNvSpPr txBox="1"/>
          <p:nvPr/>
        </p:nvSpPr>
        <p:spPr>
          <a:xfrm>
            <a:off x="1122489" y="-51949"/>
            <a:ext cx="1062101" cy="37702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rPr>
              <a:t>制</a:t>
            </a:r>
            <a:endParaRPr kumimoji="0" lang="en-US" sz="23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endParaRPr>
          </a:p>
        </p:txBody>
      </p:sp>
      <p:sp>
        <p:nvSpPr>
          <p:cNvPr id="10" name="文本框 9">
            <a:extLst>
              <a:ext uri="{FF2B5EF4-FFF2-40B4-BE49-F238E27FC236}">
                <a16:creationId xmlns:a16="http://schemas.microsoft.com/office/drawing/2014/main" id="{2BA4043C-EEC0-4B58-BF09-2C82BEDE2058}"/>
              </a:ext>
            </a:extLst>
          </p:cNvPr>
          <p:cNvSpPr txBox="1"/>
          <p:nvPr/>
        </p:nvSpPr>
        <p:spPr>
          <a:xfrm>
            <a:off x="2537437" y="128388"/>
            <a:ext cx="1062101" cy="37702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3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rPr>
              <a:t>西</a:t>
            </a:r>
            <a:endParaRPr kumimoji="0" lang="en-US" sz="23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endParaRPr>
          </a:p>
        </p:txBody>
      </p:sp>
      <p:sp>
        <p:nvSpPr>
          <p:cNvPr id="11" name="文本框 10">
            <a:extLst>
              <a:ext uri="{FF2B5EF4-FFF2-40B4-BE49-F238E27FC236}">
                <a16:creationId xmlns:a16="http://schemas.microsoft.com/office/drawing/2014/main" id="{76664D04-A395-42B7-A17C-D29B19543D51}"/>
              </a:ext>
            </a:extLst>
          </p:cNvPr>
          <p:cNvSpPr txBox="1"/>
          <p:nvPr/>
        </p:nvSpPr>
        <p:spPr>
          <a:xfrm>
            <a:off x="4278351" y="810264"/>
            <a:ext cx="1062101" cy="31547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9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rPr>
              <a:t>服</a:t>
            </a:r>
            <a:endParaRPr kumimoji="0" lang="en-US" sz="199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mn-lt"/>
            </a:endParaRPr>
          </a:p>
        </p:txBody>
      </p:sp>
      <p:sp>
        <p:nvSpPr>
          <p:cNvPr id="72" name="文本框 71">
            <a:extLst>
              <a:ext uri="{FF2B5EF4-FFF2-40B4-BE49-F238E27FC236}">
                <a16:creationId xmlns:a16="http://schemas.microsoft.com/office/drawing/2014/main" id="{F67C839B-3699-446E-ADA7-D0FB4A22F70A}"/>
              </a:ext>
            </a:extLst>
          </p:cNvPr>
          <p:cNvSpPr txBox="1"/>
          <p:nvPr/>
        </p:nvSpPr>
        <p:spPr>
          <a:xfrm>
            <a:off x="935854" y="3397718"/>
            <a:ext cx="3392275" cy="369332"/>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300" normalizeH="0" baseline="0" noProof="0" dirty="0">
                <a:ln>
                  <a:noFill/>
                </a:ln>
                <a:solidFill>
                  <a:prstClr val="white">
                    <a:lumMod val="75000"/>
                  </a:prstClr>
                </a:solidFill>
                <a:effectLst/>
                <a:uLnTx/>
                <a:uFillTx/>
                <a:latin typeface="HarmonyOS Sans SC"/>
                <a:ea typeface="思源黑体 CN Medium"/>
                <a:cs typeface="+mn-ea"/>
                <a:sym typeface="+mn-lt"/>
              </a:rPr>
              <a:t>FASHION CUSTOMIZED</a:t>
            </a:r>
          </a:p>
        </p:txBody>
      </p:sp>
      <p:grpSp>
        <p:nvGrpSpPr>
          <p:cNvPr id="2062" name="组合 2061">
            <a:extLst>
              <a:ext uri="{FF2B5EF4-FFF2-40B4-BE49-F238E27FC236}">
                <a16:creationId xmlns:a16="http://schemas.microsoft.com/office/drawing/2014/main" id="{5A600491-7306-42CE-BBCC-52B494F4422B}"/>
              </a:ext>
            </a:extLst>
          </p:cNvPr>
          <p:cNvGrpSpPr/>
          <p:nvPr/>
        </p:nvGrpSpPr>
        <p:grpSpPr>
          <a:xfrm>
            <a:off x="1454663" y="6137601"/>
            <a:ext cx="9282674" cy="338554"/>
            <a:chOff x="1398086" y="6137601"/>
            <a:chExt cx="9282674" cy="338554"/>
          </a:xfrm>
        </p:grpSpPr>
        <p:sp>
          <p:nvSpPr>
            <p:cNvPr id="80" name="文本框 79">
              <a:extLst>
                <a:ext uri="{FF2B5EF4-FFF2-40B4-BE49-F238E27FC236}">
                  <a16:creationId xmlns:a16="http://schemas.microsoft.com/office/drawing/2014/main" id="{0DCB6E7B-004C-47B6-96D9-39F00BD38D24}"/>
                </a:ext>
              </a:extLst>
            </p:cNvPr>
            <p:cNvSpPr txBox="1"/>
            <p:nvPr/>
          </p:nvSpPr>
          <p:spPr>
            <a:xfrm>
              <a:off x="2720913" y="6137601"/>
              <a:ext cx="663702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solidFill>
                  <a:effectLst/>
                  <a:uLnTx/>
                  <a:uFillTx/>
                  <a:latin typeface="HarmonyOS Sans SC"/>
                  <a:ea typeface="思源黑体 CN Medium"/>
                  <a:cs typeface="+mn-ea"/>
                  <a:sym typeface="+mn-lt"/>
                </a:rPr>
                <a:t>自创立以来乔治白始终专注定制领域，并领跑行业</a:t>
              </a:r>
            </a:p>
          </p:txBody>
        </p:sp>
        <p:cxnSp>
          <p:nvCxnSpPr>
            <p:cNvPr id="2061" name="直接连接符 2060">
              <a:extLst>
                <a:ext uri="{FF2B5EF4-FFF2-40B4-BE49-F238E27FC236}">
                  <a16:creationId xmlns:a16="http://schemas.microsoft.com/office/drawing/2014/main" id="{EBA27398-C9F8-4A3E-B25B-73882CF460C7}"/>
                </a:ext>
              </a:extLst>
            </p:cNvPr>
            <p:cNvCxnSpPr/>
            <p:nvPr/>
          </p:nvCxnSpPr>
          <p:spPr>
            <a:xfrm>
              <a:off x="1398086" y="6322267"/>
              <a:ext cx="17083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A29E3ADD-A3B6-4BAC-B2EC-6F61056A992A}"/>
                </a:ext>
              </a:extLst>
            </p:cNvPr>
            <p:cNvCxnSpPr/>
            <p:nvPr/>
          </p:nvCxnSpPr>
          <p:spPr>
            <a:xfrm>
              <a:off x="8972366" y="6322267"/>
              <a:ext cx="17083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92" name="图片 91">
            <a:extLst>
              <a:ext uri="{FF2B5EF4-FFF2-40B4-BE49-F238E27FC236}">
                <a16:creationId xmlns:a16="http://schemas.microsoft.com/office/drawing/2014/main" id="{51A313CC-C2BD-4ACA-938C-5822F9099A7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405133">
            <a:off x="-394231" y="-258073"/>
            <a:ext cx="6078943" cy="6090205"/>
          </a:xfrm>
          <a:custGeom>
            <a:avLst/>
            <a:gdLst>
              <a:gd name="connsiteX0" fmla="*/ 0 w 6078943"/>
              <a:gd name="connsiteY0" fmla="*/ 503687 h 6090205"/>
              <a:gd name="connsiteX1" fmla="*/ 2885154 w 6078943"/>
              <a:gd name="connsiteY1" fmla="*/ 162093 h 6090205"/>
              <a:gd name="connsiteX2" fmla="*/ 6078943 w 6078943"/>
              <a:gd name="connsiteY2" fmla="*/ 0 h 6090205"/>
              <a:gd name="connsiteX3" fmla="*/ 6078943 w 6078943"/>
              <a:gd name="connsiteY3" fmla="*/ 6090205 h 6090205"/>
              <a:gd name="connsiteX4" fmla="*/ 661427 w 6078943"/>
              <a:gd name="connsiteY4" fmla="*/ 6090205 h 6090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943" h="6090205">
                <a:moveTo>
                  <a:pt x="0" y="503687"/>
                </a:moveTo>
                <a:lnTo>
                  <a:pt x="2885154" y="162093"/>
                </a:lnTo>
                <a:lnTo>
                  <a:pt x="6078943" y="0"/>
                </a:lnTo>
                <a:lnTo>
                  <a:pt x="6078943" y="6090205"/>
                </a:lnTo>
                <a:lnTo>
                  <a:pt x="661427" y="6090205"/>
                </a:lnTo>
                <a:close/>
              </a:path>
            </a:pathLst>
          </a:custGeom>
        </p:spPr>
      </p:pic>
      <p:pic>
        <p:nvPicPr>
          <p:cNvPr id="68" name="图片 67">
            <a:extLst>
              <a:ext uri="{FF2B5EF4-FFF2-40B4-BE49-F238E27FC236}">
                <a16:creationId xmlns:a16="http://schemas.microsoft.com/office/drawing/2014/main" id="{24ED75A3-FBDA-9170-EB45-7FA7E7B59499}"/>
              </a:ext>
            </a:extLst>
          </p:cNvPr>
          <p:cNvPicPr>
            <a:picLocks noChangeAspect="1"/>
          </p:cNvPicPr>
          <p:nvPr/>
        </p:nvPicPr>
        <p:blipFill>
          <a:blip r:embed="rId8" cstate="screen">
            <a:extLst>
              <a:ext uri="{28A0092B-C50C-407E-A947-70E740481C1C}">
                <a14:useLocalDpi xmlns:a14="http://schemas.microsoft.com/office/drawing/2010/main"/>
              </a:ext>
            </a:extLst>
          </a:blip>
          <a:srcRect r="50000" b="50000"/>
          <a:stretch>
            <a:fillRect/>
          </a:stretch>
        </p:blipFill>
        <p:spPr>
          <a:xfrm>
            <a:off x="10758460" y="5424460"/>
            <a:ext cx="1433541" cy="1433540"/>
          </a:xfrm>
          <a:custGeom>
            <a:avLst/>
            <a:gdLst>
              <a:gd name="connsiteX0" fmla="*/ 0 w 1433541"/>
              <a:gd name="connsiteY0" fmla="*/ 0 h 1433540"/>
              <a:gd name="connsiteX1" fmla="*/ 1433541 w 1433541"/>
              <a:gd name="connsiteY1" fmla="*/ 0 h 1433540"/>
              <a:gd name="connsiteX2" fmla="*/ 1433541 w 1433541"/>
              <a:gd name="connsiteY2" fmla="*/ 1433540 h 1433540"/>
              <a:gd name="connsiteX3" fmla="*/ 0 w 1433541"/>
              <a:gd name="connsiteY3" fmla="*/ 1433540 h 1433540"/>
            </a:gdLst>
            <a:ahLst/>
            <a:cxnLst>
              <a:cxn ang="0">
                <a:pos x="connsiteX0" y="connsiteY0"/>
              </a:cxn>
              <a:cxn ang="0">
                <a:pos x="connsiteX1" y="connsiteY1"/>
              </a:cxn>
              <a:cxn ang="0">
                <a:pos x="connsiteX2" y="connsiteY2"/>
              </a:cxn>
              <a:cxn ang="0">
                <a:pos x="connsiteX3" y="connsiteY3"/>
              </a:cxn>
            </a:cxnLst>
            <a:rect l="l" t="t" r="r" b="b"/>
            <a:pathLst>
              <a:path w="1433541" h="1433540">
                <a:moveTo>
                  <a:pt x="0" y="0"/>
                </a:moveTo>
                <a:lnTo>
                  <a:pt x="1433541" y="0"/>
                </a:lnTo>
                <a:lnTo>
                  <a:pt x="1433541" y="1433540"/>
                </a:lnTo>
                <a:lnTo>
                  <a:pt x="0" y="1433540"/>
                </a:lnTo>
                <a:close/>
              </a:path>
            </a:pathLst>
          </a:custGeom>
        </p:spPr>
      </p:pic>
      <p:pic>
        <p:nvPicPr>
          <p:cNvPr id="70" name="图片 69">
            <a:extLst>
              <a:ext uri="{FF2B5EF4-FFF2-40B4-BE49-F238E27FC236}">
                <a16:creationId xmlns:a16="http://schemas.microsoft.com/office/drawing/2014/main" id="{810FCCCF-E15B-ED1C-7C09-ABDA600312D2}"/>
              </a:ext>
            </a:extLst>
          </p:cNvPr>
          <p:cNvPicPr>
            <a:picLocks noChangeAspect="1"/>
          </p:cNvPicPr>
          <p:nvPr/>
        </p:nvPicPr>
        <p:blipFill>
          <a:blip r:embed="rId8" cstate="screen">
            <a:extLst>
              <a:ext uri="{28A0092B-C50C-407E-A947-70E740481C1C}">
                <a14:useLocalDpi xmlns:a14="http://schemas.microsoft.com/office/drawing/2010/main"/>
              </a:ext>
            </a:extLst>
          </a:blip>
          <a:srcRect l="46753" t="43940"/>
          <a:stretch>
            <a:fillRect/>
          </a:stretch>
        </p:blipFill>
        <p:spPr>
          <a:xfrm>
            <a:off x="0" y="0"/>
            <a:ext cx="1431585" cy="1507199"/>
          </a:xfrm>
          <a:custGeom>
            <a:avLst/>
            <a:gdLst>
              <a:gd name="connsiteX0" fmla="*/ 0 w 1431585"/>
              <a:gd name="connsiteY0" fmla="*/ 0 h 1507199"/>
              <a:gd name="connsiteX1" fmla="*/ 1431585 w 1431585"/>
              <a:gd name="connsiteY1" fmla="*/ 0 h 1507199"/>
              <a:gd name="connsiteX2" fmla="*/ 1431585 w 1431585"/>
              <a:gd name="connsiteY2" fmla="*/ 1507199 h 1507199"/>
              <a:gd name="connsiteX3" fmla="*/ 0 w 1431585"/>
              <a:gd name="connsiteY3" fmla="*/ 1507199 h 1507199"/>
            </a:gdLst>
            <a:ahLst/>
            <a:cxnLst>
              <a:cxn ang="0">
                <a:pos x="connsiteX0" y="connsiteY0"/>
              </a:cxn>
              <a:cxn ang="0">
                <a:pos x="connsiteX1" y="connsiteY1"/>
              </a:cxn>
              <a:cxn ang="0">
                <a:pos x="connsiteX2" y="connsiteY2"/>
              </a:cxn>
              <a:cxn ang="0">
                <a:pos x="connsiteX3" y="connsiteY3"/>
              </a:cxn>
            </a:cxnLst>
            <a:rect l="l" t="t" r="r" b="b"/>
            <a:pathLst>
              <a:path w="1431585" h="1507199">
                <a:moveTo>
                  <a:pt x="0" y="0"/>
                </a:moveTo>
                <a:lnTo>
                  <a:pt x="1431585" y="0"/>
                </a:lnTo>
                <a:lnTo>
                  <a:pt x="1431585" y="1507199"/>
                </a:lnTo>
                <a:lnTo>
                  <a:pt x="0" y="1507199"/>
                </a:lnTo>
                <a:close/>
              </a:path>
            </a:pathLst>
          </a:custGeom>
        </p:spPr>
      </p:pic>
    </p:spTree>
    <p:extLst>
      <p:ext uri="{BB962C8B-B14F-4D97-AF65-F5344CB8AC3E}">
        <p14:creationId xmlns:p14="http://schemas.microsoft.com/office/powerpoint/2010/main" val="1642299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BB13AAE3-E903-4F99-AB12-ABA5C2062AE7}"/>
              </a:ext>
            </a:extLst>
          </p:cNvPr>
          <p:cNvSpPr/>
          <p:nvPr/>
        </p:nvSpPr>
        <p:spPr>
          <a:xfrm>
            <a:off x="1011716" y="2158137"/>
            <a:ext cx="589707" cy="635000"/>
          </a:xfrm>
          <a:custGeom>
            <a:avLst/>
            <a:gdLst/>
            <a:ahLst/>
            <a:cxnLst>
              <a:cxn ang="0">
                <a:pos x="wd2" y="hd2"/>
              </a:cxn>
              <a:cxn ang="5400000">
                <a:pos x="wd2" y="hd2"/>
              </a:cxn>
              <a:cxn ang="10800000">
                <a:pos x="wd2" y="hd2"/>
              </a:cxn>
              <a:cxn ang="16200000">
                <a:pos x="wd2" y="hd2"/>
              </a:cxn>
            </a:cxnLst>
            <a:rect l="0" t="0" r="r" b="b"/>
            <a:pathLst>
              <a:path w="21540" h="21558" extrusionOk="0">
                <a:moveTo>
                  <a:pt x="9944" y="0"/>
                </a:moveTo>
                <a:cubicBezTo>
                  <a:pt x="9666" y="0"/>
                  <a:pt x="9386" y="56"/>
                  <a:pt x="9128" y="168"/>
                </a:cubicBezTo>
                <a:cubicBezTo>
                  <a:pt x="8925" y="256"/>
                  <a:pt x="8742" y="375"/>
                  <a:pt x="8583" y="523"/>
                </a:cubicBezTo>
                <a:cubicBezTo>
                  <a:pt x="8424" y="670"/>
                  <a:pt x="8296" y="840"/>
                  <a:pt x="8201" y="1029"/>
                </a:cubicBezTo>
                <a:cubicBezTo>
                  <a:pt x="7961" y="1508"/>
                  <a:pt x="7961" y="2062"/>
                  <a:pt x="8201" y="2541"/>
                </a:cubicBezTo>
                <a:cubicBezTo>
                  <a:pt x="8278" y="2689"/>
                  <a:pt x="8405" y="2847"/>
                  <a:pt x="8587" y="3036"/>
                </a:cubicBezTo>
                <a:cubicBezTo>
                  <a:pt x="8769" y="3224"/>
                  <a:pt x="9008" y="3443"/>
                  <a:pt x="9304" y="3718"/>
                </a:cubicBezTo>
                <a:lnTo>
                  <a:pt x="16901" y="10778"/>
                </a:lnTo>
                <a:lnTo>
                  <a:pt x="9304" y="17838"/>
                </a:lnTo>
                <a:cubicBezTo>
                  <a:pt x="9008" y="18114"/>
                  <a:pt x="8769" y="18332"/>
                  <a:pt x="8587" y="18521"/>
                </a:cubicBezTo>
                <a:cubicBezTo>
                  <a:pt x="8405" y="18709"/>
                  <a:pt x="8278" y="18867"/>
                  <a:pt x="8201" y="19015"/>
                </a:cubicBezTo>
                <a:cubicBezTo>
                  <a:pt x="7961" y="19494"/>
                  <a:pt x="7961" y="20048"/>
                  <a:pt x="8201" y="20527"/>
                </a:cubicBezTo>
                <a:cubicBezTo>
                  <a:pt x="8296" y="20716"/>
                  <a:pt x="8424" y="20886"/>
                  <a:pt x="8583" y="21034"/>
                </a:cubicBezTo>
                <a:cubicBezTo>
                  <a:pt x="8742" y="21181"/>
                  <a:pt x="8925" y="21301"/>
                  <a:pt x="9128" y="21389"/>
                </a:cubicBezTo>
                <a:cubicBezTo>
                  <a:pt x="9514" y="21556"/>
                  <a:pt x="9951" y="21600"/>
                  <a:pt x="10360" y="21516"/>
                </a:cubicBezTo>
                <a:cubicBezTo>
                  <a:pt x="10496" y="21488"/>
                  <a:pt x="10630" y="21444"/>
                  <a:pt x="10759" y="21389"/>
                </a:cubicBezTo>
                <a:cubicBezTo>
                  <a:pt x="10918" y="21317"/>
                  <a:pt x="11084" y="21199"/>
                  <a:pt x="11287" y="21030"/>
                </a:cubicBezTo>
                <a:cubicBezTo>
                  <a:pt x="11489" y="20860"/>
                  <a:pt x="11725" y="20639"/>
                  <a:pt x="12021" y="20363"/>
                </a:cubicBezTo>
                <a:lnTo>
                  <a:pt x="20257" y="12709"/>
                </a:lnTo>
                <a:cubicBezTo>
                  <a:pt x="20394" y="12582"/>
                  <a:pt x="20517" y="12470"/>
                  <a:pt x="20626" y="12366"/>
                </a:cubicBezTo>
                <a:cubicBezTo>
                  <a:pt x="20735" y="12262"/>
                  <a:pt x="20834" y="12168"/>
                  <a:pt x="20922" y="12078"/>
                </a:cubicBezTo>
                <a:cubicBezTo>
                  <a:pt x="20939" y="12064"/>
                  <a:pt x="20961" y="12058"/>
                  <a:pt x="20978" y="12043"/>
                </a:cubicBezTo>
                <a:cubicBezTo>
                  <a:pt x="21136" y="11895"/>
                  <a:pt x="21265" y="11725"/>
                  <a:pt x="21360" y="11536"/>
                </a:cubicBezTo>
                <a:cubicBezTo>
                  <a:pt x="21480" y="11297"/>
                  <a:pt x="21540" y="11036"/>
                  <a:pt x="21540" y="10778"/>
                </a:cubicBezTo>
                <a:cubicBezTo>
                  <a:pt x="21540" y="10649"/>
                  <a:pt x="21527" y="10518"/>
                  <a:pt x="21497" y="10391"/>
                </a:cubicBezTo>
                <a:cubicBezTo>
                  <a:pt x="21467" y="10264"/>
                  <a:pt x="21420" y="10140"/>
                  <a:pt x="21360" y="10020"/>
                </a:cubicBezTo>
                <a:cubicBezTo>
                  <a:pt x="21265" y="9831"/>
                  <a:pt x="21136" y="9661"/>
                  <a:pt x="20978" y="9514"/>
                </a:cubicBezTo>
                <a:cubicBezTo>
                  <a:pt x="20961" y="9498"/>
                  <a:pt x="20939" y="9493"/>
                  <a:pt x="20922" y="9478"/>
                </a:cubicBezTo>
                <a:cubicBezTo>
                  <a:pt x="20834" y="9388"/>
                  <a:pt x="20735" y="9294"/>
                  <a:pt x="20626" y="9190"/>
                </a:cubicBezTo>
                <a:cubicBezTo>
                  <a:pt x="20517" y="9087"/>
                  <a:pt x="20394" y="8975"/>
                  <a:pt x="20257" y="8847"/>
                </a:cubicBezTo>
                <a:lnTo>
                  <a:pt x="12021" y="1193"/>
                </a:lnTo>
                <a:cubicBezTo>
                  <a:pt x="11725" y="918"/>
                  <a:pt x="11489" y="696"/>
                  <a:pt x="11287" y="527"/>
                </a:cubicBezTo>
                <a:cubicBezTo>
                  <a:pt x="11084" y="357"/>
                  <a:pt x="10918" y="239"/>
                  <a:pt x="10759" y="168"/>
                </a:cubicBezTo>
                <a:cubicBezTo>
                  <a:pt x="10501" y="56"/>
                  <a:pt x="10221" y="0"/>
                  <a:pt x="9944" y="0"/>
                </a:cubicBezTo>
                <a:close/>
                <a:moveTo>
                  <a:pt x="1922" y="2708"/>
                </a:moveTo>
                <a:cubicBezTo>
                  <a:pt x="1644" y="2708"/>
                  <a:pt x="1364" y="2764"/>
                  <a:pt x="1107" y="2876"/>
                </a:cubicBezTo>
                <a:cubicBezTo>
                  <a:pt x="904" y="2964"/>
                  <a:pt x="720" y="3084"/>
                  <a:pt x="562" y="3231"/>
                </a:cubicBezTo>
                <a:cubicBezTo>
                  <a:pt x="403" y="3378"/>
                  <a:pt x="274" y="3549"/>
                  <a:pt x="180" y="3738"/>
                </a:cubicBezTo>
                <a:cubicBezTo>
                  <a:pt x="-60" y="4217"/>
                  <a:pt x="-60" y="4770"/>
                  <a:pt x="180" y="5249"/>
                </a:cubicBezTo>
                <a:cubicBezTo>
                  <a:pt x="257" y="5398"/>
                  <a:pt x="384" y="5556"/>
                  <a:pt x="566" y="5744"/>
                </a:cubicBezTo>
                <a:cubicBezTo>
                  <a:pt x="748" y="5932"/>
                  <a:pt x="987" y="6151"/>
                  <a:pt x="1283" y="6426"/>
                </a:cubicBezTo>
                <a:lnTo>
                  <a:pt x="5965" y="10778"/>
                </a:lnTo>
                <a:lnTo>
                  <a:pt x="1283" y="15130"/>
                </a:lnTo>
                <a:cubicBezTo>
                  <a:pt x="987" y="15405"/>
                  <a:pt x="748" y="15624"/>
                  <a:pt x="566" y="15812"/>
                </a:cubicBezTo>
                <a:cubicBezTo>
                  <a:pt x="384" y="16000"/>
                  <a:pt x="257" y="16159"/>
                  <a:pt x="180" y="16307"/>
                </a:cubicBezTo>
                <a:cubicBezTo>
                  <a:pt x="-60" y="16786"/>
                  <a:pt x="-60" y="17339"/>
                  <a:pt x="180" y="17819"/>
                </a:cubicBezTo>
                <a:cubicBezTo>
                  <a:pt x="274" y="18007"/>
                  <a:pt x="403" y="18178"/>
                  <a:pt x="562" y="18325"/>
                </a:cubicBezTo>
                <a:cubicBezTo>
                  <a:pt x="720" y="18472"/>
                  <a:pt x="904" y="18592"/>
                  <a:pt x="1107" y="18680"/>
                </a:cubicBezTo>
                <a:cubicBezTo>
                  <a:pt x="1493" y="18848"/>
                  <a:pt x="1929" y="18892"/>
                  <a:pt x="2338" y="18808"/>
                </a:cubicBezTo>
                <a:cubicBezTo>
                  <a:pt x="2475" y="18780"/>
                  <a:pt x="2610" y="18737"/>
                  <a:pt x="2738" y="18680"/>
                </a:cubicBezTo>
                <a:cubicBezTo>
                  <a:pt x="2897" y="18608"/>
                  <a:pt x="3063" y="18490"/>
                  <a:pt x="3265" y="18321"/>
                </a:cubicBezTo>
                <a:cubicBezTo>
                  <a:pt x="3468" y="18152"/>
                  <a:pt x="3703" y="17930"/>
                  <a:pt x="3999" y="17655"/>
                </a:cubicBezTo>
                <a:lnTo>
                  <a:pt x="9321" y="12709"/>
                </a:lnTo>
                <a:cubicBezTo>
                  <a:pt x="9458" y="12582"/>
                  <a:pt x="9581" y="12470"/>
                  <a:pt x="9690" y="12366"/>
                </a:cubicBezTo>
                <a:cubicBezTo>
                  <a:pt x="9799" y="12262"/>
                  <a:pt x="9898" y="12168"/>
                  <a:pt x="9986" y="12078"/>
                </a:cubicBezTo>
                <a:cubicBezTo>
                  <a:pt x="10004" y="12064"/>
                  <a:pt x="10026" y="12058"/>
                  <a:pt x="10042" y="12043"/>
                </a:cubicBezTo>
                <a:cubicBezTo>
                  <a:pt x="10201" y="11895"/>
                  <a:pt x="10329" y="11725"/>
                  <a:pt x="10424" y="11536"/>
                </a:cubicBezTo>
                <a:cubicBezTo>
                  <a:pt x="10544" y="11297"/>
                  <a:pt x="10604" y="11036"/>
                  <a:pt x="10604" y="10778"/>
                </a:cubicBezTo>
                <a:cubicBezTo>
                  <a:pt x="10604" y="10649"/>
                  <a:pt x="10592" y="10518"/>
                  <a:pt x="10562" y="10391"/>
                </a:cubicBezTo>
                <a:cubicBezTo>
                  <a:pt x="10532" y="10264"/>
                  <a:pt x="10484" y="10140"/>
                  <a:pt x="10424" y="10020"/>
                </a:cubicBezTo>
                <a:cubicBezTo>
                  <a:pt x="10329" y="9831"/>
                  <a:pt x="10201" y="9661"/>
                  <a:pt x="10042" y="9514"/>
                </a:cubicBezTo>
                <a:cubicBezTo>
                  <a:pt x="10026" y="9498"/>
                  <a:pt x="10004" y="9493"/>
                  <a:pt x="9986" y="9478"/>
                </a:cubicBezTo>
                <a:cubicBezTo>
                  <a:pt x="9898" y="9388"/>
                  <a:pt x="9799" y="9294"/>
                  <a:pt x="9690" y="9190"/>
                </a:cubicBezTo>
                <a:cubicBezTo>
                  <a:pt x="9581" y="9087"/>
                  <a:pt x="9458" y="8975"/>
                  <a:pt x="9321" y="8847"/>
                </a:cubicBezTo>
                <a:lnTo>
                  <a:pt x="3999" y="3901"/>
                </a:lnTo>
                <a:cubicBezTo>
                  <a:pt x="3703" y="3626"/>
                  <a:pt x="3468" y="3404"/>
                  <a:pt x="3265" y="3235"/>
                </a:cubicBezTo>
                <a:cubicBezTo>
                  <a:pt x="3063" y="3066"/>
                  <a:pt x="2897" y="2948"/>
                  <a:pt x="2738" y="2876"/>
                </a:cubicBezTo>
                <a:cubicBezTo>
                  <a:pt x="2480" y="2764"/>
                  <a:pt x="2200" y="2708"/>
                  <a:pt x="1922" y="2708"/>
                </a:cubicBezTo>
                <a:close/>
              </a:path>
            </a:pathLst>
          </a:custGeom>
          <a:solidFill>
            <a:schemeClr val="bg1"/>
          </a:solidFill>
          <a:ln w="12700">
            <a:miter lim="400000"/>
          </a:ln>
        </p:spPr>
        <p:txBody>
          <a:bodyPr lIns="19050" tIns="19050" rIns="19050" bIns="19050" anchor="ctr"/>
          <a:lstStyle/>
          <a:p>
            <a:pPr marL="0" marR="0" lvl="0" indent="0" algn="ctr" defTabSz="914400" rtl="0" eaLnBrk="1" fontAlgn="auto" latinLnBrk="0" hangingPunct="1">
              <a:lnSpc>
                <a:spcPct val="100000"/>
              </a:lnSpc>
              <a:spcBef>
                <a:spcPts val="0"/>
              </a:spcBef>
              <a:spcAft>
                <a:spcPts val="0"/>
              </a:spcAft>
              <a:buClrTx/>
              <a:buSzTx/>
              <a:buFontTx/>
              <a:buNone/>
              <a:tabLst/>
              <a:defRPr sz="3200" spc="0">
                <a:solidFill>
                  <a:srgbClr val="FFFFFF"/>
                </a:solidFill>
                <a:latin typeface="Helvetica Neue Medium"/>
                <a:ea typeface="Helvetica Neue Medium"/>
                <a:cs typeface="Helvetica Neue Medium"/>
                <a:sym typeface="Helvetica Neue Medium"/>
              </a:defRPr>
            </a:pPr>
            <a:endParaRPr kumimoji="0" sz="1200" b="0" i="0" u="none" strike="noStrike" kern="1200" cap="none" spc="0" normalizeH="0" baseline="0" noProof="0" dirty="0">
              <a:ln>
                <a:noFill/>
              </a:ln>
              <a:solidFill>
                <a:prstClr val="white"/>
              </a:solidFill>
              <a:effectLst/>
              <a:uLnTx/>
              <a:uFillTx/>
              <a:latin typeface="OPPOSans H" panose="00020600040101010101" pitchFamily="18" charset="-122"/>
              <a:ea typeface="OPPOSans H" panose="00020600040101010101" pitchFamily="18" charset="-122"/>
              <a:cs typeface="+mn-ea"/>
              <a:sym typeface="+mn-lt"/>
            </a:endParaRPr>
          </a:p>
        </p:txBody>
      </p:sp>
      <p:sp>
        <p:nvSpPr>
          <p:cNvPr id="5" name="Object6">
            <a:extLst>
              <a:ext uri="{FF2B5EF4-FFF2-40B4-BE49-F238E27FC236}">
                <a16:creationId xmlns:a16="http://schemas.microsoft.com/office/drawing/2014/main" id="{DDD4B023-6577-4878-BDCB-FB3D1A8713F5}"/>
              </a:ext>
            </a:extLst>
          </p:cNvPr>
          <p:cNvSpPr/>
          <p:nvPr/>
        </p:nvSpPr>
        <p:spPr>
          <a:xfrm>
            <a:off x="1686927" y="3056791"/>
            <a:ext cx="4338978" cy="458185"/>
          </a:xfrm>
          <a:prstGeom prst="rect">
            <a:avLst/>
          </a:prstGeom>
          <a:noFill/>
        </p:spPr>
        <p:txBody>
          <a:bodyPr wrap="square"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600" normalizeH="0" baseline="0" noProof="0" dirty="0">
                <a:ln>
                  <a:noFill/>
                </a:ln>
                <a:solidFill>
                  <a:prstClr val="white">
                    <a:lumMod val="65000"/>
                  </a:prstClr>
                </a:solidFill>
                <a:effectLst/>
                <a:uLnTx/>
                <a:uFillTx/>
                <a:latin typeface="HarmonyOS Sans SC"/>
                <a:ea typeface="思源黑体 CN Medium"/>
                <a:cs typeface="+mn-ea"/>
                <a:sym typeface="+mn-lt"/>
              </a:rPr>
              <a:t>Product introduction</a:t>
            </a:r>
          </a:p>
        </p:txBody>
      </p:sp>
      <p:sp>
        <p:nvSpPr>
          <p:cNvPr id="6" name="The first…">
            <a:extLst>
              <a:ext uri="{FF2B5EF4-FFF2-40B4-BE49-F238E27FC236}">
                <a16:creationId xmlns:a16="http://schemas.microsoft.com/office/drawing/2014/main" id="{53FCAC7D-73D2-4D7F-8282-7E5532FCD820}"/>
              </a:ext>
            </a:extLst>
          </p:cNvPr>
          <p:cNvSpPr txBox="1"/>
          <p:nvPr/>
        </p:nvSpPr>
        <p:spPr>
          <a:xfrm>
            <a:off x="1612636" y="1744949"/>
            <a:ext cx="5099846" cy="15409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rPr>
              <a:t>产品介绍</a:t>
            </a:r>
            <a:endParaRPr kumimoji="0" 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endParaRPr>
          </a:p>
        </p:txBody>
      </p:sp>
      <p:sp>
        <p:nvSpPr>
          <p:cNvPr id="7" name="Object7">
            <a:extLst>
              <a:ext uri="{FF2B5EF4-FFF2-40B4-BE49-F238E27FC236}">
                <a16:creationId xmlns:a16="http://schemas.microsoft.com/office/drawing/2014/main" id="{CC94554A-0277-4554-AA1B-240852185777}"/>
              </a:ext>
            </a:extLst>
          </p:cNvPr>
          <p:cNvSpPr/>
          <p:nvPr/>
        </p:nvSpPr>
        <p:spPr>
          <a:xfrm>
            <a:off x="1011716" y="1503094"/>
            <a:ext cx="3466787" cy="696271"/>
          </a:xfrm>
          <a:prstGeom prst="rect">
            <a:avLst/>
          </a:prstGeom>
          <a:noFill/>
        </p:spPr>
        <p:txBody>
          <a:bodyPr wrap="square"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3000" b="0" i="0" u="none" strike="noStrike" kern="0" cap="none" spc="151" normalizeH="0" baseline="0" noProof="0" dirty="0">
                <a:ln>
                  <a:noFill/>
                </a:ln>
                <a:gradFill>
                  <a:gsLst>
                    <a:gs pos="3000">
                      <a:prstClr val="white">
                        <a:alpha val="91000"/>
                      </a:prstClr>
                    </a:gs>
                    <a:gs pos="97000">
                      <a:prstClr val="white">
                        <a:lumMod val="85000"/>
                        <a:alpha val="38000"/>
                      </a:prstClr>
                    </a:gs>
                  </a:gsLst>
                  <a:lin ang="5400000" scaled="1"/>
                </a:gradFill>
                <a:effectLst/>
                <a:uLnTx/>
                <a:uFillTx/>
                <a:latin typeface="HarmonyOS Sans SC"/>
                <a:ea typeface="思源黑体 CN Medium"/>
                <a:cs typeface="+mn-ea"/>
                <a:sym typeface="+mn-lt"/>
              </a:rPr>
              <a:t>PART  03</a:t>
            </a:r>
          </a:p>
        </p:txBody>
      </p:sp>
      <p:pic>
        <p:nvPicPr>
          <p:cNvPr id="10" name="Picture 4">
            <a:extLst>
              <a:ext uri="{FF2B5EF4-FFF2-40B4-BE49-F238E27FC236}">
                <a16:creationId xmlns:a16="http://schemas.microsoft.com/office/drawing/2014/main" id="{E8423EBB-B56E-485F-B086-90E094978BB7}"/>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9">
            <a:extLst>
              <a:ext uri="{FF2B5EF4-FFF2-40B4-BE49-F238E27FC236}">
                <a16:creationId xmlns:a16="http://schemas.microsoft.com/office/drawing/2014/main" id="{2ED00126-2400-4398-8E41-507F9285AAF0}"/>
              </a:ext>
            </a:extLst>
          </p:cNvPr>
          <p:cNvGrpSpPr/>
          <p:nvPr/>
        </p:nvGrpSpPr>
        <p:grpSpPr>
          <a:xfrm>
            <a:off x="1889645" y="3987732"/>
            <a:ext cx="1073961" cy="294912"/>
            <a:chOff x="1094910" y="4639856"/>
            <a:chExt cx="1229625" cy="337657"/>
          </a:xfrm>
        </p:grpSpPr>
        <p:sp>
          <p:nvSpPr>
            <p:cNvPr id="31" name="文本框 7">
              <a:extLst>
                <a:ext uri="{FF2B5EF4-FFF2-40B4-BE49-F238E27FC236}">
                  <a16:creationId xmlns:a16="http://schemas.microsoft.com/office/drawing/2014/main" id="{2EA47D4D-0C4C-405B-906D-4931FE9858C9}"/>
                </a:ext>
              </a:extLst>
            </p:cNvPr>
            <p:cNvSpPr txBox="1"/>
            <p:nvPr/>
          </p:nvSpPr>
          <p:spPr>
            <a:xfrm>
              <a:off x="1396583" y="4639857"/>
              <a:ext cx="927952" cy="326472"/>
            </a:xfrm>
            <a:prstGeom prst="rect">
              <a:avLst/>
            </a:prstGeom>
            <a:noFill/>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职业服装</a:t>
              </a:r>
            </a:p>
          </p:txBody>
        </p:sp>
        <p:sp>
          <p:nvSpPr>
            <p:cNvPr id="34" name="suit_340439">
              <a:extLst>
                <a:ext uri="{FF2B5EF4-FFF2-40B4-BE49-F238E27FC236}">
                  <a16:creationId xmlns:a16="http://schemas.microsoft.com/office/drawing/2014/main" id="{E42AA1BB-BA6C-4605-ABF2-FD14A46FB384}"/>
                </a:ext>
              </a:extLst>
            </p:cNvPr>
            <p:cNvSpPr/>
            <p:nvPr/>
          </p:nvSpPr>
          <p:spPr>
            <a:xfrm>
              <a:off x="1094910" y="4639856"/>
              <a:ext cx="321571" cy="337657"/>
            </a:xfrm>
            <a:custGeom>
              <a:avLst/>
              <a:gdLst>
                <a:gd name="connsiteX0" fmla="*/ 510101 w 577807"/>
                <a:gd name="connsiteY0" fmla="*/ 468052 h 606710"/>
                <a:gd name="connsiteX1" fmla="*/ 466708 w 577807"/>
                <a:gd name="connsiteY1" fmla="*/ 511097 h 606710"/>
                <a:gd name="connsiteX2" fmla="*/ 448566 w 577807"/>
                <a:gd name="connsiteY2" fmla="*/ 492889 h 606710"/>
                <a:gd name="connsiteX3" fmla="*/ 429582 w 577807"/>
                <a:gd name="connsiteY3" fmla="*/ 511750 h 606710"/>
                <a:gd name="connsiteX4" fmla="*/ 447818 w 577807"/>
                <a:gd name="connsiteY4" fmla="*/ 529865 h 606710"/>
                <a:gd name="connsiteX5" fmla="*/ 466615 w 577807"/>
                <a:gd name="connsiteY5" fmla="*/ 548819 h 606710"/>
                <a:gd name="connsiteX6" fmla="*/ 485599 w 577807"/>
                <a:gd name="connsiteY6" fmla="*/ 530051 h 606710"/>
                <a:gd name="connsiteX7" fmla="*/ 528991 w 577807"/>
                <a:gd name="connsiteY7" fmla="*/ 486913 h 606710"/>
                <a:gd name="connsiteX8" fmla="*/ 479333 w 577807"/>
                <a:gd name="connsiteY8" fmla="*/ 409974 h 606710"/>
                <a:gd name="connsiteX9" fmla="*/ 577807 w 577807"/>
                <a:gd name="connsiteY9" fmla="*/ 508389 h 606710"/>
                <a:gd name="connsiteX10" fmla="*/ 479333 w 577807"/>
                <a:gd name="connsiteY10" fmla="*/ 606710 h 606710"/>
                <a:gd name="connsiteX11" fmla="*/ 380859 w 577807"/>
                <a:gd name="connsiteY11" fmla="*/ 508389 h 606710"/>
                <a:gd name="connsiteX12" fmla="*/ 479333 w 577807"/>
                <a:gd name="connsiteY12" fmla="*/ 409974 h 606710"/>
                <a:gd name="connsiteX13" fmla="*/ 156092 w 577807"/>
                <a:gd name="connsiteY13" fmla="*/ 299045 h 606710"/>
                <a:gd name="connsiteX14" fmla="*/ 201451 w 577807"/>
                <a:gd name="connsiteY14" fmla="*/ 442283 h 606710"/>
                <a:gd name="connsiteX15" fmla="*/ 207717 w 577807"/>
                <a:gd name="connsiteY15" fmla="*/ 461705 h 606710"/>
                <a:gd name="connsiteX16" fmla="*/ 228012 w 577807"/>
                <a:gd name="connsiteY16" fmla="*/ 404186 h 606710"/>
                <a:gd name="connsiteX17" fmla="*/ 240263 w 577807"/>
                <a:gd name="connsiteY17" fmla="*/ 335928 h 606710"/>
                <a:gd name="connsiteX18" fmla="*/ 240357 w 577807"/>
                <a:gd name="connsiteY18" fmla="*/ 335928 h 606710"/>
                <a:gd name="connsiteX19" fmla="*/ 240544 w 577807"/>
                <a:gd name="connsiteY19" fmla="*/ 335928 h 606710"/>
                <a:gd name="connsiteX20" fmla="*/ 240638 w 577807"/>
                <a:gd name="connsiteY20" fmla="*/ 335928 h 606710"/>
                <a:gd name="connsiteX21" fmla="*/ 240731 w 577807"/>
                <a:gd name="connsiteY21" fmla="*/ 335928 h 606710"/>
                <a:gd name="connsiteX22" fmla="*/ 252983 w 577807"/>
                <a:gd name="connsiteY22" fmla="*/ 404186 h 606710"/>
                <a:gd name="connsiteX23" fmla="*/ 273277 w 577807"/>
                <a:gd name="connsiteY23" fmla="*/ 461705 h 606710"/>
                <a:gd name="connsiteX24" fmla="*/ 279544 w 577807"/>
                <a:gd name="connsiteY24" fmla="*/ 442283 h 606710"/>
                <a:gd name="connsiteX25" fmla="*/ 324903 w 577807"/>
                <a:gd name="connsiteY25" fmla="*/ 299045 h 606710"/>
                <a:gd name="connsiteX26" fmla="*/ 419082 w 577807"/>
                <a:gd name="connsiteY26" fmla="*/ 344519 h 606710"/>
                <a:gd name="connsiteX27" fmla="*/ 462009 w 577807"/>
                <a:gd name="connsiteY27" fmla="*/ 375799 h 606710"/>
                <a:gd name="connsiteX28" fmla="*/ 343140 w 577807"/>
                <a:gd name="connsiteY28" fmla="*/ 508393 h 606710"/>
                <a:gd name="connsiteX29" fmla="*/ 343795 w 577807"/>
                <a:gd name="connsiteY29" fmla="*/ 521185 h 606710"/>
                <a:gd name="connsiteX30" fmla="*/ 240918 w 577807"/>
                <a:gd name="connsiteY30" fmla="*/ 521185 h 606710"/>
                <a:gd name="connsiteX31" fmla="*/ 240263 w 577807"/>
                <a:gd name="connsiteY31" fmla="*/ 521185 h 606710"/>
                <a:gd name="connsiteX32" fmla="*/ 0 w 577807"/>
                <a:gd name="connsiteY32" fmla="*/ 521185 h 606710"/>
                <a:gd name="connsiteX33" fmla="*/ 61913 w 577807"/>
                <a:gd name="connsiteY33" fmla="*/ 344519 h 606710"/>
                <a:gd name="connsiteX34" fmla="*/ 156092 w 577807"/>
                <a:gd name="connsiteY34" fmla="*/ 299045 h 606710"/>
                <a:gd name="connsiteX35" fmla="*/ 240564 w 577807"/>
                <a:gd name="connsiteY35" fmla="*/ 48 h 606710"/>
                <a:gd name="connsiteX36" fmla="*/ 352492 w 577807"/>
                <a:gd name="connsiteY36" fmla="*/ 114519 h 606710"/>
                <a:gd name="connsiteX37" fmla="*/ 241312 w 577807"/>
                <a:gd name="connsiteY37" fmla="*/ 289307 h 606710"/>
                <a:gd name="connsiteX38" fmla="*/ 240564 w 577807"/>
                <a:gd name="connsiteY38" fmla="*/ 289307 h 606710"/>
                <a:gd name="connsiteX39" fmla="*/ 239815 w 577807"/>
                <a:gd name="connsiteY39" fmla="*/ 289307 h 606710"/>
                <a:gd name="connsiteX40" fmla="*/ 128542 w 577807"/>
                <a:gd name="connsiteY40" fmla="*/ 114519 h 606710"/>
                <a:gd name="connsiteX41" fmla="*/ 240564 w 577807"/>
                <a:gd name="connsiteY41" fmla="*/ 48 h 60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7807" h="606710">
                  <a:moveTo>
                    <a:pt x="510101" y="468052"/>
                  </a:moveTo>
                  <a:lnTo>
                    <a:pt x="466708" y="511097"/>
                  </a:lnTo>
                  <a:lnTo>
                    <a:pt x="448566" y="492889"/>
                  </a:lnTo>
                  <a:lnTo>
                    <a:pt x="429582" y="511750"/>
                  </a:lnTo>
                  <a:lnTo>
                    <a:pt x="447818" y="529865"/>
                  </a:lnTo>
                  <a:lnTo>
                    <a:pt x="466615" y="548819"/>
                  </a:lnTo>
                  <a:lnTo>
                    <a:pt x="485599" y="530051"/>
                  </a:lnTo>
                  <a:lnTo>
                    <a:pt x="528991" y="486913"/>
                  </a:lnTo>
                  <a:close/>
                  <a:moveTo>
                    <a:pt x="479333" y="409974"/>
                  </a:moveTo>
                  <a:cubicBezTo>
                    <a:pt x="533667" y="409974"/>
                    <a:pt x="577807" y="454046"/>
                    <a:pt x="577807" y="508389"/>
                  </a:cubicBezTo>
                  <a:cubicBezTo>
                    <a:pt x="577807" y="562638"/>
                    <a:pt x="533667" y="606710"/>
                    <a:pt x="479333" y="606710"/>
                  </a:cubicBezTo>
                  <a:cubicBezTo>
                    <a:pt x="425000" y="606710"/>
                    <a:pt x="380859" y="562638"/>
                    <a:pt x="380859" y="508389"/>
                  </a:cubicBezTo>
                  <a:cubicBezTo>
                    <a:pt x="380859" y="454046"/>
                    <a:pt x="425000" y="409974"/>
                    <a:pt x="479333" y="409974"/>
                  </a:cubicBezTo>
                  <a:close/>
                  <a:moveTo>
                    <a:pt x="156092" y="299045"/>
                  </a:moveTo>
                  <a:lnTo>
                    <a:pt x="201451" y="442283"/>
                  </a:lnTo>
                  <a:lnTo>
                    <a:pt x="207717" y="461705"/>
                  </a:lnTo>
                  <a:lnTo>
                    <a:pt x="228012" y="404186"/>
                  </a:lnTo>
                  <a:cubicBezTo>
                    <a:pt x="181437" y="339010"/>
                    <a:pt x="231566" y="336022"/>
                    <a:pt x="240263" y="335928"/>
                  </a:cubicBezTo>
                  <a:lnTo>
                    <a:pt x="240357" y="335928"/>
                  </a:lnTo>
                  <a:lnTo>
                    <a:pt x="240544" y="335928"/>
                  </a:lnTo>
                  <a:lnTo>
                    <a:pt x="240638" y="335928"/>
                  </a:lnTo>
                  <a:lnTo>
                    <a:pt x="240731" y="335928"/>
                  </a:lnTo>
                  <a:cubicBezTo>
                    <a:pt x="249522" y="336022"/>
                    <a:pt x="299651" y="339196"/>
                    <a:pt x="252983" y="404186"/>
                  </a:cubicBezTo>
                  <a:lnTo>
                    <a:pt x="273277" y="461705"/>
                  </a:lnTo>
                  <a:lnTo>
                    <a:pt x="279544" y="442283"/>
                  </a:lnTo>
                  <a:lnTo>
                    <a:pt x="324903" y="299045"/>
                  </a:lnTo>
                  <a:cubicBezTo>
                    <a:pt x="324903" y="299045"/>
                    <a:pt x="360255" y="322109"/>
                    <a:pt x="419082" y="344519"/>
                  </a:cubicBezTo>
                  <a:cubicBezTo>
                    <a:pt x="439376" y="351895"/>
                    <a:pt x="452844" y="362073"/>
                    <a:pt x="462009" y="375799"/>
                  </a:cubicBezTo>
                  <a:cubicBezTo>
                    <a:pt x="395233" y="383083"/>
                    <a:pt x="343140" y="439762"/>
                    <a:pt x="343140" y="508393"/>
                  </a:cubicBezTo>
                  <a:cubicBezTo>
                    <a:pt x="343140" y="512688"/>
                    <a:pt x="343420" y="516983"/>
                    <a:pt x="343795" y="521185"/>
                  </a:cubicBezTo>
                  <a:lnTo>
                    <a:pt x="240918" y="521185"/>
                  </a:lnTo>
                  <a:lnTo>
                    <a:pt x="240263" y="521185"/>
                  </a:lnTo>
                  <a:lnTo>
                    <a:pt x="0" y="521185"/>
                  </a:lnTo>
                  <a:cubicBezTo>
                    <a:pt x="1216" y="421367"/>
                    <a:pt x="-2805" y="368049"/>
                    <a:pt x="61913" y="344519"/>
                  </a:cubicBezTo>
                  <a:cubicBezTo>
                    <a:pt x="120833" y="322109"/>
                    <a:pt x="156092" y="299045"/>
                    <a:pt x="156092" y="299045"/>
                  </a:cubicBezTo>
                  <a:close/>
                  <a:moveTo>
                    <a:pt x="240564" y="48"/>
                  </a:moveTo>
                  <a:cubicBezTo>
                    <a:pt x="250008" y="-325"/>
                    <a:pt x="347162" y="-1352"/>
                    <a:pt x="352492" y="114519"/>
                  </a:cubicBezTo>
                  <a:cubicBezTo>
                    <a:pt x="352492" y="114519"/>
                    <a:pt x="371474" y="288000"/>
                    <a:pt x="241312" y="289307"/>
                  </a:cubicBezTo>
                  <a:lnTo>
                    <a:pt x="240564" y="289307"/>
                  </a:lnTo>
                  <a:lnTo>
                    <a:pt x="239815" y="289307"/>
                  </a:lnTo>
                  <a:cubicBezTo>
                    <a:pt x="109747" y="288000"/>
                    <a:pt x="128542" y="114519"/>
                    <a:pt x="128542" y="114519"/>
                  </a:cubicBezTo>
                  <a:cubicBezTo>
                    <a:pt x="133778" y="-1352"/>
                    <a:pt x="230932" y="-325"/>
                    <a:pt x="240564" y="48"/>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grpSp>
        <p:nvGrpSpPr>
          <p:cNvPr id="35" name="Group 28">
            <a:extLst>
              <a:ext uri="{FF2B5EF4-FFF2-40B4-BE49-F238E27FC236}">
                <a16:creationId xmlns:a16="http://schemas.microsoft.com/office/drawing/2014/main" id="{872130B2-649F-4524-ABE2-8CFB4B20AB46}"/>
              </a:ext>
            </a:extLst>
          </p:cNvPr>
          <p:cNvGrpSpPr/>
          <p:nvPr/>
        </p:nvGrpSpPr>
        <p:grpSpPr>
          <a:xfrm>
            <a:off x="3535215" y="3987732"/>
            <a:ext cx="994225" cy="294912"/>
            <a:chOff x="2827671" y="4639856"/>
            <a:chExt cx="1138335" cy="337657"/>
          </a:xfrm>
        </p:grpSpPr>
        <p:sp>
          <p:nvSpPr>
            <p:cNvPr id="36" name="文本框 17">
              <a:extLst>
                <a:ext uri="{FF2B5EF4-FFF2-40B4-BE49-F238E27FC236}">
                  <a16:creationId xmlns:a16="http://schemas.microsoft.com/office/drawing/2014/main" id="{2FC56955-3B70-424E-A0AE-7CE74B6D0F55}"/>
                </a:ext>
              </a:extLst>
            </p:cNvPr>
            <p:cNvSpPr txBox="1"/>
            <p:nvPr/>
          </p:nvSpPr>
          <p:spPr>
            <a:xfrm>
              <a:off x="3038052" y="4639857"/>
              <a:ext cx="927954" cy="326472"/>
            </a:xfrm>
            <a:prstGeom prst="rect">
              <a:avLst/>
            </a:prstGeom>
            <a:noFill/>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高级定制</a:t>
              </a:r>
            </a:p>
          </p:txBody>
        </p:sp>
        <p:sp>
          <p:nvSpPr>
            <p:cNvPr id="37" name="suit_340439">
              <a:extLst>
                <a:ext uri="{FF2B5EF4-FFF2-40B4-BE49-F238E27FC236}">
                  <a16:creationId xmlns:a16="http://schemas.microsoft.com/office/drawing/2014/main" id="{37E46915-CE72-4F9F-9884-DF5429132D95}"/>
                </a:ext>
              </a:extLst>
            </p:cNvPr>
            <p:cNvSpPr/>
            <p:nvPr/>
          </p:nvSpPr>
          <p:spPr>
            <a:xfrm>
              <a:off x="2827671" y="4639856"/>
              <a:ext cx="138984" cy="337657"/>
            </a:xfrm>
            <a:custGeom>
              <a:avLst/>
              <a:gdLst>
                <a:gd name="connsiteX0" fmla="*/ 103720 w 250084"/>
                <a:gd name="connsiteY0" fmla="*/ 412878 h 607568"/>
                <a:gd name="connsiteX1" fmla="*/ 146436 w 250084"/>
                <a:gd name="connsiteY1" fmla="*/ 412878 h 607568"/>
                <a:gd name="connsiteX2" fmla="*/ 146436 w 250084"/>
                <a:gd name="connsiteY2" fmla="*/ 564764 h 607568"/>
                <a:gd name="connsiteX3" fmla="*/ 195760 w 250084"/>
                <a:gd name="connsiteY3" fmla="*/ 564764 h 607568"/>
                <a:gd name="connsiteX4" fmla="*/ 217272 w 250084"/>
                <a:gd name="connsiteY4" fmla="*/ 586243 h 607568"/>
                <a:gd name="connsiteX5" fmla="*/ 195760 w 250084"/>
                <a:gd name="connsiteY5" fmla="*/ 607568 h 607568"/>
                <a:gd name="connsiteX6" fmla="*/ 54396 w 250084"/>
                <a:gd name="connsiteY6" fmla="*/ 607568 h 607568"/>
                <a:gd name="connsiteX7" fmla="*/ 32884 w 250084"/>
                <a:gd name="connsiteY7" fmla="*/ 586243 h 607568"/>
                <a:gd name="connsiteX8" fmla="*/ 54396 w 250084"/>
                <a:gd name="connsiteY8" fmla="*/ 564764 h 607568"/>
                <a:gd name="connsiteX9" fmla="*/ 103720 w 250084"/>
                <a:gd name="connsiteY9" fmla="*/ 564764 h 607568"/>
                <a:gd name="connsiteX10" fmla="*/ 90786 w 250084"/>
                <a:gd name="connsiteY10" fmla="*/ 0 h 607568"/>
                <a:gd name="connsiteX11" fmla="*/ 159298 w 250084"/>
                <a:gd name="connsiteY11" fmla="*/ 0 h 607568"/>
                <a:gd name="connsiteX12" fmla="*/ 180650 w 250084"/>
                <a:gd name="connsiteY12" fmla="*/ 21326 h 607568"/>
                <a:gd name="connsiteX13" fmla="*/ 180650 w 250084"/>
                <a:gd name="connsiteY13" fmla="*/ 41425 h 607568"/>
                <a:gd name="connsiteX14" fmla="*/ 234262 w 250084"/>
                <a:gd name="connsiteY14" fmla="*/ 55540 h 607568"/>
                <a:gd name="connsiteX15" fmla="*/ 250084 w 250084"/>
                <a:gd name="connsiteY15" fmla="*/ 76253 h 607568"/>
                <a:gd name="connsiteX16" fmla="*/ 250084 w 250084"/>
                <a:gd name="connsiteY16" fmla="*/ 149284 h 607568"/>
                <a:gd name="connsiteX17" fmla="*/ 249162 w 250084"/>
                <a:gd name="connsiteY17" fmla="*/ 155575 h 607568"/>
                <a:gd name="connsiteX18" fmla="*/ 217825 w 250084"/>
                <a:gd name="connsiteY18" fmla="*/ 258831 h 607568"/>
                <a:gd name="connsiteX19" fmla="*/ 218132 w 250084"/>
                <a:gd name="connsiteY19" fmla="*/ 276168 h 607568"/>
                <a:gd name="connsiteX20" fmla="*/ 236259 w 250084"/>
                <a:gd name="connsiteY20" fmla="*/ 323730 h 607568"/>
                <a:gd name="connsiteX21" fmla="*/ 231650 w 250084"/>
                <a:gd name="connsiteY21" fmla="*/ 366843 h 607568"/>
                <a:gd name="connsiteX22" fmla="*/ 205229 w 250084"/>
                <a:gd name="connsiteY22" fmla="*/ 381265 h 607568"/>
                <a:gd name="connsiteX23" fmla="*/ 44855 w 250084"/>
                <a:gd name="connsiteY23" fmla="*/ 381265 h 607568"/>
                <a:gd name="connsiteX24" fmla="*/ 18434 w 250084"/>
                <a:gd name="connsiteY24" fmla="*/ 366843 h 607568"/>
                <a:gd name="connsiteX25" fmla="*/ 13825 w 250084"/>
                <a:gd name="connsiteY25" fmla="*/ 323730 h 607568"/>
                <a:gd name="connsiteX26" fmla="*/ 31798 w 250084"/>
                <a:gd name="connsiteY26" fmla="*/ 276168 h 607568"/>
                <a:gd name="connsiteX27" fmla="*/ 32259 w 250084"/>
                <a:gd name="connsiteY27" fmla="*/ 258831 h 607568"/>
                <a:gd name="connsiteX28" fmla="*/ 922 w 250084"/>
                <a:gd name="connsiteY28" fmla="*/ 155575 h 607568"/>
                <a:gd name="connsiteX29" fmla="*/ 0 w 250084"/>
                <a:gd name="connsiteY29" fmla="*/ 149284 h 607568"/>
                <a:gd name="connsiteX30" fmla="*/ 0 w 250084"/>
                <a:gd name="connsiteY30" fmla="*/ 76253 h 607568"/>
                <a:gd name="connsiteX31" fmla="*/ 15822 w 250084"/>
                <a:gd name="connsiteY31" fmla="*/ 55540 h 607568"/>
                <a:gd name="connsiteX32" fmla="*/ 69434 w 250084"/>
                <a:gd name="connsiteY32" fmla="*/ 41425 h 607568"/>
                <a:gd name="connsiteX33" fmla="*/ 69434 w 250084"/>
                <a:gd name="connsiteY33" fmla="*/ 21326 h 607568"/>
                <a:gd name="connsiteX34" fmla="*/ 90786 w 250084"/>
                <a:gd name="connsiteY34"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50084" h="607568">
                  <a:moveTo>
                    <a:pt x="103720" y="412878"/>
                  </a:moveTo>
                  <a:lnTo>
                    <a:pt x="146436" y="412878"/>
                  </a:lnTo>
                  <a:lnTo>
                    <a:pt x="146436" y="564764"/>
                  </a:lnTo>
                  <a:lnTo>
                    <a:pt x="195760" y="564764"/>
                  </a:lnTo>
                  <a:cubicBezTo>
                    <a:pt x="207592" y="564764"/>
                    <a:pt x="217272" y="574429"/>
                    <a:pt x="217272" y="586243"/>
                  </a:cubicBezTo>
                  <a:cubicBezTo>
                    <a:pt x="217272" y="598056"/>
                    <a:pt x="207592" y="607568"/>
                    <a:pt x="195760" y="607568"/>
                  </a:cubicBezTo>
                  <a:lnTo>
                    <a:pt x="54396" y="607568"/>
                  </a:lnTo>
                  <a:cubicBezTo>
                    <a:pt x="42564" y="607568"/>
                    <a:pt x="32884" y="598056"/>
                    <a:pt x="32884" y="586243"/>
                  </a:cubicBezTo>
                  <a:cubicBezTo>
                    <a:pt x="32884" y="574429"/>
                    <a:pt x="42564" y="564764"/>
                    <a:pt x="54396" y="564764"/>
                  </a:cubicBezTo>
                  <a:lnTo>
                    <a:pt x="103720" y="564764"/>
                  </a:lnTo>
                  <a:close/>
                  <a:moveTo>
                    <a:pt x="90786" y="0"/>
                  </a:moveTo>
                  <a:lnTo>
                    <a:pt x="159298" y="0"/>
                  </a:lnTo>
                  <a:cubicBezTo>
                    <a:pt x="171126" y="0"/>
                    <a:pt x="180650" y="9512"/>
                    <a:pt x="180650" y="21326"/>
                  </a:cubicBezTo>
                  <a:lnTo>
                    <a:pt x="180650" y="41425"/>
                  </a:lnTo>
                  <a:lnTo>
                    <a:pt x="234262" y="55540"/>
                  </a:lnTo>
                  <a:cubicBezTo>
                    <a:pt x="243632" y="57995"/>
                    <a:pt x="250084" y="66434"/>
                    <a:pt x="250084" y="76253"/>
                  </a:cubicBezTo>
                  <a:lnTo>
                    <a:pt x="250084" y="149284"/>
                  </a:lnTo>
                  <a:cubicBezTo>
                    <a:pt x="250084" y="151432"/>
                    <a:pt x="249777" y="153580"/>
                    <a:pt x="249162" y="155575"/>
                  </a:cubicBezTo>
                  <a:lnTo>
                    <a:pt x="217825" y="258831"/>
                  </a:lnTo>
                  <a:cubicBezTo>
                    <a:pt x="216135" y="264201"/>
                    <a:pt x="216289" y="271105"/>
                    <a:pt x="218132" y="276168"/>
                  </a:cubicBezTo>
                  <a:lnTo>
                    <a:pt x="236259" y="323730"/>
                  </a:lnTo>
                  <a:cubicBezTo>
                    <a:pt x="241635" y="337999"/>
                    <a:pt x="239792" y="354876"/>
                    <a:pt x="231650" y="366843"/>
                  </a:cubicBezTo>
                  <a:cubicBezTo>
                    <a:pt x="225198" y="375895"/>
                    <a:pt x="215674" y="381265"/>
                    <a:pt x="205229" y="381265"/>
                  </a:cubicBezTo>
                  <a:lnTo>
                    <a:pt x="44855" y="381265"/>
                  </a:lnTo>
                  <a:cubicBezTo>
                    <a:pt x="34410" y="381265"/>
                    <a:pt x="24886" y="375895"/>
                    <a:pt x="18434" y="366843"/>
                  </a:cubicBezTo>
                  <a:cubicBezTo>
                    <a:pt x="10292" y="354876"/>
                    <a:pt x="8449" y="337999"/>
                    <a:pt x="13825" y="323730"/>
                  </a:cubicBezTo>
                  <a:lnTo>
                    <a:pt x="31798" y="276168"/>
                  </a:lnTo>
                  <a:cubicBezTo>
                    <a:pt x="33795" y="271105"/>
                    <a:pt x="33949" y="264201"/>
                    <a:pt x="32259" y="258831"/>
                  </a:cubicBezTo>
                  <a:lnTo>
                    <a:pt x="922" y="155575"/>
                  </a:lnTo>
                  <a:cubicBezTo>
                    <a:pt x="307" y="153580"/>
                    <a:pt x="0" y="151432"/>
                    <a:pt x="0" y="149284"/>
                  </a:cubicBezTo>
                  <a:lnTo>
                    <a:pt x="0" y="76253"/>
                  </a:lnTo>
                  <a:cubicBezTo>
                    <a:pt x="0" y="66434"/>
                    <a:pt x="6452" y="57995"/>
                    <a:pt x="15822" y="55540"/>
                  </a:cubicBezTo>
                  <a:lnTo>
                    <a:pt x="69434" y="41425"/>
                  </a:lnTo>
                  <a:lnTo>
                    <a:pt x="69434" y="21326"/>
                  </a:lnTo>
                  <a:cubicBezTo>
                    <a:pt x="69434" y="9512"/>
                    <a:pt x="78958" y="0"/>
                    <a:pt x="9078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grpSp>
        <p:nvGrpSpPr>
          <p:cNvPr id="44" name="Group 27">
            <a:extLst>
              <a:ext uri="{FF2B5EF4-FFF2-40B4-BE49-F238E27FC236}">
                <a16:creationId xmlns:a16="http://schemas.microsoft.com/office/drawing/2014/main" id="{F06FA7B2-6CAF-40ED-BD82-DD369C4EA277}"/>
              </a:ext>
            </a:extLst>
          </p:cNvPr>
          <p:cNvGrpSpPr/>
          <p:nvPr/>
        </p:nvGrpSpPr>
        <p:grpSpPr>
          <a:xfrm>
            <a:off x="5109718" y="3987844"/>
            <a:ext cx="1097721" cy="294688"/>
            <a:chOff x="4350640" y="4639857"/>
            <a:chExt cx="1256836" cy="337400"/>
          </a:xfrm>
        </p:grpSpPr>
        <p:sp>
          <p:nvSpPr>
            <p:cNvPr id="45" name="文本框 18">
              <a:extLst>
                <a:ext uri="{FF2B5EF4-FFF2-40B4-BE49-F238E27FC236}">
                  <a16:creationId xmlns:a16="http://schemas.microsoft.com/office/drawing/2014/main" id="{E269BF41-7D6F-4B06-9BC7-83F48FE611C5}"/>
                </a:ext>
              </a:extLst>
            </p:cNvPr>
            <p:cNvSpPr txBox="1"/>
            <p:nvPr/>
          </p:nvSpPr>
          <p:spPr>
            <a:xfrm>
              <a:off x="4679519" y="4639857"/>
              <a:ext cx="927957" cy="326472"/>
            </a:xfrm>
            <a:prstGeom prst="rect">
              <a:avLst/>
            </a:prstGeom>
            <a:noFill/>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校服定制</a:t>
              </a:r>
            </a:p>
          </p:txBody>
        </p:sp>
        <p:sp>
          <p:nvSpPr>
            <p:cNvPr id="46" name="suit_340439">
              <a:extLst>
                <a:ext uri="{FF2B5EF4-FFF2-40B4-BE49-F238E27FC236}">
                  <a16:creationId xmlns:a16="http://schemas.microsoft.com/office/drawing/2014/main" id="{3ED0A096-2E3E-4331-86F1-0E478E69878D}"/>
                </a:ext>
              </a:extLst>
            </p:cNvPr>
            <p:cNvSpPr/>
            <p:nvPr/>
          </p:nvSpPr>
          <p:spPr>
            <a:xfrm>
              <a:off x="4350640" y="4640111"/>
              <a:ext cx="337657" cy="337146"/>
            </a:xfrm>
            <a:custGeom>
              <a:avLst/>
              <a:gdLst>
                <a:gd name="connsiteX0" fmla="*/ 131824 w 607639"/>
                <a:gd name="connsiteY0" fmla="*/ 383665 h 606722"/>
                <a:gd name="connsiteX1" fmla="*/ 475832 w 607639"/>
                <a:gd name="connsiteY1" fmla="*/ 383665 h 606722"/>
                <a:gd name="connsiteX2" fmla="*/ 545435 w 607639"/>
                <a:gd name="connsiteY2" fmla="*/ 550469 h 606722"/>
                <a:gd name="connsiteX3" fmla="*/ 534843 w 607639"/>
                <a:gd name="connsiteY3" fmla="*/ 574108 h 606722"/>
                <a:gd name="connsiteX4" fmla="*/ 470581 w 607639"/>
                <a:gd name="connsiteY4" fmla="*/ 606722 h 606722"/>
                <a:gd name="connsiteX5" fmla="*/ 387182 w 607639"/>
                <a:gd name="connsiteY5" fmla="*/ 570998 h 606722"/>
                <a:gd name="connsiteX6" fmla="*/ 303783 w 607639"/>
                <a:gd name="connsiteY6" fmla="*/ 606722 h 606722"/>
                <a:gd name="connsiteX7" fmla="*/ 220385 w 607639"/>
                <a:gd name="connsiteY7" fmla="*/ 570998 h 606722"/>
                <a:gd name="connsiteX8" fmla="*/ 136986 w 607639"/>
                <a:gd name="connsiteY8" fmla="*/ 606722 h 606722"/>
                <a:gd name="connsiteX9" fmla="*/ 72724 w 607639"/>
                <a:gd name="connsiteY9" fmla="*/ 574108 h 606722"/>
                <a:gd name="connsiteX10" fmla="*/ 62221 w 607639"/>
                <a:gd name="connsiteY10" fmla="*/ 550469 h 606722"/>
                <a:gd name="connsiteX11" fmla="*/ 515791 w 607639"/>
                <a:gd name="connsiteY11" fmla="*/ 96040 h 606722"/>
                <a:gd name="connsiteX12" fmla="*/ 607639 w 607639"/>
                <a:gd name="connsiteY12" fmla="*/ 249820 h 606722"/>
                <a:gd name="connsiteX13" fmla="*/ 518283 w 607639"/>
                <a:gd name="connsiteY13" fmla="*/ 321198 h 606722"/>
                <a:gd name="connsiteX14" fmla="*/ 482505 w 607639"/>
                <a:gd name="connsiteY14" fmla="*/ 285554 h 606722"/>
                <a:gd name="connsiteX15" fmla="*/ 471380 w 607639"/>
                <a:gd name="connsiteY15" fmla="*/ 330176 h 606722"/>
                <a:gd name="connsiteX16" fmla="*/ 330670 w 607639"/>
                <a:gd name="connsiteY16" fmla="*/ 330176 h 606722"/>
                <a:gd name="connsiteX17" fmla="*/ 330670 w 607639"/>
                <a:gd name="connsiteY17" fmla="*/ 191686 h 606722"/>
                <a:gd name="connsiteX18" fmla="*/ 375259 w 607639"/>
                <a:gd name="connsiteY18" fmla="*/ 236309 h 606722"/>
                <a:gd name="connsiteX19" fmla="*/ 91848 w 607639"/>
                <a:gd name="connsiteY19" fmla="*/ 96040 h 606722"/>
                <a:gd name="connsiteX20" fmla="*/ 232291 w 607639"/>
                <a:gd name="connsiteY20" fmla="*/ 236309 h 606722"/>
                <a:gd name="connsiteX21" fmla="*/ 276969 w 607639"/>
                <a:gd name="connsiteY21" fmla="*/ 191686 h 606722"/>
                <a:gd name="connsiteX22" fmla="*/ 276969 w 607639"/>
                <a:gd name="connsiteY22" fmla="*/ 330176 h 606722"/>
                <a:gd name="connsiteX23" fmla="*/ 136259 w 607639"/>
                <a:gd name="connsiteY23" fmla="*/ 330176 h 606722"/>
                <a:gd name="connsiteX24" fmla="*/ 125045 w 607639"/>
                <a:gd name="connsiteY24" fmla="*/ 285554 h 606722"/>
                <a:gd name="connsiteX25" fmla="*/ 89356 w 607639"/>
                <a:gd name="connsiteY25" fmla="*/ 321198 h 606722"/>
                <a:gd name="connsiteX26" fmla="*/ 0 w 607639"/>
                <a:gd name="connsiteY26" fmla="*/ 249820 h 606722"/>
                <a:gd name="connsiteX27" fmla="*/ 412078 w 607639"/>
                <a:gd name="connsiteY27" fmla="*/ 18912 h 606722"/>
                <a:gd name="connsiteX28" fmla="*/ 464603 w 607639"/>
                <a:gd name="connsiteY28" fmla="*/ 71358 h 606722"/>
                <a:gd name="connsiteX29" fmla="*/ 375221 w 607639"/>
                <a:gd name="connsiteY29" fmla="*/ 160607 h 606722"/>
                <a:gd name="connsiteX30" fmla="*/ 322696 w 607639"/>
                <a:gd name="connsiteY30" fmla="*/ 108161 h 606722"/>
                <a:gd name="connsiteX31" fmla="*/ 195465 w 607639"/>
                <a:gd name="connsiteY31" fmla="*/ 18912 h 606722"/>
                <a:gd name="connsiteX32" fmla="*/ 284803 w 607639"/>
                <a:gd name="connsiteY32" fmla="*/ 108161 h 606722"/>
                <a:gd name="connsiteX33" fmla="*/ 232303 w 607639"/>
                <a:gd name="connsiteY33" fmla="*/ 160607 h 606722"/>
                <a:gd name="connsiteX34" fmla="*/ 142966 w 607639"/>
                <a:gd name="connsiteY34" fmla="*/ 71358 h 606722"/>
                <a:gd name="connsiteX35" fmla="*/ 252342 w 607639"/>
                <a:gd name="connsiteY35" fmla="*/ 0 h 606722"/>
                <a:gd name="connsiteX36" fmla="*/ 355226 w 607639"/>
                <a:gd name="connsiteY36" fmla="*/ 0 h 606722"/>
                <a:gd name="connsiteX37" fmla="*/ 303784 w 607639"/>
                <a:gd name="connsiteY37" fmla="*/ 5137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639" h="606722">
                  <a:moveTo>
                    <a:pt x="131824" y="383665"/>
                  </a:moveTo>
                  <a:lnTo>
                    <a:pt x="475832" y="383665"/>
                  </a:lnTo>
                  <a:lnTo>
                    <a:pt x="545435" y="550469"/>
                  </a:lnTo>
                  <a:cubicBezTo>
                    <a:pt x="549351" y="559889"/>
                    <a:pt x="544545" y="570642"/>
                    <a:pt x="534843" y="574108"/>
                  </a:cubicBezTo>
                  <a:cubicBezTo>
                    <a:pt x="510901" y="582817"/>
                    <a:pt x="504670" y="606722"/>
                    <a:pt x="470581" y="606722"/>
                  </a:cubicBezTo>
                  <a:cubicBezTo>
                    <a:pt x="428926" y="606722"/>
                    <a:pt x="428926" y="570998"/>
                    <a:pt x="387182" y="570998"/>
                  </a:cubicBezTo>
                  <a:cubicBezTo>
                    <a:pt x="345528" y="570998"/>
                    <a:pt x="345528" y="606722"/>
                    <a:pt x="303783" y="606722"/>
                  </a:cubicBezTo>
                  <a:cubicBezTo>
                    <a:pt x="262128" y="606722"/>
                    <a:pt x="262128" y="570998"/>
                    <a:pt x="220385" y="570998"/>
                  </a:cubicBezTo>
                  <a:cubicBezTo>
                    <a:pt x="178730" y="570998"/>
                    <a:pt x="178730" y="606722"/>
                    <a:pt x="136986" y="606722"/>
                  </a:cubicBezTo>
                  <a:cubicBezTo>
                    <a:pt x="102897" y="606722"/>
                    <a:pt x="96666" y="582817"/>
                    <a:pt x="72724" y="574108"/>
                  </a:cubicBezTo>
                  <a:cubicBezTo>
                    <a:pt x="63111" y="570642"/>
                    <a:pt x="58216" y="559889"/>
                    <a:pt x="62221" y="550469"/>
                  </a:cubicBezTo>
                  <a:close/>
                  <a:moveTo>
                    <a:pt x="515791" y="96040"/>
                  </a:moveTo>
                  <a:lnTo>
                    <a:pt x="607639" y="249820"/>
                  </a:lnTo>
                  <a:lnTo>
                    <a:pt x="518283" y="321198"/>
                  </a:lnTo>
                  <a:lnTo>
                    <a:pt x="482505" y="285554"/>
                  </a:lnTo>
                  <a:lnTo>
                    <a:pt x="471380" y="330176"/>
                  </a:lnTo>
                  <a:lnTo>
                    <a:pt x="330670" y="330176"/>
                  </a:lnTo>
                  <a:lnTo>
                    <a:pt x="330670" y="191686"/>
                  </a:lnTo>
                  <a:lnTo>
                    <a:pt x="375259" y="236309"/>
                  </a:lnTo>
                  <a:close/>
                  <a:moveTo>
                    <a:pt x="91848" y="96040"/>
                  </a:moveTo>
                  <a:lnTo>
                    <a:pt x="232291" y="236309"/>
                  </a:lnTo>
                  <a:lnTo>
                    <a:pt x="276969" y="191686"/>
                  </a:lnTo>
                  <a:lnTo>
                    <a:pt x="276969" y="330176"/>
                  </a:lnTo>
                  <a:lnTo>
                    <a:pt x="136259" y="330176"/>
                  </a:lnTo>
                  <a:lnTo>
                    <a:pt x="125045" y="285554"/>
                  </a:lnTo>
                  <a:lnTo>
                    <a:pt x="89356" y="321198"/>
                  </a:lnTo>
                  <a:lnTo>
                    <a:pt x="0" y="249820"/>
                  </a:lnTo>
                  <a:close/>
                  <a:moveTo>
                    <a:pt x="412078" y="18912"/>
                  </a:moveTo>
                  <a:lnTo>
                    <a:pt x="464603" y="71358"/>
                  </a:lnTo>
                  <a:lnTo>
                    <a:pt x="375221" y="160607"/>
                  </a:lnTo>
                  <a:lnTo>
                    <a:pt x="322696" y="108161"/>
                  </a:lnTo>
                  <a:close/>
                  <a:moveTo>
                    <a:pt x="195465" y="18912"/>
                  </a:moveTo>
                  <a:lnTo>
                    <a:pt x="284803" y="108161"/>
                  </a:lnTo>
                  <a:lnTo>
                    <a:pt x="232303" y="160607"/>
                  </a:lnTo>
                  <a:lnTo>
                    <a:pt x="142966" y="71358"/>
                  </a:lnTo>
                  <a:close/>
                  <a:moveTo>
                    <a:pt x="252342" y="0"/>
                  </a:moveTo>
                  <a:lnTo>
                    <a:pt x="355226" y="0"/>
                  </a:lnTo>
                  <a:lnTo>
                    <a:pt x="303784" y="5137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cxnSp>
        <p:nvCxnSpPr>
          <p:cNvPr id="32" name="直接连接符 31">
            <a:extLst>
              <a:ext uri="{FF2B5EF4-FFF2-40B4-BE49-F238E27FC236}">
                <a16:creationId xmlns:a16="http://schemas.microsoft.com/office/drawing/2014/main" id="{D2ACE112-6CAA-44CC-AE79-56FCDB5E3986}"/>
              </a:ext>
            </a:extLst>
          </p:cNvPr>
          <p:cNvCxnSpPr/>
          <p:nvPr/>
        </p:nvCxnSpPr>
        <p:spPr>
          <a:xfrm flipH="1">
            <a:off x="4738031" y="3756263"/>
            <a:ext cx="236709" cy="802640"/>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18DAF83-0CE0-4E61-9D59-2C3FD6DDC6A3}"/>
              </a:ext>
            </a:extLst>
          </p:cNvPr>
          <p:cNvCxnSpPr/>
          <p:nvPr/>
        </p:nvCxnSpPr>
        <p:spPr>
          <a:xfrm flipH="1">
            <a:off x="3123960" y="3756263"/>
            <a:ext cx="236709" cy="802640"/>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58B689BB-3D70-45BF-A0AB-97A516C412CD}"/>
              </a:ext>
            </a:extLst>
          </p:cNvPr>
          <p:cNvSpPr txBox="1"/>
          <p:nvPr/>
        </p:nvSpPr>
        <p:spPr>
          <a:xfrm>
            <a:off x="6997610" y="966124"/>
            <a:ext cx="3746590" cy="5135956"/>
          </a:xfrm>
          <a:custGeom>
            <a:avLst/>
            <a:gdLst/>
            <a:ahLst/>
            <a:cxnLst/>
            <a:rect l="l" t="t" r="r" b="b"/>
            <a:pathLst>
              <a:path w="2926695" h="4378278">
                <a:moveTo>
                  <a:pt x="1874844" y="11"/>
                </a:moveTo>
                <a:cubicBezTo>
                  <a:pt x="2199080" y="6672"/>
                  <a:pt x="2454500" y="105119"/>
                  <a:pt x="2641103" y="295354"/>
                </a:cubicBezTo>
                <a:cubicBezTo>
                  <a:pt x="2827706" y="485589"/>
                  <a:pt x="2922891" y="727648"/>
                  <a:pt x="2926658" y="1021531"/>
                </a:cubicBezTo>
                <a:cubicBezTo>
                  <a:pt x="2928294" y="1251929"/>
                  <a:pt x="2876683" y="1465690"/>
                  <a:pt x="2771824" y="1662815"/>
                </a:cubicBezTo>
                <a:cubicBezTo>
                  <a:pt x="2666966" y="1859939"/>
                  <a:pt x="2499041" y="2019252"/>
                  <a:pt x="2268049" y="2140753"/>
                </a:cubicBezTo>
                <a:cubicBezTo>
                  <a:pt x="2400224" y="2213981"/>
                  <a:pt x="2496901" y="2311031"/>
                  <a:pt x="2558079" y="2431902"/>
                </a:cubicBezTo>
                <a:cubicBezTo>
                  <a:pt x="2619257" y="2552773"/>
                  <a:pt x="2649469" y="2711834"/>
                  <a:pt x="2648713" y="2909084"/>
                </a:cubicBezTo>
                <a:cubicBezTo>
                  <a:pt x="2639540" y="3330253"/>
                  <a:pt x="2502242" y="3677963"/>
                  <a:pt x="2236816" y="3952212"/>
                </a:cubicBezTo>
                <a:cubicBezTo>
                  <a:pt x="1971390" y="4226462"/>
                  <a:pt x="1632876" y="4368484"/>
                  <a:pt x="1221271" y="4378278"/>
                </a:cubicBezTo>
                <a:cubicBezTo>
                  <a:pt x="839625" y="4374261"/>
                  <a:pt x="541577" y="4281100"/>
                  <a:pt x="327127" y="4098797"/>
                </a:cubicBezTo>
                <a:cubicBezTo>
                  <a:pt x="112678" y="3916493"/>
                  <a:pt x="3635" y="3669152"/>
                  <a:pt x="0" y="3356773"/>
                </a:cubicBezTo>
                <a:cubicBezTo>
                  <a:pt x="0" y="3318206"/>
                  <a:pt x="1511" y="3281906"/>
                  <a:pt x="4532" y="3247876"/>
                </a:cubicBezTo>
                <a:cubicBezTo>
                  <a:pt x="7553" y="3213845"/>
                  <a:pt x="12085" y="3177547"/>
                  <a:pt x="18127" y="3138979"/>
                </a:cubicBezTo>
                <a:lnTo>
                  <a:pt x="755298" y="3138979"/>
                </a:lnTo>
                <a:cubicBezTo>
                  <a:pt x="752146" y="3161918"/>
                  <a:pt x="749372" y="3182588"/>
                  <a:pt x="746977" y="3200990"/>
                </a:cubicBezTo>
                <a:cubicBezTo>
                  <a:pt x="744581" y="3219392"/>
                  <a:pt x="743321" y="3243087"/>
                  <a:pt x="743194" y="3272076"/>
                </a:cubicBezTo>
                <a:cubicBezTo>
                  <a:pt x="742942" y="3396098"/>
                  <a:pt x="782782" y="3498945"/>
                  <a:pt x="862713" y="3580618"/>
                </a:cubicBezTo>
                <a:cubicBezTo>
                  <a:pt x="942645" y="3662291"/>
                  <a:pt x="1064182" y="3704640"/>
                  <a:pt x="1227323" y="3707665"/>
                </a:cubicBezTo>
                <a:cubicBezTo>
                  <a:pt x="1422109" y="3700985"/>
                  <a:pt x="1581720" y="3623597"/>
                  <a:pt x="1706156" y="3475502"/>
                </a:cubicBezTo>
                <a:cubicBezTo>
                  <a:pt x="1830592" y="3327407"/>
                  <a:pt x="1894890" y="3148684"/>
                  <a:pt x="1899051" y="2939334"/>
                </a:cubicBezTo>
                <a:cubicBezTo>
                  <a:pt x="1899303" y="2795272"/>
                  <a:pt x="1859463" y="2681081"/>
                  <a:pt x="1779532" y="2596761"/>
                </a:cubicBezTo>
                <a:cubicBezTo>
                  <a:pt x="1699600" y="2512441"/>
                  <a:pt x="1578064" y="2469336"/>
                  <a:pt x="1414922" y="2467445"/>
                </a:cubicBezTo>
                <a:lnTo>
                  <a:pt x="1299942" y="2467445"/>
                </a:lnTo>
                <a:lnTo>
                  <a:pt x="1427026" y="1814061"/>
                </a:lnTo>
                <a:lnTo>
                  <a:pt x="1548058" y="1814061"/>
                </a:lnTo>
                <a:cubicBezTo>
                  <a:pt x="1733136" y="1806499"/>
                  <a:pt x="1883416" y="1732388"/>
                  <a:pt x="1998898" y="1591729"/>
                </a:cubicBezTo>
                <a:cubicBezTo>
                  <a:pt x="2114380" y="1451070"/>
                  <a:pt x="2173886" y="1289236"/>
                  <a:pt x="2177415" y="1106229"/>
                </a:cubicBezTo>
                <a:cubicBezTo>
                  <a:pt x="2175650" y="966325"/>
                  <a:pt x="2138334" y="858938"/>
                  <a:pt x="2065465" y="784066"/>
                </a:cubicBezTo>
                <a:cubicBezTo>
                  <a:pt x="1992597" y="709196"/>
                  <a:pt x="1894764" y="671381"/>
                  <a:pt x="1771967" y="670625"/>
                </a:cubicBezTo>
                <a:cubicBezTo>
                  <a:pt x="1635050" y="671004"/>
                  <a:pt x="1509479" y="715623"/>
                  <a:pt x="1395255" y="804485"/>
                </a:cubicBezTo>
                <a:cubicBezTo>
                  <a:pt x="1281031" y="893346"/>
                  <a:pt x="1200847" y="1024177"/>
                  <a:pt x="1154704" y="1196976"/>
                </a:cubicBezTo>
                <a:lnTo>
                  <a:pt x="398785" y="1196976"/>
                </a:lnTo>
                <a:cubicBezTo>
                  <a:pt x="494957" y="789951"/>
                  <a:pt x="669824" y="488414"/>
                  <a:pt x="923386" y="292364"/>
                </a:cubicBezTo>
                <a:cubicBezTo>
                  <a:pt x="1176949" y="96314"/>
                  <a:pt x="1494102" y="-1137"/>
                  <a:pt x="1874844" y="11"/>
                </a:cubicBezTo>
                <a:close/>
              </a:path>
            </a:pathLst>
          </a:custGeom>
          <a:blipFill>
            <a:blip r:embed="rId6" cstate="screen">
              <a:extLst>
                <a:ext uri="{BEBA8EAE-BF5A-486C-A8C5-ECC9F3942E4B}">
                  <a14:imgProps xmlns:a14="http://schemas.microsoft.com/office/drawing/2010/main">
                    <a14:imgLayer r:embed="rId7">
                      <a14:imgEffect>
                        <a14:brightnessContrast bright="30000"/>
                      </a14:imgEffect>
                    </a14:imgLayer>
                  </a14:imgProps>
                </a:ex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76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pic>
        <p:nvPicPr>
          <p:cNvPr id="47" name="图片 46">
            <a:extLst>
              <a:ext uri="{FF2B5EF4-FFF2-40B4-BE49-F238E27FC236}">
                <a16:creationId xmlns:a16="http://schemas.microsoft.com/office/drawing/2014/main" id="{82B58547-C7D9-44B1-81FC-94928965C037}"/>
              </a:ext>
            </a:extLst>
          </p:cNvPr>
          <p:cNvPicPr>
            <a:picLocks noChangeAspect="1"/>
          </p:cNvPicPr>
          <p:nvPr/>
        </p:nvPicPr>
        <p:blipFill>
          <a:blip r:embed="rId8"/>
          <a:stretch>
            <a:fillRect/>
          </a:stretch>
        </p:blipFill>
        <p:spPr>
          <a:xfrm>
            <a:off x="0" y="4694296"/>
            <a:ext cx="2867082" cy="2867080"/>
          </a:xfrm>
          <a:prstGeom prst="rect">
            <a:avLst/>
          </a:prstGeom>
        </p:spPr>
      </p:pic>
      <p:pic>
        <p:nvPicPr>
          <p:cNvPr id="48" name="图片 47">
            <a:extLst>
              <a:ext uri="{FF2B5EF4-FFF2-40B4-BE49-F238E27FC236}">
                <a16:creationId xmlns:a16="http://schemas.microsoft.com/office/drawing/2014/main" id="{0516F975-21FB-4350-842A-93A0AF71A703}"/>
              </a:ext>
            </a:extLst>
          </p:cNvPr>
          <p:cNvPicPr>
            <a:picLocks noChangeAspect="1"/>
          </p:cNvPicPr>
          <p:nvPr/>
        </p:nvPicPr>
        <p:blipFill>
          <a:blip r:embed="rId8"/>
          <a:stretch>
            <a:fillRect/>
          </a:stretch>
        </p:blipFill>
        <p:spPr>
          <a:xfrm>
            <a:off x="6350503" y="-1094020"/>
            <a:ext cx="2688569" cy="2688569"/>
          </a:xfrm>
          <a:prstGeom prst="rect">
            <a:avLst/>
          </a:prstGeom>
        </p:spPr>
      </p:pic>
      <p:pic>
        <p:nvPicPr>
          <p:cNvPr id="49" name="图片 48">
            <a:extLst>
              <a:ext uri="{FF2B5EF4-FFF2-40B4-BE49-F238E27FC236}">
                <a16:creationId xmlns:a16="http://schemas.microsoft.com/office/drawing/2014/main" id="{D818BAF1-D7DD-4C2C-8C7A-4E7BBD41FDAC}"/>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05133">
            <a:off x="-273568" y="-329982"/>
            <a:ext cx="5287400" cy="5520831"/>
          </a:xfrm>
          <a:custGeom>
            <a:avLst/>
            <a:gdLst>
              <a:gd name="connsiteX0" fmla="*/ 0 w 5287400"/>
              <a:gd name="connsiteY0" fmla="*/ 626012 h 5520831"/>
              <a:gd name="connsiteX1" fmla="*/ 5287400 w 5287400"/>
              <a:gd name="connsiteY1" fmla="*/ 0 h 5520831"/>
              <a:gd name="connsiteX2" fmla="*/ 5287400 w 5287400"/>
              <a:gd name="connsiteY2" fmla="*/ 5520831 h 5520831"/>
              <a:gd name="connsiteX3" fmla="*/ 579532 w 5287400"/>
              <a:gd name="connsiteY3" fmla="*/ 5520831 h 5520831"/>
            </a:gdLst>
            <a:ahLst/>
            <a:cxnLst>
              <a:cxn ang="0">
                <a:pos x="connsiteX0" y="connsiteY0"/>
              </a:cxn>
              <a:cxn ang="0">
                <a:pos x="connsiteX1" y="connsiteY1"/>
              </a:cxn>
              <a:cxn ang="0">
                <a:pos x="connsiteX2" y="connsiteY2"/>
              </a:cxn>
              <a:cxn ang="0">
                <a:pos x="connsiteX3" y="connsiteY3"/>
              </a:cxn>
            </a:cxnLst>
            <a:rect l="l" t="t" r="r" b="b"/>
            <a:pathLst>
              <a:path w="5287400" h="5520831">
                <a:moveTo>
                  <a:pt x="0" y="626012"/>
                </a:moveTo>
                <a:lnTo>
                  <a:pt x="5287400" y="0"/>
                </a:lnTo>
                <a:lnTo>
                  <a:pt x="5287400" y="5520831"/>
                </a:lnTo>
                <a:lnTo>
                  <a:pt x="579532" y="5520831"/>
                </a:lnTo>
                <a:close/>
              </a:path>
            </a:pathLst>
          </a:custGeom>
        </p:spPr>
      </p:pic>
      <p:pic>
        <p:nvPicPr>
          <p:cNvPr id="50" name="图片 49">
            <a:extLst>
              <a:ext uri="{FF2B5EF4-FFF2-40B4-BE49-F238E27FC236}">
                <a16:creationId xmlns:a16="http://schemas.microsoft.com/office/drawing/2014/main" id="{B5757A94-B05F-4A3C-A341-732BDAA184D7}"/>
              </a:ext>
            </a:extLst>
          </p:cNvPr>
          <p:cNvPicPr>
            <a:picLocks noChangeAspect="1"/>
          </p:cNvPicPr>
          <p:nvPr/>
        </p:nvPicPr>
        <p:blipFill>
          <a:blip r:embed="rId8"/>
          <a:stretch>
            <a:fillRect/>
          </a:stretch>
        </p:blipFill>
        <p:spPr>
          <a:xfrm>
            <a:off x="10758459" y="5136256"/>
            <a:ext cx="2867082" cy="2867080"/>
          </a:xfrm>
          <a:prstGeom prst="rect">
            <a:avLst/>
          </a:prstGeom>
        </p:spPr>
      </p:pic>
    </p:spTree>
    <p:custDataLst>
      <p:tags r:id="rId1"/>
    </p:custDataLst>
    <p:extLst>
      <p:ext uri="{BB962C8B-B14F-4D97-AF65-F5344CB8AC3E}">
        <p14:creationId xmlns:p14="http://schemas.microsoft.com/office/powerpoint/2010/main" val="4199903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20FB270D-0B79-40D3-9C56-0375C57C044F}"/>
              </a:ext>
            </a:extLst>
          </p:cNvPr>
          <p:cNvGrpSpPr/>
          <p:nvPr/>
        </p:nvGrpSpPr>
        <p:grpSpPr>
          <a:xfrm>
            <a:off x="0" y="369677"/>
            <a:ext cx="4190935" cy="770917"/>
            <a:chOff x="0" y="369677"/>
            <a:chExt cx="4190935" cy="770917"/>
          </a:xfrm>
        </p:grpSpPr>
        <p:sp>
          <p:nvSpPr>
            <p:cNvPr id="9" name="任意多边形: 形状 8">
              <a:extLst>
                <a:ext uri="{FF2B5EF4-FFF2-40B4-BE49-F238E27FC236}">
                  <a16:creationId xmlns:a16="http://schemas.microsoft.com/office/drawing/2014/main" id="{EA4A4E9D-9D1E-4657-B0FD-C30EB6858F92}"/>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0" name="任意多边形: 形状 9">
              <a:extLst>
                <a:ext uri="{FF2B5EF4-FFF2-40B4-BE49-F238E27FC236}">
                  <a16:creationId xmlns:a16="http://schemas.microsoft.com/office/drawing/2014/main" id="{82EA1E15-7564-4B6D-90AF-ECC57E73E448}"/>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1" name="任意多边形: 形状 10">
              <a:extLst>
                <a:ext uri="{FF2B5EF4-FFF2-40B4-BE49-F238E27FC236}">
                  <a16:creationId xmlns:a16="http://schemas.microsoft.com/office/drawing/2014/main" id="{CEA0A69B-6647-43F4-8671-AE2E4E41D7F0}"/>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2" name="任意多边形: 形状 11">
              <a:extLst>
                <a:ext uri="{FF2B5EF4-FFF2-40B4-BE49-F238E27FC236}">
                  <a16:creationId xmlns:a16="http://schemas.microsoft.com/office/drawing/2014/main" id="{C1D6F554-2616-4D2E-98A8-8D9753FC60F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任意多边形: 形状 12">
              <a:extLst>
                <a:ext uri="{FF2B5EF4-FFF2-40B4-BE49-F238E27FC236}">
                  <a16:creationId xmlns:a16="http://schemas.microsoft.com/office/drawing/2014/main" id="{FE4BB625-5821-4670-944E-07EF4D7903C7}"/>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文本框 13">
              <a:extLst>
                <a:ext uri="{FF2B5EF4-FFF2-40B4-BE49-F238E27FC236}">
                  <a16:creationId xmlns:a16="http://schemas.microsoft.com/office/drawing/2014/main" id="{0A523CAB-2067-4D76-A1FA-0CB5850CF1A5}"/>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乔治白职业装</a:t>
              </a:r>
            </a:p>
          </p:txBody>
        </p:sp>
      </p:grpSp>
      <p:pic>
        <p:nvPicPr>
          <p:cNvPr id="15" name="Picture 4">
            <a:extLst>
              <a:ext uri="{FF2B5EF4-FFF2-40B4-BE49-F238E27FC236}">
                <a16:creationId xmlns:a16="http://schemas.microsoft.com/office/drawing/2014/main" id="{D27965E7-6D2C-43E1-BA7B-1D357764057C}"/>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053B1FCF-4510-435A-8BC8-120D0A763D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flipH="1">
            <a:off x="5316756" y="2230605"/>
            <a:ext cx="6324382" cy="4114634"/>
          </a:xfrm>
          <a:prstGeom prst="roundRect">
            <a:avLst>
              <a:gd name="adj" fmla="val 2963"/>
            </a:avLst>
          </a:prstGeom>
          <a:noFill/>
          <a:extLst>
            <a:ext uri="{909E8E84-426E-40DD-AFC4-6F175D3DCCD1}">
              <a14:hiddenFill xmlns:a14="http://schemas.microsoft.com/office/drawing/2010/main">
                <a:solidFill>
                  <a:srgbClr val="FFFFFF"/>
                </a:solidFill>
              </a14:hiddenFill>
            </a:ext>
          </a:extLst>
        </p:spPr>
      </p:pic>
      <p:sp>
        <p:nvSpPr>
          <p:cNvPr id="22" name="文本框 21">
            <a:extLst>
              <a:ext uri="{FF2B5EF4-FFF2-40B4-BE49-F238E27FC236}">
                <a16:creationId xmlns:a16="http://schemas.microsoft.com/office/drawing/2014/main" id="{096CAE97-E829-466E-80A1-9EB326ECD437}"/>
              </a:ext>
            </a:extLst>
          </p:cNvPr>
          <p:cNvSpPr txBox="1"/>
          <p:nvPr/>
        </p:nvSpPr>
        <p:spPr>
          <a:xfrm>
            <a:off x="587374" y="1396355"/>
            <a:ext cx="11053763" cy="73898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乔治白于</a:t>
            </a:r>
            <a:r>
              <a:rPr kumimoji="0" lang="en-US" altLang="zh-CN"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2012</a:t>
            </a: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年</a:t>
            </a:r>
            <a:r>
              <a:rPr kumimoji="0" lang="en-US" altLang="zh-CN"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7</a:t>
            </a: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月</a:t>
            </a:r>
            <a:r>
              <a:rPr kumimoji="0" lang="en-US" altLang="zh-CN"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13</a:t>
            </a: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日成功登陆</a:t>
            </a:r>
            <a:r>
              <a:rPr kumimoji="0" lang="en-US" altLang="zh-CN"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A</a:t>
            </a: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股市场，成为中国职业装第一股，完成了从时尚职业装到职业装领导品牌的变革。</a:t>
            </a:r>
            <a:endParaRPr kumimoji="0" 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sp>
        <p:nvSpPr>
          <p:cNvPr id="45" name="文本框 44">
            <a:extLst>
              <a:ext uri="{FF2B5EF4-FFF2-40B4-BE49-F238E27FC236}">
                <a16:creationId xmlns:a16="http://schemas.microsoft.com/office/drawing/2014/main" id="{C927F62D-A6AC-4D1E-849E-E9A0C6F9CDEA}"/>
              </a:ext>
            </a:extLst>
          </p:cNvPr>
          <p:cNvSpPr txBox="1"/>
          <p:nvPr/>
        </p:nvSpPr>
        <p:spPr>
          <a:xfrm>
            <a:off x="634611" y="5789053"/>
            <a:ext cx="5287435" cy="595228"/>
          </a:xfrm>
          <a:prstGeom prst="rect">
            <a:avLst/>
          </a:prstGeom>
          <a:noFill/>
        </p:spPr>
        <p:txBody>
          <a:bodyPr wrap="square">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从以客户需求为导向到以客户需求为需求</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从时尚职业装到职业装领导品牌</a:t>
            </a:r>
            <a:endParaRPr kumimoji="0" lang="en-US" altLang="zh-CN" sz="14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endParaRPr>
          </a:p>
        </p:txBody>
      </p:sp>
      <p:pic>
        <p:nvPicPr>
          <p:cNvPr id="37" name="图片 36">
            <a:extLst>
              <a:ext uri="{FF2B5EF4-FFF2-40B4-BE49-F238E27FC236}">
                <a16:creationId xmlns:a16="http://schemas.microsoft.com/office/drawing/2014/main" id="{87070858-A213-4F6B-BFA6-AA9378C79C82}"/>
              </a:ext>
            </a:extLst>
          </p:cNvPr>
          <p:cNvPicPr>
            <a:picLocks noChangeAspect="1"/>
          </p:cNvPicPr>
          <p:nvPr/>
        </p:nvPicPr>
        <p:blipFill>
          <a:blip r:embed="rId6"/>
          <a:stretch>
            <a:fillRect/>
          </a:stretch>
        </p:blipFill>
        <p:spPr>
          <a:xfrm>
            <a:off x="623888" y="2230604"/>
            <a:ext cx="3826293" cy="3360702"/>
          </a:xfrm>
          <a:prstGeom prst="rect">
            <a:avLst/>
          </a:prstGeom>
        </p:spPr>
      </p:pic>
    </p:spTree>
    <p:extLst>
      <p:ext uri="{BB962C8B-B14F-4D97-AF65-F5344CB8AC3E}">
        <p14:creationId xmlns:p14="http://schemas.microsoft.com/office/powerpoint/2010/main" val="945081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EE6B29AE-CD7F-4D69-B893-626661CDA92D}"/>
              </a:ext>
            </a:extLst>
          </p:cNvPr>
          <p:cNvSpPr/>
          <p:nvPr/>
        </p:nvSpPr>
        <p:spPr>
          <a:xfrm>
            <a:off x="4687346" y="0"/>
            <a:ext cx="1452342" cy="6858000"/>
          </a:xfrm>
          <a:prstGeom prst="rect">
            <a:avLst/>
          </a:prstGeom>
          <a:gradFill>
            <a:gsLst>
              <a:gs pos="76000">
                <a:srgbClr val="512E1B"/>
              </a:gs>
              <a:gs pos="15000">
                <a:srgbClr val="9C5934"/>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pic>
        <p:nvPicPr>
          <p:cNvPr id="19" name="图片 18">
            <a:extLst>
              <a:ext uri="{FF2B5EF4-FFF2-40B4-BE49-F238E27FC236}">
                <a16:creationId xmlns:a16="http://schemas.microsoft.com/office/drawing/2014/main" id="{74075264-29B8-4496-97BC-37EA557FADF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flipH="1">
            <a:off x="-7394" y="0"/>
            <a:ext cx="5422128" cy="6858000"/>
          </a:xfrm>
          <a:custGeom>
            <a:avLst/>
            <a:gdLst>
              <a:gd name="connsiteX0" fmla="*/ 0 w 6024562"/>
              <a:gd name="connsiteY0" fmla="*/ 0 h 6858000"/>
              <a:gd name="connsiteX1" fmla="*/ 6024562 w 6024562"/>
              <a:gd name="connsiteY1" fmla="*/ 0 h 6858000"/>
              <a:gd name="connsiteX2" fmla="*/ 6024562 w 6024562"/>
              <a:gd name="connsiteY2" fmla="*/ 6858000 h 6858000"/>
              <a:gd name="connsiteX3" fmla="*/ 0 w 602456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4562" h="6858000">
                <a:moveTo>
                  <a:pt x="0" y="0"/>
                </a:moveTo>
                <a:lnTo>
                  <a:pt x="6024562" y="0"/>
                </a:lnTo>
                <a:lnTo>
                  <a:pt x="6024562"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2" name="矩形: 圆角 1">
            <a:extLst>
              <a:ext uri="{FF2B5EF4-FFF2-40B4-BE49-F238E27FC236}">
                <a16:creationId xmlns:a16="http://schemas.microsoft.com/office/drawing/2014/main" id="{328D6CB6-E620-CFCE-4D36-ED8F5389E08B}"/>
              </a:ext>
            </a:extLst>
          </p:cNvPr>
          <p:cNvSpPr/>
          <p:nvPr/>
        </p:nvSpPr>
        <p:spPr>
          <a:xfrm>
            <a:off x="-7394" y="0"/>
            <a:ext cx="5422128" cy="6858000"/>
          </a:xfrm>
          <a:prstGeom prst="roundRect">
            <a:avLst>
              <a:gd name="adj" fmla="val 0"/>
            </a:avLst>
          </a:prstGeom>
          <a:solidFill>
            <a:schemeClr val="tx1">
              <a:alpha val="6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grpSp>
        <p:nvGrpSpPr>
          <p:cNvPr id="30" name="组合 29">
            <a:extLst>
              <a:ext uri="{FF2B5EF4-FFF2-40B4-BE49-F238E27FC236}">
                <a16:creationId xmlns:a16="http://schemas.microsoft.com/office/drawing/2014/main" id="{4CE5B3C4-35E7-4727-99E3-987219B7632E}"/>
              </a:ext>
            </a:extLst>
          </p:cNvPr>
          <p:cNvGrpSpPr/>
          <p:nvPr/>
        </p:nvGrpSpPr>
        <p:grpSpPr>
          <a:xfrm>
            <a:off x="0" y="369677"/>
            <a:ext cx="4190935" cy="770917"/>
            <a:chOff x="0" y="369677"/>
            <a:chExt cx="4190935" cy="770917"/>
          </a:xfrm>
        </p:grpSpPr>
        <p:sp>
          <p:nvSpPr>
            <p:cNvPr id="9" name="任意多边形: 形状 8">
              <a:extLst>
                <a:ext uri="{FF2B5EF4-FFF2-40B4-BE49-F238E27FC236}">
                  <a16:creationId xmlns:a16="http://schemas.microsoft.com/office/drawing/2014/main" id="{EA4A4E9D-9D1E-4657-B0FD-C30EB6858F92}"/>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0" name="任意多边形: 形状 9">
              <a:extLst>
                <a:ext uri="{FF2B5EF4-FFF2-40B4-BE49-F238E27FC236}">
                  <a16:creationId xmlns:a16="http://schemas.microsoft.com/office/drawing/2014/main" id="{82EA1E15-7564-4B6D-90AF-ECC57E73E448}"/>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1" name="任意多边形: 形状 10">
              <a:extLst>
                <a:ext uri="{FF2B5EF4-FFF2-40B4-BE49-F238E27FC236}">
                  <a16:creationId xmlns:a16="http://schemas.microsoft.com/office/drawing/2014/main" id="{CEA0A69B-6647-43F4-8671-AE2E4E41D7F0}"/>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2" name="任意多边形: 形状 11">
              <a:extLst>
                <a:ext uri="{FF2B5EF4-FFF2-40B4-BE49-F238E27FC236}">
                  <a16:creationId xmlns:a16="http://schemas.microsoft.com/office/drawing/2014/main" id="{C1D6F554-2616-4D2E-98A8-8D9753FC60F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任意多边形: 形状 12">
              <a:extLst>
                <a:ext uri="{FF2B5EF4-FFF2-40B4-BE49-F238E27FC236}">
                  <a16:creationId xmlns:a16="http://schemas.microsoft.com/office/drawing/2014/main" id="{FE4BB625-5821-4670-944E-07EF4D7903C7}"/>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文本框 13">
              <a:extLst>
                <a:ext uri="{FF2B5EF4-FFF2-40B4-BE49-F238E27FC236}">
                  <a16:creationId xmlns:a16="http://schemas.microsoft.com/office/drawing/2014/main" id="{0A523CAB-2067-4D76-A1FA-0CB5850CF1A5}"/>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乔治白高级定制</a:t>
              </a:r>
            </a:p>
          </p:txBody>
        </p:sp>
      </p:grpSp>
      <p:pic>
        <p:nvPicPr>
          <p:cNvPr id="15" name="Picture 4">
            <a:extLst>
              <a:ext uri="{FF2B5EF4-FFF2-40B4-BE49-F238E27FC236}">
                <a16:creationId xmlns:a16="http://schemas.microsoft.com/office/drawing/2014/main" id="{D27965E7-6D2C-43E1-BA7B-1D357764057C}"/>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2A10809A-A296-4D5C-8F2A-AB957A233159}"/>
              </a:ext>
            </a:extLst>
          </p:cNvPr>
          <p:cNvSpPr txBox="1"/>
          <p:nvPr/>
        </p:nvSpPr>
        <p:spPr>
          <a:xfrm>
            <a:off x="6186330" y="1826093"/>
            <a:ext cx="5350349" cy="1072601"/>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乔治白高级定制是基于自有强大设计团队及全自主供应链基础上的高档服装定制品牌承担了高级商务服装的设计和生产职能。</a:t>
            </a:r>
            <a:endParaRPr kumimoji="0" lang="en-US" altLang="zh-CN" sz="1800" b="0" i="0" u="none" strike="noStrike" kern="1200" cap="none" spc="120" normalizeH="0" baseline="0" noProof="0" dirty="0">
              <a:ln>
                <a:noFill/>
              </a:ln>
              <a:solidFill>
                <a:prstClr val="white"/>
              </a:solidFill>
              <a:effectLst/>
              <a:uLnTx/>
              <a:uFillTx/>
              <a:latin typeface="HarmonyOS Sans SC"/>
              <a:ea typeface="思源黑体 CN Medium"/>
              <a:cs typeface="+mn-ea"/>
              <a:sym typeface="+mn-lt"/>
            </a:endParaRPr>
          </a:p>
        </p:txBody>
      </p:sp>
      <p:sp>
        <p:nvSpPr>
          <p:cNvPr id="7" name="矩形: 圆角 6">
            <a:extLst>
              <a:ext uri="{FF2B5EF4-FFF2-40B4-BE49-F238E27FC236}">
                <a16:creationId xmlns:a16="http://schemas.microsoft.com/office/drawing/2014/main" id="{5B3BDED7-1CE4-41A0-A3F1-469ECB988FBE}"/>
              </a:ext>
            </a:extLst>
          </p:cNvPr>
          <p:cNvSpPr/>
          <p:nvPr/>
        </p:nvSpPr>
        <p:spPr>
          <a:xfrm>
            <a:off x="5156200" y="3210180"/>
            <a:ext cx="6484938" cy="2559713"/>
          </a:xfrm>
          <a:prstGeom prst="roundRect">
            <a:avLst>
              <a:gd name="adj" fmla="val 5954"/>
            </a:avLst>
          </a:prstGeom>
          <a:solidFill>
            <a:schemeClr val="tx1">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 name="文本框 16">
            <a:extLst>
              <a:ext uri="{FF2B5EF4-FFF2-40B4-BE49-F238E27FC236}">
                <a16:creationId xmlns:a16="http://schemas.microsoft.com/office/drawing/2014/main" id="{BD73DE49-E410-4104-AACD-66410AE0708C}"/>
              </a:ext>
            </a:extLst>
          </p:cNvPr>
          <p:cNvSpPr txBox="1">
            <a:spLocks/>
          </p:cNvSpPr>
          <p:nvPr/>
        </p:nvSpPr>
        <p:spPr>
          <a:xfrm>
            <a:off x="5422128" y="3426140"/>
            <a:ext cx="5953082" cy="962571"/>
          </a:xfrm>
          <a:prstGeom prst="rect">
            <a:avLst/>
          </a:prstGeom>
          <a:noFill/>
        </p:spPr>
        <p:txBody>
          <a:bodyPr wrap="square">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在二十余年的行业经验及世界顶尖硬件设施的基础上，通过对智能生产线的优化调整，使其足以匹配多款式不同工艺的规模化生产。</a:t>
            </a:r>
            <a:endParaRPr kumimoji="0" lang="en-US" altLang="zh-CN" sz="1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endParaRPr>
          </a:p>
        </p:txBody>
      </p:sp>
      <p:sp>
        <p:nvSpPr>
          <p:cNvPr id="21" name="文本框 20">
            <a:extLst>
              <a:ext uri="{FF2B5EF4-FFF2-40B4-BE49-F238E27FC236}">
                <a16:creationId xmlns:a16="http://schemas.microsoft.com/office/drawing/2014/main" id="{6B9084A9-CF22-4177-9B92-8A58536FC7A2}"/>
              </a:ext>
            </a:extLst>
          </p:cNvPr>
          <p:cNvSpPr txBox="1"/>
          <p:nvPr/>
        </p:nvSpPr>
        <p:spPr>
          <a:xfrm>
            <a:off x="6186330" y="1088107"/>
            <a:ext cx="6096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高级定制</a:t>
            </a:r>
            <a:endParaRPr kumimoji="0" lang="en-US" sz="36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cxnSp>
        <p:nvCxnSpPr>
          <p:cNvPr id="23" name="直接连接符 22">
            <a:extLst>
              <a:ext uri="{FF2B5EF4-FFF2-40B4-BE49-F238E27FC236}">
                <a16:creationId xmlns:a16="http://schemas.microsoft.com/office/drawing/2014/main" id="{E40136D9-720C-403E-84C5-691169D63020}"/>
              </a:ext>
            </a:extLst>
          </p:cNvPr>
          <p:cNvCxnSpPr/>
          <p:nvPr/>
        </p:nvCxnSpPr>
        <p:spPr>
          <a:xfrm>
            <a:off x="6319520" y="1734438"/>
            <a:ext cx="2346960" cy="0"/>
          </a:xfrm>
          <a:prstGeom prst="line">
            <a:avLst/>
          </a:prstGeom>
          <a:ln w="25400">
            <a:gradFill>
              <a:gsLst>
                <a:gs pos="0">
                  <a:schemeClr val="accent1">
                    <a:lumMod val="5000"/>
                    <a:lumOff val="95000"/>
                  </a:schemeClr>
                </a:gs>
                <a:gs pos="100000">
                  <a:schemeClr val="accent1">
                    <a:lumMod val="0"/>
                    <a:lumOff val="100000"/>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等腰三角形 24">
            <a:extLst>
              <a:ext uri="{FF2B5EF4-FFF2-40B4-BE49-F238E27FC236}">
                <a16:creationId xmlns:a16="http://schemas.microsoft.com/office/drawing/2014/main" id="{8174490F-1FFF-43AF-B02B-CAC9DFFE481E}"/>
              </a:ext>
            </a:extLst>
          </p:cNvPr>
          <p:cNvSpPr/>
          <p:nvPr/>
        </p:nvSpPr>
        <p:spPr>
          <a:xfrm rot="16200000">
            <a:off x="5781886" y="1537844"/>
            <a:ext cx="406526" cy="350452"/>
          </a:xfrm>
          <a:prstGeom prst="triangle">
            <a:avLst/>
          </a:prstGeom>
          <a:gradFill>
            <a:gsLst>
              <a:gs pos="0">
                <a:schemeClr val="tx1">
                  <a:lumMod val="81000"/>
                  <a:lumOff val="19000"/>
                  <a:alpha val="0"/>
                </a:schemeClr>
              </a:gs>
              <a:gs pos="69000">
                <a:schemeClr val="tx1">
                  <a:lumMod val="95000"/>
                  <a:lumOff val="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7" name="文本框 26">
            <a:extLst>
              <a:ext uri="{FF2B5EF4-FFF2-40B4-BE49-F238E27FC236}">
                <a16:creationId xmlns:a16="http://schemas.microsoft.com/office/drawing/2014/main" id="{D12AEB0E-6718-439F-AB71-CA9B70096530}"/>
              </a:ext>
            </a:extLst>
          </p:cNvPr>
          <p:cNvSpPr txBox="1">
            <a:spLocks/>
          </p:cNvSpPr>
          <p:nvPr/>
        </p:nvSpPr>
        <p:spPr>
          <a:xfrm>
            <a:off x="5422128" y="4532592"/>
            <a:ext cx="5953082" cy="962571"/>
          </a:xfrm>
          <a:prstGeom prst="rect">
            <a:avLst/>
          </a:prstGeom>
          <a:noFill/>
        </p:spPr>
        <p:txBody>
          <a:bodyPr wrap="square">
            <a:spAutoFit/>
          </a:bodyPr>
          <a:lstStyle>
            <a:defPPr>
              <a:defRPr lang="en-US"/>
            </a:defPPr>
            <a:lvl1pPr marL="285750" indent="-285750">
              <a:lnSpc>
                <a:spcPct val="120000"/>
              </a:lnSpc>
              <a:buFont typeface="Arial" panose="020B0604020202020204" pitchFamily="34" charset="0"/>
              <a:buChar char="•"/>
              <a:defRPr sz="1600" b="0" i="0" spc="120">
                <a:solidFill>
                  <a:schemeClr val="bg1"/>
                </a:solidFill>
                <a:effectLst/>
                <a:latin typeface="TC"/>
              </a:defRPr>
            </a:lvl1p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融合千万级量体大数据，在商务装全品类供应链基础上打造的个性化定制平台，既满足了定制服装一人一版的差异化要求，又通过智能化生产极大降低了定制的门槛。</a:t>
            </a:r>
            <a:endParaRPr kumimoji="0" lang="en-US" sz="1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endParaRPr>
          </a:p>
        </p:txBody>
      </p:sp>
    </p:spTree>
    <p:extLst>
      <p:ext uri="{BB962C8B-B14F-4D97-AF65-F5344CB8AC3E}">
        <p14:creationId xmlns:p14="http://schemas.microsoft.com/office/powerpoint/2010/main" val="3592302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id="{67B945E7-361D-4C4F-AAD4-CE571CD75C01}"/>
              </a:ext>
            </a:extLst>
          </p:cNvPr>
          <p:cNvGrpSpPr/>
          <p:nvPr/>
        </p:nvGrpSpPr>
        <p:grpSpPr>
          <a:xfrm>
            <a:off x="0" y="369677"/>
            <a:ext cx="4190935" cy="770917"/>
            <a:chOff x="0" y="369677"/>
            <a:chExt cx="4190935" cy="770917"/>
          </a:xfrm>
        </p:grpSpPr>
        <p:sp>
          <p:nvSpPr>
            <p:cNvPr id="9" name="任意多边形: 形状 8">
              <a:extLst>
                <a:ext uri="{FF2B5EF4-FFF2-40B4-BE49-F238E27FC236}">
                  <a16:creationId xmlns:a16="http://schemas.microsoft.com/office/drawing/2014/main" id="{EA4A4E9D-9D1E-4657-B0FD-C30EB6858F92}"/>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0" name="任意多边形: 形状 9">
              <a:extLst>
                <a:ext uri="{FF2B5EF4-FFF2-40B4-BE49-F238E27FC236}">
                  <a16:creationId xmlns:a16="http://schemas.microsoft.com/office/drawing/2014/main" id="{82EA1E15-7564-4B6D-90AF-ECC57E73E448}"/>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1" name="任意多边形: 形状 10">
              <a:extLst>
                <a:ext uri="{FF2B5EF4-FFF2-40B4-BE49-F238E27FC236}">
                  <a16:creationId xmlns:a16="http://schemas.microsoft.com/office/drawing/2014/main" id="{CEA0A69B-6647-43F4-8671-AE2E4E41D7F0}"/>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2" name="任意多边形: 形状 11">
              <a:extLst>
                <a:ext uri="{FF2B5EF4-FFF2-40B4-BE49-F238E27FC236}">
                  <a16:creationId xmlns:a16="http://schemas.microsoft.com/office/drawing/2014/main" id="{C1D6F554-2616-4D2E-98A8-8D9753FC60F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任意多边形: 形状 12">
              <a:extLst>
                <a:ext uri="{FF2B5EF4-FFF2-40B4-BE49-F238E27FC236}">
                  <a16:creationId xmlns:a16="http://schemas.microsoft.com/office/drawing/2014/main" id="{FE4BB625-5821-4670-944E-07EF4D7903C7}"/>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文本框 13">
              <a:extLst>
                <a:ext uri="{FF2B5EF4-FFF2-40B4-BE49-F238E27FC236}">
                  <a16:creationId xmlns:a16="http://schemas.microsoft.com/office/drawing/2014/main" id="{0A523CAB-2067-4D76-A1FA-0CB5850CF1A5}"/>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乔治白校服定制</a:t>
              </a:r>
            </a:p>
          </p:txBody>
        </p:sp>
      </p:grpSp>
      <p:pic>
        <p:nvPicPr>
          <p:cNvPr id="15" name="Picture 4">
            <a:extLst>
              <a:ext uri="{FF2B5EF4-FFF2-40B4-BE49-F238E27FC236}">
                <a16:creationId xmlns:a16="http://schemas.microsoft.com/office/drawing/2014/main" id="{D27965E7-6D2C-43E1-BA7B-1D357764057C}"/>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a:extLst>
              <a:ext uri="{FF2B5EF4-FFF2-40B4-BE49-F238E27FC236}">
                <a16:creationId xmlns:a16="http://schemas.microsoft.com/office/drawing/2014/main" id="{724D9BD6-7778-43E9-8DE1-BA7F10999BF8}"/>
              </a:ext>
            </a:extLst>
          </p:cNvPr>
          <p:cNvSpPr txBox="1"/>
          <p:nvPr/>
        </p:nvSpPr>
        <p:spPr>
          <a:xfrm>
            <a:off x="523759" y="2183063"/>
            <a:ext cx="6124866" cy="66710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乔治白校服成立于</a:t>
            </a:r>
            <a:r>
              <a:rPr kumimoji="0" lang="en-US" altLang="zh-CN"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2015</a:t>
            </a:r>
            <a:r>
              <a:rPr kumimoji="0" lang="zh-CN" altLang="en-US"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年</a:t>
            </a:r>
            <a:r>
              <a:rPr kumimoji="0" lang="en-US" altLang="zh-CN"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5</a:t>
            </a:r>
            <a:r>
              <a:rPr kumimoji="0" lang="zh-CN" altLang="en-US"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月</a:t>
            </a:r>
            <a:r>
              <a:rPr kumimoji="0" lang="en-US" altLang="zh-CN"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11</a:t>
            </a:r>
            <a:r>
              <a:rPr kumimoji="0" lang="zh-CN" altLang="en-US"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日，是浙江乔治白服饰股份有限公司控股子公司。</a:t>
            </a:r>
            <a:endParaRPr kumimoji="0" lang="en-US" altLang="zh-CN"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pic>
        <p:nvPicPr>
          <p:cNvPr id="4098" name="Picture 2">
            <a:extLst>
              <a:ext uri="{FF2B5EF4-FFF2-40B4-BE49-F238E27FC236}">
                <a16:creationId xmlns:a16="http://schemas.microsoft.com/office/drawing/2014/main" id="{75662EA6-1629-4C5C-BF57-0134E76D65CF}"/>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p:blipFill>
        <p:spPr bwMode="auto">
          <a:xfrm rot="21296745">
            <a:off x="6096000" y="1843765"/>
            <a:ext cx="5086278" cy="2879779"/>
          </a:xfrm>
          <a:prstGeom prst="rect">
            <a:avLst/>
          </a:prstGeom>
          <a:noFill/>
          <a:ln w="38100">
            <a:gradFill>
              <a:gsLst>
                <a:gs pos="16000">
                  <a:schemeClr val="bg2">
                    <a:lumMod val="75000"/>
                    <a:alpha val="35000"/>
                  </a:schemeClr>
                </a:gs>
                <a:gs pos="100000">
                  <a:schemeClr val="accent1">
                    <a:lumMod val="30000"/>
                    <a:lumOff val="70000"/>
                  </a:schemeClr>
                </a:gs>
              </a:gsLst>
              <a:lin ang="0" scaled="0"/>
            </a:gradFill>
          </a:ln>
          <a:scene3d>
            <a:camera prst="perspectiveHeroicExtremeLeftFacing">
              <a:rot lat="470282" lon="1765196" rev="21083468"/>
            </a:camera>
            <a:lightRig rig="threePt" dir="t"/>
          </a:scene3d>
          <a:extLst>
            <a:ext uri="{909E8E84-426E-40DD-AFC4-6F175D3DCCD1}">
              <a14:hiddenFill xmlns:a14="http://schemas.microsoft.com/office/drawing/2010/main">
                <a:solidFill>
                  <a:srgbClr val="FFFFFF"/>
                </a:solidFill>
              </a14:hiddenFill>
            </a:ext>
          </a:extLst>
        </p:spPr>
      </p:pic>
      <p:sp>
        <p:nvSpPr>
          <p:cNvPr id="21" name="文本框 20">
            <a:extLst>
              <a:ext uri="{FF2B5EF4-FFF2-40B4-BE49-F238E27FC236}">
                <a16:creationId xmlns:a16="http://schemas.microsoft.com/office/drawing/2014/main" id="{FF34727C-5BD3-45B0-B3CB-71AF1E467AB9}"/>
              </a:ext>
            </a:extLst>
          </p:cNvPr>
          <p:cNvSpPr txBox="1"/>
          <p:nvPr/>
        </p:nvSpPr>
        <p:spPr>
          <a:xfrm>
            <a:off x="552624" y="1431596"/>
            <a:ext cx="609600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校服定制</a:t>
            </a:r>
            <a:endParaRPr kumimoji="0" lang="en-US" sz="36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cxnSp>
        <p:nvCxnSpPr>
          <p:cNvPr id="22" name="直接连接符 21">
            <a:extLst>
              <a:ext uri="{FF2B5EF4-FFF2-40B4-BE49-F238E27FC236}">
                <a16:creationId xmlns:a16="http://schemas.microsoft.com/office/drawing/2014/main" id="{91B7C5ED-DF50-4386-8D8A-E89EE3748AAE}"/>
              </a:ext>
            </a:extLst>
          </p:cNvPr>
          <p:cNvCxnSpPr/>
          <p:nvPr/>
        </p:nvCxnSpPr>
        <p:spPr>
          <a:xfrm>
            <a:off x="637858" y="2026429"/>
            <a:ext cx="2346960" cy="0"/>
          </a:xfrm>
          <a:prstGeom prst="line">
            <a:avLst/>
          </a:prstGeom>
          <a:ln w="25400">
            <a:gradFill>
              <a:gsLst>
                <a:gs pos="0">
                  <a:schemeClr val="accent1">
                    <a:lumMod val="5000"/>
                    <a:lumOff val="95000"/>
                  </a:schemeClr>
                </a:gs>
                <a:gs pos="100000">
                  <a:schemeClr val="accent1">
                    <a:lumMod val="0"/>
                    <a:lumOff val="100000"/>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34AD8470-F335-4236-BFBC-530FAC4D6A42}"/>
              </a:ext>
            </a:extLst>
          </p:cNvPr>
          <p:cNvSpPr txBox="1"/>
          <p:nvPr/>
        </p:nvSpPr>
        <p:spPr>
          <a:xfrm>
            <a:off x="459923" y="5364736"/>
            <a:ext cx="11909542"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HarmonyOS Sans SC"/>
                <a:ea typeface="思源黑体 CN Medium"/>
                <a:cs typeface="+mn-ea"/>
                <a:sym typeface="+mn-lt"/>
              </a:rPr>
              <a:t>“重新定义中国校服”的初心，始终以为中国学生群体提供更加安全、优质、实用、有文化内涵的校服不懈努力。</a:t>
            </a:r>
            <a:endParaRPr kumimoji="0" lang="en-US" sz="1600" b="0" i="0" u="none" strike="noStrike" kern="1200" cap="none" spc="0" normalizeH="0" baseline="0" noProof="0" dirty="0">
              <a:ln>
                <a:noFill/>
              </a:ln>
              <a:solidFill>
                <a:prstClr val="black"/>
              </a:solidFill>
              <a:effectLst>
                <a:outerShdw blurRad="50800" dist="38100" dir="2700000" algn="tl" rotWithShape="0">
                  <a:prstClr val="black">
                    <a:alpha val="40000"/>
                  </a:prstClr>
                </a:outerShdw>
              </a:effectLst>
              <a:uLnTx/>
              <a:uFillTx/>
              <a:latin typeface="HarmonyOS Sans SC"/>
              <a:ea typeface="思源黑体 CN Medium"/>
              <a:cs typeface="+mn-ea"/>
              <a:sym typeface="+mn-lt"/>
            </a:endParaRPr>
          </a:p>
        </p:txBody>
      </p:sp>
      <p:cxnSp>
        <p:nvCxnSpPr>
          <p:cNvPr id="25" name="直接连接符 24">
            <a:extLst>
              <a:ext uri="{FF2B5EF4-FFF2-40B4-BE49-F238E27FC236}">
                <a16:creationId xmlns:a16="http://schemas.microsoft.com/office/drawing/2014/main" id="{FC67BE0F-697C-4EBA-A910-75C5ECB247A2}"/>
              </a:ext>
            </a:extLst>
          </p:cNvPr>
          <p:cNvCxnSpPr>
            <a:cxnSpLocks/>
          </p:cNvCxnSpPr>
          <p:nvPr/>
        </p:nvCxnSpPr>
        <p:spPr>
          <a:xfrm>
            <a:off x="637858" y="5917247"/>
            <a:ext cx="10500042" cy="0"/>
          </a:xfrm>
          <a:prstGeom prst="line">
            <a:avLst/>
          </a:prstGeom>
          <a:ln w="25400">
            <a:gradFill>
              <a:gsLst>
                <a:gs pos="0">
                  <a:schemeClr val="accent1">
                    <a:lumMod val="5000"/>
                    <a:lumOff val="95000"/>
                  </a:schemeClr>
                </a:gs>
                <a:gs pos="100000">
                  <a:schemeClr val="accent1">
                    <a:lumMod val="0"/>
                    <a:lumOff val="100000"/>
                    <a:alpha val="100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C4B416E1-404C-42FD-A424-B72179C5BA34}"/>
              </a:ext>
            </a:extLst>
          </p:cNvPr>
          <p:cNvSpPr txBox="1"/>
          <p:nvPr/>
        </p:nvSpPr>
        <p:spPr>
          <a:xfrm>
            <a:off x="865643" y="3102096"/>
            <a:ext cx="6096000" cy="33669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乔治白校服带着“重新定义中国校服”的愿景</a:t>
            </a:r>
            <a:endParaRPr kumimoji="0" 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grpSp>
        <p:nvGrpSpPr>
          <p:cNvPr id="26" name="组合 25">
            <a:extLst>
              <a:ext uri="{FF2B5EF4-FFF2-40B4-BE49-F238E27FC236}">
                <a16:creationId xmlns:a16="http://schemas.microsoft.com/office/drawing/2014/main" id="{DE117235-A588-46CF-8908-70FCF4635930}"/>
              </a:ext>
            </a:extLst>
          </p:cNvPr>
          <p:cNvGrpSpPr/>
          <p:nvPr/>
        </p:nvGrpSpPr>
        <p:grpSpPr>
          <a:xfrm>
            <a:off x="623888" y="3151068"/>
            <a:ext cx="241755" cy="238751"/>
            <a:chOff x="623888" y="3341834"/>
            <a:chExt cx="241755" cy="238751"/>
          </a:xfrm>
        </p:grpSpPr>
        <p:sp>
          <p:nvSpPr>
            <p:cNvPr id="8" name="圆: 空心 7">
              <a:extLst>
                <a:ext uri="{FF2B5EF4-FFF2-40B4-BE49-F238E27FC236}">
                  <a16:creationId xmlns:a16="http://schemas.microsoft.com/office/drawing/2014/main" id="{CD5797BC-A475-4346-921B-2E9030271460}"/>
                </a:ext>
              </a:extLst>
            </p:cNvPr>
            <p:cNvSpPr/>
            <p:nvPr/>
          </p:nvSpPr>
          <p:spPr>
            <a:xfrm>
              <a:off x="637858" y="3352800"/>
              <a:ext cx="227785" cy="227785"/>
            </a:xfrm>
            <a:prstGeom prst="donu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3" name="圆: 空心 32">
              <a:extLst>
                <a:ext uri="{FF2B5EF4-FFF2-40B4-BE49-F238E27FC236}">
                  <a16:creationId xmlns:a16="http://schemas.microsoft.com/office/drawing/2014/main" id="{BA8062AE-715D-4D18-94BA-0CA7B09A7B5F}"/>
                </a:ext>
              </a:extLst>
            </p:cNvPr>
            <p:cNvSpPr/>
            <p:nvPr/>
          </p:nvSpPr>
          <p:spPr>
            <a:xfrm>
              <a:off x="623888" y="3341834"/>
              <a:ext cx="227785" cy="227785"/>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28" name="文本框 27">
            <a:extLst>
              <a:ext uri="{FF2B5EF4-FFF2-40B4-BE49-F238E27FC236}">
                <a16:creationId xmlns:a16="http://schemas.microsoft.com/office/drawing/2014/main" id="{277FCE97-793A-492B-9CEE-461E7E09E8D8}"/>
              </a:ext>
            </a:extLst>
          </p:cNvPr>
          <p:cNvSpPr txBox="1"/>
          <p:nvPr/>
        </p:nvSpPr>
        <p:spPr>
          <a:xfrm>
            <a:off x="865643" y="3435141"/>
            <a:ext cx="6096000" cy="33669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宣导积极的“服育文化”</a:t>
            </a:r>
            <a:endParaRPr kumimoji="0" 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grpSp>
        <p:nvGrpSpPr>
          <p:cNvPr id="35" name="组合 34">
            <a:extLst>
              <a:ext uri="{FF2B5EF4-FFF2-40B4-BE49-F238E27FC236}">
                <a16:creationId xmlns:a16="http://schemas.microsoft.com/office/drawing/2014/main" id="{F2F9AA1B-CC3E-4660-BE2B-1F9F483F3637}"/>
              </a:ext>
            </a:extLst>
          </p:cNvPr>
          <p:cNvGrpSpPr/>
          <p:nvPr/>
        </p:nvGrpSpPr>
        <p:grpSpPr>
          <a:xfrm>
            <a:off x="623888" y="3484113"/>
            <a:ext cx="241755" cy="238751"/>
            <a:chOff x="623888" y="3341834"/>
            <a:chExt cx="241755" cy="238751"/>
          </a:xfrm>
        </p:grpSpPr>
        <p:sp>
          <p:nvSpPr>
            <p:cNvPr id="36" name="圆: 空心 35">
              <a:extLst>
                <a:ext uri="{FF2B5EF4-FFF2-40B4-BE49-F238E27FC236}">
                  <a16:creationId xmlns:a16="http://schemas.microsoft.com/office/drawing/2014/main" id="{DD985551-644A-4CAA-AFA6-E55C56B18ACF}"/>
                </a:ext>
              </a:extLst>
            </p:cNvPr>
            <p:cNvSpPr/>
            <p:nvPr/>
          </p:nvSpPr>
          <p:spPr>
            <a:xfrm>
              <a:off x="637858" y="3352800"/>
              <a:ext cx="227785" cy="227785"/>
            </a:xfrm>
            <a:prstGeom prst="donu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37" name="圆: 空心 36">
              <a:extLst>
                <a:ext uri="{FF2B5EF4-FFF2-40B4-BE49-F238E27FC236}">
                  <a16:creationId xmlns:a16="http://schemas.microsoft.com/office/drawing/2014/main" id="{6693842D-0703-4AEB-BB0D-F39FCCF5615A}"/>
                </a:ext>
              </a:extLst>
            </p:cNvPr>
            <p:cNvSpPr/>
            <p:nvPr/>
          </p:nvSpPr>
          <p:spPr>
            <a:xfrm>
              <a:off x="623888" y="3341834"/>
              <a:ext cx="227785" cy="227785"/>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29" name="文本框 28">
            <a:extLst>
              <a:ext uri="{FF2B5EF4-FFF2-40B4-BE49-F238E27FC236}">
                <a16:creationId xmlns:a16="http://schemas.microsoft.com/office/drawing/2014/main" id="{B60732D6-70F5-4CC8-8372-703CEB9E4341}"/>
              </a:ext>
            </a:extLst>
          </p:cNvPr>
          <p:cNvSpPr txBox="1"/>
          <p:nvPr/>
        </p:nvSpPr>
        <p:spPr>
          <a:xfrm>
            <a:off x="865643" y="3768186"/>
            <a:ext cx="6096000" cy="33669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协助校方培养学生丰富的心灵</a:t>
            </a:r>
            <a:endParaRPr kumimoji="0" 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grpSp>
        <p:nvGrpSpPr>
          <p:cNvPr id="38" name="组合 37">
            <a:extLst>
              <a:ext uri="{FF2B5EF4-FFF2-40B4-BE49-F238E27FC236}">
                <a16:creationId xmlns:a16="http://schemas.microsoft.com/office/drawing/2014/main" id="{9E29514C-AA16-4FF2-AF11-8D558A83EC6B}"/>
              </a:ext>
            </a:extLst>
          </p:cNvPr>
          <p:cNvGrpSpPr/>
          <p:nvPr/>
        </p:nvGrpSpPr>
        <p:grpSpPr>
          <a:xfrm>
            <a:off x="623888" y="3817158"/>
            <a:ext cx="241755" cy="238751"/>
            <a:chOff x="623888" y="3341834"/>
            <a:chExt cx="241755" cy="238751"/>
          </a:xfrm>
        </p:grpSpPr>
        <p:sp>
          <p:nvSpPr>
            <p:cNvPr id="39" name="圆: 空心 38">
              <a:extLst>
                <a:ext uri="{FF2B5EF4-FFF2-40B4-BE49-F238E27FC236}">
                  <a16:creationId xmlns:a16="http://schemas.microsoft.com/office/drawing/2014/main" id="{85E3760A-B61F-48FA-8F76-ABC792314E1D}"/>
                </a:ext>
              </a:extLst>
            </p:cNvPr>
            <p:cNvSpPr/>
            <p:nvPr/>
          </p:nvSpPr>
          <p:spPr>
            <a:xfrm>
              <a:off x="637858" y="3352800"/>
              <a:ext cx="227785" cy="227785"/>
            </a:xfrm>
            <a:prstGeom prst="donu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0" name="圆: 空心 39">
              <a:extLst>
                <a:ext uri="{FF2B5EF4-FFF2-40B4-BE49-F238E27FC236}">
                  <a16:creationId xmlns:a16="http://schemas.microsoft.com/office/drawing/2014/main" id="{BE2DB400-7465-41DF-BC9C-3B60485CCE06}"/>
                </a:ext>
              </a:extLst>
            </p:cNvPr>
            <p:cNvSpPr/>
            <p:nvPr/>
          </p:nvSpPr>
          <p:spPr>
            <a:xfrm>
              <a:off x="623888" y="3341834"/>
              <a:ext cx="227785" cy="227785"/>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30" name="文本框 29">
            <a:extLst>
              <a:ext uri="{FF2B5EF4-FFF2-40B4-BE49-F238E27FC236}">
                <a16:creationId xmlns:a16="http://schemas.microsoft.com/office/drawing/2014/main" id="{714972A5-9843-49C8-A189-31778811C302}"/>
              </a:ext>
            </a:extLst>
          </p:cNvPr>
          <p:cNvSpPr txBox="1"/>
          <p:nvPr/>
        </p:nvSpPr>
        <p:spPr>
          <a:xfrm>
            <a:off x="865643" y="4101231"/>
            <a:ext cx="6096000" cy="33669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传达环境、健康、安全、国际性以及社会性等方面的正确理念</a:t>
            </a:r>
            <a:endParaRPr kumimoji="0" 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grpSp>
        <p:nvGrpSpPr>
          <p:cNvPr id="41" name="组合 40">
            <a:extLst>
              <a:ext uri="{FF2B5EF4-FFF2-40B4-BE49-F238E27FC236}">
                <a16:creationId xmlns:a16="http://schemas.microsoft.com/office/drawing/2014/main" id="{6E8BFF55-3EB9-4118-84E3-99410C8E3BCB}"/>
              </a:ext>
            </a:extLst>
          </p:cNvPr>
          <p:cNvGrpSpPr/>
          <p:nvPr/>
        </p:nvGrpSpPr>
        <p:grpSpPr>
          <a:xfrm>
            <a:off x="623888" y="4150203"/>
            <a:ext cx="241755" cy="238751"/>
            <a:chOff x="623888" y="3341834"/>
            <a:chExt cx="241755" cy="238751"/>
          </a:xfrm>
        </p:grpSpPr>
        <p:sp>
          <p:nvSpPr>
            <p:cNvPr id="42" name="圆: 空心 41">
              <a:extLst>
                <a:ext uri="{FF2B5EF4-FFF2-40B4-BE49-F238E27FC236}">
                  <a16:creationId xmlns:a16="http://schemas.microsoft.com/office/drawing/2014/main" id="{6817251E-FEEF-47FB-B5E0-382AA7E2BB16}"/>
                </a:ext>
              </a:extLst>
            </p:cNvPr>
            <p:cNvSpPr/>
            <p:nvPr/>
          </p:nvSpPr>
          <p:spPr>
            <a:xfrm>
              <a:off x="637858" y="3352800"/>
              <a:ext cx="227785" cy="227785"/>
            </a:xfrm>
            <a:prstGeom prst="donu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3" name="圆: 空心 42">
              <a:extLst>
                <a:ext uri="{FF2B5EF4-FFF2-40B4-BE49-F238E27FC236}">
                  <a16:creationId xmlns:a16="http://schemas.microsoft.com/office/drawing/2014/main" id="{56324736-DE03-48A2-B1C6-C184EA8D9554}"/>
                </a:ext>
              </a:extLst>
            </p:cNvPr>
            <p:cNvSpPr/>
            <p:nvPr/>
          </p:nvSpPr>
          <p:spPr>
            <a:xfrm>
              <a:off x="623888" y="3341834"/>
              <a:ext cx="227785" cy="227785"/>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31" name="文本框 30">
            <a:extLst>
              <a:ext uri="{FF2B5EF4-FFF2-40B4-BE49-F238E27FC236}">
                <a16:creationId xmlns:a16="http://schemas.microsoft.com/office/drawing/2014/main" id="{1791B844-C6FA-4B7E-A0A3-997F49106DBC}"/>
              </a:ext>
            </a:extLst>
          </p:cNvPr>
          <p:cNvSpPr txBox="1"/>
          <p:nvPr/>
        </p:nvSpPr>
        <p:spPr>
          <a:xfrm>
            <a:off x="865643" y="4434275"/>
            <a:ext cx="6096000" cy="336695"/>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100000"/>
                  </a:prstClr>
                </a:solidFill>
                <a:effectLst/>
                <a:uLnTx/>
                <a:uFillTx/>
                <a:latin typeface="HarmonyOS Sans SC"/>
                <a:ea typeface="思源黑体 CN Medium"/>
                <a:cs typeface="+mn-ea"/>
                <a:sym typeface="+mn-lt"/>
              </a:rPr>
              <a:t>建立起正确的人生观、礼仪观、道德观、审美观</a:t>
            </a:r>
            <a:endParaRPr kumimoji="0" lang="en-US" sz="14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grpSp>
        <p:nvGrpSpPr>
          <p:cNvPr id="44" name="组合 43">
            <a:extLst>
              <a:ext uri="{FF2B5EF4-FFF2-40B4-BE49-F238E27FC236}">
                <a16:creationId xmlns:a16="http://schemas.microsoft.com/office/drawing/2014/main" id="{3C51DA29-6F61-4DF1-8BF9-07270B3021DF}"/>
              </a:ext>
            </a:extLst>
          </p:cNvPr>
          <p:cNvGrpSpPr/>
          <p:nvPr/>
        </p:nvGrpSpPr>
        <p:grpSpPr>
          <a:xfrm>
            <a:off x="623888" y="4483247"/>
            <a:ext cx="241755" cy="238751"/>
            <a:chOff x="623888" y="3341834"/>
            <a:chExt cx="241755" cy="238751"/>
          </a:xfrm>
        </p:grpSpPr>
        <p:sp>
          <p:nvSpPr>
            <p:cNvPr id="45" name="圆: 空心 44">
              <a:extLst>
                <a:ext uri="{FF2B5EF4-FFF2-40B4-BE49-F238E27FC236}">
                  <a16:creationId xmlns:a16="http://schemas.microsoft.com/office/drawing/2014/main" id="{EC6913E7-E521-47B9-8ECA-00E32E995815}"/>
                </a:ext>
              </a:extLst>
            </p:cNvPr>
            <p:cNvSpPr/>
            <p:nvPr/>
          </p:nvSpPr>
          <p:spPr>
            <a:xfrm>
              <a:off x="637858" y="3352800"/>
              <a:ext cx="227785" cy="227785"/>
            </a:xfrm>
            <a:prstGeom prst="donu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46" name="圆: 空心 45">
              <a:extLst>
                <a:ext uri="{FF2B5EF4-FFF2-40B4-BE49-F238E27FC236}">
                  <a16:creationId xmlns:a16="http://schemas.microsoft.com/office/drawing/2014/main" id="{8424D228-F7F9-4B15-B015-B21FCFF088D5}"/>
                </a:ext>
              </a:extLst>
            </p:cNvPr>
            <p:cNvSpPr/>
            <p:nvPr/>
          </p:nvSpPr>
          <p:spPr>
            <a:xfrm>
              <a:off x="623888" y="3341834"/>
              <a:ext cx="227785" cy="227785"/>
            </a:xfrm>
            <a:prstGeom prst="don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Tree>
    <p:extLst>
      <p:ext uri="{BB962C8B-B14F-4D97-AF65-F5344CB8AC3E}">
        <p14:creationId xmlns:p14="http://schemas.microsoft.com/office/powerpoint/2010/main" val="11987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grpSp>
        <p:nvGrpSpPr>
          <p:cNvPr id="66" name="组合 65">
            <a:extLst>
              <a:ext uri="{FF2B5EF4-FFF2-40B4-BE49-F238E27FC236}">
                <a16:creationId xmlns:a16="http://schemas.microsoft.com/office/drawing/2014/main" id="{A136A593-F5E7-4A67-A9E0-8B2B201CE73E}"/>
              </a:ext>
            </a:extLst>
          </p:cNvPr>
          <p:cNvGrpSpPr/>
          <p:nvPr/>
        </p:nvGrpSpPr>
        <p:grpSpPr>
          <a:xfrm>
            <a:off x="411321" y="4451996"/>
            <a:ext cx="7818279" cy="784830"/>
            <a:chOff x="388937" y="3656013"/>
            <a:chExt cx="5414963" cy="906462"/>
          </a:xfrm>
          <a:gradFill flip="none" rotWithShape="1">
            <a:gsLst>
              <a:gs pos="28000">
                <a:schemeClr val="bg1"/>
              </a:gs>
              <a:gs pos="100000">
                <a:schemeClr val="bg1">
                  <a:alpha val="5000"/>
                </a:schemeClr>
              </a:gs>
            </a:gsLst>
            <a:lin ang="0" scaled="0"/>
            <a:tileRect/>
          </a:gradFill>
        </p:grpSpPr>
        <p:sp>
          <p:nvSpPr>
            <p:cNvPr id="67" name="Freeform 8">
              <a:extLst>
                <a:ext uri="{FF2B5EF4-FFF2-40B4-BE49-F238E27FC236}">
                  <a16:creationId xmlns:a16="http://schemas.microsoft.com/office/drawing/2014/main" id="{B07D8EEB-6634-4265-B319-0C9F8EE4E715}"/>
                </a:ext>
              </a:extLst>
            </p:cNvPr>
            <p:cNvSpPr>
              <a:spLocks/>
            </p:cNvSpPr>
            <p:nvPr/>
          </p:nvSpPr>
          <p:spPr bwMode="auto">
            <a:xfrm>
              <a:off x="3716338" y="3784600"/>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8" name="Freeform 9">
              <a:extLst>
                <a:ext uri="{FF2B5EF4-FFF2-40B4-BE49-F238E27FC236}">
                  <a16:creationId xmlns:a16="http://schemas.microsoft.com/office/drawing/2014/main" id="{B7EA9D14-2F92-448C-B6F9-E49DCDA70D02}"/>
                </a:ext>
              </a:extLst>
            </p:cNvPr>
            <p:cNvSpPr>
              <a:spLocks noEditPoints="1"/>
            </p:cNvSpPr>
            <p:nvPr/>
          </p:nvSpPr>
          <p:spPr bwMode="auto">
            <a:xfrm>
              <a:off x="388937" y="3656013"/>
              <a:ext cx="5414963" cy="906462"/>
            </a:xfrm>
            <a:custGeom>
              <a:avLst/>
              <a:gdLst>
                <a:gd name="T0" fmla="*/ 314 w 2750"/>
                <a:gd name="T1" fmla="*/ 10 h 458"/>
                <a:gd name="T2" fmla="*/ 623 w 2750"/>
                <a:gd name="T3" fmla="*/ 16 h 458"/>
                <a:gd name="T4" fmla="*/ 862 w 2750"/>
                <a:gd name="T5" fmla="*/ 27 h 458"/>
                <a:gd name="T6" fmla="*/ 1167 w 2750"/>
                <a:gd name="T7" fmla="*/ 11 h 458"/>
                <a:gd name="T8" fmla="*/ 1505 w 2750"/>
                <a:gd name="T9" fmla="*/ 51 h 458"/>
                <a:gd name="T10" fmla="*/ 1601 w 2750"/>
                <a:gd name="T11" fmla="*/ 28 h 458"/>
                <a:gd name="T12" fmla="*/ 1730 w 2750"/>
                <a:gd name="T13" fmla="*/ 49 h 458"/>
                <a:gd name="T14" fmla="*/ 1898 w 2750"/>
                <a:gd name="T15" fmla="*/ 86 h 458"/>
                <a:gd name="T16" fmla="*/ 2106 w 2750"/>
                <a:gd name="T17" fmla="*/ 62 h 458"/>
                <a:gd name="T18" fmla="*/ 2204 w 2750"/>
                <a:gd name="T19" fmla="*/ 96 h 458"/>
                <a:gd name="T20" fmla="*/ 2403 w 2750"/>
                <a:gd name="T21" fmla="*/ 115 h 458"/>
                <a:gd name="T22" fmla="*/ 2563 w 2750"/>
                <a:gd name="T23" fmla="*/ 163 h 458"/>
                <a:gd name="T24" fmla="*/ 2722 w 2750"/>
                <a:gd name="T25" fmla="*/ 180 h 458"/>
                <a:gd name="T26" fmla="*/ 2433 w 2750"/>
                <a:gd name="T27" fmla="*/ 323 h 458"/>
                <a:gd name="T28" fmla="*/ 2254 w 2750"/>
                <a:gd name="T29" fmla="*/ 445 h 458"/>
                <a:gd name="T30" fmla="*/ 2087 w 2750"/>
                <a:gd name="T31" fmla="*/ 443 h 458"/>
                <a:gd name="T32" fmla="*/ 2044 w 2750"/>
                <a:gd name="T33" fmla="*/ 379 h 458"/>
                <a:gd name="T34" fmla="*/ 1965 w 2750"/>
                <a:gd name="T35" fmla="*/ 388 h 458"/>
                <a:gd name="T36" fmla="*/ 1858 w 2750"/>
                <a:gd name="T37" fmla="*/ 394 h 458"/>
                <a:gd name="T38" fmla="*/ 1782 w 2750"/>
                <a:gd name="T39" fmla="*/ 402 h 458"/>
                <a:gd name="T40" fmla="*/ 1665 w 2750"/>
                <a:gd name="T41" fmla="*/ 401 h 458"/>
                <a:gd name="T42" fmla="*/ 1600 w 2750"/>
                <a:gd name="T43" fmla="*/ 357 h 458"/>
                <a:gd name="T44" fmla="*/ 1460 w 2750"/>
                <a:gd name="T45" fmla="*/ 389 h 458"/>
                <a:gd name="T46" fmla="*/ 1302 w 2750"/>
                <a:gd name="T47" fmla="*/ 367 h 458"/>
                <a:gd name="T48" fmla="*/ 1195 w 2750"/>
                <a:gd name="T49" fmla="*/ 399 h 458"/>
                <a:gd name="T50" fmla="*/ 1053 w 2750"/>
                <a:gd name="T51" fmla="*/ 398 h 458"/>
                <a:gd name="T52" fmla="*/ 817 w 2750"/>
                <a:gd name="T53" fmla="*/ 413 h 458"/>
                <a:gd name="T54" fmla="*/ 613 w 2750"/>
                <a:gd name="T55" fmla="*/ 393 h 458"/>
                <a:gd name="T56" fmla="*/ 328 w 2750"/>
                <a:gd name="T57" fmla="*/ 406 h 458"/>
                <a:gd name="T58" fmla="*/ 2673 w 2750"/>
                <a:gd name="T59" fmla="*/ 189 h 458"/>
                <a:gd name="T60" fmla="*/ 2571 w 2750"/>
                <a:gd name="T61" fmla="*/ 179 h 458"/>
                <a:gd name="T62" fmla="*/ 2336 w 2750"/>
                <a:gd name="T63" fmla="*/ 189 h 458"/>
                <a:gd name="T64" fmla="*/ 2387 w 2750"/>
                <a:gd name="T65" fmla="*/ 334 h 458"/>
                <a:gd name="T66" fmla="*/ 2443 w 2750"/>
                <a:gd name="T67" fmla="*/ 168 h 458"/>
                <a:gd name="T68" fmla="*/ 2401 w 2750"/>
                <a:gd name="T69" fmla="*/ 141 h 458"/>
                <a:gd name="T70" fmla="*/ 2291 w 2750"/>
                <a:gd name="T71" fmla="*/ 406 h 458"/>
                <a:gd name="T72" fmla="*/ 2260 w 2750"/>
                <a:gd name="T73" fmla="*/ 365 h 458"/>
                <a:gd name="T74" fmla="*/ 2232 w 2750"/>
                <a:gd name="T75" fmla="*/ 384 h 458"/>
                <a:gd name="T76" fmla="*/ 2197 w 2750"/>
                <a:gd name="T77" fmla="*/ 406 h 458"/>
                <a:gd name="T78" fmla="*/ 2183 w 2750"/>
                <a:gd name="T79" fmla="*/ 396 h 458"/>
                <a:gd name="T80" fmla="*/ 2149 w 2750"/>
                <a:gd name="T81" fmla="*/ 183 h 458"/>
                <a:gd name="T82" fmla="*/ 2014 w 2750"/>
                <a:gd name="T83" fmla="*/ 395 h 458"/>
                <a:gd name="T84" fmla="*/ 1975 w 2750"/>
                <a:gd name="T85" fmla="*/ 377 h 458"/>
                <a:gd name="T86" fmla="*/ 1933 w 2750"/>
                <a:gd name="T87" fmla="*/ 59 h 458"/>
                <a:gd name="T88" fmla="*/ 1848 w 2750"/>
                <a:gd name="T89" fmla="*/ 347 h 458"/>
                <a:gd name="T90" fmla="*/ 1760 w 2750"/>
                <a:gd name="T91" fmla="*/ 86 h 458"/>
                <a:gd name="T92" fmla="*/ 1714 w 2750"/>
                <a:gd name="T93" fmla="*/ 78 h 458"/>
                <a:gd name="T94" fmla="*/ 1622 w 2750"/>
                <a:gd name="T95" fmla="*/ 365 h 458"/>
                <a:gd name="T96" fmla="*/ 1547 w 2750"/>
                <a:gd name="T97" fmla="*/ 88 h 458"/>
                <a:gd name="T98" fmla="*/ 1478 w 2750"/>
                <a:gd name="T99" fmla="*/ 55 h 458"/>
                <a:gd name="T100" fmla="*/ 1387 w 2750"/>
                <a:gd name="T101" fmla="*/ 61 h 458"/>
                <a:gd name="T102" fmla="*/ 1229 w 2750"/>
                <a:gd name="T103" fmla="*/ 370 h 458"/>
                <a:gd name="T104" fmla="*/ 1093 w 2750"/>
                <a:gd name="T105" fmla="*/ 394 h 458"/>
                <a:gd name="T106" fmla="*/ 1018 w 2750"/>
                <a:gd name="T107" fmla="*/ 375 h 458"/>
                <a:gd name="T108" fmla="*/ 952 w 2750"/>
                <a:gd name="T109" fmla="*/ 371 h 458"/>
                <a:gd name="T110" fmla="*/ 857 w 2750"/>
                <a:gd name="T111" fmla="*/ 382 h 458"/>
                <a:gd name="T112" fmla="*/ 637 w 2750"/>
                <a:gd name="T113" fmla="*/ 375 h 458"/>
                <a:gd name="T114" fmla="*/ 561 w 2750"/>
                <a:gd name="T115" fmla="*/ 374 h 458"/>
                <a:gd name="T116" fmla="*/ 449 w 2750"/>
                <a:gd name="T117" fmla="*/ 382 h 458"/>
                <a:gd name="T118" fmla="*/ 376 w 2750"/>
                <a:gd name="T119" fmla="*/ 379 h 458"/>
                <a:gd name="T120" fmla="*/ 214 w 2750"/>
                <a:gd name="T121" fmla="*/ 391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0" h="458">
                  <a:moveTo>
                    <a:pt x="13" y="342"/>
                  </a:moveTo>
                  <a:cubicBezTo>
                    <a:pt x="13" y="341"/>
                    <a:pt x="15" y="340"/>
                    <a:pt x="15" y="340"/>
                  </a:cubicBezTo>
                  <a:cubicBezTo>
                    <a:pt x="14" y="329"/>
                    <a:pt x="25" y="323"/>
                    <a:pt x="30" y="314"/>
                  </a:cubicBezTo>
                  <a:cubicBezTo>
                    <a:pt x="33" y="309"/>
                    <a:pt x="36" y="305"/>
                    <a:pt x="35" y="299"/>
                  </a:cubicBezTo>
                  <a:cubicBezTo>
                    <a:pt x="34" y="293"/>
                    <a:pt x="37" y="287"/>
                    <a:pt x="43" y="281"/>
                  </a:cubicBezTo>
                  <a:cubicBezTo>
                    <a:pt x="45" y="279"/>
                    <a:pt x="47" y="277"/>
                    <a:pt x="48" y="275"/>
                  </a:cubicBezTo>
                  <a:cubicBezTo>
                    <a:pt x="51" y="268"/>
                    <a:pt x="57" y="265"/>
                    <a:pt x="64" y="261"/>
                  </a:cubicBezTo>
                  <a:cubicBezTo>
                    <a:pt x="69" y="259"/>
                    <a:pt x="74" y="256"/>
                    <a:pt x="77" y="253"/>
                  </a:cubicBezTo>
                  <a:cubicBezTo>
                    <a:pt x="87" y="243"/>
                    <a:pt x="102" y="236"/>
                    <a:pt x="115" y="228"/>
                  </a:cubicBezTo>
                  <a:cubicBezTo>
                    <a:pt x="117" y="226"/>
                    <a:pt x="120" y="224"/>
                    <a:pt x="122" y="224"/>
                  </a:cubicBezTo>
                  <a:cubicBezTo>
                    <a:pt x="136" y="225"/>
                    <a:pt x="146" y="214"/>
                    <a:pt x="161" y="217"/>
                  </a:cubicBezTo>
                  <a:cubicBezTo>
                    <a:pt x="184" y="211"/>
                    <a:pt x="210" y="211"/>
                    <a:pt x="234" y="206"/>
                  </a:cubicBezTo>
                  <a:cubicBezTo>
                    <a:pt x="240" y="205"/>
                    <a:pt x="247" y="204"/>
                    <a:pt x="254" y="203"/>
                  </a:cubicBezTo>
                  <a:cubicBezTo>
                    <a:pt x="277" y="201"/>
                    <a:pt x="299" y="194"/>
                    <a:pt x="322" y="190"/>
                  </a:cubicBezTo>
                  <a:cubicBezTo>
                    <a:pt x="324" y="189"/>
                    <a:pt x="326" y="188"/>
                    <a:pt x="328" y="188"/>
                  </a:cubicBezTo>
                  <a:cubicBezTo>
                    <a:pt x="334" y="185"/>
                    <a:pt x="336" y="181"/>
                    <a:pt x="333" y="177"/>
                  </a:cubicBezTo>
                  <a:cubicBezTo>
                    <a:pt x="328" y="172"/>
                    <a:pt x="324" y="168"/>
                    <a:pt x="319" y="163"/>
                  </a:cubicBezTo>
                  <a:cubicBezTo>
                    <a:pt x="305" y="148"/>
                    <a:pt x="297" y="132"/>
                    <a:pt x="293" y="114"/>
                  </a:cubicBezTo>
                  <a:cubicBezTo>
                    <a:pt x="290" y="103"/>
                    <a:pt x="288" y="92"/>
                    <a:pt x="286" y="82"/>
                  </a:cubicBezTo>
                  <a:cubicBezTo>
                    <a:pt x="282" y="66"/>
                    <a:pt x="285" y="49"/>
                    <a:pt x="287" y="33"/>
                  </a:cubicBezTo>
                  <a:cubicBezTo>
                    <a:pt x="289" y="22"/>
                    <a:pt x="298" y="14"/>
                    <a:pt x="314" y="10"/>
                  </a:cubicBezTo>
                  <a:cubicBezTo>
                    <a:pt x="335" y="4"/>
                    <a:pt x="356" y="0"/>
                    <a:pt x="379" y="3"/>
                  </a:cubicBezTo>
                  <a:cubicBezTo>
                    <a:pt x="390" y="4"/>
                    <a:pt x="401" y="4"/>
                    <a:pt x="412" y="3"/>
                  </a:cubicBezTo>
                  <a:cubicBezTo>
                    <a:pt x="422" y="2"/>
                    <a:pt x="431" y="0"/>
                    <a:pt x="441" y="3"/>
                  </a:cubicBezTo>
                  <a:cubicBezTo>
                    <a:pt x="447" y="4"/>
                    <a:pt x="455" y="2"/>
                    <a:pt x="461" y="2"/>
                  </a:cubicBezTo>
                  <a:cubicBezTo>
                    <a:pt x="472" y="1"/>
                    <a:pt x="472" y="1"/>
                    <a:pt x="476" y="10"/>
                  </a:cubicBezTo>
                  <a:cubicBezTo>
                    <a:pt x="477" y="12"/>
                    <a:pt x="479" y="14"/>
                    <a:pt x="483" y="14"/>
                  </a:cubicBezTo>
                  <a:cubicBezTo>
                    <a:pt x="486" y="14"/>
                    <a:pt x="488" y="14"/>
                    <a:pt x="490" y="15"/>
                  </a:cubicBezTo>
                  <a:cubicBezTo>
                    <a:pt x="503" y="18"/>
                    <a:pt x="512" y="15"/>
                    <a:pt x="517" y="6"/>
                  </a:cubicBezTo>
                  <a:cubicBezTo>
                    <a:pt x="518" y="4"/>
                    <a:pt x="521" y="4"/>
                    <a:pt x="523" y="4"/>
                  </a:cubicBezTo>
                  <a:cubicBezTo>
                    <a:pt x="524" y="5"/>
                    <a:pt x="525" y="6"/>
                    <a:pt x="526" y="7"/>
                  </a:cubicBezTo>
                  <a:cubicBezTo>
                    <a:pt x="526" y="8"/>
                    <a:pt x="526" y="10"/>
                    <a:pt x="526" y="11"/>
                  </a:cubicBezTo>
                  <a:cubicBezTo>
                    <a:pt x="528" y="16"/>
                    <a:pt x="528" y="16"/>
                    <a:pt x="538" y="13"/>
                  </a:cubicBezTo>
                  <a:cubicBezTo>
                    <a:pt x="537" y="13"/>
                    <a:pt x="537" y="13"/>
                    <a:pt x="537" y="13"/>
                  </a:cubicBezTo>
                  <a:cubicBezTo>
                    <a:pt x="537" y="13"/>
                    <a:pt x="537" y="13"/>
                    <a:pt x="538" y="13"/>
                  </a:cubicBezTo>
                  <a:cubicBezTo>
                    <a:pt x="538" y="13"/>
                    <a:pt x="538" y="13"/>
                    <a:pt x="538" y="13"/>
                  </a:cubicBezTo>
                  <a:cubicBezTo>
                    <a:pt x="541" y="16"/>
                    <a:pt x="546" y="17"/>
                    <a:pt x="551" y="17"/>
                  </a:cubicBezTo>
                  <a:cubicBezTo>
                    <a:pt x="559" y="17"/>
                    <a:pt x="566" y="16"/>
                    <a:pt x="574" y="16"/>
                  </a:cubicBezTo>
                  <a:cubicBezTo>
                    <a:pt x="582" y="16"/>
                    <a:pt x="581" y="12"/>
                    <a:pt x="581" y="8"/>
                  </a:cubicBezTo>
                  <a:cubicBezTo>
                    <a:pt x="587" y="6"/>
                    <a:pt x="592" y="10"/>
                    <a:pt x="598" y="9"/>
                  </a:cubicBezTo>
                  <a:cubicBezTo>
                    <a:pt x="599" y="9"/>
                    <a:pt x="602" y="9"/>
                    <a:pt x="602" y="10"/>
                  </a:cubicBezTo>
                  <a:cubicBezTo>
                    <a:pt x="604" y="20"/>
                    <a:pt x="615" y="16"/>
                    <a:pt x="623" y="16"/>
                  </a:cubicBezTo>
                  <a:cubicBezTo>
                    <a:pt x="629" y="16"/>
                    <a:pt x="634" y="16"/>
                    <a:pt x="639" y="16"/>
                  </a:cubicBezTo>
                  <a:cubicBezTo>
                    <a:pt x="654" y="17"/>
                    <a:pt x="669" y="20"/>
                    <a:pt x="684" y="16"/>
                  </a:cubicBezTo>
                  <a:cubicBezTo>
                    <a:pt x="685" y="16"/>
                    <a:pt x="687" y="16"/>
                    <a:pt x="688" y="17"/>
                  </a:cubicBezTo>
                  <a:cubicBezTo>
                    <a:pt x="706" y="20"/>
                    <a:pt x="724" y="18"/>
                    <a:pt x="742" y="16"/>
                  </a:cubicBezTo>
                  <a:cubicBezTo>
                    <a:pt x="753" y="15"/>
                    <a:pt x="759" y="13"/>
                    <a:pt x="760" y="5"/>
                  </a:cubicBezTo>
                  <a:cubicBezTo>
                    <a:pt x="760" y="5"/>
                    <a:pt x="761" y="3"/>
                    <a:pt x="762" y="3"/>
                  </a:cubicBezTo>
                  <a:cubicBezTo>
                    <a:pt x="765" y="3"/>
                    <a:pt x="766" y="5"/>
                    <a:pt x="766" y="6"/>
                  </a:cubicBezTo>
                  <a:cubicBezTo>
                    <a:pt x="766" y="8"/>
                    <a:pt x="765" y="10"/>
                    <a:pt x="765" y="12"/>
                  </a:cubicBezTo>
                  <a:cubicBezTo>
                    <a:pt x="766" y="18"/>
                    <a:pt x="771" y="20"/>
                    <a:pt x="779" y="18"/>
                  </a:cubicBezTo>
                  <a:cubicBezTo>
                    <a:pt x="782" y="18"/>
                    <a:pt x="785" y="17"/>
                    <a:pt x="788" y="17"/>
                  </a:cubicBezTo>
                  <a:cubicBezTo>
                    <a:pt x="791" y="16"/>
                    <a:pt x="796" y="16"/>
                    <a:pt x="799" y="16"/>
                  </a:cubicBezTo>
                  <a:cubicBezTo>
                    <a:pt x="803" y="17"/>
                    <a:pt x="802" y="21"/>
                    <a:pt x="803" y="23"/>
                  </a:cubicBezTo>
                  <a:cubicBezTo>
                    <a:pt x="804" y="24"/>
                    <a:pt x="806" y="26"/>
                    <a:pt x="808" y="25"/>
                  </a:cubicBezTo>
                  <a:cubicBezTo>
                    <a:pt x="810" y="25"/>
                    <a:pt x="811" y="23"/>
                    <a:pt x="812" y="22"/>
                  </a:cubicBezTo>
                  <a:cubicBezTo>
                    <a:pt x="813" y="21"/>
                    <a:pt x="813" y="20"/>
                    <a:pt x="813" y="19"/>
                  </a:cubicBezTo>
                  <a:cubicBezTo>
                    <a:pt x="814" y="16"/>
                    <a:pt x="816" y="15"/>
                    <a:pt x="819" y="15"/>
                  </a:cubicBezTo>
                  <a:cubicBezTo>
                    <a:pt x="822" y="16"/>
                    <a:pt x="822" y="17"/>
                    <a:pt x="823" y="19"/>
                  </a:cubicBezTo>
                  <a:cubicBezTo>
                    <a:pt x="825" y="25"/>
                    <a:pt x="827" y="25"/>
                    <a:pt x="832" y="23"/>
                  </a:cubicBezTo>
                  <a:cubicBezTo>
                    <a:pt x="833" y="22"/>
                    <a:pt x="834" y="21"/>
                    <a:pt x="836" y="21"/>
                  </a:cubicBezTo>
                  <a:cubicBezTo>
                    <a:pt x="845" y="16"/>
                    <a:pt x="849" y="16"/>
                    <a:pt x="857" y="22"/>
                  </a:cubicBezTo>
                  <a:cubicBezTo>
                    <a:pt x="859" y="23"/>
                    <a:pt x="860" y="25"/>
                    <a:pt x="862" y="27"/>
                  </a:cubicBezTo>
                  <a:cubicBezTo>
                    <a:pt x="865" y="26"/>
                    <a:pt x="867" y="25"/>
                    <a:pt x="868" y="24"/>
                  </a:cubicBezTo>
                  <a:cubicBezTo>
                    <a:pt x="872" y="21"/>
                    <a:pt x="872" y="17"/>
                    <a:pt x="879" y="16"/>
                  </a:cubicBezTo>
                  <a:cubicBezTo>
                    <a:pt x="884" y="16"/>
                    <a:pt x="887" y="19"/>
                    <a:pt x="891" y="21"/>
                  </a:cubicBezTo>
                  <a:cubicBezTo>
                    <a:pt x="901" y="23"/>
                    <a:pt x="913" y="23"/>
                    <a:pt x="923" y="19"/>
                  </a:cubicBezTo>
                  <a:cubicBezTo>
                    <a:pt x="929" y="17"/>
                    <a:pt x="934" y="16"/>
                    <a:pt x="939" y="20"/>
                  </a:cubicBezTo>
                  <a:cubicBezTo>
                    <a:pt x="942" y="22"/>
                    <a:pt x="946" y="22"/>
                    <a:pt x="950" y="21"/>
                  </a:cubicBezTo>
                  <a:cubicBezTo>
                    <a:pt x="959" y="20"/>
                    <a:pt x="968" y="20"/>
                    <a:pt x="977" y="21"/>
                  </a:cubicBezTo>
                  <a:cubicBezTo>
                    <a:pt x="985" y="22"/>
                    <a:pt x="993" y="21"/>
                    <a:pt x="999" y="16"/>
                  </a:cubicBezTo>
                  <a:cubicBezTo>
                    <a:pt x="1003" y="13"/>
                    <a:pt x="1009" y="12"/>
                    <a:pt x="1016" y="12"/>
                  </a:cubicBezTo>
                  <a:cubicBezTo>
                    <a:pt x="1022" y="12"/>
                    <a:pt x="1027" y="14"/>
                    <a:pt x="1030" y="18"/>
                  </a:cubicBezTo>
                  <a:cubicBezTo>
                    <a:pt x="1032" y="20"/>
                    <a:pt x="1036" y="21"/>
                    <a:pt x="1040" y="20"/>
                  </a:cubicBezTo>
                  <a:cubicBezTo>
                    <a:pt x="1044" y="19"/>
                    <a:pt x="1046" y="17"/>
                    <a:pt x="1046" y="15"/>
                  </a:cubicBezTo>
                  <a:cubicBezTo>
                    <a:pt x="1047" y="12"/>
                    <a:pt x="1050" y="11"/>
                    <a:pt x="1053" y="13"/>
                  </a:cubicBezTo>
                  <a:cubicBezTo>
                    <a:pt x="1058" y="16"/>
                    <a:pt x="1062" y="20"/>
                    <a:pt x="1067" y="24"/>
                  </a:cubicBezTo>
                  <a:cubicBezTo>
                    <a:pt x="1070" y="21"/>
                    <a:pt x="1071" y="19"/>
                    <a:pt x="1074" y="17"/>
                  </a:cubicBezTo>
                  <a:cubicBezTo>
                    <a:pt x="1079" y="11"/>
                    <a:pt x="1080" y="11"/>
                    <a:pt x="1088" y="14"/>
                  </a:cubicBezTo>
                  <a:cubicBezTo>
                    <a:pt x="1094" y="16"/>
                    <a:pt x="1098" y="15"/>
                    <a:pt x="1103" y="13"/>
                  </a:cubicBezTo>
                  <a:cubicBezTo>
                    <a:pt x="1112" y="10"/>
                    <a:pt x="1112" y="10"/>
                    <a:pt x="1120" y="16"/>
                  </a:cubicBezTo>
                  <a:cubicBezTo>
                    <a:pt x="1123" y="18"/>
                    <a:pt x="1126" y="20"/>
                    <a:pt x="1128" y="17"/>
                  </a:cubicBezTo>
                  <a:cubicBezTo>
                    <a:pt x="1131" y="14"/>
                    <a:pt x="1131" y="12"/>
                    <a:pt x="1138" y="15"/>
                  </a:cubicBezTo>
                  <a:cubicBezTo>
                    <a:pt x="1147" y="19"/>
                    <a:pt x="1158" y="19"/>
                    <a:pt x="1167" y="11"/>
                  </a:cubicBezTo>
                  <a:cubicBezTo>
                    <a:pt x="1169" y="9"/>
                    <a:pt x="1172" y="10"/>
                    <a:pt x="1172" y="13"/>
                  </a:cubicBezTo>
                  <a:cubicBezTo>
                    <a:pt x="1171" y="17"/>
                    <a:pt x="1175" y="18"/>
                    <a:pt x="1179" y="18"/>
                  </a:cubicBezTo>
                  <a:cubicBezTo>
                    <a:pt x="1187" y="19"/>
                    <a:pt x="1195" y="19"/>
                    <a:pt x="1203" y="19"/>
                  </a:cubicBezTo>
                  <a:cubicBezTo>
                    <a:pt x="1209" y="19"/>
                    <a:pt x="1214" y="17"/>
                    <a:pt x="1218" y="14"/>
                  </a:cubicBezTo>
                  <a:cubicBezTo>
                    <a:pt x="1223" y="11"/>
                    <a:pt x="1227" y="9"/>
                    <a:pt x="1233" y="13"/>
                  </a:cubicBezTo>
                  <a:cubicBezTo>
                    <a:pt x="1235" y="15"/>
                    <a:pt x="1239" y="15"/>
                    <a:pt x="1242" y="15"/>
                  </a:cubicBezTo>
                  <a:cubicBezTo>
                    <a:pt x="1264" y="13"/>
                    <a:pt x="1287" y="17"/>
                    <a:pt x="1310" y="12"/>
                  </a:cubicBezTo>
                  <a:cubicBezTo>
                    <a:pt x="1318" y="10"/>
                    <a:pt x="1327" y="9"/>
                    <a:pt x="1336" y="12"/>
                  </a:cubicBezTo>
                  <a:cubicBezTo>
                    <a:pt x="1339" y="13"/>
                    <a:pt x="1343" y="13"/>
                    <a:pt x="1345" y="12"/>
                  </a:cubicBezTo>
                  <a:cubicBezTo>
                    <a:pt x="1357" y="7"/>
                    <a:pt x="1370" y="10"/>
                    <a:pt x="1382" y="12"/>
                  </a:cubicBezTo>
                  <a:cubicBezTo>
                    <a:pt x="1400" y="14"/>
                    <a:pt x="1414" y="15"/>
                    <a:pt x="1432" y="12"/>
                  </a:cubicBezTo>
                  <a:cubicBezTo>
                    <a:pt x="1436" y="11"/>
                    <a:pt x="1440" y="12"/>
                    <a:pt x="1442" y="14"/>
                  </a:cubicBezTo>
                  <a:cubicBezTo>
                    <a:pt x="1446" y="18"/>
                    <a:pt x="1450" y="19"/>
                    <a:pt x="1456" y="17"/>
                  </a:cubicBezTo>
                  <a:cubicBezTo>
                    <a:pt x="1465" y="13"/>
                    <a:pt x="1474" y="15"/>
                    <a:pt x="1483" y="16"/>
                  </a:cubicBezTo>
                  <a:cubicBezTo>
                    <a:pt x="1488" y="16"/>
                    <a:pt x="1488" y="18"/>
                    <a:pt x="1487" y="21"/>
                  </a:cubicBezTo>
                  <a:cubicBezTo>
                    <a:pt x="1487" y="23"/>
                    <a:pt x="1490" y="25"/>
                    <a:pt x="1493" y="25"/>
                  </a:cubicBezTo>
                  <a:cubicBezTo>
                    <a:pt x="1501" y="24"/>
                    <a:pt x="1509" y="23"/>
                    <a:pt x="1518" y="22"/>
                  </a:cubicBezTo>
                  <a:cubicBezTo>
                    <a:pt x="1525" y="22"/>
                    <a:pt x="1529" y="25"/>
                    <a:pt x="1529" y="30"/>
                  </a:cubicBezTo>
                  <a:cubicBezTo>
                    <a:pt x="1529" y="33"/>
                    <a:pt x="1528" y="35"/>
                    <a:pt x="1528" y="38"/>
                  </a:cubicBezTo>
                  <a:cubicBezTo>
                    <a:pt x="1527" y="43"/>
                    <a:pt x="1524" y="47"/>
                    <a:pt x="1515" y="48"/>
                  </a:cubicBezTo>
                  <a:cubicBezTo>
                    <a:pt x="1512" y="48"/>
                    <a:pt x="1508" y="49"/>
                    <a:pt x="1505" y="51"/>
                  </a:cubicBezTo>
                  <a:cubicBezTo>
                    <a:pt x="1505" y="52"/>
                    <a:pt x="1505" y="53"/>
                    <a:pt x="1505" y="54"/>
                  </a:cubicBezTo>
                  <a:cubicBezTo>
                    <a:pt x="1504" y="54"/>
                    <a:pt x="1506" y="55"/>
                    <a:pt x="1506" y="55"/>
                  </a:cubicBezTo>
                  <a:cubicBezTo>
                    <a:pt x="1515" y="54"/>
                    <a:pt x="1525" y="55"/>
                    <a:pt x="1535" y="55"/>
                  </a:cubicBezTo>
                  <a:cubicBezTo>
                    <a:pt x="1538" y="55"/>
                    <a:pt x="1540" y="53"/>
                    <a:pt x="1540" y="51"/>
                  </a:cubicBezTo>
                  <a:cubicBezTo>
                    <a:pt x="1541" y="44"/>
                    <a:pt x="1542" y="37"/>
                    <a:pt x="1542" y="31"/>
                  </a:cubicBezTo>
                  <a:cubicBezTo>
                    <a:pt x="1542" y="25"/>
                    <a:pt x="1546" y="23"/>
                    <a:pt x="1552" y="21"/>
                  </a:cubicBezTo>
                  <a:cubicBezTo>
                    <a:pt x="1556" y="20"/>
                    <a:pt x="1559" y="21"/>
                    <a:pt x="1559" y="24"/>
                  </a:cubicBezTo>
                  <a:cubicBezTo>
                    <a:pt x="1558" y="27"/>
                    <a:pt x="1557" y="31"/>
                    <a:pt x="1557" y="35"/>
                  </a:cubicBezTo>
                  <a:cubicBezTo>
                    <a:pt x="1557" y="35"/>
                    <a:pt x="1557" y="37"/>
                    <a:pt x="1558" y="37"/>
                  </a:cubicBezTo>
                  <a:cubicBezTo>
                    <a:pt x="1561" y="38"/>
                    <a:pt x="1562" y="37"/>
                    <a:pt x="1563" y="35"/>
                  </a:cubicBezTo>
                  <a:cubicBezTo>
                    <a:pt x="1565" y="33"/>
                    <a:pt x="1566" y="29"/>
                    <a:pt x="1572" y="29"/>
                  </a:cubicBezTo>
                  <a:cubicBezTo>
                    <a:pt x="1575" y="29"/>
                    <a:pt x="1578" y="32"/>
                    <a:pt x="1577" y="38"/>
                  </a:cubicBezTo>
                  <a:cubicBezTo>
                    <a:pt x="1576" y="44"/>
                    <a:pt x="1575" y="50"/>
                    <a:pt x="1573" y="56"/>
                  </a:cubicBezTo>
                  <a:cubicBezTo>
                    <a:pt x="1570" y="54"/>
                    <a:pt x="1567" y="51"/>
                    <a:pt x="1564" y="48"/>
                  </a:cubicBezTo>
                  <a:cubicBezTo>
                    <a:pt x="1561" y="50"/>
                    <a:pt x="1559" y="51"/>
                    <a:pt x="1559" y="52"/>
                  </a:cubicBezTo>
                  <a:cubicBezTo>
                    <a:pt x="1557" y="57"/>
                    <a:pt x="1549" y="62"/>
                    <a:pt x="1557" y="67"/>
                  </a:cubicBezTo>
                  <a:cubicBezTo>
                    <a:pt x="1566" y="66"/>
                    <a:pt x="1569" y="61"/>
                    <a:pt x="1573" y="57"/>
                  </a:cubicBezTo>
                  <a:cubicBezTo>
                    <a:pt x="1574" y="60"/>
                    <a:pt x="1575" y="64"/>
                    <a:pt x="1579" y="61"/>
                  </a:cubicBezTo>
                  <a:cubicBezTo>
                    <a:pt x="1587" y="56"/>
                    <a:pt x="1593" y="49"/>
                    <a:pt x="1599" y="43"/>
                  </a:cubicBezTo>
                  <a:cubicBezTo>
                    <a:pt x="1602" y="41"/>
                    <a:pt x="1602" y="39"/>
                    <a:pt x="1601" y="36"/>
                  </a:cubicBezTo>
                  <a:cubicBezTo>
                    <a:pt x="1600" y="34"/>
                    <a:pt x="1597" y="31"/>
                    <a:pt x="1601" y="28"/>
                  </a:cubicBezTo>
                  <a:cubicBezTo>
                    <a:pt x="1608" y="32"/>
                    <a:pt x="1609" y="38"/>
                    <a:pt x="1609" y="43"/>
                  </a:cubicBezTo>
                  <a:cubicBezTo>
                    <a:pt x="1609" y="48"/>
                    <a:pt x="1612" y="48"/>
                    <a:pt x="1618" y="47"/>
                  </a:cubicBezTo>
                  <a:cubicBezTo>
                    <a:pt x="1621" y="47"/>
                    <a:pt x="1624" y="49"/>
                    <a:pt x="1627" y="51"/>
                  </a:cubicBezTo>
                  <a:cubicBezTo>
                    <a:pt x="1634" y="56"/>
                    <a:pt x="1643" y="56"/>
                    <a:pt x="1652" y="52"/>
                  </a:cubicBezTo>
                  <a:cubicBezTo>
                    <a:pt x="1658" y="50"/>
                    <a:pt x="1663" y="47"/>
                    <a:pt x="1669" y="45"/>
                  </a:cubicBezTo>
                  <a:cubicBezTo>
                    <a:pt x="1672" y="46"/>
                    <a:pt x="1671" y="48"/>
                    <a:pt x="1671" y="49"/>
                  </a:cubicBezTo>
                  <a:cubicBezTo>
                    <a:pt x="1669" y="60"/>
                    <a:pt x="1669" y="60"/>
                    <a:pt x="1652" y="61"/>
                  </a:cubicBezTo>
                  <a:cubicBezTo>
                    <a:pt x="1650" y="61"/>
                    <a:pt x="1649" y="61"/>
                    <a:pt x="1647" y="62"/>
                  </a:cubicBezTo>
                  <a:cubicBezTo>
                    <a:pt x="1647" y="62"/>
                    <a:pt x="1646" y="62"/>
                    <a:pt x="1646" y="63"/>
                  </a:cubicBezTo>
                  <a:cubicBezTo>
                    <a:pt x="1646" y="64"/>
                    <a:pt x="1646" y="65"/>
                    <a:pt x="1647" y="65"/>
                  </a:cubicBezTo>
                  <a:cubicBezTo>
                    <a:pt x="1649" y="66"/>
                    <a:pt x="1651" y="66"/>
                    <a:pt x="1653" y="67"/>
                  </a:cubicBezTo>
                  <a:cubicBezTo>
                    <a:pt x="1659" y="69"/>
                    <a:pt x="1661" y="73"/>
                    <a:pt x="1659" y="77"/>
                  </a:cubicBezTo>
                  <a:cubicBezTo>
                    <a:pt x="1657" y="80"/>
                    <a:pt x="1653" y="82"/>
                    <a:pt x="1648" y="81"/>
                  </a:cubicBezTo>
                  <a:cubicBezTo>
                    <a:pt x="1645" y="80"/>
                    <a:pt x="1642" y="81"/>
                    <a:pt x="1641" y="83"/>
                  </a:cubicBezTo>
                  <a:cubicBezTo>
                    <a:pt x="1639" y="85"/>
                    <a:pt x="1640" y="87"/>
                    <a:pt x="1642" y="89"/>
                  </a:cubicBezTo>
                  <a:cubicBezTo>
                    <a:pt x="1644" y="91"/>
                    <a:pt x="1648" y="92"/>
                    <a:pt x="1652" y="91"/>
                  </a:cubicBezTo>
                  <a:cubicBezTo>
                    <a:pt x="1656" y="89"/>
                    <a:pt x="1661" y="88"/>
                    <a:pt x="1663" y="85"/>
                  </a:cubicBezTo>
                  <a:cubicBezTo>
                    <a:pt x="1669" y="77"/>
                    <a:pt x="1680" y="71"/>
                    <a:pt x="1691" y="65"/>
                  </a:cubicBezTo>
                  <a:cubicBezTo>
                    <a:pt x="1695" y="64"/>
                    <a:pt x="1701" y="63"/>
                    <a:pt x="1701" y="60"/>
                  </a:cubicBezTo>
                  <a:cubicBezTo>
                    <a:pt x="1702" y="50"/>
                    <a:pt x="1713" y="44"/>
                    <a:pt x="1715" y="35"/>
                  </a:cubicBezTo>
                  <a:cubicBezTo>
                    <a:pt x="1724" y="38"/>
                    <a:pt x="1724" y="44"/>
                    <a:pt x="1730" y="49"/>
                  </a:cubicBezTo>
                  <a:cubicBezTo>
                    <a:pt x="1734" y="44"/>
                    <a:pt x="1739" y="40"/>
                    <a:pt x="1744" y="35"/>
                  </a:cubicBezTo>
                  <a:cubicBezTo>
                    <a:pt x="1745" y="35"/>
                    <a:pt x="1747" y="34"/>
                    <a:pt x="1748" y="35"/>
                  </a:cubicBezTo>
                  <a:cubicBezTo>
                    <a:pt x="1749" y="35"/>
                    <a:pt x="1750" y="36"/>
                    <a:pt x="1750" y="37"/>
                  </a:cubicBezTo>
                  <a:cubicBezTo>
                    <a:pt x="1749" y="39"/>
                    <a:pt x="1747" y="41"/>
                    <a:pt x="1746" y="43"/>
                  </a:cubicBezTo>
                  <a:cubicBezTo>
                    <a:pt x="1744" y="50"/>
                    <a:pt x="1747" y="52"/>
                    <a:pt x="1757" y="52"/>
                  </a:cubicBezTo>
                  <a:cubicBezTo>
                    <a:pt x="1760" y="51"/>
                    <a:pt x="1762" y="51"/>
                    <a:pt x="1764" y="51"/>
                  </a:cubicBezTo>
                  <a:cubicBezTo>
                    <a:pt x="1771" y="54"/>
                    <a:pt x="1776" y="43"/>
                    <a:pt x="1784" y="50"/>
                  </a:cubicBezTo>
                  <a:cubicBezTo>
                    <a:pt x="1788" y="54"/>
                    <a:pt x="1798" y="51"/>
                    <a:pt x="1803" y="56"/>
                  </a:cubicBezTo>
                  <a:cubicBezTo>
                    <a:pt x="1806" y="59"/>
                    <a:pt x="1812" y="59"/>
                    <a:pt x="1816" y="57"/>
                  </a:cubicBezTo>
                  <a:cubicBezTo>
                    <a:pt x="1823" y="52"/>
                    <a:pt x="1831" y="51"/>
                    <a:pt x="1841" y="52"/>
                  </a:cubicBezTo>
                  <a:cubicBezTo>
                    <a:pt x="1848" y="53"/>
                    <a:pt x="1851" y="50"/>
                    <a:pt x="1854" y="45"/>
                  </a:cubicBezTo>
                  <a:cubicBezTo>
                    <a:pt x="1855" y="41"/>
                    <a:pt x="1856" y="38"/>
                    <a:pt x="1858" y="34"/>
                  </a:cubicBezTo>
                  <a:cubicBezTo>
                    <a:pt x="1859" y="33"/>
                    <a:pt x="1862" y="33"/>
                    <a:pt x="1864" y="32"/>
                  </a:cubicBezTo>
                  <a:cubicBezTo>
                    <a:pt x="1866" y="32"/>
                    <a:pt x="1867" y="34"/>
                    <a:pt x="1867" y="36"/>
                  </a:cubicBezTo>
                  <a:cubicBezTo>
                    <a:pt x="1867" y="43"/>
                    <a:pt x="1867" y="51"/>
                    <a:pt x="1860" y="58"/>
                  </a:cubicBezTo>
                  <a:cubicBezTo>
                    <a:pt x="1858" y="60"/>
                    <a:pt x="1858" y="62"/>
                    <a:pt x="1861" y="64"/>
                  </a:cubicBezTo>
                  <a:cubicBezTo>
                    <a:pt x="1864" y="66"/>
                    <a:pt x="1868" y="67"/>
                    <a:pt x="1871" y="65"/>
                  </a:cubicBezTo>
                  <a:cubicBezTo>
                    <a:pt x="1876" y="61"/>
                    <a:pt x="1880" y="63"/>
                    <a:pt x="1885" y="64"/>
                  </a:cubicBezTo>
                  <a:cubicBezTo>
                    <a:pt x="1893" y="66"/>
                    <a:pt x="1895" y="68"/>
                    <a:pt x="1892" y="73"/>
                  </a:cubicBezTo>
                  <a:cubicBezTo>
                    <a:pt x="1890" y="77"/>
                    <a:pt x="1888" y="80"/>
                    <a:pt x="1890" y="83"/>
                  </a:cubicBezTo>
                  <a:cubicBezTo>
                    <a:pt x="1892" y="86"/>
                    <a:pt x="1894" y="88"/>
                    <a:pt x="1898" y="86"/>
                  </a:cubicBezTo>
                  <a:cubicBezTo>
                    <a:pt x="1901" y="86"/>
                    <a:pt x="1903" y="85"/>
                    <a:pt x="1905" y="84"/>
                  </a:cubicBezTo>
                  <a:cubicBezTo>
                    <a:pt x="1909" y="82"/>
                    <a:pt x="1911" y="80"/>
                    <a:pt x="1908" y="76"/>
                  </a:cubicBezTo>
                  <a:cubicBezTo>
                    <a:pt x="1903" y="69"/>
                    <a:pt x="1903" y="69"/>
                    <a:pt x="1913" y="65"/>
                  </a:cubicBezTo>
                  <a:cubicBezTo>
                    <a:pt x="1920" y="63"/>
                    <a:pt x="1923" y="59"/>
                    <a:pt x="1927" y="56"/>
                  </a:cubicBezTo>
                  <a:cubicBezTo>
                    <a:pt x="1927" y="56"/>
                    <a:pt x="1927" y="56"/>
                    <a:pt x="1927" y="56"/>
                  </a:cubicBezTo>
                  <a:cubicBezTo>
                    <a:pt x="1930" y="53"/>
                    <a:pt x="1933" y="50"/>
                    <a:pt x="1936" y="47"/>
                  </a:cubicBezTo>
                  <a:cubicBezTo>
                    <a:pt x="1943" y="49"/>
                    <a:pt x="1942" y="53"/>
                    <a:pt x="1943" y="55"/>
                  </a:cubicBezTo>
                  <a:cubicBezTo>
                    <a:pt x="1944" y="60"/>
                    <a:pt x="1948" y="63"/>
                    <a:pt x="1952" y="65"/>
                  </a:cubicBezTo>
                  <a:cubicBezTo>
                    <a:pt x="1956" y="67"/>
                    <a:pt x="1959" y="68"/>
                    <a:pt x="1963" y="66"/>
                  </a:cubicBezTo>
                  <a:cubicBezTo>
                    <a:pt x="1965" y="65"/>
                    <a:pt x="1968" y="64"/>
                    <a:pt x="1971" y="65"/>
                  </a:cubicBezTo>
                  <a:cubicBezTo>
                    <a:pt x="1982" y="66"/>
                    <a:pt x="1982" y="65"/>
                    <a:pt x="1986" y="59"/>
                  </a:cubicBezTo>
                  <a:cubicBezTo>
                    <a:pt x="1987" y="58"/>
                    <a:pt x="1988" y="56"/>
                    <a:pt x="1989" y="55"/>
                  </a:cubicBezTo>
                  <a:cubicBezTo>
                    <a:pt x="1990" y="53"/>
                    <a:pt x="1992" y="53"/>
                    <a:pt x="1994" y="53"/>
                  </a:cubicBezTo>
                  <a:cubicBezTo>
                    <a:pt x="2008" y="57"/>
                    <a:pt x="2019" y="53"/>
                    <a:pt x="2030" y="46"/>
                  </a:cubicBezTo>
                  <a:cubicBezTo>
                    <a:pt x="2032" y="55"/>
                    <a:pt x="2024" y="62"/>
                    <a:pt x="2029" y="70"/>
                  </a:cubicBezTo>
                  <a:cubicBezTo>
                    <a:pt x="2034" y="67"/>
                    <a:pt x="2031" y="63"/>
                    <a:pt x="2033" y="59"/>
                  </a:cubicBezTo>
                  <a:cubicBezTo>
                    <a:pt x="2036" y="55"/>
                    <a:pt x="2040" y="53"/>
                    <a:pt x="2047" y="54"/>
                  </a:cubicBezTo>
                  <a:cubicBezTo>
                    <a:pt x="2059" y="55"/>
                    <a:pt x="2071" y="56"/>
                    <a:pt x="2082" y="50"/>
                  </a:cubicBezTo>
                  <a:cubicBezTo>
                    <a:pt x="2084" y="49"/>
                    <a:pt x="2086" y="49"/>
                    <a:pt x="2088" y="51"/>
                  </a:cubicBezTo>
                  <a:cubicBezTo>
                    <a:pt x="2090" y="52"/>
                    <a:pt x="2092" y="55"/>
                    <a:pt x="2095" y="56"/>
                  </a:cubicBezTo>
                  <a:cubicBezTo>
                    <a:pt x="2098" y="59"/>
                    <a:pt x="2107" y="56"/>
                    <a:pt x="2106" y="62"/>
                  </a:cubicBezTo>
                  <a:cubicBezTo>
                    <a:pt x="2105" y="66"/>
                    <a:pt x="2099" y="65"/>
                    <a:pt x="2095" y="67"/>
                  </a:cubicBezTo>
                  <a:cubicBezTo>
                    <a:pt x="2091" y="69"/>
                    <a:pt x="2086" y="71"/>
                    <a:pt x="2083" y="74"/>
                  </a:cubicBezTo>
                  <a:cubicBezTo>
                    <a:pt x="2078" y="78"/>
                    <a:pt x="2073" y="80"/>
                    <a:pt x="2065" y="79"/>
                  </a:cubicBezTo>
                  <a:cubicBezTo>
                    <a:pt x="2064" y="78"/>
                    <a:pt x="2062" y="79"/>
                    <a:pt x="2061" y="79"/>
                  </a:cubicBezTo>
                  <a:cubicBezTo>
                    <a:pt x="2057" y="80"/>
                    <a:pt x="2052" y="81"/>
                    <a:pt x="2051" y="85"/>
                  </a:cubicBezTo>
                  <a:cubicBezTo>
                    <a:pt x="2051" y="89"/>
                    <a:pt x="2056" y="93"/>
                    <a:pt x="2062" y="93"/>
                  </a:cubicBezTo>
                  <a:cubicBezTo>
                    <a:pt x="2073" y="94"/>
                    <a:pt x="2083" y="93"/>
                    <a:pt x="2094" y="93"/>
                  </a:cubicBezTo>
                  <a:cubicBezTo>
                    <a:pt x="2100" y="93"/>
                    <a:pt x="2103" y="90"/>
                    <a:pt x="2102" y="86"/>
                  </a:cubicBezTo>
                  <a:cubicBezTo>
                    <a:pt x="2102" y="83"/>
                    <a:pt x="2100" y="81"/>
                    <a:pt x="2099" y="78"/>
                  </a:cubicBezTo>
                  <a:cubicBezTo>
                    <a:pt x="2098" y="75"/>
                    <a:pt x="2100" y="73"/>
                    <a:pt x="2104" y="73"/>
                  </a:cubicBezTo>
                  <a:cubicBezTo>
                    <a:pt x="2113" y="73"/>
                    <a:pt x="2116" y="70"/>
                    <a:pt x="2116" y="64"/>
                  </a:cubicBezTo>
                  <a:cubicBezTo>
                    <a:pt x="2116" y="62"/>
                    <a:pt x="2120" y="59"/>
                    <a:pt x="2124" y="60"/>
                  </a:cubicBezTo>
                  <a:cubicBezTo>
                    <a:pt x="2132" y="63"/>
                    <a:pt x="2138" y="56"/>
                    <a:pt x="2145" y="57"/>
                  </a:cubicBezTo>
                  <a:cubicBezTo>
                    <a:pt x="2151" y="58"/>
                    <a:pt x="2157" y="61"/>
                    <a:pt x="2163" y="63"/>
                  </a:cubicBezTo>
                  <a:cubicBezTo>
                    <a:pt x="2166" y="64"/>
                    <a:pt x="2170" y="63"/>
                    <a:pt x="2174" y="63"/>
                  </a:cubicBezTo>
                  <a:cubicBezTo>
                    <a:pt x="2181" y="63"/>
                    <a:pt x="2187" y="64"/>
                    <a:pt x="2193" y="66"/>
                  </a:cubicBezTo>
                  <a:cubicBezTo>
                    <a:pt x="2193" y="64"/>
                    <a:pt x="2192" y="61"/>
                    <a:pt x="2198" y="61"/>
                  </a:cubicBezTo>
                  <a:cubicBezTo>
                    <a:pt x="2201" y="61"/>
                    <a:pt x="2203" y="63"/>
                    <a:pt x="2202" y="66"/>
                  </a:cubicBezTo>
                  <a:cubicBezTo>
                    <a:pt x="2202" y="69"/>
                    <a:pt x="2198" y="69"/>
                    <a:pt x="2194" y="68"/>
                  </a:cubicBezTo>
                  <a:cubicBezTo>
                    <a:pt x="2197" y="74"/>
                    <a:pt x="2199" y="79"/>
                    <a:pt x="2196" y="86"/>
                  </a:cubicBezTo>
                  <a:cubicBezTo>
                    <a:pt x="2192" y="92"/>
                    <a:pt x="2193" y="92"/>
                    <a:pt x="2204" y="96"/>
                  </a:cubicBezTo>
                  <a:cubicBezTo>
                    <a:pt x="2204" y="89"/>
                    <a:pt x="2208" y="83"/>
                    <a:pt x="2218" y="80"/>
                  </a:cubicBezTo>
                  <a:cubicBezTo>
                    <a:pt x="2225" y="77"/>
                    <a:pt x="2231" y="74"/>
                    <a:pt x="2235" y="70"/>
                  </a:cubicBezTo>
                  <a:cubicBezTo>
                    <a:pt x="2239" y="67"/>
                    <a:pt x="2244" y="65"/>
                    <a:pt x="2249" y="65"/>
                  </a:cubicBezTo>
                  <a:cubicBezTo>
                    <a:pt x="2259" y="64"/>
                    <a:pt x="2269" y="64"/>
                    <a:pt x="2278" y="64"/>
                  </a:cubicBezTo>
                  <a:cubicBezTo>
                    <a:pt x="2282" y="64"/>
                    <a:pt x="2284" y="66"/>
                    <a:pt x="2285" y="68"/>
                  </a:cubicBezTo>
                  <a:cubicBezTo>
                    <a:pt x="2285" y="70"/>
                    <a:pt x="2283" y="73"/>
                    <a:pt x="2281" y="73"/>
                  </a:cubicBezTo>
                  <a:cubicBezTo>
                    <a:pt x="2264" y="75"/>
                    <a:pt x="2260" y="86"/>
                    <a:pt x="2250" y="93"/>
                  </a:cubicBezTo>
                  <a:cubicBezTo>
                    <a:pt x="2246" y="96"/>
                    <a:pt x="2250" y="102"/>
                    <a:pt x="2256" y="103"/>
                  </a:cubicBezTo>
                  <a:cubicBezTo>
                    <a:pt x="2260" y="103"/>
                    <a:pt x="2264" y="104"/>
                    <a:pt x="2268" y="103"/>
                  </a:cubicBezTo>
                  <a:cubicBezTo>
                    <a:pt x="2274" y="103"/>
                    <a:pt x="2280" y="104"/>
                    <a:pt x="2283" y="108"/>
                  </a:cubicBezTo>
                  <a:cubicBezTo>
                    <a:pt x="2286" y="113"/>
                    <a:pt x="2290" y="113"/>
                    <a:pt x="2295" y="110"/>
                  </a:cubicBezTo>
                  <a:cubicBezTo>
                    <a:pt x="2297" y="109"/>
                    <a:pt x="2299" y="108"/>
                    <a:pt x="2301" y="107"/>
                  </a:cubicBezTo>
                  <a:cubicBezTo>
                    <a:pt x="2303" y="105"/>
                    <a:pt x="2304" y="102"/>
                    <a:pt x="2309" y="103"/>
                  </a:cubicBezTo>
                  <a:cubicBezTo>
                    <a:pt x="2314" y="105"/>
                    <a:pt x="2315" y="107"/>
                    <a:pt x="2313" y="111"/>
                  </a:cubicBezTo>
                  <a:cubicBezTo>
                    <a:pt x="2313" y="112"/>
                    <a:pt x="2314" y="113"/>
                    <a:pt x="2315" y="114"/>
                  </a:cubicBezTo>
                  <a:cubicBezTo>
                    <a:pt x="2317" y="114"/>
                    <a:pt x="2319" y="114"/>
                    <a:pt x="2321" y="113"/>
                  </a:cubicBezTo>
                  <a:cubicBezTo>
                    <a:pt x="2329" y="108"/>
                    <a:pt x="2332" y="100"/>
                    <a:pt x="2342" y="97"/>
                  </a:cubicBezTo>
                  <a:cubicBezTo>
                    <a:pt x="2351" y="100"/>
                    <a:pt x="2358" y="105"/>
                    <a:pt x="2367" y="106"/>
                  </a:cubicBezTo>
                  <a:cubicBezTo>
                    <a:pt x="2377" y="107"/>
                    <a:pt x="2387" y="113"/>
                    <a:pt x="2398" y="107"/>
                  </a:cubicBezTo>
                  <a:cubicBezTo>
                    <a:pt x="2400" y="106"/>
                    <a:pt x="2402" y="107"/>
                    <a:pt x="2403" y="109"/>
                  </a:cubicBezTo>
                  <a:cubicBezTo>
                    <a:pt x="2403" y="111"/>
                    <a:pt x="2403" y="113"/>
                    <a:pt x="2403" y="115"/>
                  </a:cubicBezTo>
                  <a:cubicBezTo>
                    <a:pt x="2402" y="119"/>
                    <a:pt x="2404" y="121"/>
                    <a:pt x="2409" y="122"/>
                  </a:cubicBezTo>
                  <a:cubicBezTo>
                    <a:pt x="2413" y="123"/>
                    <a:pt x="2416" y="124"/>
                    <a:pt x="2419" y="125"/>
                  </a:cubicBezTo>
                  <a:cubicBezTo>
                    <a:pt x="2422" y="126"/>
                    <a:pt x="2425" y="126"/>
                    <a:pt x="2428" y="125"/>
                  </a:cubicBezTo>
                  <a:cubicBezTo>
                    <a:pt x="2444" y="118"/>
                    <a:pt x="2458" y="123"/>
                    <a:pt x="2472" y="127"/>
                  </a:cubicBezTo>
                  <a:cubicBezTo>
                    <a:pt x="2474" y="128"/>
                    <a:pt x="2476" y="130"/>
                    <a:pt x="2476" y="131"/>
                  </a:cubicBezTo>
                  <a:cubicBezTo>
                    <a:pt x="2476" y="138"/>
                    <a:pt x="2481" y="141"/>
                    <a:pt x="2489" y="144"/>
                  </a:cubicBezTo>
                  <a:cubicBezTo>
                    <a:pt x="2496" y="147"/>
                    <a:pt x="2497" y="151"/>
                    <a:pt x="2494" y="156"/>
                  </a:cubicBezTo>
                  <a:cubicBezTo>
                    <a:pt x="2492" y="160"/>
                    <a:pt x="2494" y="162"/>
                    <a:pt x="2501" y="162"/>
                  </a:cubicBezTo>
                  <a:cubicBezTo>
                    <a:pt x="2510" y="161"/>
                    <a:pt x="2520" y="160"/>
                    <a:pt x="2531" y="159"/>
                  </a:cubicBezTo>
                  <a:cubicBezTo>
                    <a:pt x="2528" y="152"/>
                    <a:pt x="2533" y="145"/>
                    <a:pt x="2529" y="139"/>
                  </a:cubicBezTo>
                  <a:cubicBezTo>
                    <a:pt x="2528" y="137"/>
                    <a:pt x="2529" y="135"/>
                    <a:pt x="2532" y="134"/>
                  </a:cubicBezTo>
                  <a:cubicBezTo>
                    <a:pt x="2534" y="133"/>
                    <a:pt x="2537" y="134"/>
                    <a:pt x="2539" y="135"/>
                  </a:cubicBezTo>
                  <a:cubicBezTo>
                    <a:pt x="2548" y="139"/>
                    <a:pt x="2552" y="150"/>
                    <a:pt x="2547" y="156"/>
                  </a:cubicBezTo>
                  <a:cubicBezTo>
                    <a:pt x="2546" y="159"/>
                    <a:pt x="2544" y="161"/>
                    <a:pt x="2542" y="163"/>
                  </a:cubicBezTo>
                  <a:cubicBezTo>
                    <a:pt x="2539" y="167"/>
                    <a:pt x="2535" y="169"/>
                    <a:pt x="2529" y="169"/>
                  </a:cubicBezTo>
                  <a:cubicBezTo>
                    <a:pt x="2526" y="169"/>
                    <a:pt x="2522" y="170"/>
                    <a:pt x="2518" y="171"/>
                  </a:cubicBezTo>
                  <a:cubicBezTo>
                    <a:pt x="2516" y="171"/>
                    <a:pt x="2512" y="172"/>
                    <a:pt x="2512" y="174"/>
                  </a:cubicBezTo>
                  <a:cubicBezTo>
                    <a:pt x="2511" y="176"/>
                    <a:pt x="2516" y="180"/>
                    <a:pt x="2519" y="179"/>
                  </a:cubicBezTo>
                  <a:cubicBezTo>
                    <a:pt x="2529" y="179"/>
                    <a:pt x="2539" y="178"/>
                    <a:pt x="2548" y="177"/>
                  </a:cubicBezTo>
                  <a:cubicBezTo>
                    <a:pt x="2550" y="177"/>
                    <a:pt x="2552" y="175"/>
                    <a:pt x="2553" y="174"/>
                  </a:cubicBezTo>
                  <a:cubicBezTo>
                    <a:pt x="2557" y="170"/>
                    <a:pt x="2560" y="167"/>
                    <a:pt x="2563" y="163"/>
                  </a:cubicBezTo>
                  <a:cubicBezTo>
                    <a:pt x="2565" y="162"/>
                    <a:pt x="2569" y="160"/>
                    <a:pt x="2571" y="161"/>
                  </a:cubicBezTo>
                  <a:cubicBezTo>
                    <a:pt x="2581" y="166"/>
                    <a:pt x="2584" y="160"/>
                    <a:pt x="2588" y="156"/>
                  </a:cubicBezTo>
                  <a:cubicBezTo>
                    <a:pt x="2589" y="156"/>
                    <a:pt x="2590" y="156"/>
                    <a:pt x="2591" y="156"/>
                  </a:cubicBezTo>
                  <a:cubicBezTo>
                    <a:pt x="2593" y="160"/>
                    <a:pt x="2589" y="163"/>
                    <a:pt x="2587" y="166"/>
                  </a:cubicBezTo>
                  <a:cubicBezTo>
                    <a:pt x="2583" y="170"/>
                    <a:pt x="2587" y="176"/>
                    <a:pt x="2593" y="177"/>
                  </a:cubicBezTo>
                  <a:cubicBezTo>
                    <a:pt x="2609" y="179"/>
                    <a:pt x="2617" y="185"/>
                    <a:pt x="2619" y="195"/>
                  </a:cubicBezTo>
                  <a:cubicBezTo>
                    <a:pt x="2619" y="197"/>
                    <a:pt x="2621" y="198"/>
                    <a:pt x="2624" y="198"/>
                  </a:cubicBezTo>
                  <a:cubicBezTo>
                    <a:pt x="2627" y="197"/>
                    <a:pt x="2629" y="196"/>
                    <a:pt x="2629" y="193"/>
                  </a:cubicBezTo>
                  <a:cubicBezTo>
                    <a:pt x="2628" y="192"/>
                    <a:pt x="2628" y="191"/>
                    <a:pt x="2627" y="190"/>
                  </a:cubicBezTo>
                  <a:cubicBezTo>
                    <a:pt x="2625" y="187"/>
                    <a:pt x="2622" y="184"/>
                    <a:pt x="2625" y="180"/>
                  </a:cubicBezTo>
                  <a:cubicBezTo>
                    <a:pt x="2629" y="176"/>
                    <a:pt x="2635" y="174"/>
                    <a:pt x="2642" y="173"/>
                  </a:cubicBezTo>
                  <a:cubicBezTo>
                    <a:pt x="2652" y="173"/>
                    <a:pt x="2662" y="174"/>
                    <a:pt x="2672" y="174"/>
                  </a:cubicBezTo>
                  <a:cubicBezTo>
                    <a:pt x="2675" y="174"/>
                    <a:pt x="2677" y="175"/>
                    <a:pt x="2680" y="175"/>
                  </a:cubicBezTo>
                  <a:cubicBezTo>
                    <a:pt x="2684" y="175"/>
                    <a:pt x="2688" y="170"/>
                    <a:pt x="2692" y="174"/>
                  </a:cubicBezTo>
                  <a:cubicBezTo>
                    <a:pt x="2695" y="177"/>
                    <a:pt x="2691" y="180"/>
                    <a:pt x="2689" y="184"/>
                  </a:cubicBezTo>
                  <a:cubicBezTo>
                    <a:pt x="2701" y="183"/>
                    <a:pt x="2701" y="183"/>
                    <a:pt x="2703" y="177"/>
                  </a:cubicBezTo>
                  <a:cubicBezTo>
                    <a:pt x="2704" y="169"/>
                    <a:pt x="2708" y="163"/>
                    <a:pt x="2715" y="157"/>
                  </a:cubicBezTo>
                  <a:cubicBezTo>
                    <a:pt x="2716" y="156"/>
                    <a:pt x="2718" y="155"/>
                    <a:pt x="2720" y="155"/>
                  </a:cubicBezTo>
                  <a:cubicBezTo>
                    <a:pt x="2723" y="155"/>
                    <a:pt x="2723" y="157"/>
                    <a:pt x="2723" y="159"/>
                  </a:cubicBezTo>
                  <a:cubicBezTo>
                    <a:pt x="2723" y="164"/>
                    <a:pt x="2717" y="167"/>
                    <a:pt x="2714" y="171"/>
                  </a:cubicBezTo>
                  <a:cubicBezTo>
                    <a:pt x="2710" y="177"/>
                    <a:pt x="2713" y="180"/>
                    <a:pt x="2722" y="180"/>
                  </a:cubicBezTo>
                  <a:cubicBezTo>
                    <a:pt x="2725" y="180"/>
                    <a:pt x="2729" y="177"/>
                    <a:pt x="2733" y="179"/>
                  </a:cubicBezTo>
                  <a:cubicBezTo>
                    <a:pt x="2736" y="182"/>
                    <a:pt x="2741" y="184"/>
                    <a:pt x="2742" y="187"/>
                  </a:cubicBezTo>
                  <a:cubicBezTo>
                    <a:pt x="2746" y="195"/>
                    <a:pt x="2750" y="203"/>
                    <a:pt x="2745" y="212"/>
                  </a:cubicBezTo>
                  <a:cubicBezTo>
                    <a:pt x="2741" y="219"/>
                    <a:pt x="2740" y="226"/>
                    <a:pt x="2739" y="233"/>
                  </a:cubicBezTo>
                  <a:cubicBezTo>
                    <a:pt x="2738" y="240"/>
                    <a:pt x="2735" y="245"/>
                    <a:pt x="2741" y="251"/>
                  </a:cubicBezTo>
                  <a:cubicBezTo>
                    <a:pt x="2743" y="253"/>
                    <a:pt x="2742" y="255"/>
                    <a:pt x="2739" y="257"/>
                  </a:cubicBezTo>
                  <a:cubicBezTo>
                    <a:pt x="2737" y="258"/>
                    <a:pt x="2734" y="259"/>
                    <a:pt x="2732" y="260"/>
                  </a:cubicBezTo>
                  <a:cubicBezTo>
                    <a:pt x="2722" y="264"/>
                    <a:pt x="2714" y="268"/>
                    <a:pt x="2710" y="276"/>
                  </a:cubicBezTo>
                  <a:cubicBezTo>
                    <a:pt x="2707" y="282"/>
                    <a:pt x="2700" y="286"/>
                    <a:pt x="2691" y="289"/>
                  </a:cubicBezTo>
                  <a:cubicBezTo>
                    <a:pt x="2687" y="291"/>
                    <a:pt x="2682" y="292"/>
                    <a:pt x="2677" y="294"/>
                  </a:cubicBezTo>
                  <a:cubicBezTo>
                    <a:pt x="2670" y="296"/>
                    <a:pt x="2665" y="299"/>
                    <a:pt x="2665" y="304"/>
                  </a:cubicBezTo>
                  <a:cubicBezTo>
                    <a:pt x="2664" y="312"/>
                    <a:pt x="2657" y="315"/>
                    <a:pt x="2649" y="319"/>
                  </a:cubicBezTo>
                  <a:cubicBezTo>
                    <a:pt x="2623" y="332"/>
                    <a:pt x="2595" y="334"/>
                    <a:pt x="2565" y="331"/>
                  </a:cubicBezTo>
                  <a:cubicBezTo>
                    <a:pt x="2548" y="330"/>
                    <a:pt x="2531" y="327"/>
                    <a:pt x="2514" y="324"/>
                  </a:cubicBezTo>
                  <a:cubicBezTo>
                    <a:pt x="2508" y="323"/>
                    <a:pt x="2502" y="322"/>
                    <a:pt x="2496" y="321"/>
                  </a:cubicBezTo>
                  <a:cubicBezTo>
                    <a:pt x="2489" y="320"/>
                    <a:pt x="2482" y="321"/>
                    <a:pt x="2478" y="326"/>
                  </a:cubicBezTo>
                  <a:cubicBezTo>
                    <a:pt x="2468" y="340"/>
                    <a:pt x="2448" y="339"/>
                    <a:pt x="2429" y="341"/>
                  </a:cubicBezTo>
                  <a:cubicBezTo>
                    <a:pt x="2427" y="342"/>
                    <a:pt x="2425" y="341"/>
                    <a:pt x="2423" y="340"/>
                  </a:cubicBezTo>
                  <a:cubicBezTo>
                    <a:pt x="2418" y="338"/>
                    <a:pt x="2417" y="333"/>
                    <a:pt x="2421" y="331"/>
                  </a:cubicBezTo>
                  <a:cubicBezTo>
                    <a:pt x="2424" y="329"/>
                    <a:pt x="2428" y="328"/>
                    <a:pt x="2431" y="327"/>
                  </a:cubicBezTo>
                  <a:cubicBezTo>
                    <a:pt x="2433" y="326"/>
                    <a:pt x="2434" y="324"/>
                    <a:pt x="2433" y="323"/>
                  </a:cubicBezTo>
                  <a:cubicBezTo>
                    <a:pt x="2432" y="321"/>
                    <a:pt x="2429" y="320"/>
                    <a:pt x="2426" y="321"/>
                  </a:cubicBezTo>
                  <a:cubicBezTo>
                    <a:pt x="2416" y="325"/>
                    <a:pt x="2406" y="328"/>
                    <a:pt x="2405" y="336"/>
                  </a:cubicBezTo>
                  <a:cubicBezTo>
                    <a:pt x="2405" y="338"/>
                    <a:pt x="2403" y="340"/>
                    <a:pt x="2402" y="342"/>
                  </a:cubicBezTo>
                  <a:cubicBezTo>
                    <a:pt x="2399" y="348"/>
                    <a:pt x="2394" y="350"/>
                    <a:pt x="2386" y="349"/>
                  </a:cubicBezTo>
                  <a:cubicBezTo>
                    <a:pt x="2379" y="348"/>
                    <a:pt x="2374" y="351"/>
                    <a:pt x="2373" y="355"/>
                  </a:cubicBezTo>
                  <a:cubicBezTo>
                    <a:pt x="2373" y="358"/>
                    <a:pt x="2374" y="360"/>
                    <a:pt x="2375" y="363"/>
                  </a:cubicBezTo>
                  <a:cubicBezTo>
                    <a:pt x="2376" y="369"/>
                    <a:pt x="2376" y="370"/>
                    <a:pt x="2367" y="371"/>
                  </a:cubicBezTo>
                  <a:cubicBezTo>
                    <a:pt x="2365" y="371"/>
                    <a:pt x="2364" y="372"/>
                    <a:pt x="2362" y="372"/>
                  </a:cubicBezTo>
                  <a:cubicBezTo>
                    <a:pt x="2356" y="372"/>
                    <a:pt x="2352" y="374"/>
                    <a:pt x="2351" y="378"/>
                  </a:cubicBezTo>
                  <a:cubicBezTo>
                    <a:pt x="2348" y="385"/>
                    <a:pt x="2340" y="390"/>
                    <a:pt x="2336" y="396"/>
                  </a:cubicBezTo>
                  <a:cubicBezTo>
                    <a:pt x="2334" y="398"/>
                    <a:pt x="2331" y="397"/>
                    <a:pt x="2328" y="397"/>
                  </a:cubicBezTo>
                  <a:cubicBezTo>
                    <a:pt x="2323" y="396"/>
                    <a:pt x="2318" y="400"/>
                    <a:pt x="2321" y="403"/>
                  </a:cubicBezTo>
                  <a:cubicBezTo>
                    <a:pt x="2323" y="406"/>
                    <a:pt x="2329" y="408"/>
                    <a:pt x="2320" y="411"/>
                  </a:cubicBezTo>
                  <a:cubicBezTo>
                    <a:pt x="2318" y="412"/>
                    <a:pt x="2321" y="415"/>
                    <a:pt x="2322" y="417"/>
                  </a:cubicBezTo>
                  <a:cubicBezTo>
                    <a:pt x="2323" y="423"/>
                    <a:pt x="2321" y="425"/>
                    <a:pt x="2313" y="426"/>
                  </a:cubicBezTo>
                  <a:cubicBezTo>
                    <a:pt x="2309" y="427"/>
                    <a:pt x="2304" y="427"/>
                    <a:pt x="2300" y="427"/>
                  </a:cubicBezTo>
                  <a:cubicBezTo>
                    <a:pt x="2294" y="427"/>
                    <a:pt x="2288" y="427"/>
                    <a:pt x="2282" y="428"/>
                  </a:cubicBezTo>
                  <a:cubicBezTo>
                    <a:pt x="2276" y="429"/>
                    <a:pt x="2271" y="431"/>
                    <a:pt x="2265" y="433"/>
                  </a:cubicBezTo>
                  <a:cubicBezTo>
                    <a:pt x="2258" y="436"/>
                    <a:pt x="2261" y="441"/>
                    <a:pt x="2260" y="445"/>
                  </a:cubicBezTo>
                  <a:cubicBezTo>
                    <a:pt x="2260" y="445"/>
                    <a:pt x="2258" y="447"/>
                    <a:pt x="2257" y="447"/>
                  </a:cubicBezTo>
                  <a:cubicBezTo>
                    <a:pt x="2256" y="447"/>
                    <a:pt x="2254" y="446"/>
                    <a:pt x="2254" y="445"/>
                  </a:cubicBezTo>
                  <a:cubicBezTo>
                    <a:pt x="2252" y="443"/>
                    <a:pt x="2252" y="439"/>
                    <a:pt x="2247" y="438"/>
                  </a:cubicBezTo>
                  <a:cubicBezTo>
                    <a:pt x="2242" y="436"/>
                    <a:pt x="2236" y="437"/>
                    <a:pt x="2231" y="438"/>
                  </a:cubicBezTo>
                  <a:cubicBezTo>
                    <a:pt x="2225" y="439"/>
                    <a:pt x="2223" y="442"/>
                    <a:pt x="2227" y="447"/>
                  </a:cubicBezTo>
                  <a:cubicBezTo>
                    <a:pt x="2229" y="449"/>
                    <a:pt x="2230" y="451"/>
                    <a:pt x="2228" y="453"/>
                  </a:cubicBezTo>
                  <a:cubicBezTo>
                    <a:pt x="2227" y="454"/>
                    <a:pt x="2225" y="455"/>
                    <a:pt x="2222" y="455"/>
                  </a:cubicBezTo>
                  <a:cubicBezTo>
                    <a:pt x="2212" y="453"/>
                    <a:pt x="2202" y="452"/>
                    <a:pt x="2192" y="457"/>
                  </a:cubicBezTo>
                  <a:cubicBezTo>
                    <a:pt x="2187" y="458"/>
                    <a:pt x="2180" y="457"/>
                    <a:pt x="2174" y="456"/>
                  </a:cubicBezTo>
                  <a:cubicBezTo>
                    <a:pt x="2170" y="456"/>
                    <a:pt x="2167" y="453"/>
                    <a:pt x="2170" y="451"/>
                  </a:cubicBezTo>
                  <a:cubicBezTo>
                    <a:pt x="2177" y="445"/>
                    <a:pt x="2179" y="439"/>
                    <a:pt x="2183" y="433"/>
                  </a:cubicBezTo>
                  <a:cubicBezTo>
                    <a:pt x="2184" y="431"/>
                    <a:pt x="2184" y="430"/>
                    <a:pt x="2184" y="428"/>
                  </a:cubicBezTo>
                  <a:cubicBezTo>
                    <a:pt x="2185" y="426"/>
                    <a:pt x="2180" y="423"/>
                    <a:pt x="2177" y="424"/>
                  </a:cubicBezTo>
                  <a:cubicBezTo>
                    <a:pt x="2170" y="426"/>
                    <a:pt x="2163" y="427"/>
                    <a:pt x="2155" y="428"/>
                  </a:cubicBezTo>
                  <a:cubicBezTo>
                    <a:pt x="2153" y="428"/>
                    <a:pt x="2152" y="430"/>
                    <a:pt x="2152" y="432"/>
                  </a:cubicBezTo>
                  <a:cubicBezTo>
                    <a:pt x="2153" y="433"/>
                    <a:pt x="2155" y="434"/>
                    <a:pt x="2156" y="436"/>
                  </a:cubicBezTo>
                  <a:cubicBezTo>
                    <a:pt x="2159" y="441"/>
                    <a:pt x="2158" y="444"/>
                    <a:pt x="2150" y="445"/>
                  </a:cubicBezTo>
                  <a:cubicBezTo>
                    <a:pt x="2146" y="446"/>
                    <a:pt x="2141" y="447"/>
                    <a:pt x="2138" y="450"/>
                  </a:cubicBezTo>
                  <a:cubicBezTo>
                    <a:pt x="2132" y="444"/>
                    <a:pt x="2129" y="438"/>
                    <a:pt x="2127" y="431"/>
                  </a:cubicBezTo>
                  <a:cubicBezTo>
                    <a:pt x="2125" y="424"/>
                    <a:pt x="2123" y="423"/>
                    <a:pt x="2113" y="425"/>
                  </a:cubicBezTo>
                  <a:cubicBezTo>
                    <a:pt x="2110" y="426"/>
                    <a:pt x="2108" y="427"/>
                    <a:pt x="2105" y="426"/>
                  </a:cubicBezTo>
                  <a:cubicBezTo>
                    <a:pt x="2100" y="426"/>
                    <a:pt x="2097" y="427"/>
                    <a:pt x="2096" y="430"/>
                  </a:cubicBezTo>
                  <a:cubicBezTo>
                    <a:pt x="2094" y="435"/>
                    <a:pt x="2092" y="439"/>
                    <a:pt x="2087" y="443"/>
                  </a:cubicBezTo>
                  <a:cubicBezTo>
                    <a:pt x="2085" y="444"/>
                    <a:pt x="2081" y="444"/>
                    <a:pt x="2080" y="442"/>
                  </a:cubicBezTo>
                  <a:cubicBezTo>
                    <a:pt x="2075" y="434"/>
                    <a:pt x="2073" y="425"/>
                    <a:pt x="2073" y="417"/>
                  </a:cubicBezTo>
                  <a:cubicBezTo>
                    <a:pt x="2073" y="414"/>
                    <a:pt x="2076" y="413"/>
                    <a:pt x="2079" y="414"/>
                  </a:cubicBezTo>
                  <a:cubicBezTo>
                    <a:pt x="2084" y="416"/>
                    <a:pt x="2088" y="419"/>
                    <a:pt x="2094" y="416"/>
                  </a:cubicBezTo>
                  <a:cubicBezTo>
                    <a:pt x="2100" y="414"/>
                    <a:pt x="2105" y="411"/>
                    <a:pt x="2108" y="406"/>
                  </a:cubicBezTo>
                  <a:cubicBezTo>
                    <a:pt x="2111" y="402"/>
                    <a:pt x="2110" y="398"/>
                    <a:pt x="2106" y="395"/>
                  </a:cubicBezTo>
                  <a:cubicBezTo>
                    <a:pt x="2101" y="391"/>
                    <a:pt x="2098" y="386"/>
                    <a:pt x="2096" y="382"/>
                  </a:cubicBezTo>
                  <a:cubicBezTo>
                    <a:pt x="2090" y="383"/>
                    <a:pt x="2089" y="386"/>
                    <a:pt x="2087" y="388"/>
                  </a:cubicBezTo>
                  <a:cubicBezTo>
                    <a:pt x="2083" y="393"/>
                    <a:pt x="2084" y="394"/>
                    <a:pt x="2090" y="397"/>
                  </a:cubicBezTo>
                  <a:cubicBezTo>
                    <a:pt x="2093" y="398"/>
                    <a:pt x="2098" y="398"/>
                    <a:pt x="2099" y="402"/>
                  </a:cubicBezTo>
                  <a:cubicBezTo>
                    <a:pt x="2088" y="403"/>
                    <a:pt x="2078" y="404"/>
                    <a:pt x="2068" y="405"/>
                  </a:cubicBezTo>
                  <a:cubicBezTo>
                    <a:pt x="2064" y="405"/>
                    <a:pt x="2060" y="404"/>
                    <a:pt x="2058" y="402"/>
                  </a:cubicBezTo>
                  <a:cubicBezTo>
                    <a:pt x="2056" y="401"/>
                    <a:pt x="2054" y="400"/>
                    <a:pt x="2056" y="398"/>
                  </a:cubicBezTo>
                  <a:cubicBezTo>
                    <a:pt x="2056" y="397"/>
                    <a:pt x="2057" y="397"/>
                    <a:pt x="2059" y="396"/>
                  </a:cubicBezTo>
                  <a:cubicBezTo>
                    <a:pt x="2062" y="395"/>
                    <a:pt x="2067" y="397"/>
                    <a:pt x="2069" y="394"/>
                  </a:cubicBezTo>
                  <a:cubicBezTo>
                    <a:pt x="2072" y="390"/>
                    <a:pt x="2073" y="385"/>
                    <a:pt x="2075" y="381"/>
                  </a:cubicBezTo>
                  <a:cubicBezTo>
                    <a:pt x="2075" y="379"/>
                    <a:pt x="2073" y="379"/>
                    <a:pt x="2070" y="378"/>
                  </a:cubicBezTo>
                  <a:cubicBezTo>
                    <a:pt x="2061" y="377"/>
                    <a:pt x="2060" y="377"/>
                    <a:pt x="2054" y="385"/>
                  </a:cubicBezTo>
                  <a:cubicBezTo>
                    <a:pt x="2053" y="386"/>
                    <a:pt x="2052" y="388"/>
                    <a:pt x="2049" y="387"/>
                  </a:cubicBezTo>
                  <a:cubicBezTo>
                    <a:pt x="2048" y="387"/>
                    <a:pt x="2049" y="385"/>
                    <a:pt x="2049" y="384"/>
                  </a:cubicBezTo>
                  <a:cubicBezTo>
                    <a:pt x="2048" y="382"/>
                    <a:pt x="2048" y="380"/>
                    <a:pt x="2044" y="379"/>
                  </a:cubicBezTo>
                  <a:cubicBezTo>
                    <a:pt x="2041" y="379"/>
                    <a:pt x="2039" y="381"/>
                    <a:pt x="2038" y="383"/>
                  </a:cubicBezTo>
                  <a:cubicBezTo>
                    <a:pt x="2037" y="384"/>
                    <a:pt x="2036" y="384"/>
                    <a:pt x="2035" y="385"/>
                  </a:cubicBezTo>
                  <a:cubicBezTo>
                    <a:pt x="2034" y="387"/>
                    <a:pt x="2033" y="388"/>
                    <a:pt x="2032" y="390"/>
                  </a:cubicBezTo>
                  <a:cubicBezTo>
                    <a:pt x="2030" y="400"/>
                    <a:pt x="2018" y="405"/>
                    <a:pt x="2005" y="408"/>
                  </a:cubicBezTo>
                  <a:cubicBezTo>
                    <a:pt x="2008" y="415"/>
                    <a:pt x="2009" y="415"/>
                    <a:pt x="2018" y="413"/>
                  </a:cubicBezTo>
                  <a:cubicBezTo>
                    <a:pt x="2030" y="409"/>
                    <a:pt x="2041" y="413"/>
                    <a:pt x="2041" y="422"/>
                  </a:cubicBezTo>
                  <a:cubicBezTo>
                    <a:pt x="2041" y="427"/>
                    <a:pt x="2039" y="432"/>
                    <a:pt x="2037" y="437"/>
                  </a:cubicBezTo>
                  <a:cubicBezTo>
                    <a:pt x="2037" y="439"/>
                    <a:pt x="2034" y="440"/>
                    <a:pt x="2032" y="440"/>
                  </a:cubicBezTo>
                  <a:cubicBezTo>
                    <a:pt x="2029" y="440"/>
                    <a:pt x="2026" y="439"/>
                    <a:pt x="2025" y="437"/>
                  </a:cubicBezTo>
                  <a:cubicBezTo>
                    <a:pt x="2024" y="435"/>
                    <a:pt x="2025" y="433"/>
                    <a:pt x="2026" y="431"/>
                  </a:cubicBezTo>
                  <a:cubicBezTo>
                    <a:pt x="2027" y="423"/>
                    <a:pt x="2023" y="422"/>
                    <a:pt x="2012" y="423"/>
                  </a:cubicBezTo>
                  <a:cubicBezTo>
                    <a:pt x="2008" y="423"/>
                    <a:pt x="2005" y="425"/>
                    <a:pt x="2005" y="428"/>
                  </a:cubicBezTo>
                  <a:cubicBezTo>
                    <a:pt x="2005" y="432"/>
                    <a:pt x="2005" y="436"/>
                    <a:pt x="2005" y="440"/>
                  </a:cubicBezTo>
                  <a:cubicBezTo>
                    <a:pt x="2006" y="442"/>
                    <a:pt x="2004" y="443"/>
                    <a:pt x="2002" y="444"/>
                  </a:cubicBezTo>
                  <a:cubicBezTo>
                    <a:pt x="1998" y="444"/>
                    <a:pt x="1996" y="443"/>
                    <a:pt x="1995" y="440"/>
                  </a:cubicBezTo>
                  <a:cubicBezTo>
                    <a:pt x="1995" y="438"/>
                    <a:pt x="1996" y="435"/>
                    <a:pt x="1996" y="433"/>
                  </a:cubicBezTo>
                  <a:cubicBezTo>
                    <a:pt x="1996" y="430"/>
                    <a:pt x="1996" y="428"/>
                    <a:pt x="1995" y="425"/>
                  </a:cubicBezTo>
                  <a:cubicBezTo>
                    <a:pt x="1994" y="423"/>
                    <a:pt x="1990" y="422"/>
                    <a:pt x="1987" y="423"/>
                  </a:cubicBezTo>
                  <a:cubicBezTo>
                    <a:pt x="1980" y="427"/>
                    <a:pt x="1973" y="431"/>
                    <a:pt x="1963" y="431"/>
                  </a:cubicBezTo>
                  <a:cubicBezTo>
                    <a:pt x="1964" y="419"/>
                    <a:pt x="1966" y="407"/>
                    <a:pt x="1967" y="396"/>
                  </a:cubicBezTo>
                  <a:cubicBezTo>
                    <a:pt x="1968" y="393"/>
                    <a:pt x="1968" y="390"/>
                    <a:pt x="1965" y="388"/>
                  </a:cubicBezTo>
                  <a:cubicBezTo>
                    <a:pt x="1964" y="388"/>
                    <a:pt x="1962" y="387"/>
                    <a:pt x="1961" y="387"/>
                  </a:cubicBezTo>
                  <a:cubicBezTo>
                    <a:pt x="1959" y="387"/>
                    <a:pt x="1957" y="388"/>
                    <a:pt x="1957" y="388"/>
                  </a:cubicBezTo>
                  <a:cubicBezTo>
                    <a:pt x="1956" y="392"/>
                    <a:pt x="1955" y="396"/>
                    <a:pt x="1954" y="399"/>
                  </a:cubicBezTo>
                  <a:cubicBezTo>
                    <a:pt x="1953" y="402"/>
                    <a:pt x="1948" y="403"/>
                    <a:pt x="1944" y="401"/>
                  </a:cubicBezTo>
                  <a:cubicBezTo>
                    <a:pt x="1942" y="400"/>
                    <a:pt x="1940" y="399"/>
                    <a:pt x="1937" y="398"/>
                  </a:cubicBezTo>
                  <a:cubicBezTo>
                    <a:pt x="1933" y="396"/>
                    <a:pt x="1931" y="393"/>
                    <a:pt x="1933" y="390"/>
                  </a:cubicBezTo>
                  <a:cubicBezTo>
                    <a:pt x="1934" y="387"/>
                    <a:pt x="1934" y="384"/>
                    <a:pt x="1934" y="381"/>
                  </a:cubicBezTo>
                  <a:cubicBezTo>
                    <a:pt x="1934" y="378"/>
                    <a:pt x="1933" y="376"/>
                    <a:pt x="1929" y="376"/>
                  </a:cubicBezTo>
                  <a:cubicBezTo>
                    <a:pt x="1925" y="376"/>
                    <a:pt x="1921" y="377"/>
                    <a:pt x="1920" y="380"/>
                  </a:cubicBezTo>
                  <a:cubicBezTo>
                    <a:pt x="1919" y="382"/>
                    <a:pt x="1918" y="385"/>
                    <a:pt x="1918" y="387"/>
                  </a:cubicBezTo>
                  <a:cubicBezTo>
                    <a:pt x="1918" y="393"/>
                    <a:pt x="1918" y="398"/>
                    <a:pt x="1914" y="402"/>
                  </a:cubicBezTo>
                  <a:cubicBezTo>
                    <a:pt x="1905" y="399"/>
                    <a:pt x="1907" y="393"/>
                    <a:pt x="1907" y="388"/>
                  </a:cubicBezTo>
                  <a:cubicBezTo>
                    <a:pt x="1907" y="386"/>
                    <a:pt x="1906" y="385"/>
                    <a:pt x="1903" y="385"/>
                  </a:cubicBezTo>
                  <a:cubicBezTo>
                    <a:pt x="1902" y="385"/>
                    <a:pt x="1900" y="386"/>
                    <a:pt x="1900" y="387"/>
                  </a:cubicBezTo>
                  <a:cubicBezTo>
                    <a:pt x="1898" y="396"/>
                    <a:pt x="1887" y="403"/>
                    <a:pt x="1890" y="413"/>
                  </a:cubicBezTo>
                  <a:cubicBezTo>
                    <a:pt x="1891" y="417"/>
                    <a:pt x="1886" y="420"/>
                    <a:pt x="1880" y="420"/>
                  </a:cubicBezTo>
                  <a:cubicBezTo>
                    <a:pt x="1877" y="421"/>
                    <a:pt x="1874" y="421"/>
                    <a:pt x="1871" y="421"/>
                  </a:cubicBezTo>
                  <a:cubicBezTo>
                    <a:pt x="1867" y="421"/>
                    <a:pt x="1861" y="424"/>
                    <a:pt x="1857" y="419"/>
                  </a:cubicBezTo>
                  <a:cubicBezTo>
                    <a:pt x="1854" y="414"/>
                    <a:pt x="1851" y="409"/>
                    <a:pt x="1858" y="404"/>
                  </a:cubicBezTo>
                  <a:cubicBezTo>
                    <a:pt x="1860" y="403"/>
                    <a:pt x="1862" y="401"/>
                    <a:pt x="1863" y="400"/>
                  </a:cubicBezTo>
                  <a:cubicBezTo>
                    <a:pt x="1866" y="397"/>
                    <a:pt x="1865" y="394"/>
                    <a:pt x="1858" y="394"/>
                  </a:cubicBezTo>
                  <a:cubicBezTo>
                    <a:pt x="1850" y="393"/>
                    <a:pt x="1855" y="389"/>
                    <a:pt x="1853" y="387"/>
                  </a:cubicBezTo>
                  <a:cubicBezTo>
                    <a:pt x="1853" y="386"/>
                    <a:pt x="1852" y="385"/>
                    <a:pt x="1851" y="385"/>
                  </a:cubicBezTo>
                  <a:cubicBezTo>
                    <a:pt x="1850" y="385"/>
                    <a:pt x="1848" y="385"/>
                    <a:pt x="1847" y="386"/>
                  </a:cubicBezTo>
                  <a:cubicBezTo>
                    <a:pt x="1845" y="387"/>
                    <a:pt x="1844" y="388"/>
                    <a:pt x="1843" y="390"/>
                  </a:cubicBezTo>
                  <a:cubicBezTo>
                    <a:pt x="1839" y="396"/>
                    <a:pt x="1832" y="399"/>
                    <a:pt x="1822" y="397"/>
                  </a:cubicBezTo>
                  <a:cubicBezTo>
                    <a:pt x="1818" y="396"/>
                    <a:pt x="1815" y="399"/>
                    <a:pt x="1817" y="402"/>
                  </a:cubicBezTo>
                  <a:cubicBezTo>
                    <a:pt x="1819" y="406"/>
                    <a:pt x="1820" y="409"/>
                    <a:pt x="1819" y="414"/>
                  </a:cubicBezTo>
                  <a:cubicBezTo>
                    <a:pt x="1818" y="417"/>
                    <a:pt x="1817" y="420"/>
                    <a:pt x="1811" y="420"/>
                  </a:cubicBezTo>
                  <a:cubicBezTo>
                    <a:pt x="1807" y="420"/>
                    <a:pt x="1806" y="422"/>
                    <a:pt x="1804" y="423"/>
                  </a:cubicBezTo>
                  <a:cubicBezTo>
                    <a:pt x="1802" y="426"/>
                    <a:pt x="1800" y="429"/>
                    <a:pt x="1797" y="431"/>
                  </a:cubicBezTo>
                  <a:cubicBezTo>
                    <a:pt x="1800" y="427"/>
                    <a:pt x="1800" y="423"/>
                    <a:pt x="1798" y="419"/>
                  </a:cubicBezTo>
                  <a:cubicBezTo>
                    <a:pt x="1793" y="409"/>
                    <a:pt x="1797" y="399"/>
                    <a:pt x="1799" y="388"/>
                  </a:cubicBezTo>
                  <a:cubicBezTo>
                    <a:pt x="1801" y="382"/>
                    <a:pt x="1806" y="379"/>
                    <a:pt x="1814" y="378"/>
                  </a:cubicBezTo>
                  <a:cubicBezTo>
                    <a:pt x="1825" y="376"/>
                    <a:pt x="1836" y="375"/>
                    <a:pt x="1848" y="376"/>
                  </a:cubicBezTo>
                  <a:cubicBezTo>
                    <a:pt x="1849" y="376"/>
                    <a:pt x="1850" y="375"/>
                    <a:pt x="1850" y="374"/>
                  </a:cubicBezTo>
                  <a:cubicBezTo>
                    <a:pt x="1850" y="373"/>
                    <a:pt x="1849" y="372"/>
                    <a:pt x="1848" y="372"/>
                  </a:cubicBezTo>
                  <a:cubicBezTo>
                    <a:pt x="1834" y="372"/>
                    <a:pt x="1820" y="370"/>
                    <a:pt x="1806" y="369"/>
                  </a:cubicBezTo>
                  <a:cubicBezTo>
                    <a:pt x="1800" y="369"/>
                    <a:pt x="1793" y="368"/>
                    <a:pt x="1788" y="372"/>
                  </a:cubicBezTo>
                  <a:cubicBezTo>
                    <a:pt x="1785" y="374"/>
                    <a:pt x="1788" y="378"/>
                    <a:pt x="1788" y="381"/>
                  </a:cubicBezTo>
                  <a:cubicBezTo>
                    <a:pt x="1788" y="383"/>
                    <a:pt x="1787" y="385"/>
                    <a:pt x="1786" y="387"/>
                  </a:cubicBezTo>
                  <a:cubicBezTo>
                    <a:pt x="1783" y="392"/>
                    <a:pt x="1783" y="397"/>
                    <a:pt x="1782" y="402"/>
                  </a:cubicBezTo>
                  <a:cubicBezTo>
                    <a:pt x="1781" y="407"/>
                    <a:pt x="1781" y="412"/>
                    <a:pt x="1778" y="417"/>
                  </a:cubicBezTo>
                  <a:cubicBezTo>
                    <a:pt x="1778" y="417"/>
                    <a:pt x="1778" y="417"/>
                    <a:pt x="1778" y="417"/>
                  </a:cubicBezTo>
                  <a:cubicBezTo>
                    <a:pt x="1780" y="420"/>
                    <a:pt x="1782" y="423"/>
                    <a:pt x="1786" y="425"/>
                  </a:cubicBezTo>
                  <a:cubicBezTo>
                    <a:pt x="1790" y="426"/>
                    <a:pt x="1791" y="428"/>
                    <a:pt x="1791" y="431"/>
                  </a:cubicBezTo>
                  <a:cubicBezTo>
                    <a:pt x="1788" y="431"/>
                    <a:pt x="1786" y="432"/>
                    <a:pt x="1783" y="433"/>
                  </a:cubicBezTo>
                  <a:cubicBezTo>
                    <a:pt x="1776" y="434"/>
                    <a:pt x="1773" y="432"/>
                    <a:pt x="1772" y="428"/>
                  </a:cubicBezTo>
                  <a:cubicBezTo>
                    <a:pt x="1771" y="424"/>
                    <a:pt x="1769" y="419"/>
                    <a:pt x="1777" y="417"/>
                  </a:cubicBezTo>
                  <a:cubicBezTo>
                    <a:pt x="1776" y="416"/>
                    <a:pt x="1775" y="416"/>
                    <a:pt x="1774" y="415"/>
                  </a:cubicBezTo>
                  <a:cubicBezTo>
                    <a:pt x="1764" y="408"/>
                    <a:pt x="1764" y="408"/>
                    <a:pt x="1773" y="399"/>
                  </a:cubicBezTo>
                  <a:cubicBezTo>
                    <a:pt x="1759" y="398"/>
                    <a:pt x="1757" y="398"/>
                    <a:pt x="1755" y="405"/>
                  </a:cubicBezTo>
                  <a:cubicBezTo>
                    <a:pt x="1754" y="407"/>
                    <a:pt x="1754" y="408"/>
                    <a:pt x="1754" y="410"/>
                  </a:cubicBezTo>
                  <a:cubicBezTo>
                    <a:pt x="1754" y="413"/>
                    <a:pt x="1753" y="415"/>
                    <a:pt x="1748" y="415"/>
                  </a:cubicBezTo>
                  <a:cubicBezTo>
                    <a:pt x="1744" y="414"/>
                    <a:pt x="1741" y="412"/>
                    <a:pt x="1740" y="410"/>
                  </a:cubicBezTo>
                  <a:cubicBezTo>
                    <a:pt x="1738" y="406"/>
                    <a:pt x="1742" y="404"/>
                    <a:pt x="1742" y="400"/>
                  </a:cubicBezTo>
                  <a:cubicBezTo>
                    <a:pt x="1743" y="398"/>
                    <a:pt x="1741" y="397"/>
                    <a:pt x="1737" y="396"/>
                  </a:cubicBezTo>
                  <a:cubicBezTo>
                    <a:pt x="1729" y="395"/>
                    <a:pt x="1721" y="397"/>
                    <a:pt x="1713" y="398"/>
                  </a:cubicBezTo>
                  <a:cubicBezTo>
                    <a:pt x="1708" y="399"/>
                    <a:pt x="1706" y="402"/>
                    <a:pt x="1705" y="406"/>
                  </a:cubicBezTo>
                  <a:cubicBezTo>
                    <a:pt x="1700" y="413"/>
                    <a:pt x="1700" y="413"/>
                    <a:pt x="1688" y="413"/>
                  </a:cubicBezTo>
                  <a:cubicBezTo>
                    <a:pt x="1682" y="412"/>
                    <a:pt x="1676" y="412"/>
                    <a:pt x="1670" y="412"/>
                  </a:cubicBezTo>
                  <a:cubicBezTo>
                    <a:pt x="1667" y="412"/>
                    <a:pt x="1664" y="411"/>
                    <a:pt x="1663" y="409"/>
                  </a:cubicBezTo>
                  <a:cubicBezTo>
                    <a:pt x="1662" y="406"/>
                    <a:pt x="1663" y="404"/>
                    <a:pt x="1665" y="401"/>
                  </a:cubicBezTo>
                  <a:cubicBezTo>
                    <a:pt x="1665" y="401"/>
                    <a:pt x="1668" y="400"/>
                    <a:pt x="1668" y="401"/>
                  </a:cubicBezTo>
                  <a:cubicBezTo>
                    <a:pt x="1671" y="403"/>
                    <a:pt x="1675" y="402"/>
                    <a:pt x="1679" y="402"/>
                  </a:cubicBezTo>
                  <a:cubicBezTo>
                    <a:pt x="1682" y="402"/>
                    <a:pt x="1685" y="400"/>
                    <a:pt x="1684" y="398"/>
                  </a:cubicBezTo>
                  <a:cubicBezTo>
                    <a:pt x="1683" y="394"/>
                    <a:pt x="1682" y="389"/>
                    <a:pt x="1680" y="385"/>
                  </a:cubicBezTo>
                  <a:cubicBezTo>
                    <a:pt x="1680" y="385"/>
                    <a:pt x="1677" y="384"/>
                    <a:pt x="1676" y="384"/>
                  </a:cubicBezTo>
                  <a:cubicBezTo>
                    <a:pt x="1670" y="386"/>
                    <a:pt x="1669" y="392"/>
                    <a:pt x="1660" y="392"/>
                  </a:cubicBezTo>
                  <a:cubicBezTo>
                    <a:pt x="1658" y="386"/>
                    <a:pt x="1655" y="381"/>
                    <a:pt x="1646" y="378"/>
                  </a:cubicBezTo>
                  <a:cubicBezTo>
                    <a:pt x="1645" y="381"/>
                    <a:pt x="1643" y="384"/>
                    <a:pt x="1644" y="385"/>
                  </a:cubicBezTo>
                  <a:cubicBezTo>
                    <a:pt x="1649" y="392"/>
                    <a:pt x="1646" y="399"/>
                    <a:pt x="1648" y="405"/>
                  </a:cubicBezTo>
                  <a:cubicBezTo>
                    <a:pt x="1650" y="410"/>
                    <a:pt x="1646" y="411"/>
                    <a:pt x="1638" y="411"/>
                  </a:cubicBezTo>
                  <a:cubicBezTo>
                    <a:pt x="1634" y="410"/>
                    <a:pt x="1631" y="409"/>
                    <a:pt x="1632" y="406"/>
                  </a:cubicBezTo>
                  <a:cubicBezTo>
                    <a:pt x="1633" y="403"/>
                    <a:pt x="1635" y="400"/>
                    <a:pt x="1632" y="398"/>
                  </a:cubicBezTo>
                  <a:cubicBezTo>
                    <a:pt x="1627" y="394"/>
                    <a:pt x="1627" y="389"/>
                    <a:pt x="1627" y="384"/>
                  </a:cubicBezTo>
                  <a:cubicBezTo>
                    <a:pt x="1626" y="383"/>
                    <a:pt x="1625" y="382"/>
                    <a:pt x="1624" y="382"/>
                  </a:cubicBezTo>
                  <a:cubicBezTo>
                    <a:pt x="1623" y="382"/>
                    <a:pt x="1620" y="382"/>
                    <a:pt x="1620" y="383"/>
                  </a:cubicBezTo>
                  <a:cubicBezTo>
                    <a:pt x="1617" y="386"/>
                    <a:pt x="1615" y="389"/>
                    <a:pt x="1612" y="392"/>
                  </a:cubicBezTo>
                  <a:cubicBezTo>
                    <a:pt x="1611" y="394"/>
                    <a:pt x="1608" y="394"/>
                    <a:pt x="1606" y="394"/>
                  </a:cubicBezTo>
                  <a:cubicBezTo>
                    <a:pt x="1605" y="393"/>
                    <a:pt x="1604" y="392"/>
                    <a:pt x="1604" y="391"/>
                  </a:cubicBezTo>
                  <a:cubicBezTo>
                    <a:pt x="1605" y="387"/>
                    <a:pt x="1607" y="383"/>
                    <a:pt x="1607" y="379"/>
                  </a:cubicBezTo>
                  <a:cubicBezTo>
                    <a:pt x="1607" y="374"/>
                    <a:pt x="1611" y="371"/>
                    <a:pt x="1611" y="367"/>
                  </a:cubicBezTo>
                  <a:cubicBezTo>
                    <a:pt x="1611" y="362"/>
                    <a:pt x="1603" y="361"/>
                    <a:pt x="1600" y="357"/>
                  </a:cubicBezTo>
                  <a:cubicBezTo>
                    <a:pt x="1599" y="355"/>
                    <a:pt x="1600" y="350"/>
                    <a:pt x="1594" y="351"/>
                  </a:cubicBezTo>
                  <a:cubicBezTo>
                    <a:pt x="1589" y="351"/>
                    <a:pt x="1589" y="355"/>
                    <a:pt x="1587" y="357"/>
                  </a:cubicBezTo>
                  <a:cubicBezTo>
                    <a:pt x="1582" y="361"/>
                    <a:pt x="1572" y="360"/>
                    <a:pt x="1568" y="364"/>
                  </a:cubicBezTo>
                  <a:cubicBezTo>
                    <a:pt x="1564" y="368"/>
                    <a:pt x="1564" y="374"/>
                    <a:pt x="1558" y="377"/>
                  </a:cubicBezTo>
                  <a:cubicBezTo>
                    <a:pt x="1557" y="378"/>
                    <a:pt x="1556" y="378"/>
                    <a:pt x="1555" y="379"/>
                  </a:cubicBezTo>
                  <a:cubicBezTo>
                    <a:pt x="1547" y="384"/>
                    <a:pt x="1547" y="384"/>
                    <a:pt x="1554" y="391"/>
                  </a:cubicBezTo>
                  <a:cubicBezTo>
                    <a:pt x="1556" y="393"/>
                    <a:pt x="1555" y="395"/>
                    <a:pt x="1551" y="395"/>
                  </a:cubicBezTo>
                  <a:cubicBezTo>
                    <a:pt x="1546" y="396"/>
                    <a:pt x="1541" y="397"/>
                    <a:pt x="1535" y="397"/>
                  </a:cubicBezTo>
                  <a:cubicBezTo>
                    <a:pt x="1531" y="398"/>
                    <a:pt x="1526" y="399"/>
                    <a:pt x="1523" y="395"/>
                  </a:cubicBezTo>
                  <a:cubicBezTo>
                    <a:pt x="1520" y="392"/>
                    <a:pt x="1520" y="388"/>
                    <a:pt x="1523" y="384"/>
                  </a:cubicBezTo>
                  <a:cubicBezTo>
                    <a:pt x="1526" y="381"/>
                    <a:pt x="1532" y="381"/>
                    <a:pt x="1533" y="377"/>
                  </a:cubicBezTo>
                  <a:cubicBezTo>
                    <a:pt x="1530" y="376"/>
                    <a:pt x="1527" y="374"/>
                    <a:pt x="1524" y="373"/>
                  </a:cubicBezTo>
                  <a:cubicBezTo>
                    <a:pt x="1525" y="372"/>
                    <a:pt x="1525" y="371"/>
                    <a:pt x="1526" y="371"/>
                  </a:cubicBezTo>
                  <a:cubicBezTo>
                    <a:pt x="1531" y="369"/>
                    <a:pt x="1537" y="370"/>
                    <a:pt x="1541" y="366"/>
                  </a:cubicBezTo>
                  <a:cubicBezTo>
                    <a:pt x="1543" y="365"/>
                    <a:pt x="1544" y="363"/>
                    <a:pt x="1542" y="361"/>
                  </a:cubicBezTo>
                  <a:cubicBezTo>
                    <a:pt x="1540" y="359"/>
                    <a:pt x="1537" y="359"/>
                    <a:pt x="1536" y="360"/>
                  </a:cubicBezTo>
                  <a:cubicBezTo>
                    <a:pt x="1529" y="365"/>
                    <a:pt x="1518" y="362"/>
                    <a:pt x="1511" y="368"/>
                  </a:cubicBezTo>
                  <a:cubicBezTo>
                    <a:pt x="1504" y="373"/>
                    <a:pt x="1506" y="379"/>
                    <a:pt x="1503" y="385"/>
                  </a:cubicBezTo>
                  <a:cubicBezTo>
                    <a:pt x="1502" y="386"/>
                    <a:pt x="1502" y="387"/>
                    <a:pt x="1501" y="388"/>
                  </a:cubicBezTo>
                  <a:cubicBezTo>
                    <a:pt x="1496" y="397"/>
                    <a:pt x="1484" y="400"/>
                    <a:pt x="1472" y="395"/>
                  </a:cubicBezTo>
                  <a:cubicBezTo>
                    <a:pt x="1468" y="393"/>
                    <a:pt x="1464" y="391"/>
                    <a:pt x="1460" y="389"/>
                  </a:cubicBezTo>
                  <a:cubicBezTo>
                    <a:pt x="1465" y="382"/>
                    <a:pt x="1467" y="375"/>
                    <a:pt x="1464" y="370"/>
                  </a:cubicBezTo>
                  <a:cubicBezTo>
                    <a:pt x="1464" y="369"/>
                    <a:pt x="1461" y="368"/>
                    <a:pt x="1460" y="367"/>
                  </a:cubicBezTo>
                  <a:cubicBezTo>
                    <a:pt x="1458" y="367"/>
                    <a:pt x="1455" y="368"/>
                    <a:pt x="1453" y="369"/>
                  </a:cubicBezTo>
                  <a:cubicBezTo>
                    <a:pt x="1452" y="370"/>
                    <a:pt x="1450" y="371"/>
                    <a:pt x="1450" y="373"/>
                  </a:cubicBezTo>
                  <a:cubicBezTo>
                    <a:pt x="1448" y="375"/>
                    <a:pt x="1447" y="379"/>
                    <a:pt x="1446" y="382"/>
                  </a:cubicBezTo>
                  <a:cubicBezTo>
                    <a:pt x="1440" y="394"/>
                    <a:pt x="1440" y="394"/>
                    <a:pt x="1421" y="395"/>
                  </a:cubicBezTo>
                  <a:cubicBezTo>
                    <a:pt x="1411" y="395"/>
                    <a:pt x="1407" y="390"/>
                    <a:pt x="1411" y="383"/>
                  </a:cubicBezTo>
                  <a:cubicBezTo>
                    <a:pt x="1415" y="376"/>
                    <a:pt x="1414" y="373"/>
                    <a:pt x="1407" y="369"/>
                  </a:cubicBezTo>
                  <a:cubicBezTo>
                    <a:pt x="1404" y="367"/>
                    <a:pt x="1399" y="368"/>
                    <a:pt x="1397" y="370"/>
                  </a:cubicBezTo>
                  <a:cubicBezTo>
                    <a:pt x="1394" y="375"/>
                    <a:pt x="1390" y="381"/>
                    <a:pt x="1387" y="386"/>
                  </a:cubicBezTo>
                  <a:cubicBezTo>
                    <a:pt x="1385" y="391"/>
                    <a:pt x="1381" y="393"/>
                    <a:pt x="1374" y="393"/>
                  </a:cubicBezTo>
                  <a:cubicBezTo>
                    <a:pt x="1363" y="393"/>
                    <a:pt x="1353" y="395"/>
                    <a:pt x="1344" y="392"/>
                  </a:cubicBezTo>
                  <a:cubicBezTo>
                    <a:pt x="1338" y="395"/>
                    <a:pt x="1341" y="399"/>
                    <a:pt x="1340" y="402"/>
                  </a:cubicBezTo>
                  <a:cubicBezTo>
                    <a:pt x="1340" y="404"/>
                    <a:pt x="1340" y="407"/>
                    <a:pt x="1335" y="407"/>
                  </a:cubicBezTo>
                  <a:cubicBezTo>
                    <a:pt x="1330" y="407"/>
                    <a:pt x="1328" y="405"/>
                    <a:pt x="1328" y="402"/>
                  </a:cubicBezTo>
                  <a:cubicBezTo>
                    <a:pt x="1327" y="400"/>
                    <a:pt x="1327" y="398"/>
                    <a:pt x="1327" y="396"/>
                  </a:cubicBezTo>
                  <a:cubicBezTo>
                    <a:pt x="1326" y="394"/>
                    <a:pt x="1327" y="392"/>
                    <a:pt x="1327" y="390"/>
                  </a:cubicBezTo>
                  <a:cubicBezTo>
                    <a:pt x="1317" y="391"/>
                    <a:pt x="1313" y="396"/>
                    <a:pt x="1308" y="401"/>
                  </a:cubicBezTo>
                  <a:cubicBezTo>
                    <a:pt x="1303" y="394"/>
                    <a:pt x="1299" y="389"/>
                    <a:pt x="1303" y="382"/>
                  </a:cubicBezTo>
                  <a:cubicBezTo>
                    <a:pt x="1305" y="380"/>
                    <a:pt x="1301" y="378"/>
                    <a:pt x="1299" y="376"/>
                  </a:cubicBezTo>
                  <a:cubicBezTo>
                    <a:pt x="1294" y="372"/>
                    <a:pt x="1295" y="369"/>
                    <a:pt x="1302" y="367"/>
                  </a:cubicBezTo>
                  <a:cubicBezTo>
                    <a:pt x="1306" y="366"/>
                    <a:pt x="1310" y="365"/>
                    <a:pt x="1314" y="366"/>
                  </a:cubicBezTo>
                  <a:cubicBezTo>
                    <a:pt x="1317" y="367"/>
                    <a:pt x="1320" y="367"/>
                    <a:pt x="1320" y="364"/>
                  </a:cubicBezTo>
                  <a:cubicBezTo>
                    <a:pt x="1320" y="362"/>
                    <a:pt x="1320" y="361"/>
                    <a:pt x="1319" y="360"/>
                  </a:cubicBezTo>
                  <a:cubicBezTo>
                    <a:pt x="1318" y="357"/>
                    <a:pt x="1314" y="357"/>
                    <a:pt x="1311" y="358"/>
                  </a:cubicBezTo>
                  <a:cubicBezTo>
                    <a:pt x="1303" y="361"/>
                    <a:pt x="1294" y="364"/>
                    <a:pt x="1285" y="367"/>
                  </a:cubicBezTo>
                  <a:cubicBezTo>
                    <a:pt x="1285" y="374"/>
                    <a:pt x="1285" y="381"/>
                    <a:pt x="1284" y="387"/>
                  </a:cubicBezTo>
                  <a:cubicBezTo>
                    <a:pt x="1284" y="389"/>
                    <a:pt x="1286" y="391"/>
                    <a:pt x="1286" y="393"/>
                  </a:cubicBezTo>
                  <a:cubicBezTo>
                    <a:pt x="1288" y="404"/>
                    <a:pt x="1283" y="407"/>
                    <a:pt x="1268" y="403"/>
                  </a:cubicBezTo>
                  <a:cubicBezTo>
                    <a:pt x="1264" y="402"/>
                    <a:pt x="1264" y="399"/>
                    <a:pt x="1267" y="397"/>
                  </a:cubicBezTo>
                  <a:cubicBezTo>
                    <a:pt x="1274" y="391"/>
                    <a:pt x="1274" y="389"/>
                    <a:pt x="1268" y="384"/>
                  </a:cubicBezTo>
                  <a:cubicBezTo>
                    <a:pt x="1267" y="382"/>
                    <a:pt x="1264" y="382"/>
                    <a:pt x="1263" y="384"/>
                  </a:cubicBezTo>
                  <a:cubicBezTo>
                    <a:pt x="1261" y="390"/>
                    <a:pt x="1250" y="394"/>
                    <a:pt x="1250" y="401"/>
                  </a:cubicBezTo>
                  <a:cubicBezTo>
                    <a:pt x="1248" y="401"/>
                    <a:pt x="1247" y="401"/>
                    <a:pt x="1246" y="401"/>
                  </a:cubicBezTo>
                  <a:cubicBezTo>
                    <a:pt x="1245" y="401"/>
                    <a:pt x="1245" y="400"/>
                    <a:pt x="1244" y="400"/>
                  </a:cubicBezTo>
                  <a:cubicBezTo>
                    <a:pt x="1241" y="398"/>
                    <a:pt x="1246" y="391"/>
                    <a:pt x="1238" y="392"/>
                  </a:cubicBezTo>
                  <a:cubicBezTo>
                    <a:pt x="1232" y="392"/>
                    <a:pt x="1234" y="398"/>
                    <a:pt x="1231" y="401"/>
                  </a:cubicBezTo>
                  <a:cubicBezTo>
                    <a:pt x="1227" y="405"/>
                    <a:pt x="1216" y="406"/>
                    <a:pt x="1211" y="402"/>
                  </a:cubicBezTo>
                  <a:cubicBezTo>
                    <a:pt x="1209" y="400"/>
                    <a:pt x="1208" y="398"/>
                    <a:pt x="1209" y="396"/>
                  </a:cubicBezTo>
                  <a:cubicBezTo>
                    <a:pt x="1212" y="391"/>
                    <a:pt x="1209" y="390"/>
                    <a:pt x="1202" y="389"/>
                  </a:cubicBezTo>
                  <a:cubicBezTo>
                    <a:pt x="1196" y="388"/>
                    <a:pt x="1193" y="390"/>
                    <a:pt x="1194" y="394"/>
                  </a:cubicBezTo>
                  <a:cubicBezTo>
                    <a:pt x="1194" y="396"/>
                    <a:pt x="1196" y="398"/>
                    <a:pt x="1195" y="399"/>
                  </a:cubicBezTo>
                  <a:cubicBezTo>
                    <a:pt x="1195" y="400"/>
                    <a:pt x="1193" y="402"/>
                    <a:pt x="1191" y="402"/>
                  </a:cubicBezTo>
                  <a:cubicBezTo>
                    <a:pt x="1188" y="403"/>
                    <a:pt x="1187" y="402"/>
                    <a:pt x="1185" y="401"/>
                  </a:cubicBezTo>
                  <a:cubicBezTo>
                    <a:pt x="1182" y="398"/>
                    <a:pt x="1188" y="392"/>
                    <a:pt x="1180" y="392"/>
                  </a:cubicBezTo>
                  <a:cubicBezTo>
                    <a:pt x="1175" y="392"/>
                    <a:pt x="1178" y="397"/>
                    <a:pt x="1177" y="400"/>
                  </a:cubicBezTo>
                  <a:cubicBezTo>
                    <a:pt x="1175" y="404"/>
                    <a:pt x="1170" y="406"/>
                    <a:pt x="1162" y="405"/>
                  </a:cubicBezTo>
                  <a:cubicBezTo>
                    <a:pt x="1156" y="404"/>
                    <a:pt x="1153" y="402"/>
                    <a:pt x="1154" y="397"/>
                  </a:cubicBezTo>
                  <a:cubicBezTo>
                    <a:pt x="1154" y="396"/>
                    <a:pt x="1156" y="394"/>
                    <a:pt x="1156" y="393"/>
                  </a:cubicBezTo>
                  <a:cubicBezTo>
                    <a:pt x="1156" y="390"/>
                    <a:pt x="1154" y="389"/>
                    <a:pt x="1150" y="389"/>
                  </a:cubicBezTo>
                  <a:cubicBezTo>
                    <a:pt x="1147" y="389"/>
                    <a:pt x="1144" y="390"/>
                    <a:pt x="1143" y="392"/>
                  </a:cubicBezTo>
                  <a:cubicBezTo>
                    <a:pt x="1140" y="395"/>
                    <a:pt x="1143" y="397"/>
                    <a:pt x="1144" y="399"/>
                  </a:cubicBezTo>
                  <a:cubicBezTo>
                    <a:pt x="1144" y="402"/>
                    <a:pt x="1142" y="405"/>
                    <a:pt x="1138" y="405"/>
                  </a:cubicBezTo>
                  <a:cubicBezTo>
                    <a:pt x="1122" y="404"/>
                    <a:pt x="1106" y="407"/>
                    <a:pt x="1090" y="406"/>
                  </a:cubicBezTo>
                  <a:cubicBezTo>
                    <a:pt x="1090" y="406"/>
                    <a:pt x="1089" y="406"/>
                    <a:pt x="1088" y="406"/>
                  </a:cubicBezTo>
                  <a:cubicBezTo>
                    <a:pt x="1080" y="406"/>
                    <a:pt x="1073" y="404"/>
                    <a:pt x="1075" y="397"/>
                  </a:cubicBezTo>
                  <a:cubicBezTo>
                    <a:pt x="1075" y="395"/>
                    <a:pt x="1074" y="393"/>
                    <a:pt x="1074" y="391"/>
                  </a:cubicBezTo>
                  <a:cubicBezTo>
                    <a:pt x="1074" y="390"/>
                    <a:pt x="1071" y="390"/>
                    <a:pt x="1070" y="390"/>
                  </a:cubicBezTo>
                  <a:cubicBezTo>
                    <a:pt x="1070" y="390"/>
                    <a:pt x="1069" y="390"/>
                    <a:pt x="1069" y="391"/>
                  </a:cubicBezTo>
                  <a:cubicBezTo>
                    <a:pt x="1068" y="394"/>
                    <a:pt x="1068" y="398"/>
                    <a:pt x="1067" y="402"/>
                  </a:cubicBezTo>
                  <a:cubicBezTo>
                    <a:pt x="1067" y="403"/>
                    <a:pt x="1065" y="405"/>
                    <a:pt x="1063" y="405"/>
                  </a:cubicBezTo>
                  <a:cubicBezTo>
                    <a:pt x="1061" y="405"/>
                    <a:pt x="1058" y="404"/>
                    <a:pt x="1057" y="403"/>
                  </a:cubicBezTo>
                  <a:cubicBezTo>
                    <a:pt x="1055" y="402"/>
                    <a:pt x="1054" y="400"/>
                    <a:pt x="1053" y="398"/>
                  </a:cubicBezTo>
                  <a:cubicBezTo>
                    <a:pt x="1052" y="396"/>
                    <a:pt x="1052" y="393"/>
                    <a:pt x="1050" y="390"/>
                  </a:cubicBezTo>
                  <a:cubicBezTo>
                    <a:pt x="1049" y="388"/>
                    <a:pt x="1046" y="385"/>
                    <a:pt x="1043" y="382"/>
                  </a:cubicBezTo>
                  <a:cubicBezTo>
                    <a:pt x="1035" y="385"/>
                    <a:pt x="1030" y="390"/>
                    <a:pt x="1021" y="393"/>
                  </a:cubicBezTo>
                  <a:cubicBezTo>
                    <a:pt x="1013" y="395"/>
                    <a:pt x="1008" y="401"/>
                    <a:pt x="1003" y="406"/>
                  </a:cubicBezTo>
                  <a:cubicBezTo>
                    <a:pt x="1002" y="407"/>
                    <a:pt x="999" y="409"/>
                    <a:pt x="997" y="409"/>
                  </a:cubicBezTo>
                  <a:cubicBezTo>
                    <a:pt x="986" y="409"/>
                    <a:pt x="975" y="411"/>
                    <a:pt x="967" y="403"/>
                  </a:cubicBezTo>
                  <a:cubicBezTo>
                    <a:pt x="963" y="399"/>
                    <a:pt x="957" y="396"/>
                    <a:pt x="950" y="401"/>
                  </a:cubicBezTo>
                  <a:cubicBezTo>
                    <a:pt x="937" y="402"/>
                    <a:pt x="924" y="404"/>
                    <a:pt x="911" y="403"/>
                  </a:cubicBezTo>
                  <a:cubicBezTo>
                    <a:pt x="902" y="403"/>
                    <a:pt x="892" y="402"/>
                    <a:pt x="882" y="404"/>
                  </a:cubicBezTo>
                  <a:cubicBezTo>
                    <a:pt x="876" y="406"/>
                    <a:pt x="874" y="404"/>
                    <a:pt x="873" y="400"/>
                  </a:cubicBezTo>
                  <a:cubicBezTo>
                    <a:pt x="873" y="398"/>
                    <a:pt x="872" y="396"/>
                    <a:pt x="871" y="394"/>
                  </a:cubicBezTo>
                  <a:cubicBezTo>
                    <a:pt x="870" y="392"/>
                    <a:pt x="864" y="392"/>
                    <a:pt x="864" y="394"/>
                  </a:cubicBezTo>
                  <a:cubicBezTo>
                    <a:pt x="860" y="401"/>
                    <a:pt x="850" y="403"/>
                    <a:pt x="843" y="407"/>
                  </a:cubicBezTo>
                  <a:cubicBezTo>
                    <a:pt x="841" y="408"/>
                    <a:pt x="838" y="408"/>
                    <a:pt x="836" y="407"/>
                  </a:cubicBezTo>
                  <a:cubicBezTo>
                    <a:pt x="833" y="406"/>
                    <a:pt x="833" y="404"/>
                    <a:pt x="835" y="401"/>
                  </a:cubicBezTo>
                  <a:cubicBezTo>
                    <a:pt x="835" y="401"/>
                    <a:pt x="835" y="400"/>
                    <a:pt x="836" y="400"/>
                  </a:cubicBezTo>
                  <a:cubicBezTo>
                    <a:pt x="839" y="398"/>
                    <a:pt x="844" y="397"/>
                    <a:pt x="843" y="395"/>
                  </a:cubicBezTo>
                  <a:cubicBezTo>
                    <a:pt x="841" y="391"/>
                    <a:pt x="835" y="391"/>
                    <a:pt x="830" y="390"/>
                  </a:cubicBezTo>
                  <a:cubicBezTo>
                    <a:pt x="827" y="393"/>
                    <a:pt x="828" y="396"/>
                    <a:pt x="828" y="399"/>
                  </a:cubicBezTo>
                  <a:cubicBezTo>
                    <a:pt x="828" y="403"/>
                    <a:pt x="827" y="406"/>
                    <a:pt x="821" y="408"/>
                  </a:cubicBezTo>
                  <a:cubicBezTo>
                    <a:pt x="818" y="409"/>
                    <a:pt x="817" y="411"/>
                    <a:pt x="817" y="413"/>
                  </a:cubicBezTo>
                  <a:cubicBezTo>
                    <a:pt x="814" y="418"/>
                    <a:pt x="806" y="421"/>
                    <a:pt x="800" y="420"/>
                  </a:cubicBezTo>
                  <a:cubicBezTo>
                    <a:pt x="799" y="419"/>
                    <a:pt x="797" y="418"/>
                    <a:pt x="797" y="417"/>
                  </a:cubicBezTo>
                  <a:cubicBezTo>
                    <a:pt x="797" y="413"/>
                    <a:pt x="795" y="412"/>
                    <a:pt x="789" y="413"/>
                  </a:cubicBezTo>
                  <a:cubicBezTo>
                    <a:pt x="780" y="414"/>
                    <a:pt x="780" y="414"/>
                    <a:pt x="778" y="409"/>
                  </a:cubicBezTo>
                  <a:cubicBezTo>
                    <a:pt x="777" y="408"/>
                    <a:pt x="777" y="406"/>
                    <a:pt x="777" y="406"/>
                  </a:cubicBezTo>
                  <a:cubicBezTo>
                    <a:pt x="775" y="404"/>
                    <a:pt x="772" y="402"/>
                    <a:pt x="769" y="403"/>
                  </a:cubicBezTo>
                  <a:cubicBezTo>
                    <a:pt x="757" y="407"/>
                    <a:pt x="746" y="405"/>
                    <a:pt x="735" y="401"/>
                  </a:cubicBezTo>
                  <a:cubicBezTo>
                    <a:pt x="729" y="398"/>
                    <a:pt x="726" y="399"/>
                    <a:pt x="722" y="402"/>
                  </a:cubicBezTo>
                  <a:cubicBezTo>
                    <a:pt x="722" y="403"/>
                    <a:pt x="720" y="404"/>
                    <a:pt x="719" y="405"/>
                  </a:cubicBezTo>
                  <a:cubicBezTo>
                    <a:pt x="716" y="407"/>
                    <a:pt x="712" y="407"/>
                    <a:pt x="709" y="404"/>
                  </a:cubicBezTo>
                  <a:cubicBezTo>
                    <a:pt x="706" y="401"/>
                    <a:pt x="704" y="398"/>
                    <a:pt x="702" y="395"/>
                  </a:cubicBezTo>
                  <a:cubicBezTo>
                    <a:pt x="699" y="395"/>
                    <a:pt x="698" y="395"/>
                    <a:pt x="697" y="396"/>
                  </a:cubicBezTo>
                  <a:cubicBezTo>
                    <a:pt x="690" y="407"/>
                    <a:pt x="688" y="408"/>
                    <a:pt x="675" y="402"/>
                  </a:cubicBezTo>
                  <a:cubicBezTo>
                    <a:pt x="673" y="401"/>
                    <a:pt x="671" y="400"/>
                    <a:pt x="669" y="399"/>
                  </a:cubicBezTo>
                  <a:cubicBezTo>
                    <a:pt x="665" y="403"/>
                    <a:pt x="660" y="404"/>
                    <a:pt x="654" y="405"/>
                  </a:cubicBezTo>
                  <a:cubicBezTo>
                    <a:pt x="647" y="406"/>
                    <a:pt x="646" y="405"/>
                    <a:pt x="647" y="400"/>
                  </a:cubicBezTo>
                  <a:cubicBezTo>
                    <a:pt x="647" y="398"/>
                    <a:pt x="648" y="397"/>
                    <a:pt x="646" y="396"/>
                  </a:cubicBezTo>
                  <a:cubicBezTo>
                    <a:pt x="644" y="396"/>
                    <a:pt x="642" y="397"/>
                    <a:pt x="640" y="397"/>
                  </a:cubicBezTo>
                  <a:cubicBezTo>
                    <a:pt x="639" y="398"/>
                    <a:pt x="638" y="399"/>
                    <a:pt x="637" y="400"/>
                  </a:cubicBezTo>
                  <a:cubicBezTo>
                    <a:pt x="626" y="408"/>
                    <a:pt x="622" y="408"/>
                    <a:pt x="615" y="398"/>
                  </a:cubicBezTo>
                  <a:cubicBezTo>
                    <a:pt x="614" y="397"/>
                    <a:pt x="614" y="395"/>
                    <a:pt x="613" y="393"/>
                  </a:cubicBezTo>
                  <a:cubicBezTo>
                    <a:pt x="606" y="405"/>
                    <a:pt x="606" y="405"/>
                    <a:pt x="588" y="409"/>
                  </a:cubicBezTo>
                  <a:cubicBezTo>
                    <a:pt x="583" y="410"/>
                    <a:pt x="578" y="410"/>
                    <a:pt x="574" y="413"/>
                  </a:cubicBezTo>
                  <a:cubicBezTo>
                    <a:pt x="567" y="418"/>
                    <a:pt x="558" y="419"/>
                    <a:pt x="549" y="418"/>
                  </a:cubicBezTo>
                  <a:cubicBezTo>
                    <a:pt x="545" y="418"/>
                    <a:pt x="542" y="418"/>
                    <a:pt x="538" y="418"/>
                  </a:cubicBezTo>
                  <a:cubicBezTo>
                    <a:pt x="531" y="417"/>
                    <a:pt x="529" y="416"/>
                    <a:pt x="529" y="411"/>
                  </a:cubicBezTo>
                  <a:cubicBezTo>
                    <a:pt x="528" y="409"/>
                    <a:pt x="529" y="407"/>
                    <a:pt x="529" y="405"/>
                  </a:cubicBezTo>
                  <a:cubicBezTo>
                    <a:pt x="529" y="404"/>
                    <a:pt x="526" y="403"/>
                    <a:pt x="524" y="403"/>
                  </a:cubicBezTo>
                  <a:cubicBezTo>
                    <a:pt x="519" y="404"/>
                    <a:pt x="514" y="404"/>
                    <a:pt x="510" y="407"/>
                  </a:cubicBezTo>
                  <a:cubicBezTo>
                    <a:pt x="512" y="408"/>
                    <a:pt x="514" y="409"/>
                    <a:pt x="515" y="410"/>
                  </a:cubicBezTo>
                  <a:cubicBezTo>
                    <a:pt x="521" y="415"/>
                    <a:pt x="520" y="419"/>
                    <a:pt x="511" y="421"/>
                  </a:cubicBezTo>
                  <a:cubicBezTo>
                    <a:pt x="500" y="423"/>
                    <a:pt x="488" y="424"/>
                    <a:pt x="476" y="425"/>
                  </a:cubicBezTo>
                  <a:cubicBezTo>
                    <a:pt x="460" y="427"/>
                    <a:pt x="443" y="428"/>
                    <a:pt x="427" y="430"/>
                  </a:cubicBezTo>
                  <a:cubicBezTo>
                    <a:pt x="414" y="431"/>
                    <a:pt x="407" y="428"/>
                    <a:pt x="401" y="421"/>
                  </a:cubicBezTo>
                  <a:cubicBezTo>
                    <a:pt x="406" y="412"/>
                    <a:pt x="405" y="408"/>
                    <a:pt x="392" y="407"/>
                  </a:cubicBezTo>
                  <a:cubicBezTo>
                    <a:pt x="382" y="407"/>
                    <a:pt x="378" y="405"/>
                    <a:pt x="377" y="399"/>
                  </a:cubicBezTo>
                  <a:cubicBezTo>
                    <a:pt x="377" y="398"/>
                    <a:pt x="375" y="397"/>
                    <a:pt x="374" y="397"/>
                  </a:cubicBezTo>
                  <a:cubicBezTo>
                    <a:pt x="372" y="398"/>
                    <a:pt x="370" y="399"/>
                    <a:pt x="369" y="400"/>
                  </a:cubicBezTo>
                  <a:cubicBezTo>
                    <a:pt x="368" y="402"/>
                    <a:pt x="368" y="404"/>
                    <a:pt x="368" y="406"/>
                  </a:cubicBezTo>
                  <a:cubicBezTo>
                    <a:pt x="367" y="409"/>
                    <a:pt x="363" y="410"/>
                    <a:pt x="359" y="410"/>
                  </a:cubicBezTo>
                  <a:cubicBezTo>
                    <a:pt x="349" y="409"/>
                    <a:pt x="339" y="408"/>
                    <a:pt x="328" y="406"/>
                  </a:cubicBezTo>
                  <a:cubicBezTo>
                    <a:pt x="328" y="406"/>
                    <a:pt x="328" y="406"/>
                    <a:pt x="328" y="406"/>
                  </a:cubicBezTo>
                  <a:cubicBezTo>
                    <a:pt x="319" y="411"/>
                    <a:pt x="306" y="411"/>
                    <a:pt x="299" y="418"/>
                  </a:cubicBezTo>
                  <a:cubicBezTo>
                    <a:pt x="290" y="419"/>
                    <a:pt x="281" y="421"/>
                    <a:pt x="274" y="415"/>
                  </a:cubicBezTo>
                  <a:cubicBezTo>
                    <a:pt x="268" y="411"/>
                    <a:pt x="260" y="408"/>
                    <a:pt x="252" y="413"/>
                  </a:cubicBezTo>
                  <a:cubicBezTo>
                    <a:pt x="234" y="414"/>
                    <a:pt x="217" y="413"/>
                    <a:pt x="200" y="412"/>
                  </a:cubicBezTo>
                  <a:cubicBezTo>
                    <a:pt x="193" y="411"/>
                    <a:pt x="185" y="411"/>
                    <a:pt x="178" y="413"/>
                  </a:cubicBezTo>
                  <a:cubicBezTo>
                    <a:pt x="174" y="415"/>
                    <a:pt x="171" y="414"/>
                    <a:pt x="167" y="413"/>
                  </a:cubicBezTo>
                  <a:cubicBezTo>
                    <a:pt x="151" y="409"/>
                    <a:pt x="135" y="410"/>
                    <a:pt x="122" y="419"/>
                  </a:cubicBezTo>
                  <a:cubicBezTo>
                    <a:pt x="119" y="421"/>
                    <a:pt x="117" y="421"/>
                    <a:pt x="114" y="420"/>
                  </a:cubicBezTo>
                  <a:cubicBezTo>
                    <a:pt x="104" y="415"/>
                    <a:pt x="93" y="415"/>
                    <a:pt x="82" y="420"/>
                  </a:cubicBezTo>
                  <a:cubicBezTo>
                    <a:pt x="80" y="421"/>
                    <a:pt x="78" y="421"/>
                    <a:pt x="76" y="422"/>
                  </a:cubicBezTo>
                  <a:cubicBezTo>
                    <a:pt x="67" y="424"/>
                    <a:pt x="64" y="424"/>
                    <a:pt x="60" y="418"/>
                  </a:cubicBezTo>
                  <a:cubicBezTo>
                    <a:pt x="58" y="413"/>
                    <a:pt x="54" y="410"/>
                    <a:pt x="46" y="410"/>
                  </a:cubicBezTo>
                  <a:cubicBezTo>
                    <a:pt x="32" y="409"/>
                    <a:pt x="25" y="404"/>
                    <a:pt x="18" y="397"/>
                  </a:cubicBezTo>
                  <a:cubicBezTo>
                    <a:pt x="0" y="379"/>
                    <a:pt x="1" y="361"/>
                    <a:pt x="13" y="342"/>
                  </a:cubicBezTo>
                  <a:close/>
                  <a:moveTo>
                    <a:pt x="1824" y="387"/>
                  </a:moveTo>
                  <a:cubicBezTo>
                    <a:pt x="1824" y="385"/>
                    <a:pt x="1821" y="384"/>
                    <a:pt x="1818" y="384"/>
                  </a:cubicBezTo>
                  <a:cubicBezTo>
                    <a:pt x="1815" y="384"/>
                    <a:pt x="1812" y="384"/>
                    <a:pt x="1812" y="387"/>
                  </a:cubicBezTo>
                  <a:cubicBezTo>
                    <a:pt x="1812" y="389"/>
                    <a:pt x="1815" y="390"/>
                    <a:pt x="1818" y="390"/>
                  </a:cubicBezTo>
                  <a:cubicBezTo>
                    <a:pt x="1821" y="390"/>
                    <a:pt x="1824" y="389"/>
                    <a:pt x="1824" y="387"/>
                  </a:cubicBezTo>
                  <a:close/>
                  <a:moveTo>
                    <a:pt x="2672" y="188"/>
                  </a:moveTo>
                  <a:cubicBezTo>
                    <a:pt x="2672" y="188"/>
                    <a:pt x="2672" y="189"/>
                    <a:pt x="2673" y="189"/>
                  </a:cubicBezTo>
                  <a:cubicBezTo>
                    <a:pt x="2680" y="191"/>
                    <a:pt x="2685" y="189"/>
                    <a:pt x="2689" y="184"/>
                  </a:cubicBezTo>
                  <a:cubicBezTo>
                    <a:pt x="2683" y="185"/>
                    <a:pt x="2678" y="186"/>
                    <a:pt x="2672" y="186"/>
                  </a:cubicBezTo>
                  <a:cubicBezTo>
                    <a:pt x="2672" y="187"/>
                    <a:pt x="2671" y="187"/>
                    <a:pt x="2672" y="188"/>
                  </a:cubicBezTo>
                  <a:close/>
                  <a:moveTo>
                    <a:pt x="2641" y="181"/>
                  </a:moveTo>
                  <a:cubicBezTo>
                    <a:pt x="2640" y="182"/>
                    <a:pt x="2642" y="183"/>
                    <a:pt x="2646" y="183"/>
                  </a:cubicBezTo>
                  <a:cubicBezTo>
                    <a:pt x="2647" y="182"/>
                    <a:pt x="2649" y="182"/>
                    <a:pt x="2650" y="180"/>
                  </a:cubicBezTo>
                  <a:cubicBezTo>
                    <a:pt x="2650" y="179"/>
                    <a:pt x="2648" y="178"/>
                    <a:pt x="2646" y="178"/>
                  </a:cubicBezTo>
                  <a:cubicBezTo>
                    <a:pt x="2643" y="179"/>
                    <a:pt x="2641" y="179"/>
                    <a:pt x="2641" y="181"/>
                  </a:cubicBezTo>
                  <a:close/>
                  <a:moveTo>
                    <a:pt x="2636" y="197"/>
                  </a:moveTo>
                  <a:cubicBezTo>
                    <a:pt x="2636" y="200"/>
                    <a:pt x="2638" y="201"/>
                    <a:pt x="2641" y="202"/>
                  </a:cubicBezTo>
                  <a:cubicBezTo>
                    <a:pt x="2646" y="202"/>
                    <a:pt x="2650" y="201"/>
                    <a:pt x="2652" y="198"/>
                  </a:cubicBezTo>
                  <a:cubicBezTo>
                    <a:pt x="2653" y="198"/>
                    <a:pt x="2652" y="196"/>
                    <a:pt x="2651" y="196"/>
                  </a:cubicBezTo>
                  <a:cubicBezTo>
                    <a:pt x="2647" y="195"/>
                    <a:pt x="2643" y="194"/>
                    <a:pt x="2639" y="194"/>
                  </a:cubicBezTo>
                  <a:cubicBezTo>
                    <a:pt x="2636" y="194"/>
                    <a:pt x="2636" y="196"/>
                    <a:pt x="2636" y="197"/>
                  </a:cubicBezTo>
                  <a:close/>
                  <a:moveTo>
                    <a:pt x="2564" y="196"/>
                  </a:moveTo>
                  <a:cubicBezTo>
                    <a:pt x="2573" y="198"/>
                    <a:pt x="2578" y="199"/>
                    <a:pt x="2583" y="200"/>
                  </a:cubicBezTo>
                  <a:cubicBezTo>
                    <a:pt x="2585" y="201"/>
                    <a:pt x="2588" y="201"/>
                    <a:pt x="2589" y="199"/>
                  </a:cubicBezTo>
                  <a:cubicBezTo>
                    <a:pt x="2590" y="198"/>
                    <a:pt x="2588" y="196"/>
                    <a:pt x="2586" y="196"/>
                  </a:cubicBezTo>
                  <a:cubicBezTo>
                    <a:pt x="2580" y="194"/>
                    <a:pt x="2574" y="193"/>
                    <a:pt x="2564" y="196"/>
                  </a:cubicBezTo>
                  <a:close/>
                  <a:moveTo>
                    <a:pt x="2563" y="175"/>
                  </a:moveTo>
                  <a:cubicBezTo>
                    <a:pt x="2564" y="177"/>
                    <a:pt x="2567" y="179"/>
                    <a:pt x="2571" y="179"/>
                  </a:cubicBezTo>
                  <a:cubicBezTo>
                    <a:pt x="2574" y="178"/>
                    <a:pt x="2574" y="176"/>
                    <a:pt x="2573" y="175"/>
                  </a:cubicBezTo>
                  <a:cubicBezTo>
                    <a:pt x="2572" y="172"/>
                    <a:pt x="2570" y="170"/>
                    <a:pt x="2566" y="171"/>
                  </a:cubicBezTo>
                  <a:cubicBezTo>
                    <a:pt x="2563" y="172"/>
                    <a:pt x="2563" y="173"/>
                    <a:pt x="2563" y="175"/>
                  </a:cubicBezTo>
                  <a:close/>
                  <a:moveTo>
                    <a:pt x="2516" y="192"/>
                  </a:moveTo>
                  <a:cubicBezTo>
                    <a:pt x="2516" y="193"/>
                    <a:pt x="2517" y="194"/>
                    <a:pt x="2518" y="194"/>
                  </a:cubicBezTo>
                  <a:cubicBezTo>
                    <a:pt x="2522" y="195"/>
                    <a:pt x="2525" y="195"/>
                    <a:pt x="2529" y="195"/>
                  </a:cubicBezTo>
                  <a:cubicBezTo>
                    <a:pt x="2533" y="195"/>
                    <a:pt x="2535" y="193"/>
                    <a:pt x="2535" y="190"/>
                  </a:cubicBezTo>
                  <a:cubicBezTo>
                    <a:pt x="2535" y="187"/>
                    <a:pt x="2532" y="187"/>
                    <a:pt x="2526" y="187"/>
                  </a:cubicBezTo>
                  <a:cubicBezTo>
                    <a:pt x="2525" y="188"/>
                    <a:pt x="2521" y="188"/>
                    <a:pt x="2518" y="189"/>
                  </a:cubicBezTo>
                  <a:cubicBezTo>
                    <a:pt x="2517" y="190"/>
                    <a:pt x="2516" y="191"/>
                    <a:pt x="2516" y="192"/>
                  </a:cubicBezTo>
                  <a:close/>
                  <a:moveTo>
                    <a:pt x="2335" y="346"/>
                  </a:moveTo>
                  <a:cubicBezTo>
                    <a:pt x="2334" y="344"/>
                    <a:pt x="2333" y="342"/>
                    <a:pt x="2332" y="340"/>
                  </a:cubicBezTo>
                  <a:cubicBezTo>
                    <a:pt x="2332" y="340"/>
                    <a:pt x="2330" y="340"/>
                    <a:pt x="2328" y="340"/>
                  </a:cubicBezTo>
                  <a:cubicBezTo>
                    <a:pt x="2328" y="340"/>
                    <a:pt x="2327" y="340"/>
                    <a:pt x="2327" y="341"/>
                  </a:cubicBezTo>
                  <a:cubicBezTo>
                    <a:pt x="2327" y="344"/>
                    <a:pt x="2328" y="346"/>
                    <a:pt x="2331" y="348"/>
                  </a:cubicBezTo>
                  <a:cubicBezTo>
                    <a:pt x="2331" y="348"/>
                    <a:pt x="2332" y="348"/>
                    <a:pt x="2333" y="348"/>
                  </a:cubicBezTo>
                  <a:cubicBezTo>
                    <a:pt x="2334" y="347"/>
                    <a:pt x="2335" y="346"/>
                    <a:pt x="2335" y="346"/>
                  </a:cubicBezTo>
                  <a:close/>
                  <a:moveTo>
                    <a:pt x="2332" y="187"/>
                  </a:moveTo>
                  <a:cubicBezTo>
                    <a:pt x="2331" y="187"/>
                    <a:pt x="2330" y="187"/>
                    <a:pt x="2329" y="188"/>
                  </a:cubicBezTo>
                  <a:cubicBezTo>
                    <a:pt x="2328" y="190"/>
                    <a:pt x="2329" y="191"/>
                    <a:pt x="2331" y="191"/>
                  </a:cubicBezTo>
                  <a:cubicBezTo>
                    <a:pt x="2334" y="192"/>
                    <a:pt x="2335" y="191"/>
                    <a:pt x="2336" y="189"/>
                  </a:cubicBezTo>
                  <a:cubicBezTo>
                    <a:pt x="2336" y="188"/>
                    <a:pt x="2335" y="187"/>
                    <a:pt x="2332" y="187"/>
                  </a:cubicBezTo>
                  <a:close/>
                  <a:moveTo>
                    <a:pt x="2338" y="152"/>
                  </a:moveTo>
                  <a:cubicBezTo>
                    <a:pt x="2341" y="152"/>
                    <a:pt x="2342" y="151"/>
                    <a:pt x="2342" y="150"/>
                  </a:cubicBezTo>
                  <a:cubicBezTo>
                    <a:pt x="2342" y="149"/>
                    <a:pt x="2341" y="148"/>
                    <a:pt x="2340" y="148"/>
                  </a:cubicBezTo>
                  <a:cubicBezTo>
                    <a:pt x="2338" y="148"/>
                    <a:pt x="2336" y="149"/>
                    <a:pt x="2336" y="150"/>
                  </a:cubicBezTo>
                  <a:cubicBezTo>
                    <a:pt x="2336" y="151"/>
                    <a:pt x="2337" y="152"/>
                    <a:pt x="2338" y="152"/>
                  </a:cubicBezTo>
                  <a:close/>
                  <a:moveTo>
                    <a:pt x="2378" y="169"/>
                  </a:moveTo>
                  <a:cubicBezTo>
                    <a:pt x="2381" y="169"/>
                    <a:pt x="2385" y="169"/>
                    <a:pt x="2387" y="166"/>
                  </a:cubicBezTo>
                  <a:cubicBezTo>
                    <a:pt x="2389" y="164"/>
                    <a:pt x="2384" y="163"/>
                    <a:pt x="2376" y="163"/>
                  </a:cubicBezTo>
                  <a:cubicBezTo>
                    <a:pt x="2373" y="163"/>
                    <a:pt x="2369" y="163"/>
                    <a:pt x="2365" y="164"/>
                  </a:cubicBezTo>
                  <a:cubicBezTo>
                    <a:pt x="2356" y="164"/>
                    <a:pt x="2355" y="163"/>
                    <a:pt x="2354" y="157"/>
                  </a:cubicBezTo>
                  <a:cubicBezTo>
                    <a:pt x="2354" y="155"/>
                    <a:pt x="2355" y="153"/>
                    <a:pt x="2351" y="151"/>
                  </a:cubicBezTo>
                  <a:cubicBezTo>
                    <a:pt x="2348" y="157"/>
                    <a:pt x="2344" y="163"/>
                    <a:pt x="2342" y="168"/>
                  </a:cubicBezTo>
                  <a:cubicBezTo>
                    <a:pt x="2340" y="173"/>
                    <a:pt x="2342" y="175"/>
                    <a:pt x="2349" y="178"/>
                  </a:cubicBezTo>
                  <a:cubicBezTo>
                    <a:pt x="2351" y="179"/>
                    <a:pt x="2354" y="180"/>
                    <a:pt x="2357" y="181"/>
                  </a:cubicBezTo>
                  <a:cubicBezTo>
                    <a:pt x="2364" y="177"/>
                    <a:pt x="2367" y="170"/>
                    <a:pt x="2378" y="169"/>
                  </a:cubicBezTo>
                  <a:close/>
                  <a:moveTo>
                    <a:pt x="2387" y="334"/>
                  </a:moveTo>
                  <a:cubicBezTo>
                    <a:pt x="2386" y="333"/>
                    <a:pt x="2385" y="332"/>
                    <a:pt x="2382" y="332"/>
                  </a:cubicBezTo>
                  <a:cubicBezTo>
                    <a:pt x="2379" y="332"/>
                    <a:pt x="2378" y="334"/>
                    <a:pt x="2378" y="336"/>
                  </a:cubicBezTo>
                  <a:cubicBezTo>
                    <a:pt x="2378" y="338"/>
                    <a:pt x="2380" y="339"/>
                    <a:pt x="2382" y="339"/>
                  </a:cubicBezTo>
                  <a:cubicBezTo>
                    <a:pt x="2386" y="338"/>
                    <a:pt x="2387" y="336"/>
                    <a:pt x="2387" y="334"/>
                  </a:cubicBezTo>
                  <a:close/>
                  <a:moveTo>
                    <a:pt x="2438" y="192"/>
                  </a:moveTo>
                  <a:cubicBezTo>
                    <a:pt x="2440" y="190"/>
                    <a:pt x="2435" y="187"/>
                    <a:pt x="2431" y="187"/>
                  </a:cubicBezTo>
                  <a:cubicBezTo>
                    <a:pt x="2430" y="187"/>
                    <a:pt x="2429" y="189"/>
                    <a:pt x="2428" y="189"/>
                  </a:cubicBezTo>
                  <a:cubicBezTo>
                    <a:pt x="2428" y="192"/>
                    <a:pt x="2431" y="193"/>
                    <a:pt x="2435" y="194"/>
                  </a:cubicBezTo>
                  <a:cubicBezTo>
                    <a:pt x="2436" y="194"/>
                    <a:pt x="2438" y="193"/>
                    <a:pt x="2438" y="192"/>
                  </a:cubicBezTo>
                  <a:close/>
                  <a:moveTo>
                    <a:pt x="2462" y="183"/>
                  </a:moveTo>
                  <a:cubicBezTo>
                    <a:pt x="2460" y="184"/>
                    <a:pt x="2458" y="186"/>
                    <a:pt x="2458" y="187"/>
                  </a:cubicBezTo>
                  <a:cubicBezTo>
                    <a:pt x="2458" y="188"/>
                    <a:pt x="2460" y="190"/>
                    <a:pt x="2461" y="190"/>
                  </a:cubicBezTo>
                  <a:cubicBezTo>
                    <a:pt x="2465" y="191"/>
                    <a:pt x="2470" y="192"/>
                    <a:pt x="2471" y="192"/>
                  </a:cubicBezTo>
                  <a:cubicBezTo>
                    <a:pt x="2478" y="193"/>
                    <a:pt x="2481" y="191"/>
                    <a:pt x="2481" y="190"/>
                  </a:cubicBezTo>
                  <a:cubicBezTo>
                    <a:pt x="2479" y="184"/>
                    <a:pt x="2470" y="180"/>
                    <a:pt x="2462" y="183"/>
                  </a:cubicBezTo>
                  <a:close/>
                  <a:moveTo>
                    <a:pt x="2447" y="138"/>
                  </a:moveTo>
                  <a:cubicBezTo>
                    <a:pt x="2447" y="139"/>
                    <a:pt x="2448" y="139"/>
                    <a:pt x="2449" y="139"/>
                  </a:cubicBezTo>
                  <a:cubicBezTo>
                    <a:pt x="2450" y="139"/>
                    <a:pt x="2452" y="140"/>
                    <a:pt x="2454" y="140"/>
                  </a:cubicBezTo>
                  <a:cubicBezTo>
                    <a:pt x="2456" y="139"/>
                    <a:pt x="2458" y="139"/>
                    <a:pt x="2460" y="139"/>
                  </a:cubicBezTo>
                  <a:cubicBezTo>
                    <a:pt x="2461" y="138"/>
                    <a:pt x="2462" y="137"/>
                    <a:pt x="2462" y="136"/>
                  </a:cubicBezTo>
                  <a:cubicBezTo>
                    <a:pt x="2463" y="135"/>
                    <a:pt x="2461" y="134"/>
                    <a:pt x="2458" y="133"/>
                  </a:cubicBezTo>
                  <a:cubicBezTo>
                    <a:pt x="2454" y="132"/>
                    <a:pt x="2451" y="134"/>
                    <a:pt x="2449" y="136"/>
                  </a:cubicBezTo>
                  <a:cubicBezTo>
                    <a:pt x="2448" y="136"/>
                    <a:pt x="2448" y="137"/>
                    <a:pt x="2447" y="138"/>
                  </a:cubicBezTo>
                  <a:close/>
                  <a:moveTo>
                    <a:pt x="2429" y="158"/>
                  </a:moveTo>
                  <a:cubicBezTo>
                    <a:pt x="2436" y="161"/>
                    <a:pt x="2440" y="163"/>
                    <a:pt x="2443" y="168"/>
                  </a:cubicBezTo>
                  <a:cubicBezTo>
                    <a:pt x="2444" y="170"/>
                    <a:pt x="2449" y="170"/>
                    <a:pt x="2450" y="168"/>
                  </a:cubicBezTo>
                  <a:cubicBezTo>
                    <a:pt x="2453" y="161"/>
                    <a:pt x="2461" y="162"/>
                    <a:pt x="2470" y="161"/>
                  </a:cubicBezTo>
                  <a:cubicBezTo>
                    <a:pt x="2466" y="156"/>
                    <a:pt x="2461" y="154"/>
                    <a:pt x="2457" y="151"/>
                  </a:cubicBezTo>
                  <a:cubicBezTo>
                    <a:pt x="2448" y="143"/>
                    <a:pt x="2437" y="143"/>
                    <a:pt x="2428" y="152"/>
                  </a:cubicBezTo>
                  <a:cubicBezTo>
                    <a:pt x="2425" y="154"/>
                    <a:pt x="2425" y="157"/>
                    <a:pt x="2429" y="158"/>
                  </a:cubicBezTo>
                  <a:close/>
                  <a:moveTo>
                    <a:pt x="2408" y="169"/>
                  </a:moveTo>
                  <a:cubicBezTo>
                    <a:pt x="2407" y="170"/>
                    <a:pt x="2409" y="171"/>
                    <a:pt x="2412" y="172"/>
                  </a:cubicBezTo>
                  <a:cubicBezTo>
                    <a:pt x="2415" y="172"/>
                    <a:pt x="2418" y="171"/>
                    <a:pt x="2419" y="169"/>
                  </a:cubicBezTo>
                  <a:cubicBezTo>
                    <a:pt x="2420" y="166"/>
                    <a:pt x="2417" y="166"/>
                    <a:pt x="2415" y="166"/>
                  </a:cubicBezTo>
                  <a:cubicBezTo>
                    <a:pt x="2412" y="166"/>
                    <a:pt x="2408" y="166"/>
                    <a:pt x="2408" y="169"/>
                  </a:cubicBezTo>
                  <a:close/>
                  <a:moveTo>
                    <a:pt x="2400" y="183"/>
                  </a:moveTo>
                  <a:cubicBezTo>
                    <a:pt x="2390" y="188"/>
                    <a:pt x="2378" y="190"/>
                    <a:pt x="2364" y="191"/>
                  </a:cubicBezTo>
                  <a:cubicBezTo>
                    <a:pt x="2370" y="196"/>
                    <a:pt x="2377" y="199"/>
                    <a:pt x="2382" y="197"/>
                  </a:cubicBezTo>
                  <a:cubicBezTo>
                    <a:pt x="2391" y="194"/>
                    <a:pt x="2402" y="194"/>
                    <a:pt x="2411" y="190"/>
                  </a:cubicBezTo>
                  <a:cubicBezTo>
                    <a:pt x="2412" y="190"/>
                    <a:pt x="2413" y="189"/>
                    <a:pt x="2413" y="188"/>
                  </a:cubicBezTo>
                  <a:cubicBezTo>
                    <a:pt x="2415" y="185"/>
                    <a:pt x="2412" y="182"/>
                    <a:pt x="2409" y="182"/>
                  </a:cubicBezTo>
                  <a:cubicBezTo>
                    <a:pt x="2406" y="182"/>
                    <a:pt x="2402" y="182"/>
                    <a:pt x="2400" y="183"/>
                  </a:cubicBezTo>
                  <a:close/>
                  <a:moveTo>
                    <a:pt x="2375" y="155"/>
                  </a:moveTo>
                  <a:cubicBezTo>
                    <a:pt x="2378" y="156"/>
                    <a:pt x="2382" y="155"/>
                    <a:pt x="2382" y="152"/>
                  </a:cubicBezTo>
                  <a:cubicBezTo>
                    <a:pt x="2382" y="146"/>
                    <a:pt x="2388" y="145"/>
                    <a:pt x="2395" y="145"/>
                  </a:cubicBezTo>
                  <a:cubicBezTo>
                    <a:pt x="2399" y="145"/>
                    <a:pt x="2401" y="143"/>
                    <a:pt x="2401" y="141"/>
                  </a:cubicBezTo>
                  <a:cubicBezTo>
                    <a:pt x="2402" y="139"/>
                    <a:pt x="2403" y="137"/>
                    <a:pt x="2403" y="134"/>
                  </a:cubicBezTo>
                  <a:cubicBezTo>
                    <a:pt x="2403" y="133"/>
                    <a:pt x="2403" y="132"/>
                    <a:pt x="2402" y="131"/>
                  </a:cubicBezTo>
                  <a:cubicBezTo>
                    <a:pt x="2400" y="130"/>
                    <a:pt x="2397" y="130"/>
                    <a:pt x="2396" y="131"/>
                  </a:cubicBezTo>
                  <a:cubicBezTo>
                    <a:pt x="2381" y="136"/>
                    <a:pt x="2379" y="138"/>
                    <a:pt x="2372" y="150"/>
                  </a:cubicBezTo>
                  <a:cubicBezTo>
                    <a:pt x="2371" y="153"/>
                    <a:pt x="2371" y="155"/>
                    <a:pt x="2375" y="155"/>
                  </a:cubicBezTo>
                  <a:close/>
                  <a:moveTo>
                    <a:pt x="2323" y="133"/>
                  </a:moveTo>
                  <a:cubicBezTo>
                    <a:pt x="2323" y="135"/>
                    <a:pt x="2326" y="136"/>
                    <a:pt x="2329" y="136"/>
                  </a:cubicBezTo>
                  <a:cubicBezTo>
                    <a:pt x="2342" y="136"/>
                    <a:pt x="2354" y="135"/>
                    <a:pt x="2371" y="134"/>
                  </a:cubicBezTo>
                  <a:cubicBezTo>
                    <a:pt x="2362" y="129"/>
                    <a:pt x="2364" y="124"/>
                    <a:pt x="2364" y="120"/>
                  </a:cubicBezTo>
                  <a:cubicBezTo>
                    <a:pt x="2364" y="118"/>
                    <a:pt x="2362" y="117"/>
                    <a:pt x="2360" y="116"/>
                  </a:cubicBezTo>
                  <a:cubicBezTo>
                    <a:pt x="2358" y="115"/>
                    <a:pt x="2355" y="116"/>
                    <a:pt x="2354" y="117"/>
                  </a:cubicBezTo>
                  <a:cubicBezTo>
                    <a:pt x="2350" y="124"/>
                    <a:pt x="2342" y="126"/>
                    <a:pt x="2333" y="127"/>
                  </a:cubicBezTo>
                  <a:cubicBezTo>
                    <a:pt x="2331" y="128"/>
                    <a:pt x="2328" y="128"/>
                    <a:pt x="2326" y="129"/>
                  </a:cubicBezTo>
                  <a:cubicBezTo>
                    <a:pt x="2325" y="130"/>
                    <a:pt x="2323" y="131"/>
                    <a:pt x="2323" y="133"/>
                  </a:cubicBezTo>
                  <a:close/>
                  <a:moveTo>
                    <a:pt x="2313" y="382"/>
                  </a:moveTo>
                  <a:cubicBezTo>
                    <a:pt x="2322" y="382"/>
                    <a:pt x="2328" y="380"/>
                    <a:pt x="2330" y="374"/>
                  </a:cubicBezTo>
                  <a:cubicBezTo>
                    <a:pt x="2330" y="373"/>
                    <a:pt x="2330" y="372"/>
                    <a:pt x="2329" y="371"/>
                  </a:cubicBezTo>
                  <a:cubicBezTo>
                    <a:pt x="2328" y="371"/>
                    <a:pt x="2325" y="370"/>
                    <a:pt x="2325" y="371"/>
                  </a:cubicBezTo>
                  <a:cubicBezTo>
                    <a:pt x="2321" y="374"/>
                    <a:pt x="2315" y="377"/>
                    <a:pt x="2313" y="382"/>
                  </a:cubicBezTo>
                  <a:close/>
                  <a:moveTo>
                    <a:pt x="2288" y="401"/>
                  </a:moveTo>
                  <a:cubicBezTo>
                    <a:pt x="2287" y="403"/>
                    <a:pt x="2288" y="405"/>
                    <a:pt x="2291" y="406"/>
                  </a:cubicBezTo>
                  <a:cubicBezTo>
                    <a:pt x="2294" y="408"/>
                    <a:pt x="2298" y="411"/>
                    <a:pt x="2302" y="409"/>
                  </a:cubicBezTo>
                  <a:cubicBezTo>
                    <a:pt x="2306" y="408"/>
                    <a:pt x="2307" y="406"/>
                    <a:pt x="2308" y="402"/>
                  </a:cubicBezTo>
                  <a:cubicBezTo>
                    <a:pt x="2308" y="399"/>
                    <a:pt x="2306" y="396"/>
                    <a:pt x="2303" y="393"/>
                  </a:cubicBezTo>
                  <a:cubicBezTo>
                    <a:pt x="2302" y="392"/>
                    <a:pt x="2299" y="391"/>
                    <a:pt x="2297" y="392"/>
                  </a:cubicBezTo>
                  <a:cubicBezTo>
                    <a:pt x="2293" y="394"/>
                    <a:pt x="2290" y="397"/>
                    <a:pt x="2288" y="401"/>
                  </a:cubicBezTo>
                  <a:close/>
                  <a:moveTo>
                    <a:pt x="2285" y="127"/>
                  </a:moveTo>
                  <a:cubicBezTo>
                    <a:pt x="2283" y="129"/>
                    <a:pt x="2289" y="137"/>
                    <a:pt x="2294" y="138"/>
                  </a:cubicBezTo>
                  <a:cubicBezTo>
                    <a:pt x="2295" y="137"/>
                    <a:pt x="2296" y="137"/>
                    <a:pt x="2297" y="136"/>
                  </a:cubicBezTo>
                  <a:cubicBezTo>
                    <a:pt x="2298" y="135"/>
                    <a:pt x="2298" y="134"/>
                    <a:pt x="2298" y="133"/>
                  </a:cubicBezTo>
                  <a:cubicBezTo>
                    <a:pt x="2300" y="128"/>
                    <a:pt x="2297" y="125"/>
                    <a:pt x="2288" y="125"/>
                  </a:cubicBezTo>
                  <a:cubicBezTo>
                    <a:pt x="2287" y="125"/>
                    <a:pt x="2285" y="126"/>
                    <a:pt x="2285" y="127"/>
                  </a:cubicBezTo>
                  <a:close/>
                  <a:moveTo>
                    <a:pt x="2269" y="384"/>
                  </a:moveTo>
                  <a:cubicBezTo>
                    <a:pt x="2268" y="386"/>
                    <a:pt x="2269" y="388"/>
                    <a:pt x="2271" y="389"/>
                  </a:cubicBezTo>
                  <a:cubicBezTo>
                    <a:pt x="2273" y="390"/>
                    <a:pt x="2275" y="389"/>
                    <a:pt x="2274" y="389"/>
                  </a:cubicBezTo>
                  <a:cubicBezTo>
                    <a:pt x="2280" y="389"/>
                    <a:pt x="2282" y="389"/>
                    <a:pt x="2284" y="389"/>
                  </a:cubicBezTo>
                  <a:cubicBezTo>
                    <a:pt x="2286" y="389"/>
                    <a:pt x="2288" y="388"/>
                    <a:pt x="2288" y="386"/>
                  </a:cubicBezTo>
                  <a:cubicBezTo>
                    <a:pt x="2288" y="385"/>
                    <a:pt x="2287" y="384"/>
                    <a:pt x="2284" y="383"/>
                  </a:cubicBezTo>
                  <a:cubicBezTo>
                    <a:pt x="2281" y="383"/>
                    <a:pt x="2277" y="382"/>
                    <a:pt x="2274" y="382"/>
                  </a:cubicBezTo>
                  <a:cubicBezTo>
                    <a:pt x="2272" y="382"/>
                    <a:pt x="2269" y="382"/>
                    <a:pt x="2269" y="384"/>
                  </a:cubicBezTo>
                  <a:close/>
                  <a:moveTo>
                    <a:pt x="2264" y="365"/>
                  </a:moveTo>
                  <a:cubicBezTo>
                    <a:pt x="2262" y="364"/>
                    <a:pt x="2261" y="364"/>
                    <a:pt x="2260" y="365"/>
                  </a:cubicBezTo>
                  <a:cubicBezTo>
                    <a:pt x="2256" y="367"/>
                    <a:pt x="2254" y="370"/>
                    <a:pt x="2253" y="374"/>
                  </a:cubicBezTo>
                  <a:cubicBezTo>
                    <a:pt x="2253" y="374"/>
                    <a:pt x="2255" y="375"/>
                    <a:pt x="2255" y="376"/>
                  </a:cubicBezTo>
                  <a:cubicBezTo>
                    <a:pt x="2260" y="375"/>
                    <a:pt x="2266" y="369"/>
                    <a:pt x="2265" y="366"/>
                  </a:cubicBezTo>
                  <a:cubicBezTo>
                    <a:pt x="2265" y="365"/>
                    <a:pt x="2264" y="365"/>
                    <a:pt x="2264" y="365"/>
                  </a:cubicBezTo>
                  <a:close/>
                  <a:moveTo>
                    <a:pt x="2263" y="197"/>
                  </a:moveTo>
                  <a:cubicBezTo>
                    <a:pt x="2263" y="199"/>
                    <a:pt x="2264" y="200"/>
                    <a:pt x="2264" y="201"/>
                  </a:cubicBezTo>
                  <a:cubicBezTo>
                    <a:pt x="2269" y="201"/>
                    <a:pt x="2269" y="198"/>
                    <a:pt x="2269" y="197"/>
                  </a:cubicBezTo>
                  <a:cubicBezTo>
                    <a:pt x="2270" y="195"/>
                    <a:pt x="2270" y="193"/>
                    <a:pt x="2267" y="193"/>
                  </a:cubicBezTo>
                  <a:cubicBezTo>
                    <a:pt x="2266" y="193"/>
                    <a:pt x="2265" y="193"/>
                    <a:pt x="2265" y="193"/>
                  </a:cubicBezTo>
                  <a:cubicBezTo>
                    <a:pt x="2264" y="195"/>
                    <a:pt x="2263" y="196"/>
                    <a:pt x="2263" y="197"/>
                  </a:cubicBezTo>
                  <a:close/>
                  <a:moveTo>
                    <a:pt x="2255" y="189"/>
                  </a:moveTo>
                  <a:cubicBezTo>
                    <a:pt x="2255" y="190"/>
                    <a:pt x="2257" y="190"/>
                    <a:pt x="2258" y="189"/>
                  </a:cubicBezTo>
                  <a:cubicBezTo>
                    <a:pt x="2260" y="188"/>
                    <a:pt x="2261" y="186"/>
                    <a:pt x="2262" y="184"/>
                  </a:cubicBezTo>
                  <a:cubicBezTo>
                    <a:pt x="2260" y="183"/>
                    <a:pt x="2259" y="182"/>
                    <a:pt x="2259" y="182"/>
                  </a:cubicBezTo>
                  <a:cubicBezTo>
                    <a:pt x="2255" y="182"/>
                    <a:pt x="2252" y="187"/>
                    <a:pt x="2255" y="189"/>
                  </a:cubicBezTo>
                  <a:close/>
                  <a:moveTo>
                    <a:pt x="2232" y="384"/>
                  </a:moveTo>
                  <a:cubicBezTo>
                    <a:pt x="2234" y="386"/>
                    <a:pt x="2236" y="387"/>
                    <a:pt x="2239" y="387"/>
                  </a:cubicBezTo>
                  <a:cubicBezTo>
                    <a:pt x="2241" y="387"/>
                    <a:pt x="2243" y="387"/>
                    <a:pt x="2245" y="386"/>
                  </a:cubicBezTo>
                  <a:cubicBezTo>
                    <a:pt x="2246" y="386"/>
                    <a:pt x="2246" y="384"/>
                    <a:pt x="2245" y="383"/>
                  </a:cubicBezTo>
                  <a:cubicBezTo>
                    <a:pt x="2243" y="381"/>
                    <a:pt x="2238" y="380"/>
                    <a:pt x="2234" y="382"/>
                  </a:cubicBezTo>
                  <a:cubicBezTo>
                    <a:pt x="2233" y="382"/>
                    <a:pt x="2233" y="383"/>
                    <a:pt x="2232" y="384"/>
                  </a:cubicBezTo>
                  <a:close/>
                  <a:moveTo>
                    <a:pt x="2135" y="408"/>
                  </a:moveTo>
                  <a:cubicBezTo>
                    <a:pt x="2130" y="404"/>
                    <a:pt x="2131" y="399"/>
                    <a:pt x="2131" y="395"/>
                  </a:cubicBezTo>
                  <a:cubicBezTo>
                    <a:pt x="2131" y="391"/>
                    <a:pt x="2129" y="389"/>
                    <a:pt x="2125" y="387"/>
                  </a:cubicBezTo>
                  <a:cubicBezTo>
                    <a:pt x="2123" y="385"/>
                    <a:pt x="2120" y="384"/>
                    <a:pt x="2118" y="385"/>
                  </a:cubicBezTo>
                  <a:cubicBezTo>
                    <a:pt x="2116" y="386"/>
                    <a:pt x="2115" y="388"/>
                    <a:pt x="2114" y="390"/>
                  </a:cubicBezTo>
                  <a:cubicBezTo>
                    <a:pt x="2117" y="397"/>
                    <a:pt x="2120" y="403"/>
                    <a:pt x="2120" y="411"/>
                  </a:cubicBezTo>
                  <a:cubicBezTo>
                    <a:pt x="2121" y="414"/>
                    <a:pt x="2126" y="415"/>
                    <a:pt x="2131" y="414"/>
                  </a:cubicBezTo>
                  <a:cubicBezTo>
                    <a:pt x="2135" y="413"/>
                    <a:pt x="2138" y="409"/>
                    <a:pt x="2135" y="408"/>
                  </a:cubicBezTo>
                  <a:close/>
                  <a:moveTo>
                    <a:pt x="2148" y="91"/>
                  </a:moveTo>
                  <a:cubicBezTo>
                    <a:pt x="2149" y="91"/>
                    <a:pt x="2151" y="92"/>
                    <a:pt x="2152" y="92"/>
                  </a:cubicBezTo>
                  <a:cubicBezTo>
                    <a:pt x="2153" y="92"/>
                    <a:pt x="2154" y="90"/>
                    <a:pt x="2154" y="90"/>
                  </a:cubicBezTo>
                  <a:cubicBezTo>
                    <a:pt x="2153" y="89"/>
                    <a:pt x="2152" y="88"/>
                    <a:pt x="2151" y="88"/>
                  </a:cubicBezTo>
                  <a:cubicBezTo>
                    <a:pt x="2149" y="88"/>
                    <a:pt x="2147" y="88"/>
                    <a:pt x="2145" y="87"/>
                  </a:cubicBezTo>
                  <a:cubicBezTo>
                    <a:pt x="2146" y="89"/>
                    <a:pt x="2147" y="90"/>
                    <a:pt x="2148" y="91"/>
                  </a:cubicBezTo>
                  <a:close/>
                  <a:moveTo>
                    <a:pt x="2197" y="406"/>
                  </a:moveTo>
                  <a:cubicBezTo>
                    <a:pt x="2198" y="407"/>
                    <a:pt x="2199" y="407"/>
                    <a:pt x="2200" y="408"/>
                  </a:cubicBezTo>
                  <a:cubicBezTo>
                    <a:pt x="2201" y="408"/>
                    <a:pt x="2202" y="408"/>
                    <a:pt x="2202" y="408"/>
                  </a:cubicBezTo>
                  <a:cubicBezTo>
                    <a:pt x="2208" y="403"/>
                    <a:pt x="2215" y="399"/>
                    <a:pt x="2215" y="392"/>
                  </a:cubicBezTo>
                  <a:cubicBezTo>
                    <a:pt x="2215" y="391"/>
                    <a:pt x="2214" y="390"/>
                    <a:pt x="2213" y="390"/>
                  </a:cubicBezTo>
                  <a:cubicBezTo>
                    <a:pt x="2211" y="390"/>
                    <a:pt x="2208" y="389"/>
                    <a:pt x="2207" y="390"/>
                  </a:cubicBezTo>
                  <a:cubicBezTo>
                    <a:pt x="2199" y="394"/>
                    <a:pt x="2195" y="399"/>
                    <a:pt x="2197" y="406"/>
                  </a:cubicBezTo>
                  <a:close/>
                  <a:moveTo>
                    <a:pt x="2204" y="96"/>
                  </a:moveTo>
                  <a:cubicBezTo>
                    <a:pt x="2206" y="97"/>
                    <a:pt x="2207" y="98"/>
                    <a:pt x="2209" y="99"/>
                  </a:cubicBezTo>
                  <a:cubicBezTo>
                    <a:pt x="2210" y="99"/>
                    <a:pt x="2212" y="99"/>
                    <a:pt x="2213" y="98"/>
                  </a:cubicBezTo>
                  <a:cubicBezTo>
                    <a:pt x="2214" y="98"/>
                    <a:pt x="2214" y="96"/>
                    <a:pt x="2214" y="96"/>
                  </a:cubicBezTo>
                  <a:cubicBezTo>
                    <a:pt x="2213" y="95"/>
                    <a:pt x="2211" y="95"/>
                    <a:pt x="2210" y="95"/>
                  </a:cubicBezTo>
                  <a:cubicBezTo>
                    <a:pt x="2208" y="95"/>
                    <a:pt x="2206" y="96"/>
                    <a:pt x="2204" y="96"/>
                  </a:cubicBezTo>
                  <a:close/>
                  <a:moveTo>
                    <a:pt x="2210" y="123"/>
                  </a:moveTo>
                  <a:cubicBezTo>
                    <a:pt x="2206" y="122"/>
                    <a:pt x="2204" y="123"/>
                    <a:pt x="2203" y="126"/>
                  </a:cubicBezTo>
                  <a:cubicBezTo>
                    <a:pt x="2202" y="128"/>
                    <a:pt x="2204" y="130"/>
                    <a:pt x="2207" y="130"/>
                  </a:cubicBezTo>
                  <a:cubicBezTo>
                    <a:pt x="2211" y="130"/>
                    <a:pt x="2212" y="128"/>
                    <a:pt x="2213" y="126"/>
                  </a:cubicBezTo>
                  <a:cubicBezTo>
                    <a:pt x="2213" y="124"/>
                    <a:pt x="2212" y="123"/>
                    <a:pt x="2210" y="123"/>
                  </a:cubicBezTo>
                  <a:close/>
                  <a:moveTo>
                    <a:pt x="2193" y="185"/>
                  </a:moveTo>
                  <a:cubicBezTo>
                    <a:pt x="2193" y="185"/>
                    <a:pt x="2194" y="186"/>
                    <a:pt x="2194" y="187"/>
                  </a:cubicBezTo>
                  <a:cubicBezTo>
                    <a:pt x="2196" y="187"/>
                    <a:pt x="2198" y="188"/>
                    <a:pt x="2200" y="188"/>
                  </a:cubicBezTo>
                  <a:cubicBezTo>
                    <a:pt x="2205" y="188"/>
                    <a:pt x="2209" y="187"/>
                    <a:pt x="2212" y="185"/>
                  </a:cubicBezTo>
                  <a:cubicBezTo>
                    <a:pt x="2214" y="184"/>
                    <a:pt x="2215" y="182"/>
                    <a:pt x="2213" y="181"/>
                  </a:cubicBezTo>
                  <a:cubicBezTo>
                    <a:pt x="2213" y="180"/>
                    <a:pt x="2211" y="179"/>
                    <a:pt x="2210" y="179"/>
                  </a:cubicBezTo>
                  <a:cubicBezTo>
                    <a:pt x="2203" y="178"/>
                    <a:pt x="2198" y="181"/>
                    <a:pt x="2193" y="185"/>
                  </a:cubicBezTo>
                  <a:close/>
                  <a:moveTo>
                    <a:pt x="2164" y="384"/>
                  </a:moveTo>
                  <a:cubicBezTo>
                    <a:pt x="2170" y="387"/>
                    <a:pt x="2175" y="391"/>
                    <a:pt x="2179" y="395"/>
                  </a:cubicBezTo>
                  <a:cubicBezTo>
                    <a:pt x="2180" y="396"/>
                    <a:pt x="2182" y="396"/>
                    <a:pt x="2183" y="396"/>
                  </a:cubicBezTo>
                  <a:cubicBezTo>
                    <a:pt x="2184" y="396"/>
                    <a:pt x="2185" y="394"/>
                    <a:pt x="2185" y="393"/>
                  </a:cubicBezTo>
                  <a:cubicBezTo>
                    <a:pt x="2184" y="389"/>
                    <a:pt x="2182" y="385"/>
                    <a:pt x="2181" y="380"/>
                  </a:cubicBezTo>
                  <a:cubicBezTo>
                    <a:pt x="2174" y="380"/>
                    <a:pt x="2169" y="382"/>
                    <a:pt x="2164" y="384"/>
                  </a:cubicBezTo>
                  <a:close/>
                  <a:moveTo>
                    <a:pt x="2173" y="90"/>
                  </a:moveTo>
                  <a:cubicBezTo>
                    <a:pt x="2174" y="92"/>
                    <a:pt x="2175" y="94"/>
                    <a:pt x="2178" y="95"/>
                  </a:cubicBezTo>
                  <a:cubicBezTo>
                    <a:pt x="2180" y="94"/>
                    <a:pt x="2181" y="94"/>
                    <a:pt x="2182" y="93"/>
                  </a:cubicBezTo>
                  <a:cubicBezTo>
                    <a:pt x="2185" y="90"/>
                    <a:pt x="2184" y="87"/>
                    <a:pt x="2180" y="85"/>
                  </a:cubicBezTo>
                  <a:cubicBezTo>
                    <a:pt x="2180" y="85"/>
                    <a:pt x="2177" y="84"/>
                    <a:pt x="2176" y="85"/>
                  </a:cubicBezTo>
                  <a:cubicBezTo>
                    <a:pt x="2173" y="86"/>
                    <a:pt x="2173" y="88"/>
                    <a:pt x="2173" y="90"/>
                  </a:cubicBezTo>
                  <a:close/>
                  <a:moveTo>
                    <a:pt x="2156" y="382"/>
                  </a:moveTo>
                  <a:cubicBezTo>
                    <a:pt x="2154" y="382"/>
                    <a:pt x="2150" y="383"/>
                    <a:pt x="2150" y="384"/>
                  </a:cubicBezTo>
                  <a:cubicBezTo>
                    <a:pt x="2152" y="391"/>
                    <a:pt x="2144" y="398"/>
                    <a:pt x="2145" y="406"/>
                  </a:cubicBezTo>
                  <a:cubicBezTo>
                    <a:pt x="2145" y="408"/>
                    <a:pt x="2146" y="410"/>
                    <a:pt x="2149" y="410"/>
                  </a:cubicBezTo>
                  <a:cubicBezTo>
                    <a:pt x="2153" y="410"/>
                    <a:pt x="2156" y="409"/>
                    <a:pt x="2156" y="407"/>
                  </a:cubicBezTo>
                  <a:cubicBezTo>
                    <a:pt x="2157" y="403"/>
                    <a:pt x="2156" y="399"/>
                    <a:pt x="2162" y="396"/>
                  </a:cubicBezTo>
                  <a:cubicBezTo>
                    <a:pt x="2167" y="393"/>
                    <a:pt x="2159" y="388"/>
                    <a:pt x="2164" y="384"/>
                  </a:cubicBezTo>
                  <a:cubicBezTo>
                    <a:pt x="2164" y="384"/>
                    <a:pt x="2164" y="384"/>
                    <a:pt x="2164" y="384"/>
                  </a:cubicBezTo>
                  <a:cubicBezTo>
                    <a:pt x="2161" y="384"/>
                    <a:pt x="2159" y="382"/>
                    <a:pt x="2156" y="382"/>
                  </a:cubicBezTo>
                  <a:close/>
                  <a:moveTo>
                    <a:pt x="2156" y="174"/>
                  </a:moveTo>
                  <a:cubicBezTo>
                    <a:pt x="2151" y="173"/>
                    <a:pt x="2144" y="178"/>
                    <a:pt x="2145" y="182"/>
                  </a:cubicBezTo>
                  <a:cubicBezTo>
                    <a:pt x="2146" y="182"/>
                    <a:pt x="2148" y="183"/>
                    <a:pt x="2149" y="183"/>
                  </a:cubicBezTo>
                  <a:cubicBezTo>
                    <a:pt x="2155" y="183"/>
                    <a:pt x="2159" y="180"/>
                    <a:pt x="2159" y="176"/>
                  </a:cubicBezTo>
                  <a:cubicBezTo>
                    <a:pt x="2158" y="175"/>
                    <a:pt x="2157" y="174"/>
                    <a:pt x="2156" y="174"/>
                  </a:cubicBezTo>
                  <a:close/>
                  <a:moveTo>
                    <a:pt x="2144" y="70"/>
                  </a:moveTo>
                  <a:cubicBezTo>
                    <a:pt x="2145" y="73"/>
                    <a:pt x="2147" y="74"/>
                    <a:pt x="2151" y="73"/>
                  </a:cubicBezTo>
                  <a:cubicBezTo>
                    <a:pt x="2154" y="73"/>
                    <a:pt x="2156" y="72"/>
                    <a:pt x="2156" y="69"/>
                  </a:cubicBezTo>
                  <a:cubicBezTo>
                    <a:pt x="2156" y="67"/>
                    <a:pt x="2154" y="66"/>
                    <a:pt x="2151" y="65"/>
                  </a:cubicBezTo>
                  <a:cubicBezTo>
                    <a:pt x="2147" y="65"/>
                    <a:pt x="2143" y="68"/>
                    <a:pt x="2144" y="70"/>
                  </a:cubicBezTo>
                  <a:close/>
                  <a:moveTo>
                    <a:pt x="2124" y="92"/>
                  </a:moveTo>
                  <a:cubicBezTo>
                    <a:pt x="2125" y="94"/>
                    <a:pt x="2128" y="94"/>
                    <a:pt x="2130" y="93"/>
                  </a:cubicBezTo>
                  <a:cubicBezTo>
                    <a:pt x="2134" y="90"/>
                    <a:pt x="2139" y="89"/>
                    <a:pt x="2145" y="87"/>
                  </a:cubicBezTo>
                  <a:cubicBezTo>
                    <a:pt x="2141" y="81"/>
                    <a:pt x="2140" y="80"/>
                    <a:pt x="2134" y="83"/>
                  </a:cubicBezTo>
                  <a:cubicBezTo>
                    <a:pt x="2131" y="85"/>
                    <a:pt x="2128" y="86"/>
                    <a:pt x="2125" y="88"/>
                  </a:cubicBezTo>
                  <a:cubicBezTo>
                    <a:pt x="2124" y="89"/>
                    <a:pt x="2124" y="91"/>
                    <a:pt x="2124" y="92"/>
                  </a:cubicBezTo>
                  <a:close/>
                  <a:moveTo>
                    <a:pt x="2039" y="67"/>
                  </a:moveTo>
                  <a:cubicBezTo>
                    <a:pt x="2039" y="68"/>
                    <a:pt x="2040" y="69"/>
                    <a:pt x="2044" y="69"/>
                  </a:cubicBezTo>
                  <a:cubicBezTo>
                    <a:pt x="2044" y="69"/>
                    <a:pt x="2046" y="68"/>
                    <a:pt x="2046" y="66"/>
                  </a:cubicBezTo>
                  <a:cubicBezTo>
                    <a:pt x="2046" y="66"/>
                    <a:pt x="2046" y="65"/>
                    <a:pt x="2045" y="64"/>
                  </a:cubicBezTo>
                  <a:cubicBezTo>
                    <a:pt x="2045" y="64"/>
                    <a:pt x="2044" y="64"/>
                    <a:pt x="2043" y="64"/>
                  </a:cubicBezTo>
                  <a:cubicBezTo>
                    <a:pt x="2042" y="65"/>
                    <a:pt x="2040" y="66"/>
                    <a:pt x="2039" y="67"/>
                  </a:cubicBezTo>
                  <a:close/>
                  <a:moveTo>
                    <a:pt x="2014" y="388"/>
                  </a:moveTo>
                  <a:cubicBezTo>
                    <a:pt x="2012" y="390"/>
                    <a:pt x="2011" y="392"/>
                    <a:pt x="2014" y="395"/>
                  </a:cubicBezTo>
                  <a:cubicBezTo>
                    <a:pt x="2017" y="395"/>
                    <a:pt x="2018" y="394"/>
                    <a:pt x="2020" y="393"/>
                  </a:cubicBezTo>
                  <a:cubicBezTo>
                    <a:pt x="2021" y="391"/>
                    <a:pt x="2022" y="389"/>
                    <a:pt x="2020" y="387"/>
                  </a:cubicBezTo>
                  <a:cubicBezTo>
                    <a:pt x="2018" y="386"/>
                    <a:pt x="2016" y="386"/>
                    <a:pt x="2014" y="388"/>
                  </a:cubicBezTo>
                  <a:close/>
                  <a:moveTo>
                    <a:pt x="2003" y="90"/>
                  </a:moveTo>
                  <a:cubicBezTo>
                    <a:pt x="2003" y="93"/>
                    <a:pt x="2006" y="94"/>
                    <a:pt x="2011" y="94"/>
                  </a:cubicBezTo>
                  <a:cubicBezTo>
                    <a:pt x="2018" y="93"/>
                    <a:pt x="2021" y="91"/>
                    <a:pt x="2018" y="87"/>
                  </a:cubicBezTo>
                  <a:cubicBezTo>
                    <a:pt x="2015" y="83"/>
                    <a:pt x="2014" y="79"/>
                    <a:pt x="2013" y="74"/>
                  </a:cubicBezTo>
                  <a:cubicBezTo>
                    <a:pt x="2013" y="74"/>
                    <a:pt x="2012" y="73"/>
                    <a:pt x="2011" y="73"/>
                  </a:cubicBezTo>
                  <a:cubicBezTo>
                    <a:pt x="2011" y="73"/>
                    <a:pt x="2010" y="74"/>
                    <a:pt x="2009" y="74"/>
                  </a:cubicBezTo>
                  <a:cubicBezTo>
                    <a:pt x="2006" y="79"/>
                    <a:pt x="2003" y="84"/>
                    <a:pt x="2003" y="90"/>
                  </a:cubicBezTo>
                  <a:close/>
                  <a:moveTo>
                    <a:pt x="1975" y="377"/>
                  </a:moveTo>
                  <a:cubicBezTo>
                    <a:pt x="1974" y="377"/>
                    <a:pt x="1973" y="379"/>
                    <a:pt x="1973" y="381"/>
                  </a:cubicBezTo>
                  <a:cubicBezTo>
                    <a:pt x="1973" y="383"/>
                    <a:pt x="1973" y="386"/>
                    <a:pt x="1974" y="388"/>
                  </a:cubicBezTo>
                  <a:cubicBezTo>
                    <a:pt x="1977" y="393"/>
                    <a:pt x="1982" y="398"/>
                    <a:pt x="1980" y="404"/>
                  </a:cubicBezTo>
                  <a:cubicBezTo>
                    <a:pt x="1979" y="406"/>
                    <a:pt x="1983" y="409"/>
                    <a:pt x="1987" y="409"/>
                  </a:cubicBezTo>
                  <a:cubicBezTo>
                    <a:pt x="1993" y="409"/>
                    <a:pt x="1999" y="408"/>
                    <a:pt x="2005" y="408"/>
                  </a:cubicBezTo>
                  <a:cubicBezTo>
                    <a:pt x="1998" y="401"/>
                    <a:pt x="1994" y="395"/>
                    <a:pt x="2005" y="388"/>
                  </a:cubicBezTo>
                  <a:cubicBezTo>
                    <a:pt x="2009" y="385"/>
                    <a:pt x="2010" y="380"/>
                    <a:pt x="2013" y="376"/>
                  </a:cubicBezTo>
                  <a:cubicBezTo>
                    <a:pt x="2003" y="374"/>
                    <a:pt x="1995" y="377"/>
                    <a:pt x="1987" y="382"/>
                  </a:cubicBezTo>
                  <a:cubicBezTo>
                    <a:pt x="1984" y="384"/>
                    <a:pt x="1981" y="383"/>
                    <a:pt x="1981" y="380"/>
                  </a:cubicBezTo>
                  <a:cubicBezTo>
                    <a:pt x="1980" y="378"/>
                    <a:pt x="1980" y="376"/>
                    <a:pt x="1975" y="377"/>
                  </a:cubicBezTo>
                  <a:close/>
                  <a:moveTo>
                    <a:pt x="1981" y="172"/>
                  </a:moveTo>
                  <a:cubicBezTo>
                    <a:pt x="1978" y="172"/>
                    <a:pt x="1976" y="173"/>
                    <a:pt x="1976" y="175"/>
                  </a:cubicBezTo>
                  <a:cubicBezTo>
                    <a:pt x="1976" y="177"/>
                    <a:pt x="1977" y="178"/>
                    <a:pt x="1980" y="178"/>
                  </a:cubicBezTo>
                  <a:cubicBezTo>
                    <a:pt x="1982" y="178"/>
                    <a:pt x="1984" y="177"/>
                    <a:pt x="1985" y="175"/>
                  </a:cubicBezTo>
                  <a:cubicBezTo>
                    <a:pt x="1985" y="174"/>
                    <a:pt x="1983" y="172"/>
                    <a:pt x="1981" y="172"/>
                  </a:cubicBezTo>
                  <a:close/>
                  <a:moveTo>
                    <a:pt x="1974" y="88"/>
                  </a:moveTo>
                  <a:cubicBezTo>
                    <a:pt x="1976" y="88"/>
                    <a:pt x="1978" y="89"/>
                    <a:pt x="1980" y="89"/>
                  </a:cubicBezTo>
                  <a:cubicBezTo>
                    <a:pt x="1984" y="89"/>
                    <a:pt x="1988" y="86"/>
                    <a:pt x="1987" y="84"/>
                  </a:cubicBezTo>
                  <a:cubicBezTo>
                    <a:pt x="1986" y="81"/>
                    <a:pt x="1983" y="81"/>
                    <a:pt x="1980" y="81"/>
                  </a:cubicBezTo>
                  <a:cubicBezTo>
                    <a:pt x="1978" y="82"/>
                    <a:pt x="1976" y="82"/>
                    <a:pt x="1974" y="83"/>
                  </a:cubicBezTo>
                  <a:cubicBezTo>
                    <a:pt x="1971" y="84"/>
                    <a:pt x="1971" y="87"/>
                    <a:pt x="1974" y="88"/>
                  </a:cubicBezTo>
                  <a:close/>
                  <a:moveTo>
                    <a:pt x="1946" y="89"/>
                  </a:moveTo>
                  <a:cubicBezTo>
                    <a:pt x="1949" y="90"/>
                    <a:pt x="1955" y="90"/>
                    <a:pt x="1959" y="88"/>
                  </a:cubicBezTo>
                  <a:cubicBezTo>
                    <a:pt x="1962" y="86"/>
                    <a:pt x="1963" y="83"/>
                    <a:pt x="1962" y="80"/>
                  </a:cubicBezTo>
                  <a:cubicBezTo>
                    <a:pt x="1962" y="78"/>
                    <a:pt x="1960" y="77"/>
                    <a:pt x="1956" y="77"/>
                  </a:cubicBezTo>
                  <a:cubicBezTo>
                    <a:pt x="1953" y="78"/>
                    <a:pt x="1951" y="79"/>
                    <a:pt x="1948" y="80"/>
                  </a:cubicBezTo>
                  <a:cubicBezTo>
                    <a:pt x="1944" y="83"/>
                    <a:pt x="1943" y="87"/>
                    <a:pt x="1946" y="89"/>
                  </a:cubicBezTo>
                  <a:close/>
                  <a:moveTo>
                    <a:pt x="1928" y="56"/>
                  </a:moveTo>
                  <a:cubicBezTo>
                    <a:pt x="1928" y="57"/>
                    <a:pt x="1929" y="59"/>
                    <a:pt x="1930" y="61"/>
                  </a:cubicBezTo>
                  <a:cubicBezTo>
                    <a:pt x="1930" y="61"/>
                    <a:pt x="1932" y="61"/>
                    <a:pt x="1932" y="61"/>
                  </a:cubicBezTo>
                  <a:cubicBezTo>
                    <a:pt x="1932" y="61"/>
                    <a:pt x="1934" y="60"/>
                    <a:pt x="1933" y="59"/>
                  </a:cubicBezTo>
                  <a:cubicBezTo>
                    <a:pt x="1933" y="57"/>
                    <a:pt x="1930" y="56"/>
                    <a:pt x="1928" y="56"/>
                  </a:cubicBezTo>
                  <a:close/>
                  <a:moveTo>
                    <a:pt x="1920" y="81"/>
                  </a:moveTo>
                  <a:cubicBezTo>
                    <a:pt x="1920" y="83"/>
                    <a:pt x="1922" y="84"/>
                    <a:pt x="1925" y="84"/>
                  </a:cubicBezTo>
                  <a:cubicBezTo>
                    <a:pt x="1926" y="84"/>
                    <a:pt x="1926" y="83"/>
                    <a:pt x="1927" y="82"/>
                  </a:cubicBezTo>
                  <a:cubicBezTo>
                    <a:pt x="1926" y="80"/>
                    <a:pt x="1925" y="78"/>
                    <a:pt x="1922" y="78"/>
                  </a:cubicBezTo>
                  <a:cubicBezTo>
                    <a:pt x="1921" y="78"/>
                    <a:pt x="1920" y="80"/>
                    <a:pt x="1920" y="81"/>
                  </a:cubicBezTo>
                  <a:close/>
                  <a:moveTo>
                    <a:pt x="1896" y="360"/>
                  </a:moveTo>
                  <a:cubicBezTo>
                    <a:pt x="1897" y="360"/>
                    <a:pt x="1898" y="360"/>
                    <a:pt x="1900" y="361"/>
                  </a:cubicBezTo>
                  <a:cubicBezTo>
                    <a:pt x="1901" y="360"/>
                    <a:pt x="1902" y="359"/>
                    <a:pt x="1900" y="358"/>
                  </a:cubicBezTo>
                  <a:cubicBezTo>
                    <a:pt x="1900" y="358"/>
                    <a:pt x="1899" y="358"/>
                    <a:pt x="1899" y="358"/>
                  </a:cubicBezTo>
                  <a:cubicBezTo>
                    <a:pt x="1898" y="358"/>
                    <a:pt x="1897" y="359"/>
                    <a:pt x="1896" y="360"/>
                  </a:cubicBezTo>
                  <a:close/>
                  <a:moveTo>
                    <a:pt x="1870" y="406"/>
                  </a:moveTo>
                  <a:cubicBezTo>
                    <a:pt x="1870" y="407"/>
                    <a:pt x="1870" y="409"/>
                    <a:pt x="1871" y="409"/>
                  </a:cubicBezTo>
                  <a:cubicBezTo>
                    <a:pt x="1872" y="409"/>
                    <a:pt x="1874" y="409"/>
                    <a:pt x="1875" y="409"/>
                  </a:cubicBezTo>
                  <a:cubicBezTo>
                    <a:pt x="1881" y="402"/>
                    <a:pt x="1884" y="396"/>
                    <a:pt x="1879" y="386"/>
                  </a:cubicBezTo>
                  <a:cubicBezTo>
                    <a:pt x="1875" y="395"/>
                    <a:pt x="1872" y="401"/>
                    <a:pt x="1870" y="406"/>
                  </a:cubicBezTo>
                  <a:close/>
                  <a:moveTo>
                    <a:pt x="1839" y="360"/>
                  </a:moveTo>
                  <a:cubicBezTo>
                    <a:pt x="1839" y="361"/>
                    <a:pt x="1841" y="361"/>
                    <a:pt x="1842" y="361"/>
                  </a:cubicBezTo>
                  <a:cubicBezTo>
                    <a:pt x="1843" y="361"/>
                    <a:pt x="1845" y="360"/>
                    <a:pt x="1845" y="360"/>
                  </a:cubicBezTo>
                  <a:cubicBezTo>
                    <a:pt x="1846" y="357"/>
                    <a:pt x="1846" y="355"/>
                    <a:pt x="1848" y="349"/>
                  </a:cubicBezTo>
                  <a:cubicBezTo>
                    <a:pt x="1848" y="348"/>
                    <a:pt x="1848" y="348"/>
                    <a:pt x="1848" y="347"/>
                  </a:cubicBezTo>
                  <a:cubicBezTo>
                    <a:pt x="1848" y="347"/>
                    <a:pt x="1846" y="345"/>
                    <a:pt x="1846" y="345"/>
                  </a:cubicBezTo>
                  <a:cubicBezTo>
                    <a:pt x="1844" y="346"/>
                    <a:pt x="1843" y="346"/>
                    <a:pt x="1842" y="347"/>
                  </a:cubicBezTo>
                  <a:cubicBezTo>
                    <a:pt x="1838" y="351"/>
                    <a:pt x="1838" y="355"/>
                    <a:pt x="1839" y="360"/>
                  </a:cubicBezTo>
                  <a:close/>
                  <a:moveTo>
                    <a:pt x="1830" y="82"/>
                  </a:moveTo>
                  <a:cubicBezTo>
                    <a:pt x="1834" y="85"/>
                    <a:pt x="1843" y="87"/>
                    <a:pt x="1849" y="85"/>
                  </a:cubicBezTo>
                  <a:cubicBezTo>
                    <a:pt x="1850" y="84"/>
                    <a:pt x="1851" y="82"/>
                    <a:pt x="1852" y="82"/>
                  </a:cubicBezTo>
                  <a:cubicBezTo>
                    <a:pt x="1852" y="78"/>
                    <a:pt x="1850" y="76"/>
                    <a:pt x="1846" y="75"/>
                  </a:cubicBezTo>
                  <a:cubicBezTo>
                    <a:pt x="1841" y="74"/>
                    <a:pt x="1834" y="75"/>
                    <a:pt x="1830" y="79"/>
                  </a:cubicBezTo>
                  <a:cubicBezTo>
                    <a:pt x="1830" y="80"/>
                    <a:pt x="1830" y="81"/>
                    <a:pt x="1830" y="82"/>
                  </a:cubicBezTo>
                  <a:close/>
                  <a:moveTo>
                    <a:pt x="1808" y="83"/>
                  </a:moveTo>
                  <a:cubicBezTo>
                    <a:pt x="1808" y="84"/>
                    <a:pt x="1810" y="86"/>
                    <a:pt x="1812" y="86"/>
                  </a:cubicBezTo>
                  <a:cubicBezTo>
                    <a:pt x="1817" y="87"/>
                    <a:pt x="1820" y="84"/>
                    <a:pt x="1820" y="80"/>
                  </a:cubicBezTo>
                  <a:cubicBezTo>
                    <a:pt x="1819" y="79"/>
                    <a:pt x="1818" y="78"/>
                    <a:pt x="1817" y="77"/>
                  </a:cubicBezTo>
                  <a:cubicBezTo>
                    <a:pt x="1815" y="77"/>
                    <a:pt x="1807" y="81"/>
                    <a:pt x="1808" y="83"/>
                  </a:cubicBezTo>
                  <a:close/>
                  <a:moveTo>
                    <a:pt x="1779" y="80"/>
                  </a:moveTo>
                  <a:cubicBezTo>
                    <a:pt x="1779" y="81"/>
                    <a:pt x="1780" y="81"/>
                    <a:pt x="1781" y="82"/>
                  </a:cubicBezTo>
                  <a:cubicBezTo>
                    <a:pt x="1784" y="82"/>
                    <a:pt x="1785" y="81"/>
                    <a:pt x="1785" y="79"/>
                  </a:cubicBezTo>
                  <a:cubicBezTo>
                    <a:pt x="1785" y="79"/>
                    <a:pt x="1784" y="77"/>
                    <a:pt x="1783" y="77"/>
                  </a:cubicBezTo>
                  <a:cubicBezTo>
                    <a:pt x="1780" y="77"/>
                    <a:pt x="1779" y="78"/>
                    <a:pt x="1779" y="80"/>
                  </a:cubicBezTo>
                  <a:close/>
                  <a:moveTo>
                    <a:pt x="1756" y="83"/>
                  </a:moveTo>
                  <a:cubicBezTo>
                    <a:pt x="1756" y="84"/>
                    <a:pt x="1757" y="85"/>
                    <a:pt x="1760" y="86"/>
                  </a:cubicBezTo>
                  <a:cubicBezTo>
                    <a:pt x="1762" y="86"/>
                    <a:pt x="1764" y="86"/>
                    <a:pt x="1766" y="85"/>
                  </a:cubicBezTo>
                  <a:cubicBezTo>
                    <a:pt x="1769" y="84"/>
                    <a:pt x="1771" y="83"/>
                    <a:pt x="1770" y="80"/>
                  </a:cubicBezTo>
                  <a:cubicBezTo>
                    <a:pt x="1769" y="79"/>
                    <a:pt x="1768" y="78"/>
                    <a:pt x="1767" y="78"/>
                  </a:cubicBezTo>
                  <a:cubicBezTo>
                    <a:pt x="1764" y="76"/>
                    <a:pt x="1762" y="78"/>
                    <a:pt x="1760" y="79"/>
                  </a:cubicBezTo>
                  <a:cubicBezTo>
                    <a:pt x="1758" y="80"/>
                    <a:pt x="1757" y="81"/>
                    <a:pt x="1756" y="83"/>
                  </a:cubicBezTo>
                  <a:close/>
                  <a:moveTo>
                    <a:pt x="1744" y="388"/>
                  </a:moveTo>
                  <a:cubicBezTo>
                    <a:pt x="1750" y="391"/>
                    <a:pt x="1757" y="390"/>
                    <a:pt x="1762" y="387"/>
                  </a:cubicBezTo>
                  <a:cubicBezTo>
                    <a:pt x="1767" y="385"/>
                    <a:pt x="1767" y="382"/>
                    <a:pt x="1765" y="379"/>
                  </a:cubicBezTo>
                  <a:cubicBezTo>
                    <a:pt x="1764" y="376"/>
                    <a:pt x="1764" y="373"/>
                    <a:pt x="1763" y="370"/>
                  </a:cubicBezTo>
                  <a:cubicBezTo>
                    <a:pt x="1762" y="368"/>
                    <a:pt x="1760" y="367"/>
                    <a:pt x="1758" y="367"/>
                  </a:cubicBezTo>
                  <a:cubicBezTo>
                    <a:pt x="1752" y="367"/>
                    <a:pt x="1749" y="370"/>
                    <a:pt x="1749" y="373"/>
                  </a:cubicBezTo>
                  <a:cubicBezTo>
                    <a:pt x="1748" y="377"/>
                    <a:pt x="1750" y="381"/>
                    <a:pt x="1742" y="383"/>
                  </a:cubicBezTo>
                  <a:cubicBezTo>
                    <a:pt x="1739" y="384"/>
                    <a:pt x="1741" y="387"/>
                    <a:pt x="1744" y="388"/>
                  </a:cubicBezTo>
                  <a:close/>
                  <a:moveTo>
                    <a:pt x="1714" y="78"/>
                  </a:moveTo>
                  <a:cubicBezTo>
                    <a:pt x="1714" y="80"/>
                    <a:pt x="1714" y="81"/>
                    <a:pt x="1714" y="83"/>
                  </a:cubicBezTo>
                  <a:cubicBezTo>
                    <a:pt x="1715" y="85"/>
                    <a:pt x="1718" y="86"/>
                    <a:pt x="1721" y="86"/>
                  </a:cubicBezTo>
                  <a:cubicBezTo>
                    <a:pt x="1725" y="86"/>
                    <a:pt x="1728" y="84"/>
                    <a:pt x="1730" y="82"/>
                  </a:cubicBezTo>
                  <a:cubicBezTo>
                    <a:pt x="1731" y="79"/>
                    <a:pt x="1732" y="76"/>
                    <a:pt x="1731" y="74"/>
                  </a:cubicBezTo>
                  <a:cubicBezTo>
                    <a:pt x="1730" y="69"/>
                    <a:pt x="1740" y="64"/>
                    <a:pt x="1734" y="59"/>
                  </a:cubicBezTo>
                  <a:cubicBezTo>
                    <a:pt x="1724" y="60"/>
                    <a:pt x="1724" y="67"/>
                    <a:pt x="1719" y="71"/>
                  </a:cubicBezTo>
                  <a:cubicBezTo>
                    <a:pt x="1716" y="73"/>
                    <a:pt x="1715" y="76"/>
                    <a:pt x="1714" y="78"/>
                  </a:cubicBezTo>
                  <a:close/>
                  <a:moveTo>
                    <a:pt x="1698" y="370"/>
                  </a:moveTo>
                  <a:cubicBezTo>
                    <a:pt x="1698" y="375"/>
                    <a:pt x="1699" y="379"/>
                    <a:pt x="1700" y="383"/>
                  </a:cubicBezTo>
                  <a:cubicBezTo>
                    <a:pt x="1700" y="384"/>
                    <a:pt x="1700" y="385"/>
                    <a:pt x="1701" y="386"/>
                  </a:cubicBezTo>
                  <a:cubicBezTo>
                    <a:pt x="1703" y="388"/>
                    <a:pt x="1705" y="389"/>
                    <a:pt x="1708" y="388"/>
                  </a:cubicBezTo>
                  <a:cubicBezTo>
                    <a:pt x="1712" y="388"/>
                    <a:pt x="1713" y="386"/>
                    <a:pt x="1712" y="384"/>
                  </a:cubicBezTo>
                  <a:cubicBezTo>
                    <a:pt x="1711" y="381"/>
                    <a:pt x="1708" y="380"/>
                    <a:pt x="1711" y="377"/>
                  </a:cubicBezTo>
                  <a:cubicBezTo>
                    <a:pt x="1715" y="372"/>
                    <a:pt x="1714" y="370"/>
                    <a:pt x="1707" y="367"/>
                  </a:cubicBezTo>
                  <a:cubicBezTo>
                    <a:pt x="1703" y="366"/>
                    <a:pt x="1698" y="368"/>
                    <a:pt x="1698" y="370"/>
                  </a:cubicBezTo>
                  <a:close/>
                  <a:moveTo>
                    <a:pt x="1676" y="373"/>
                  </a:moveTo>
                  <a:cubicBezTo>
                    <a:pt x="1676" y="373"/>
                    <a:pt x="1678" y="374"/>
                    <a:pt x="1679" y="374"/>
                  </a:cubicBezTo>
                  <a:cubicBezTo>
                    <a:pt x="1681" y="373"/>
                    <a:pt x="1682" y="372"/>
                    <a:pt x="1681" y="370"/>
                  </a:cubicBezTo>
                  <a:cubicBezTo>
                    <a:pt x="1680" y="369"/>
                    <a:pt x="1678" y="368"/>
                    <a:pt x="1677" y="369"/>
                  </a:cubicBezTo>
                  <a:cubicBezTo>
                    <a:pt x="1676" y="370"/>
                    <a:pt x="1676" y="371"/>
                    <a:pt x="1676" y="373"/>
                  </a:cubicBezTo>
                  <a:close/>
                  <a:moveTo>
                    <a:pt x="1622" y="365"/>
                  </a:moveTo>
                  <a:cubicBezTo>
                    <a:pt x="1622" y="369"/>
                    <a:pt x="1624" y="372"/>
                    <a:pt x="1630" y="374"/>
                  </a:cubicBezTo>
                  <a:cubicBezTo>
                    <a:pt x="1635" y="375"/>
                    <a:pt x="1641" y="376"/>
                    <a:pt x="1646" y="378"/>
                  </a:cubicBezTo>
                  <a:cubicBezTo>
                    <a:pt x="1649" y="375"/>
                    <a:pt x="1652" y="372"/>
                    <a:pt x="1654" y="369"/>
                  </a:cubicBezTo>
                  <a:cubicBezTo>
                    <a:pt x="1656" y="367"/>
                    <a:pt x="1657" y="364"/>
                    <a:pt x="1654" y="362"/>
                  </a:cubicBezTo>
                  <a:cubicBezTo>
                    <a:pt x="1651" y="360"/>
                    <a:pt x="1648" y="361"/>
                    <a:pt x="1646" y="362"/>
                  </a:cubicBezTo>
                  <a:cubicBezTo>
                    <a:pt x="1640" y="366"/>
                    <a:pt x="1635" y="366"/>
                    <a:pt x="1628" y="362"/>
                  </a:cubicBezTo>
                  <a:cubicBezTo>
                    <a:pt x="1626" y="361"/>
                    <a:pt x="1623" y="363"/>
                    <a:pt x="1622" y="365"/>
                  </a:cubicBezTo>
                  <a:close/>
                  <a:moveTo>
                    <a:pt x="1610" y="63"/>
                  </a:moveTo>
                  <a:cubicBezTo>
                    <a:pt x="1609" y="67"/>
                    <a:pt x="1609" y="71"/>
                    <a:pt x="1609" y="75"/>
                  </a:cubicBezTo>
                  <a:cubicBezTo>
                    <a:pt x="1616" y="72"/>
                    <a:pt x="1621" y="69"/>
                    <a:pt x="1618" y="63"/>
                  </a:cubicBezTo>
                  <a:cubicBezTo>
                    <a:pt x="1617" y="61"/>
                    <a:pt x="1620" y="58"/>
                    <a:pt x="1615" y="59"/>
                  </a:cubicBezTo>
                  <a:cubicBezTo>
                    <a:pt x="1613" y="59"/>
                    <a:pt x="1611" y="61"/>
                    <a:pt x="1610" y="63"/>
                  </a:cubicBezTo>
                  <a:close/>
                  <a:moveTo>
                    <a:pt x="1606" y="81"/>
                  </a:moveTo>
                  <a:cubicBezTo>
                    <a:pt x="1605" y="84"/>
                    <a:pt x="1608" y="86"/>
                    <a:pt x="1612" y="86"/>
                  </a:cubicBezTo>
                  <a:cubicBezTo>
                    <a:pt x="1615" y="86"/>
                    <a:pt x="1619" y="86"/>
                    <a:pt x="1620" y="84"/>
                  </a:cubicBezTo>
                  <a:cubicBezTo>
                    <a:pt x="1624" y="81"/>
                    <a:pt x="1618" y="80"/>
                    <a:pt x="1616" y="79"/>
                  </a:cubicBezTo>
                  <a:cubicBezTo>
                    <a:pt x="1614" y="78"/>
                    <a:pt x="1611" y="76"/>
                    <a:pt x="1609" y="75"/>
                  </a:cubicBezTo>
                  <a:cubicBezTo>
                    <a:pt x="1609" y="75"/>
                    <a:pt x="1609" y="75"/>
                    <a:pt x="1609" y="75"/>
                  </a:cubicBezTo>
                  <a:cubicBezTo>
                    <a:pt x="1608" y="77"/>
                    <a:pt x="1606" y="79"/>
                    <a:pt x="1606" y="81"/>
                  </a:cubicBezTo>
                  <a:close/>
                  <a:moveTo>
                    <a:pt x="1582" y="86"/>
                  </a:moveTo>
                  <a:cubicBezTo>
                    <a:pt x="1582" y="86"/>
                    <a:pt x="1583" y="88"/>
                    <a:pt x="1584" y="88"/>
                  </a:cubicBezTo>
                  <a:cubicBezTo>
                    <a:pt x="1589" y="90"/>
                    <a:pt x="1597" y="88"/>
                    <a:pt x="1597" y="83"/>
                  </a:cubicBezTo>
                  <a:cubicBezTo>
                    <a:pt x="1597" y="82"/>
                    <a:pt x="1596" y="80"/>
                    <a:pt x="1594" y="80"/>
                  </a:cubicBezTo>
                  <a:cubicBezTo>
                    <a:pt x="1588" y="79"/>
                    <a:pt x="1583" y="82"/>
                    <a:pt x="1582" y="86"/>
                  </a:cubicBezTo>
                  <a:close/>
                  <a:moveTo>
                    <a:pt x="1523" y="90"/>
                  </a:moveTo>
                  <a:cubicBezTo>
                    <a:pt x="1526" y="93"/>
                    <a:pt x="1532" y="93"/>
                    <a:pt x="1538" y="93"/>
                  </a:cubicBezTo>
                  <a:cubicBezTo>
                    <a:pt x="1539" y="93"/>
                    <a:pt x="1542" y="92"/>
                    <a:pt x="1544" y="92"/>
                  </a:cubicBezTo>
                  <a:cubicBezTo>
                    <a:pt x="1545" y="91"/>
                    <a:pt x="1546" y="89"/>
                    <a:pt x="1547" y="88"/>
                  </a:cubicBezTo>
                  <a:cubicBezTo>
                    <a:pt x="1547" y="87"/>
                    <a:pt x="1546" y="86"/>
                    <a:pt x="1545" y="85"/>
                  </a:cubicBezTo>
                  <a:cubicBezTo>
                    <a:pt x="1543" y="85"/>
                    <a:pt x="1541" y="84"/>
                    <a:pt x="1539" y="84"/>
                  </a:cubicBezTo>
                  <a:cubicBezTo>
                    <a:pt x="1534" y="84"/>
                    <a:pt x="1528" y="81"/>
                    <a:pt x="1524" y="85"/>
                  </a:cubicBezTo>
                  <a:cubicBezTo>
                    <a:pt x="1523" y="87"/>
                    <a:pt x="1522" y="89"/>
                    <a:pt x="1523" y="90"/>
                  </a:cubicBezTo>
                  <a:close/>
                  <a:moveTo>
                    <a:pt x="1498" y="66"/>
                  </a:moveTo>
                  <a:cubicBezTo>
                    <a:pt x="1496" y="67"/>
                    <a:pt x="1497" y="69"/>
                    <a:pt x="1499" y="70"/>
                  </a:cubicBezTo>
                  <a:cubicBezTo>
                    <a:pt x="1499" y="70"/>
                    <a:pt x="1500" y="70"/>
                    <a:pt x="1501" y="70"/>
                  </a:cubicBezTo>
                  <a:cubicBezTo>
                    <a:pt x="1503" y="68"/>
                    <a:pt x="1501" y="67"/>
                    <a:pt x="1500" y="66"/>
                  </a:cubicBezTo>
                  <a:cubicBezTo>
                    <a:pt x="1500" y="66"/>
                    <a:pt x="1498" y="66"/>
                    <a:pt x="1498" y="66"/>
                  </a:cubicBezTo>
                  <a:close/>
                  <a:moveTo>
                    <a:pt x="1473" y="371"/>
                  </a:moveTo>
                  <a:cubicBezTo>
                    <a:pt x="1474" y="373"/>
                    <a:pt x="1475" y="376"/>
                    <a:pt x="1478" y="376"/>
                  </a:cubicBezTo>
                  <a:cubicBezTo>
                    <a:pt x="1483" y="376"/>
                    <a:pt x="1484" y="373"/>
                    <a:pt x="1486" y="371"/>
                  </a:cubicBezTo>
                  <a:cubicBezTo>
                    <a:pt x="1489" y="363"/>
                    <a:pt x="1485" y="358"/>
                    <a:pt x="1479" y="352"/>
                  </a:cubicBezTo>
                  <a:cubicBezTo>
                    <a:pt x="1469" y="358"/>
                    <a:pt x="1472" y="365"/>
                    <a:pt x="1473" y="371"/>
                  </a:cubicBezTo>
                  <a:close/>
                  <a:moveTo>
                    <a:pt x="1484" y="88"/>
                  </a:moveTo>
                  <a:cubicBezTo>
                    <a:pt x="1484" y="88"/>
                    <a:pt x="1482" y="87"/>
                    <a:pt x="1481" y="87"/>
                  </a:cubicBezTo>
                  <a:cubicBezTo>
                    <a:pt x="1480" y="87"/>
                    <a:pt x="1479" y="88"/>
                    <a:pt x="1479" y="89"/>
                  </a:cubicBezTo>
                  <a:cubicBezTo>
                    <a:pt x="1478" y="90"/>
                    <a:pt x="1479" y="91"/>
                    <a:pt x="1481" y="91"/>
                  </a:cubicBezTo>
                  <a:cubicBezTo>
                    <a:pt x="1484" y="91"/>
                    <a:pt x="1485" y="90"/>
                    <a:pt x="1484" y="88"/>
                  </a:cubicBezTo>
                  <a:close/>
                  <a:moveTo>
                    <a:pt x="1476" y="52"/>
                  </a:moveTo>
                  <a:cubicBezTo>
                    <a:pt x="1475" y="54"/>
                    <a:pt x="1476" y="55"/>
                    <a:pt x="1478" y="55"/>
                  </a:cubicBezTo>
                  <a:cubicBezTo>
                    <a:pt x="1481" y="56"/>
                    <a:pt x="1482" y="55"/>
                    <a:pt x="1483" y="53"/>
                  </a:cubicBezTo>
                  <a:cubicBezTo>
                    <a:pt x="1484" y="52"/>
                    <a:pt x="1483" y="50"/>
                    <a:pt x="1481" y="50"/>
                  </a:cubicBezTo>
                  <a:cubicBezTo>
                    <a:pt x="1478" y="49"/>
                    <a:pt x="1477" y="51"/>
                    <a:pt x="1476" y="52"/>
                  </a:cubicBezTo>
                  <a:close/>
                  <a:moveTo>
                    <a:pt x="1451" y="92"/>
                  </a:moveTo>
                  <a:cubicBezTo>
                    <a:pt x="1449" y="94"/>
                    <a:pt x="1451" y="95"/>
                    <a:pt x="1453" y="95"/>
                  </a:cubicBezTo>
                  <a:cubicBezTo>
                    <a:pt x="1456" y="95"/>
                    <a:pt x="1458" y="95"/>
                    <a:pt x="1458" y="93"/>
                  </a:cubicBezTo>
                  <a:cubicBezTo>
                    <a:pt x="1458" y="92"/>
                    <a:pt x="1457" y="91"/>
                    <a:pt x="1456" y="90"/>
                  </a:cubicBezTo>
                  <a:cubicBezTo>
                    <a:pt x="1454" y="89"/>
                    <a:pt x="1452" y="90"/>
                    <a:pt x="1451" y="92"/>
                  </a:cubicBezTo>
                  <a:close/>
                  <a:moveTo>
                    <a:pt x="1421" y="368"/>
                  </a:moveTo>
                  <a:cubicBezTo>
                    <a:pt x="1421" y="368"/>
                    <a:pt x="1422" y="368"/>
                    <a:pt x="1422" y="368"/>
                  </a:cubicBezTo>
                  <a:cubicBezTo>
                    <a:pt x="1423" y="368"/>
                    <a:pt x="1424" y="368"/>
                    <a:pt x="1424" y="367"/>
                  </a:cubicBezTo>
                  <a:cubicBezTo>
                    <a:pt x="1425" y="364"/>
                    <a:pt x="1427" y="361"/>
                    <a:pt x="1423" y="359"/>
                  </a:cubicBezTo>
                  <a:cubicBezTo>
                    <a:pt x="1422" y="359"/>
                    <a:pt x="1421" y="359"/>
                    <a:pt x="1421" y="359"/>
                  </a:cubicBezTo>
                  <a:cubicBezTo>
                    <a:pt x="1416" y="362"/>
                    <a:pt x="1419" y="365"/>
                    <a:pt x="1421" y="368"/>
                  </a:cubicBezTo>
                  <a:close/>
                  <a:moveTo>
                    <a:pt x="1417" y="42"/>
                  </a:moveTo>
                  <a:cubicBezTo>
                    <a:pt x="1418" y="44"/>
                    <a:pt x="1418" y="47"/>
                    <a:pt x="1421" y="47"/>
                  </a:cubicBezTo>
                  <a:cubicBezTo>
                    <a:pt x="1424" y="47"/>
                    <a:pt x="1427" y="45"/>
                    <a:pt x="1427" y="43"/>
                  </a:cubicBezTo>
                  <a:cubicBezTo>
                    <a:pt x="1427" y="40"/>
                    <a:pt x="1424" y="40"/>
                    <a:pt x="1421" y="40"/>
                  </a:cubicBezTo>
                  <a:cubicBezTo>
                    <a:pt x="1418" y="39"/>
                    <a:pt x="1417" y="41"/>
                    <a:pt x="1417" y="42"/>
                  </a:cubicBezTo>
                  <a:close/>
                  <a:moveTo>
                    <a:pt x="1387" y="59"/>
                  </a:moveTo>
                  <a:cubicBezTo>
                    <a:pt x="1385" y="60"/>
                    <a:pt x="1385" y="61"/>
                    <a:pt x="1387" y="61"/>
                  </a:cubicBezTo>
                  <a:cubicBezTo>
                    <a:pt x="1393" y="62"/>
                    <a:pt x="1399" y="62"/>
                    <a:pt x="1407" y="60"/>
                  </a:cubicBezTo>
                  <a:cubicBezTo>
                    <a:pt x="1398" y="54"/>
                    <a:pt x="1398" y="54"/>
                    <a:pt x="1387" y="59"/>
                  </a:cubicBezTo>
                  <a:close/>
                  <a:moveTo>
                    <a:pt x="1336" y="380"/>
                  </a:moveTo>
                  <a:cubicBezTo>
                    <a:pt x="1337" y="382"/>
                    <a:pt x="1339" y="383"/>
                    <a:pt x="1340" y="383"/>
                  </a:cubicBezTo>
                  <a:cubicBezTo>
                    <a:pt x="1345" y="382"/>
                    <a:pt x="1346" y="381"/>
                    <a:pt x="1346" y="380"/>
                  </a:cubicBezTo>
                  <a:cubicBezTo>
                    <a:pt x="1346" y="377"/>
                    <a:pt x="1343" y="376"/>
                    <a:pt x="1340" y="377"/>
                  </a:cubicBezTo>
                  <a:cubicBezTo>
                    <a:pt x="1338" y="377"/>
                    <a:pt x="1336" y="378"/>
                    <a:pt x="1336" y="380"/>
                  </a:cubicBezTo>
                  <a:close/>
                  <a:moveTo>
                    <a:pt x="1242" y="382"/>
                  </a:moveTo>
                  <a:cubicBezTo>
                    <a:pt x="1242" y="381"/>
                    <a:pt x="1242" y="380"/>
                    <a:pt x="1241" y="379"/>
                  </a:cubicBezTo>
                  <a:cubicBezTo>
                    <a:pt x="1239" y="377"/>
                    <a:pt x="1236" y="377"/>
                    <a:pt x="1232" y="377"/>
                  </a:cubicBezTo>
                  <a:cubicBezTo>
                    <a:pt x="1230" y="378"/>
                    <a:pt x="1228" y="379"/>
                    <a:pt x="1229" y="380"/>
                  </a:cubicBezTo>
                  <a:cubicBezTo>
                    <a:pt x="1230" y="383"/>
                    <a:pt x="1235" y="383"/>
                    <a:pt x="1238" y="383"/>
                  </a:cubicBezTo>
                  <a:cubicBezTo>
                    <a:pt x="1240" y="383"/>
                    <a:pt x="1241" y="382"/>
                    <a:pt x="1242" y="382"/>
                  </a:cubicBezTo>
                  <a:close/>
                  <a:moveTo>
                    <a:pt x="1229" y="370"/>
                  </a:moveTo>
                  <a:cubicBezTo>
                    <a:pt x="1232" y="373"/>
                    <a:pt x="1237" y="370"/>
                    <a:pt x="1241" y="369"/>
                  </a:cubicBezTo>
                  <a:cubicBezTo>
                    <a:pt x="1245" y="368"/>
                    <a:pt x="1249" y="367"/>
                    <a:pt x="1253" y="365"/>
                  </a:cubicBezTo>
                  <a:cubicBezTo>
                    <a:pt x="1256" y="364"/>
                    <a:pt x="1258" y="363"/>
                    <a:pt x="1257" y="360"/>
                  </a:cubicBezTo>
                  <a:cubicBezTo>
                    <a:pt x="1257" y="359"/>
                    <a:pt x="1257" y="358"/>
                    <a:pt x="1256" y="357"/>
                  </a:cubicBezTo>
                  <a:cubicBezTo>
                    <a:pt x="1255" y="355"/>
                    <a:pt x="1255" y="352"/>
                    <a:pt x="1250" y="355"/>
                  </a:cubicBezTo>
                  <a:cubicBezTo>
                    <a:pt x="1246" y="358"/>
                    <a:pt x="1241" y="357"/>
                    <a:pt x="1237" y="357"/>
                  </a:cubicBezTo>
                  <a:cubicBezTo>
                    <a:pt x="1231" y="358"/>
                    <a:pt x="1225" y="367"/>
                    <a:pt x="1229" y="370"/>
                  </a:cubicBezTo>
                  <a:close/>
                  <a:moveTo>
                    <a:pt x="1197" y="362"/>
                  </a:moveTo>
                  <a:cubicBezTo>
                    <a:pt x="1196" y="363"/>
                    <a:pt x="1198" y="364"/>
                    <a:pt x="1198" y="365"/>
                  </a:cubicBezTo>
                  <a:cubicBezTo>
                    <a:pt x="1202" y="365"/>
                    <a:pt x="1204" y="364"/>
                    <a:pt x="1205" y="362"/>
                  </a:cubicBezTo>
                  <a:cubicBezTo>
                    <a:pt x="1205" y="361"/>
                    <a:pt x="1204" y="360"/>
                    <a:pt x="1203" y="360"/>
                  </a:cubicBezTo>
                  <a:cubicBezTo>
                    <a:pt x="1200" y="359"/>
                    <a:pt x="1197" y="360"/>
                    <a:pt x="1197" y="362"/>
                  </a:cubicBezTo>
                  <a:close/>
                  <a:moveTo>
                    <a:pt x="1170" y="365"/>
                  </a:moveTo>
                  <a:cubicBezTo>
                    <a:pt x="1170" y="365"/>
                    <a:pt x="1172" y="366"/>
                    <a:pt x="1173" y="366"/>
                  </a:cubicBezTo>
                  <a:cubicBezTo>
                    <a:pt x="1176" y="366"/>
                    <a:pt x="1178" y="365"/>
                    <a:pt x="1178" y="363"/>
                  </a:cubicBezTo>
                  <a:cubicBezTo>
                    <a:pt x="1178" y="362"/>
                    <a:pt x="1177" y="361"/>
                    <a:pt x="1176" y="360"/>
                  </a:cubicBezTo>
                  <a:cubicBezTo>
                    <a:pt x="1173" y="359"/>
                    <a:pt x="1169" y="362"/>
                    <a:pt x="1170" y="365"/>
                  </a:cubicBezTo>
                  <a:close/>
                  <a:moveTo>
                    <a:pt x="1118" y="363"/>
                  </a:moveTo>
                  <a:cubicBezTo>
                    <a:pt x="1117" y="367"/>
                    <a:pt x="1117" y="370"/>
                    <a:pt x="1122" y="373"/>
                  </a:cubicBezTo>
                  <a:cubicBezTo>
                    <a:pt x="1125" y="370"/>
                    <a:pt x="1128" y="366"/>
                    <a:pt x="1130" y="363"/>
                  </a:cubicBezTo>
                  <a:cubicBezTo>
                    <a:pt x="1131" y="362"/>
                    <a:pt x="1130" y="360"/>
                    <a:pt x="1129" y="360"/>
                  </a:cubicBezTo>
                  <a:cubicBezTo>
                    <a:pt x="1128" y="359"/>
                    <a:pt x="1125" y="359"/>
                    <a:pt x="1123" y="359"/>
                  </a:cubicBezTo>
                  <a:cubicBezTo>
                    <a:pt x="1120" y="360"/>
                    <a:pt x="1118" y="361"/>
                    <a:pt x="1118" y="363"/>
                  </a:cubicBezTo>
                  <a:close/>
                  <a:moveTo>
                    <a:pt x="1097" y="375"/>
                  </a:moveTo>
                  <a:cubicBezTo>
                    <a:pt x="1102" y="366"/>
                    <a:pt x="1102" y="358"/>
                    <a:pt x="1098" y="361"/>
                  </a:cubicBezTo>
                  <a:cubicBezTo>
                    <a:pt x="1093" y="366"/>
                    <a:pt x="1095" y="370"/>
                    <a:pt x="1097" y="375"/>
                  </a:cubicBezTo>
                  <a:close/>
                  <a:moveTo>
                    <a:pt x="1088" y="390"/>
                  </a:moveTo>
                  <a:cubicBezTo>
                    <a:pt x="1088" y="392"/>
                    <a:pt x="1089" y="394"/>
                    <a:pt x="1093" y="394"/>
                  </a:cubicBezTo>
                  <a:cubicBezTo>
                    <a:pt x="1096" y="395"/>
                    <a:pt x="1101" y="392"/>
                    <a:pt x="1101" y="390"/>
                  </a:cubicBezTo>
                  <a:cubicBezTo>
                    <a:pt x="1101" y="389"/>
                    <a:pt x="1102" y="387"/>
                    <a:pt x="1101" y="386"/>
                  </a:cubicBezTo>
                  <a:cubicBezTo>
                    <a:pt x="1100" y="382"/>
                    <a:pt x="1098" y="379"/>
                    <a:pt x="1097" y="376"/>
                  </a:cubicBezTo>
                  <a:cubicBezTo>
                    <a:pt x="1092" y="380"/>
                    <a:pt x="1089" y="384"/>
                    <a:pt x="1088" y="390"/>
                  </a:cubicBezTo>
                  <a:close/>
                  <a:moveTo>
                    <a:pt x="1061" y="364"/>
                  </a:moveTo>
                  <a:cubicBezTo>
                    <a:pt x="1061" y="366"/>
                    <a:pt x="1062" y="368"/>
                    <a:pt x="1066" y="368"/>
                  </a:cubicBezTo>
                  <a:cubicBezTo>
                    <a:pt x="1066" y="368"/>
                    <a:pt x="1067" y="368"/>
                    <a:pt x="1068" y="368"/>
                  </a:cubicBezTo>
                  <a:cubicBezTo>
                    <a:pt x="1071" y="365"/>
                    <a:pt x="1071" y="361"/>
                    <a:pt x="1068" y="359"/>
                  </a:cubicBezTo>
                  <a:cubicBezTo>
                    <a:pt x="1067" y="359"/>
                    <a:pt x="1066" y="359"/>
                    <a:pt x="1066" y="359"/>
                  </a:cubicBezTo>
                  <a:cubicBezTo>
                    <a:pt x="1062" y="360"/>
                    <a:pt x="1061" y="362"/>
                    <a:pt x="1061" y="364"/>
                  </a:cubicBezTo>
                  <a:close/>
                  <a:moveTo>
                    <a:pt x="1037" y="339"/>
                  </a:moveTo>
                  <a:cubicBezTo>
                    <a:pt x="1037" y="340"/>
                    <a:pt x="1037" y="341"/>
                    <a:pt x="1037" y="342"/>
                  </a:cubicBezTo>
                  <a:cubicBezTo>
                    <a:pt x="1038" y="343"/>
                    <a:pt x="1038" y="345"/>
                    <a:pt x="1041" y="345"/>
                  </a:cubicBezTo>
                  <a:cubicBezTo>
                    <a:pt x="1041" y="344"/>
                    <a:pt x="1042" y="343"/>
                    <a:pt x="1042" y="342"/>
                  </a:cubicBezTo>
                  <a:cubicBezTo>
                    <a:pt x="1042" y="341"/>
                    <a:pt x="1042" y="340"/>
                    <a:pt x="1042" y="339"/>
                  </a:cubicBezTo>
                  <a:cubicBezTo>
                    <a:pt x="1041" y="338"/>
                    <a:pt x="1040" y="337"/>
                    <a:pt x="1039" y="337"/>
                  </a:cubicBezTo>
                  <a:cubicBezTo>
                    <a:pt x="1037" y="336"/>
                    <a:pt x="1036" y="337"/>
                    <a:pt x="1037" y="339"/>
                  </a:cubicBezTo>
                  <a:close/>
                  <a:moveTo>
                    <a:pt x="1002" y="360"/>
                  </a:moveTo>
                  <a:cubicBezTo>
                    <a:pt x="1002" y="366"/>
                    <a:pt x="1005" y="372"/>
                    <a:pt x="1011" y="376"/>
                  </a:cubicBezTo>
                  <a:cubicBezTo>
                    <a:pt x="1012" y="377"/>
                    <a:pt x="1014" y="377"/>
                    <a:pt x="1015" y="377"/>
                  </a:cubicBezTo>
                  <a:cubicBezTo>
                    <a:pt x="1016" y="377"/>
                    <a:pt x="1018" y="376"/>
                    <a:pt x="1018" y="375"/>
                  </a:cubicBezTo>
                  <a:cubicBezTo>
                    <a:pt x="1019" y="374"/>
                    <a:pt x="1019" y="373"/>
                    <a:pt x="1019" y="372"/>
                  </a:cubicBezTo>
                  <a:cubicBezTo>
                    <a:pt x="1018" y="367"/>
                    <a:pt x="1020" y="362"/>
                    <a:pt x="1012" y="358"/>
                  </a:cubicBezTo>
                  <a:cubicBezTo>
                    <a:pt x="1009" y="357"/>
                    <a:pt x="1013" y="353"/>
                    <a:pt x="1008" y="352"/>
                  </a:cubicBezTo>
                  <a:cubicBezTo>
                    <a:pt x="1006" y="352"/>
                    <a:pt x="1002" y="356"/>
                    <a:pt x="1002" y="360"/>
                  </a:cubicBezTo>
                  <a:close/>
                  <a:moveTo>
                    <a:pt x="982" y="386"/>
                  </a:moveTo>
                  <a:cubicBezTo>
                    <a:pt x="981" y="388"/>
                    <a:pt x="980" y="390"/>
                    <a:pt x="979" y="392"/>
                  </a:cubicBezTo>
                  <a:cubicBezTo>
                    <a:pt x="979" y="392"/>
                    <a:pt x="980" y="394"/>
                    <a:pt x="980" y="394"/>
                  </a:cubicBezTo>
                  <a:cubicBezTo>
                    <a:pt x="983" y="394"/>
                    <a:pt x="985" y="393"/>
                    <a:pt x="985" y="392"/>
                  </a:cubicBezTo>
                  <a:cubicBezTo>
                    <a:pt x="986" y="389"/>
                    <a:pt x="984" y="388"/>
                    <a:pt x="982" y="386"/>
                  </a:cubicBezTo>
                  <a:close/>
                  <a:moveTo>
                    <a:pt x="979" y="377"/>
                  </a:moveTo>
                  <a:cubicBezTo>
                    <a:pt x="978" y="381"/>
                    <a:pt x="980" y="383"/>
                    <a:pt x="982" y="386"/>
                  </a:cubicBezTo>
                  <a:cubicBezTo>
                    <a:pt x="983" y="383"/>
                    <a:pt x="983" y="380"/>
                    <a:pt x="984" y="377"/>
                  </a:cubicBezTo>
                  <a:cubicBezTo>
                    <a:pt x="984" y="376"/>
                    <a:pt x="982" y="376"/>
                    <a:pt x="981" y="375"/>
                  </a:cubicBezTo>
                  <a:cubicBezTo>
                    <a:pt x="980" y="376"/>
                    <a:pt x="979" y="377"/>
                    <a:pt x="979" y="377"/>
                  </a:cubicBezTo>
                  <a:close/>
                  <a:moveTo>
                    <a:pt x="952" y="371"/>
                  </a:moveTo>
                  <a:cubicBezTo>
                    <a:pt x="953" y="372"/>
                    <a:pt x="953" y="372"/>
                    <a:pt x="954" y="372"/>
                  </a:cubicBezTo>
                  <a:cubicBezTo>
                    <a:pt x="955" y="372"/>
                    <a:pt x="957" y="372"/>
                    <a:pt x="958" y="372"/>
                  </a:cubicBezTo>
                  <a:cubicBezTo>
                    <a:pt x="959" y="370"/>
                    <a:pt x="961" y="367"/>
                    <a:pt x="961" y="366"/>
                  </a:cubicBezTo>
                  <a:cubicBezTo>
                    <a:pt x="961" y="363"/>
                    <a:pt x="961" y="362"/>
                    <a:pt x="958" y="361"/>
                  </a:cubicBezTo>
                  <a:cubicBezTo>
                    <a:pt x="956" y="361"/>
                    <a:pt x="954" y="362"/>
                    <a:pt x="953" y="364"/>
                  </a:cubicBezTo>
                  <a:cubicBezTo>
                    <a:pt x="952" y="366"/>
                    <a:pt x="951" y="369"/>
                    <a:pt x="952" y="371"/>
                  </a:cubicBezTo>
                  <a:close/>
                  <a:moveTo>
                    <a:pt x="906" y="388"/>
                  </a:moveTo>
                  <a:cubicBezTo>
                    <a:pt x="906" y="389"/>
                    <a:pt x="907" y="390"/>
                    <a:pt x="908" y="391"/>
                  </a:cubicBezTo>
                  <a:cubicBezTo>
                    <a:pt x="913" y="389"/>
                    <a:pt x="918" y="391"/>
                    <a:pt x="923" y="390"/>
                  </a:cubicBezTo>
                  <a:cubicBezTo>
                    <a:pt x="928" y="390"/>
                    <a:pt x="927" y="385"/>
                    <a:pt x="928" y="383"/>
                  </a:cubicBezTo>
                  <a:cubicBezTo>
                    <a:pt x="929" y="380"/>
                    <a:pt x="929" y="377"/>
                    <a:pt x="929" y="373"/>
                  </a:cubicBezTo>
                  <a:cubicBezTo>
                    <a:pt x="929" y="372"/>
                    <a:pt x="929" y="370"/>
                    <a:pt x="929" y="368"/>
                  </a:cubicBezTo>
                  <a:cubicBezTo>
                    <a:pt x="930" y="365"/>
                    <a:pt x="932" y="361"/>
                    <a:pt x="929" y="361"/>
                  </a:cubicBezTo>
                  <a:cubicBezTo>
                    <a:pt x="922" y="360"/>
                    <a:pt x="924" y="365"/>
                    <a:pt x="923" y="367"/>
                  </a:cubicBezTo>
                  <a:cubicBezTo>
                    <a:pt x="921" y="372"/>
                    <a:pt x="917" y="376"/>
                    <a:pt x="912" y="379"/>
                  </a:cubicBezTo>
                  <a:cubicBezTo>
                    <a:pt x="908" y="382"/>
                    <a:pt x="906" y="385"/>
                    <a:pt x="906" y="388"/>
                  </a:cubicBezTo>
                  <a:close/>
                  <a:moveTo>
                    <a:pt x="861" y="365"/>
                  </a:moveTo>
                  <a:cubicBezTo>
                    <a:pt x="862" y="366"/>
                    <a:pt x="863" y="366"/>
                    <a:pt x="864" y="366"/>
                  </a:cubicBezTo>
                  <a:cubicBezTo>
                    <a:pt x="867" y="366"/>
                    <a:pt x="871" y="367"/>
                    <a:pt x="873" y="364"/>
                  </a:cubicBezTo>
                  <a:cubicBezTo>
                    <a:pt x="870" y="362"/>
                    <a:pt x="867" y="363"/>
                    <a:pt x="863" y="363"/>
                  </a:cubicBezTo>
                  <a:cubicBezTo>
                    <a:pt x="862" y="363"/>
                    <a:pt x="862" y="364"/>
                    <a:pt x="861" y="365"/>
                  </a:cubicBezTo>
                  <a:close/>
                  <a:moveTo>
                    <a:pt x="857" y="382"/>
                  </a:moveTo>
                  <a:cubicBezTo>
                    <a:pt x="857" y="382"/>
                    <a:pt x="857" y="383"/>
                    <a:pt x="858" y="383"/>
                  </a:cubicBezTo>
                  <a:cubicBezTo>
                    <a:pt x="861" y="384"/>
                    <a:pt x="868" y="382"/>
                    <a:pt x="869" y="380"/>
                  </a:cubicBezTo>
                  <a:cubicBezTo>
                    <a:pt x="869" y="379"/>
                    <a:pt x="867" y="378"/>
                    <a:pt x="867" y="378"/>
                  </a:cubicBezTo>
                  <a:cubicBezTo>
                    <a:pt x="863" y="378"/>
                    <a:pt x="859" y="378"/>
                    <a:pt x="857" y="381"/>
                  </a:cubicBezTo>
                  <a:cubicBezTo>
                    <a:pt x="857" y="381"/>
                    <a:pt x="857" y="382"/>
                    <a:pt x="857" y="382"/>
                  </a:cubicBezTo>
                  <a:close/>
                  <a:moveTo>
                    <a:pt x="744" y="375"/>
                  </a:moveTo>
                  <a:cubicBezTo>
                    <a:pt x="743" y="378"/>
                    <a:pt x="747" y="383"/>
                    <a:pt x="751" y="383"/>
                  </a:cubicBezTo>
                  <a:cubicBezTo>
                    <a:pt x="756" y="382"/>
                    <a:pt x="758" y="380"/>
                    <a:pt x="759" y="378"/>
                  </a:cubicBezTo>
                  <a:cubicBezTo>
                    <a:pt x="760" y="375"/>
                    <a:pt x="756" y="372"/>
                    <a:pt x="751" y="372"/>
                  </a:cubicBezTo>
                  <a:cubicBezTo>
                    <a:pt x="748" y="371"/>
                    <a:pt x="745" y="372"/>
                    <a:pt x="744" y="375"/>
                  </a:cubicBezTo>
                  <a:close/>
                  <a:moveTo>
                    <a:pt x="692" y="373"/>
                  </a:moveTo>
                  <a:cubicBezTo>
                    <a:pt x="693" y="375"/>
                    <a:pt x="694" y="377"/>
                    <a:pt x="695" y="379"/>
                  </a:cubicBezTo>
                  <a:cubicBezTo>
                    <a:pt x="695" y="379"/>
                    <a:pt x="697" y="380"/>
                    <a:pt x="698" y="380"/>
                  </a:cubicBezTo>
                  <a:cubicBezTo>
                    <a:pt x="699" y="380"/>
                    <a:pt x="702" y="379"/>
                    <a:pt x="702" y="379"/>
                  </a:cubicBezTo>
                  <a:cubicBezTo>
                    <a:pt x="701" y="376"/>
                    <a:pt x="703" y="373"/>
                    <a:pt x="704" y="370"/>
                  </a:cubicBezTo>
                  <a:cubicBezTo>
                    <a:pt x="705" y="368"/>
                    <a:pt x="705" y="366"/>
                    <a:pt x="702" y="364"/>
                  </a:cubicBezTo>
                  <a:cubicBezTo>
                    <a:pt x="699" y="363"/>
                    <a:pt x="694" y="366"/>
                    <a:pt x="693" y="368"/>
                  </a:cubicBezTo>
                  <a:cubicBezTo>
                    <a:pt x="693" y="370"/>
                    <a:pt x="693" y="371"/>
                    <a:pt x="692" y="373"/>
                  </a:cubicBezTo>
                  <a:close/>
                  <a:moveTo>
                    <a:pt x="663" y="398"/>
                  </a:moveTo>
                  <a:cubicBezTo>
                    <a:pt x="665" y="399"/>
                    <a:pt x="667" y="399"/>
                    <a:pt x="669" y="399"/>
                  </a:cubicBezTo>
                  <a:cubicBezTo>
                    <a:pt x="669" y="398"/>
                    <a:pt x="670" y="396"/>
                    <a:pt x="670" y="395"/>
                  </a:cubicBezTo>
                  <a:cubicBezTo>
                    <a:pt x="670" y="393"/>
                    <a:pt x="671" y="390"/>
                    <a:pt x="667" y="390"/>
                  </a:cubicBezTo>
                  <a:cubicBezTo>
                    <a:pt x="665" y="390"/>
                    <a:pt x="663" y="392"/>
                    <a:pt x="661" y="393"/>
                  </a:cubicBezTo>
                  <a:cubicBezTo>
                    <a:pt x="659" y="395"/>
                    <a:pt x="660" y="397"/>
                    <a:pt x="663" y="398"/>
                  </a:cubicBezTo>
                  <a:close/>
                  <a:moveTo>
                    <a:pt x="635" y="358"/>
                  </a:moveTo>
                  <a:cubicBezTo>
                    <a:pt x="638" y="364"/>
                    <a:pt x="637" y="370"/>
                    <a:pt x="637" y="375"/>
                  </a:cubicBezTo>
                  <a:cubicBezTo>
                    <a:pt x="637" y="376"/>
                    <a:pt x="637" y="377"/>
                    <a:pt x="638" y="378"/>
                  </a:cubicBezTo>
                  <a:cubicBezTo>
                    <a:pt x="639" y="379"/>
                    <a:pt x="641" y="380"/>
                    <a:pt x="642" y="380"/>
                  </a:cubicBezTo>
                  <a:cubicBezTo>
                    <a:pt x="643" y="380"/>
                    <a:pt x="645" y="379"/>
                    <a:pt x="645" y="378"/>
                  </a:cubicBezTo>
                  <a:cubicBezTo>
                    <a:pt x="646" y="374"/>
                    <a:pt x="646" y="371"/>
                    <a:pt x="647" y="367"/>
                  </a:cubicBezTo>
                  <a:cubicBezTo>
                    <a:pt x="644" y="364"/>
                    <a:pt x="647" y="361"/>
                    <a:pt x="647" y="358"/>
                  </a:cubicBezTo>
                  <a:cubicBezTo>
                    <a:pt x="647" y="355"/>
                    <a:pt x="645" y="355"/>
                    <a:pt x="641" y="355"/>
                  </a:cubicBezTo>
                  <a:cubicBezTo>
                    <a:pt x="638" y="355"/>
                    <a:pt x="634" y="356"/>
                    <a:pt x="635" y="358"/>
                  </a:cubicBezTo>
                  <a:close/>
                  <a:moveTo>
                    <a:pt x="611" y="376"/>
                  </a:moveTo>
                  <a:cubicBezTo>
                    <a:pt x="610" y="377"/>
                    <a:pt x="611" y="378"/>
                    <a:pt x="612" y="379"/>
                  </a:cubicBezTo>
                  <a:cubicBezTo>
                    <a:pt x="615" y="380"/>
                    <a:pt x="620" y="378"/>
                    <a:pt x="620" y="375"/>
                  </a:cubicBezTo>
                  <a:cubicBezTo>
                    <a:pt x="620" y="374"/>
                    <a:pt x="618" y="374"/>
                    <a:pt x="617" y="373"/>
                  </a:cubicBezTo>
                  <a:cubicBezTo>
                    <a:pt x="614" y="373"/>
                    <a:pt x="612" y="374"/>
                    <a:pt x="611" y="376"/>
                  </a:cubicBezTo>
                  <a:close/>
                  <a:moveTo>
                    <a:pt x="572" y="403"/>
                  </a:moveTo>
                  <a:cubicBezTo>
                    <a:pt x="574" y="405"/>
                    <a:pt x="576" y="406"/>
                    <a:pt x="579" y="405"/>
                  </a:cubicBezTo>
                  <a:cubicBezTo>
                    <a:pt x="580" y="405"/>
                    <a:pt x="581" y="403"/>
                    <a:pt x="581" y="403"/>
                  </a:cubicBezTo>
                  <a:cubicBezTo>
                    <a:pt x="580" y="401"/>
                    <a:pt x="577" y="401"/>
                    <a:pt x="574" y="401"/>
                  </a:cubicBezTo>
                  <a:cubicBezTo>
                    <a:pt x="572" y="401"/>
                    <a:pt x="571" y="402"/>
                    <a:pt x="572" y="403"/>
                  </a:cubicBezTo>
                  <a:close/>
                  <a:moveTo>
                    <a:pt x="555" y="377"/>
                  </a:moveTo>
                  <a:cubicBezTo>
                    <a:pt x="554" y="379"/>
                    <a:pt x="557" y="380"/>
                    <a:pt x="560" y="381"/>
                  </a:cubicBezTo>
                  <a:cubicBezTo>
                    <a:pt x="563" y="381"/>
                    <a:pt x="566" y="380"/>
                    <a:pt x="565" y="377"/>
                  </a:cubicBezTo>
                  <a:cubicBezTo>
                    <a:pt x="565" y="376"/>
                    <a:pt x="563" y="375"/>
                    <a:pt x="561" y="374"/>
                  </a:cubicBezTo>
                  <a:cubicBezTo>
                    <a:pt x="558" y="374"/>
                    <a:pt x="556" y="375"/>
                    <a:pt x="555" y="377"/>
                  </a:cubicBezTo>
                  <a:close/>
                  <a:moveTo>
                    <a:pt x="489" y="383"/>
                  </a:moveTo>
                  <a:cubicBezTo>
                    <a:pt x="494" y="383"/>
                    <a:pt x="499" y="384"/>
                    <a:pt x="504" y="384"/>
                  </a:cubicBezTo>
                  <a:cubicBezTo>
                    <a:pt x="509" y="384"/>
                    <a:pt x="511" y="381"/>
                    <a:pt x="512" y="378"/>
                  </a:cubicBezTo>
                  <a:cubicBezTo>
                    <a:pt x="516" y="377"/>
                    <a:pt x="519" y="376"/>
                    <a:pt x="519" y="373"/>
                  </a:cubicBezTo>
                  <a:cubicBezTo>
                    <a:pt x="520" y="371"/>
                    <a:pt x="519" y="369"/>
                    <a:pt x="518" y="369"/>
                  </a:cubicBezTo>
                  <a:cubicBezTo>
                    <a:pt x="517" y="368"/>
                    <a:pt x="514" y="368"/>
                    <a:pt x="512" y="369"/>
                  </a:cubicBezTo>
                  <a:cubicBezTo>
                    <a:pt x="509" y="370"/>
                    <a:pt x="508" y="372"/>
                    <a:pt x="508" y="374"/>
                  </a:cubicBezTo>
                  <a:cubicBezTo>
                    <a:pt x="505" y="376"/>
                    <a:pt x="502" y="377"/>
                    <a:pt x="499" y="378"/>
                  </a:cubicBezTo>
                  <a:cubicBezTo>
                    <a:pt x="496" y="380"/>
                    <a:pt x="490" y="379"/>
                    <a:pt x="489" y="383"/>
                  </a:cubicBezTo>
                  <a:close/>
                  <a:moveTo>
                    <a:pt x="466" y="366"/>
                  </a:moveTo>
                  <a:cubicBezTo>
                    <a:pt x="469" y="368"/>
                    <a:pt x="472" y="371"/>
                    <a:pt x="476" y="373"/>
                  </a:cubicBezTo>
                  <a:cubicBezTo>
                    <a:pt x="478" y="369"/>
                    <a:pt x="478" y="365"/>
                    <a:pt x="474" y="362"/>
                  </a:cubicBezTo>
                  <a:cubicBezTo>
                    <a:pt x="472" y="361"/>
                    <a:pt x="470" y="361"/>
                    <a:pt x="468" y="362"/>
                  </a:cubicBezTo>
                  <a:cubicBezTo>
                    <a:pt x="466" y="362"/>
                    <a:pt x="465" y="364"/>
                    <a:pt x="466" y="366"/>
                  </a:cubicBezTo>
                  <a:close/>
                  <a:moveTo>
                    <a:pt x="449" y="382"/>
                  </a:moveTo>
                  <a:cubicBezTo>
                    <a:pt x="449" y="382"/>
                    <a:pt x="451" y="383"/>
                    <a:pt x="452" y="383"/>
                  </a:cubicBezTo>
                  <a:cubicBezTo>
                    <a:pt x="456" y="382"/>
                    <a:pt x="456" y="379"/>
                    <a:pt x="457" y="377"/>
                  </a:cubicBezTo>
                  <a:cubicBezTo>
                    <a:pt x="457" y="376"/>
                    <a:pt x="456" y="374"/>
                    <a:pt x="454" y="374"/>
                  </a:cubicBezTo>
                  <a:cubicBezTo>
                    <a:pt x="452" y="373"/>
                    <a:pt x="450" y="374"/>
                    <a:pt x="449" y="376"/>
                  </a:cubicBezTo>
                  <a:cubicBezTo>
                    <a:pt x="448" y="378"/>
                    <a:pt x="448" y="380"/>
                    <a:pt x="449" y="382"/>
                  </a:cubicBezTo>
                  <a:close/>
                  <a:moveTo>
                    <a:pt x="422" y="411"/>
                  </a:moveTo>
                  <a:cubicBezTo>
                    <a:pt x="424" y="412"/>
                    <a:pt x="426" y="412"/>
                    <a:pt x="428" y="412"/>
                  </a:cubicBezTo>
                  <a:cubicBezTo>
                    <a:pt x="444" y="413"/>
                    <a:pt x="459" y="415"/>
                    <a:pt x="473" y="419"/>
                  </a:cubicBezTo>
                  <a:cubicBezTo>
                    <a:pt x="476" y="420"/>
                    <a:pt x="480" y="421"/>
                    <a:pt x="482" y="420"/>
                  </a:cubicBezTo>
                  <a:cubicBezTo>
                    <a:pt x="491" y="415"/>
                    <a:pt x="503" y="414"/>
                    <a:pt x="510" y="407"/>
                  </a:cubicBezTo>
                  <a:cubicBezTo>
                    <a:pt x="495" y="405"/>
                    <a:pt x="481" y="399"/>
                    <a:pt x="465" y="402"/>
                  </a:cubicBezTo>
                  <a:cubicBezTo>
                    <a:pt x="463" y="402"/>
                    <a:pt x="460" y="400"/>
                    <a:pt x="458" y="399"/>
                  </a:cubicBezTo>
                  <a:cubicBezTo>
                    <a:pt x="456" y="398"/>
                    <a:pt x="453" y="396"/>
                    <a:pt x="452" y="398"/>
                  </a:cubicBezTo>
                  <a:cubicBezTo>
                    <a:pt x="448" y="404"/>
                    <a:pt x="443" y="403"/>
                    <a:pt x="436" y="401"/>
                  </a:cubicBezTo>
                  <a:cubicBezTo>
                    <a:pt x="429" y="399"/>
                    <a:pt x="424" y="403"/>
                    <a:pt x="420" y="406"/>
                  </a:cubicBezTo>
                  <a:cubicBezTo>
                    <a:pt x="418" y="407"/>
                    <a:pt x="419" y="410"/>
                    <a:pt x="422" y="411"/>
                  </a:cubicBezTo>
                  <a:close/>
                  <a:moveTo>
                    <a:pt x="397" y="384"/>
                  </a:moveTo>
                  <a:cubicBezTo>
                    <a:pt x="398" y="385"/>
                    <a:pt x="400" y="385"/>
                    <a:pt x="401" y="385"/>
                  </a:cubicBezTo>
                  <a:cubicBezTo>
                    <a:pt x="404" y="385"/>
                    <a:pt x="405" y="384"/>
                    <a:pt x="404" y="382"/>
                  </a:cubicBezTo>
                  <a:cubicBezTo>
                    <a:pt x="404" y="382"/>
                    <a:pt x="402" y="381"/>
                    <a:pt x="400" y="381"/>
                  </a:cubicBezTo>
                  <a:cubicBezTo>
                    <a:pt x="398" y="382"/>
                    <a:pt x="396" y="383"/>
                    <a:pt x="397" y="384"/>
                  </a:cubicBezTo>
                  <a:close/>
                  <a:moveTo>
                    <a:pt x="377" y="386"/>
                  </a:moveTo>
                  <a:cubicBezTo>
                    <a:pt x="378" y="386"/>
                    <a:pt x="379" y="386"/>
                    <a:pt x="379" y="386"/>
                  </a:cubicBezTo>
                  <a:cubicBezTo>
                    <a:pt x="383" y="385"/>
                    <a:pt x="381" y="383"/>
                    <a:pt x="381" y="381"/>
                  </a:cubicBezTo>
                  <a:cubicBezTo>
                    <a:pt x="380" y="380"/>
                    <a:pt x="380" y="378"/>
                    <a:pt x="378" y="378"/>
                  </a:cubicBezTo>
                  <a:cubicBezTo>
                    <a:pt x="377" y="378"/>
                    <a:pt x="376" y="378"/>
                    <a:pt x="376" y="379"/>
                  </a:cubicBezTo>
                  <a:cubicBezTo>
                    <a:pt x="375" y="381"/>
                    <a:pt x="375" y="384"/>
                    <a:pt x="377" y="386"/>
                  </a:cubicBezTo>
                  <a:close/>
                  <a:moveTo>
                    <a:pt x="342" y="378"/>
                  </a:moveTo>
                  <a:cubicBezTo>
                    <a:pt x="343" y="381"/>
                    <a:pt x="344" y="383"/>
                    <a:pt x="345" y="385"/>
                  </a:cubicBezTo>
                  <a:cubicBezTo>
                    <a:pt x="346" y="387"/>
                    <a:pt x="348" y="388"/>
                    <a:pt x="350" y="388"/>
                  </a:cubicBezTo>
                  <a:cubicBezTo>
                    <a:pt x="353" y="387"/>
                    <a:pt x="356" y="386"/>
                    <a:pt x="356" y="384"/>
                  </a:cubicBezTo>
                  <a:cubicBezTo>
                    <a:pt x="357" y="380"/>
                    <a:pt x="351" y="375"/>
                    <a:pt x="345" y="376"/>
                  </a:cubicBezTo>
                  <a:cubicBezTo>
                    <a:pt x="344" y="376"/>
                    <a:pt x="343" y="377"/>
                    <a:pt x="342" y="378"/>
                  </a:cubicBezTo>
                  <a:close/>
                  <a:moveTo>
                    <a:pt x="320" y="404"/>
                  </a:moveTo>
                  <a:cubicBezTo>
                    <a:pt x="321" y="407"/>
                    <a:pt x="325" y="406"/>
                    <a:pt x="328" y="406"/>
                  </a:cubicBezTo>
                  <a:cubicBezTo>
                    <a:pt x="326" y="404"/>
                    <a:pt x="325" y="402"/>
                    <a:pt x="321" y="402"/>
                  </a:cubicBezTo>
                  <a:cubicBezTo>
                    <a:pt x="320" y="402"/>
                    <a:pt x="319" y="403"/>
                    <a:pt x="320" y="404"/>
                  </a:cubicBezTo>
                  <a:close/>
                  <a:moveTo>
                    <a:pt x="235" y="387"/>
                  </a:moveTo>
                  <a:cubicBezTo>
                    <a:pt x="236" y="388"/>
                    <a:pt x="239" y="389"/>
                    <a:pt x="240" y="389"/>
                  </a:cubicBezTo>
                  <a:cubicBezTo>
                    <a:pt x="243" y="388"/>
                    <a:pt x="245" y="388"/>
                    <a:pt x="244" y="386"/>
                  </a:cubicBezTo>
                  <a:cubicBezTo>
                    <a:pt x="243" y="385"/>
                    <a:pt x="241" y="385"/>
                    <a:pt x="239" y="385"/>
                  </a:cubicBezTo>
                  <a:cubicBezTo>
                    <a:pt x="237" y="385"/>
                    <a:pt x="234" y="386"/>
                    <a:pt x="235" y="387"/>
                  </a:cubicBezTo>
                  <a:close/>
                  <a:moveTo>
                    <a:pt x="214" y="391"/>
                  </a:moveTo>
                  <a:cubicBezTo>
                    <a:pt x="214" y="392"/>
                    <a:pt x="216" y="393"/>
                    <a:pt x="217" y="393"/>
                  </a:cubicBezTo>
                  <a:cubicBezTo>
                    <a:pt x="220" y="392"/>
                    <a:pt x="221" y="391"/>
                    <a:pt x="221" y="389"/>
                  </a:cubicBezTo>
                  <a:cubicBezTo>
                    <a:pt x="220" y="389"/>
                    <a:pt x="219" y="388"/>
                    <a:pt x="218" y="388"/>
                  </a:cubicBezTo>
                  <a:cubicBezTo>
                    <a:pt x="215" y="388"/>
                    <a:pt x="214" y="389"/>
                    <a:pt x="214"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69" name="Freeform 10">
              <a:extLst>
                <a:ext uri="{FF2B5EF4-FFF2-40B4-BE49-F238E27FC236}">
                  <a16:creationId xmlns:a16="http://schemas.microsoft.com/office/drawing/2014/main" id="{F522086F-1B64-4DAA-A5BC-3A1EC8391371}"/>
                </a:ext>
              </a:extLst>
            </p:cNvPr>
            <p:cNvSpPr>
              <a:spLocks/>
            </p:cNvSpPr>
            <p:nvPr/>
          </p:nvSpPr>
          <p:spPr bwMode="auto">
            <a:xfrm>
              <a:off x="5238750" y="3811588"/>
              <a:ext cx="115888" cy="111125"/>
            </a:xfrm>
            <a:custGeom>
              <a:avLst/>
              <a:gdLst>
                <a:gd name="T0" fmla="*/ 22 w 59"/>
                <a:gd name="T1" fmla="*/ 37 h 56"/>
                <a:gd name="T2" fmla="*/ 30 w 59"/>
                <a:gd name="T3" fmla="*/ 44 h 56"/>
                <a:gd name="T4" fmla="*/ 32 w 59"/>
                <a:gd name="T5" fmla="*/ 51 h 56"/>
                <a:gd name="T6" fmla="*/ 41 w 59"/>
                <a:gd name="T7" fmla="*/ 55 h 56"/>
                <a:gd name="T8" fmla="*/ 58 w 59"/>
                <a:gd name="T9" fmla="*/ 51 h 56"/>
                <a:gd name="T10" fmla="*/ 59 w 59"/>
                <a:gd name="T11" fmla="*/ 48 h 56"/>
                <a:gd name="T12" fmla="*/ 56 w 59"/>
                <a:gd name="T13" fmla="*/ 46 h 56"/>
                <a:gd name="T14" fmla="*/ 41 w 59"/>
                <a:gd name="T15" fmla="*/ 44 h 56"/>
                <a:gd name="T16" fmla="*/ 40 w 59"/>
                <a:gd name="T17" fmla="*/ 34 h 56"/>
                <a:gd name="T18" fmla="*/ 41 w 59"/>
                <a:gd name="T19" fmla="*/ 29 h 56"/>
                <a:gd name="T20" fmla="*/ 26 w 59"/>
                <a:gd name="T21" fmla="*/ 27 h 56"/>
                <a:gd name="T22" fmla="*/ 29 w 59"/>
                <a:gd name="T23" fmla="*/ 23 h 56"/>
                <a:gd name="T24" fmla="*/ 33 w 59"/>
                <a:gd name="T25" fmla="*/ 20 h 56"/>
                <a:gd name="T26" fmla="*/ 32 w 59"/>
                <a:gd name="T27" fmla="*/ 5 h 56"/>
                <a:gd name="T28" fmla="*/ 29 w 59"/>
                <a:gd name="T29" fmla="*/ 1 h 56"/>
                <a:gd name="T30" fmla="*/ 24 w 59"/>
                <a:gd name="T31" fmla="*/ 3 h 56"/>
                <a:gd name="T32" fmla="*/ 10 w 59"/>
                <a:gd name="T33" fmla="*/ 12 h 56"/>
                <a:gd name="T34" fmla="*/ 3 w 59"/>
                <a:gd name="T35" fmla="*/ 21 h 56"/>
                <a:gd name="T36" fmla="*/ 22 w 59"/>
                <a:gd name="T37"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56">
                  <a:moveTo>
                    <a:pt x="22" y="37"/>
                  </a:moveTo>
                  <a:cubicBezTo>
                    <a:pt x="25" y="37"/>
                    <a:pt x="28" y="41"/>
                    <a:pt x="30" y="44"/>
                  </a:cubicBezTo>
                  <a:cubicBezTo>
                    <a:pt x="31" y="46"/>
                    <a:pt x="31" y="49"/>
                    <a:pt x="32" y="51"/>
                  </a:cubicBezTo>
                  <a:cubicBezTo>
                    <a:pt x="34" y="54"/>
                    <a:pt x="37" y="56"/>
                    <a:pt x="41" y="55"/>
                  </a:cubicBezTo>
                  <a:cubicBezTo>
                    <a:pt x="47" y="55"/>
                    <a:pt x="53" y="54"/>
                    <a:pt x="58" y="51"/>
                  </a:cubicBezTo>
                  <a:cubicBezTo>
                    <a:pt x="58" y="50"/>
                    <a:pt x="59" y="49"/>
                    <a:pt x="59" y="48"/>
                  </a:cubicBezTo>
                  <a:cubicBezTo>
                    <a:pt x="58" y="47"/>
                    <a:pt x="57" y="46"/>
                    <a:pt x="56" y="46"/>
                  </a:cubicBezTo>
                  <a:cubicBezTo>
                    <a:pt x="51" y="45"/>
                    <a:pt x="45" y="48"/>
                    <a:pt x="41" y="44"/>
                  </a:cubicBezTo>
                  <a:cubicBezTo>
                    <a:pt x="38" y="41"/>
                    <a:pt x="40" y="37"/>
                    <a:pt x="40" y="34"/>
                  </a:cubicBezTo>
                  <a:cubicBezTo>
                    <a:pt x="40" y="32"/>
                    <a:pt x="41" y="31"/>
                    <a:pt x="41" y="29"/>
                  </a:cubicBezTo>
                  <a:cubicBezTo>
                    <a:pt x="31" y="33"/>
                    <a:pt x="28" y="33"/>
                    <a:pt x="26" y="27"/>
                  </a:cubicBezTo>
                  <a:cubicBezTo>
                    <a:pt x="25" y="25"/>
                    <a:pt x="25" y="23"/>
                    <a:pt x="29" y="23"/>
                  </a:cubicBezTo>
                  <a:cubicBezTo>
                    <a:pt x="31" y="22"/>
                    <a:pt x="34" y="22"/>
                    <a:pt x="33" y="20"/>
                  </a:cubicBezTo>
                  <a:cubicBezTo>
                    <a:pt x="32" y="15"/>
                    <a:pt x="33" y="10"/>
                    <a:pt x="32" y="5"/>
                  </a:cubicBezTo>
                  <a:cubicBezTo>
                    <a:pt x="32" y="3"/>
                    <a:pt x="31" y="2"/>
                    <a:pt x="29" y="1"/>
                  </a:cubicBezTo>
                  <a:cubicBezTo>
                    <a:pt x="27" y="0"/>
                    <a:pt x="24" y="2"/>
                    <a:pt x="24" y="3"/>
                  </a:cubicBezTo>
                  <a:cubicBezTo>
                    <a:pt x="22" y="9"/>
                    <a:pt x="18" y="11"/>
                    <a:pt x="10" y="12"/>
                  </a:cubicBezTo>
                  <a:cubicBezTo>
                    <a:pt x="2" y="12"/>
                    <a:pt x="0" y="16"/>
                    <a:pt x="3" y="21"/>
                  </a:cubicBezTo>
                  <a:cubicBezTo>
                    <a:pt x="8" y="27"/>
                    <a:pt x="9" y="35"/>
                    <a:pt x="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0" name="Freeform 11">
              <a:extLst>
                <a:ext uri="{FF2B5EF4-FFF2-40B4-BE49-F238E27FC236}">
                  <a16:creationId xmlns:a16="http://schemas.microsoft.com/office/drawing/2014/main" id="{AC68F1CA-EDCF-45B3-B40B-B96CA8B2C190}"/>
                </a:ext>
              </a:extLst>
            </p:cNvPr>
            <p:cNvSpPr>
              <a:spLocks/>
            </p:cNvSpPr>
            <p:nvPr/>
          </p:nvSpPr>
          <p:spPr bwMode="auto">
            <a:xfrm>
              <a:off x="5041900" y="3792538"/>
              <a:ext cx="128588" cy="20637"/>
            </a:xfrm>
            <a:custGeom>
              <a:avLst/>
              <a:gdLst>
                <a:gd name="T0" fmla="*/ 7 w 65"/>
                <a:gd name="T1" fmla="*/ 9 h 11"/>
                <a:gd name="T2" fmla="*/ 40 w 65"/>
                <a:gd name="T3" fmla="*/ 9 h 11"/>
                <a:gd name="T4" fmla="*/ 58 w 65"/>
                <a:gd name="T5" fmla="*/ 10 h 11"/>
                <a:gd name="T6" fmla="*/ 65 w 65"/>
                <a:gd name="T7" fmla="*/ 7 h 11"/>
                <a:gd name="T8" fmla="*/ 61 w 65"/>
                <a:gd name="T9" fmla="*/ 2 h 11"/>
                <a:gd name="T10" fmla="*/ 51 w 65"/>
                <a:gd name="T11" fmla="*/ 0 h 11"/>
                <a:gd name="T12" fmla="*/ 10 w 65"/>
                <a:gd name="T13" fmla="*/ 0 h 11"/>
                <a:gd name="T14" fmla="*/ 3 w 65"/>
                <a:gd name="T15" fmla="*/ 1 h 11"/>
                <a:gd name="T16" fmla="*/ 0 w 65"/>
                <a:gd name="T17" fmla="*/ 5 h 11"/>
                <a:gd name="T18" fmla="*/ 3 w 65"/>
                <a:gd name="T19" fmla="*/ 9 h 11"/>
                <a:gd name="T20" fmla="*/ 7 w 65"/>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11">
                  <a:moveTo>
                    <a:pt x="7" y="9"/>
                  </a:moveTo>
                  <a:cubicBezTo>
                    <a:pt x="19" y="7"/>
                    <a:pt x="31" y="11"/>
                    <a:pt x="40" y="9"/>
                  </a:cubicBezTo>
                  <a:cubicBezTo>
                    <a:pt x="48" y="10"/>
                    <a:pt x="53" y="10"/>
                    <a:pt x="58" y="10"/>
                  </a:cubicBezTo>
                  <a:cubicBezTo>
                    <a:pt x="61" y="10"/>
                    <a:pt x="64" y="10"/>
                    <a:pt x="65" y="7"/>
                  </a:cubicBezTo>
                  <a:cubicBezTo>
                    <a:pt x="65" y="5"/>
                    <a:pt x="64" y="3"/>
                    <a:pt x="61" y="2"/>
                  </a:cubicBezTo>
                  <a:cubicBezTo>
                    <a:pt x="58" y="1"/>
                    <a:pt x="54" y="0"/>
                    <a:pt x="51" y="0"/>
                  </a:cubicBezTo>
                  <a:cubicBezTo>
                    <a:pt x="37" y="3"/>
                    <a:pt x="24" y="0"/>
                    <a:pt x="10" y="0"/>
                  </a:cubicBezTo>
                  <a:cubicBezTo>
                    <a:pt x="8" y="0"/>
                    <a:pt x="6" y="0"/>
                    <a:pt x="3" y="1"/>
                  </a:cubicBezTo>
                  <a:cubicBezTo>
                    <a:pt x="1" y="1"/>
                    <a:pt x="0" y="3"/>
                    <a:pt x="0" y="5"/>
                  </a:cubicBezTo>
                  <a:cubicBezTo>
                    <a:pt x="1" y="6"/>
                    <a:pt x="2" y="7"/>
                    <a:pt x="3" y="9"/>
                  </a:cubicBezTo>
                  <a:cubicBezTo>
                    <a:pt x="4" y="9"/>
                    <a:pt x="6"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1" name="Freeform 12">
              <a:extLst>
                <a:ext uri="{FF2B5EF4-FFF2-40B4-BE49-F238E27FC236}">
                  <a16:creationId xmlns:a16="http://schemas.microsoft.com/office/drawing/2014/main" id="{B53A5ADB-100C-4490-B6BE-CF1507E95585}"/>
                </a:ext>
              </a:extLst>
            </p:cNvPr>
            <p:cNvSpPr>
              <a:spLocks/>
            </p:cNvSpPr>
            <p:nvPr/>
          </p:nvSpPr>
          <p:spPr bwMode="auto">
            <a:xfrm>
              <a:off x="3573463" y="3709988"/>
              <a:ext cx="90488" cy="26987"/>
            </a:xfrm>
            <a:custGeom>
              <a:avLst/>
              <a:gdLst>
                <a:gd name="T0" fmla="*/ 19 w 46"/>
                <a:gd name="T1" fmla="*/ 10 h 13"/>
                <a:gd name="T2" fmla="*/ 30 w 46"/>
                <a:gd name="T3" fmla="*/ 9 h 13"/>
                <a:gd name="T4" fmla="*/ 46 w 46"/>
                <a:gd name="T5" fmla="*/ 0 h 13"/>
                <a:gd name="T6" fmla="*/ 6 w 46"/>
                <a:gd name="T7" fmla="*/ 1 h 13"/>
                <a:gd name="T8" fmla="*/ 2 w 46"/>
                <a:gd name="T9" fmla="*/ 6 h 13"/>
                <a:gd name="T10" fmla="*/ 19 w 46"/>
                <a:gd name="T11" fmla="*/ 10 h 13"/>
              </a:gdLst>
              <a:ahLst/>
              <a:cxnLst>
                <a:cxn ang="0">
                  <a:pos x="T0" y="T1"/>
                </a:cxn>
                <a:cxn ang="0">
                  <a:pos x="T2" y="T3"/>
                </a:cxn>
                <a:cxn ang="0">
                  <a:pos x="T4" y="T5"/>
                </a:cxn>
                <a:cxn ang="0">
                  <a:pos x="T6" y="T7"/>
                </a:cxn>
                <a:cxn ang="0">
                  <a:pos x="T8" y="T9"/>
                </a:cxn>
                <a:cxn ang="0">
                  <a:pos x="T10" y="T11"/>
                </a:cxn>
              </a:cxnLst>
              <a:rect l="0" t="0" r="r" b="b"/>
              <a:pathLst>
                <a:path w="46" h="13">
                  <a:moveTo>
                    <a:pt x="19" y="10"/>
                  </a:moveTo>
                  <a:cubicBezTo>
                    <a:pt x="23" y="9"/>
                    <a:pt x="26" y="9"/>
                    <a:pt x="30" y="9"/>
                  </a:cubicBezTo>
                  <a:cubicBezTo>
                    <a:pt x="38" y="11"/>
                    <a:pt x="42" y="7"/>
                    <a:pt x="46" y="0"/>
                  </a:cubicBezTo>
                  <a:cubicBezTo>
                    <a:pt x="31" y="1"/>
                    <a:pt x="19" y="1"/>
                    <a:pt x="6" y="1"/>
                  </a:cubicBezTo>
                  <a:cubicBezTo>
                    <a:pt x="2" y="1"/>
                    <a:pt x="0" y="4"/>
                    <a:pt x="2" y="6"/>
                  </a:cubicBezTo>
                  <a:cubicBezTo>
                    <a:pt x="7" y="12"/>
                    <a:pt x="10" y="13"/>
                    <a:pt x="1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3" name="Freeform 13">
              <a:extLst>
                <a:ext uri="{FF2B5EF4-FFF2-40B4-BE49-F238E27FC236}">
                  <a16:creationId xmlns:a16="http://schemas.microsoft.com/office/drawing/2014/main" id="{1DC64D6E-DBAE-46E1-90A1-776F31D2669E}"/>
                </a:ext>
              </a:extLst>
            </p:cNvPr>
            <p:cNvSpPr>
              <a:spLocks/>
            </p:cNvSpPr>
            <p:nvPr/>
          </p:nvSpPr>
          <p:spPr bwMode="auto">
            <a:xfrm>
              <a:off x="5492750" y="3913188"/>
              <a:ext cx="96838" cy="28575"/>
            </a:xfrm>
            <a:custGeom>
              <a:avLst/>
              <a:gdLst>
                <a:gd name="T0" fmla="*/ 3 w 49"/>
                <a:gd name="T1" fmla="*/ 7 h 15"/>
                <a:gd name="T2" fmla="*/ 34 w 49"/>
                <a:gd name="T3" fmla="*/ 15 h 15"/>
                <a:gd name="T4" fmla="*/ 39 w 49"/>
                <a:gd name="T5" fmla="*/ 15 h 15"/>
                <a:gd name="T6" fmla="*/ 42 w 49"/>
                <a:gd name="T7" fmla="*/ 12 h 15"/>
                <a:gd name="T8" fmla="*/ 45 w 49"/>
                <a:gd name="T9" fmla="*/ 3 h 15"/>
                <a:gd name="T10" fmla="*/ 32 w 49"/>
                <a:gd name="T11" fmla="*/ 1 h 15"/>
                <a:gd name="T12" fmla="*/ 14 w 49"/>
                <a:gd name="T13" fmla="*/ 3 h 15"/>
                <a:gd name="T14" fmla="*/ 1 w 49"/>
                <a:gd name="T15" fmla="*/ 4 h 15"/>
                <a:gd name="T16" fmla="*/ 0 w 49"/>
                <a:gd name="T17" fmla="*/ 5 h 15"/>
                <a:gd name="T18" fmla="*/ 1 w 49"/>
                <a:gd name="T19" fmla="*/ 6 h 15"/>
                <a:gd name="T20" fmla="*/ 3 w 49"/>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5">
                  <a:moveTo>
                    <a:pt x="3" y="7"/>
                  </a:moveTo>
                  <a:cubicBezTo>
                    <a:pt x="14" y="9"/>
                    <a:pt x="28" y="5"/>
                    <a:pt x="34" y="15"/>
                  </a:cubicBezTo>
                  <a:cubicBezTo>
                    <a:pt x="35" y="15"/>
                    <a:pt x="37" y="15"/>
                    <a:pt x="39" y="15"/>
                  </a:cubicBezTo>
                  <a:cubicBezTo>
                    <a:pt x="40" y="14"/>
                    <a:pt x="41" y="13"/>
                    <a:pt x="42" y="12"/>
                  </a:cubicBezTo>
                  <a:cubicBezTo>
                    <a:pt x="44" y="9"/>
                    <a:pt x="49" y="6"/>
                    <a:pt x="45" y="3"/>
                  </a:cubicBezTo>
                  <a:cubicBezTo>
                    <a:pt x="42" y="0"/>
                    <a:pt x="37" y="0"/>
                    <a:pt x="32" y="1"/>
                  </a:cubicBezTo>
                  <a:cubicBezTo>
                    <a:pt x="26" y="2"/>
                    <a:pt x="21" y="4"/>
                    <a:pt x="14" y="3"/>
                  </a:cubicBezTo>
                  <a:cubicBezTo>
                    <a:pt x="10" y="3"/>
                    <a:pt x="6" y="1"/>
                    <a:pt x="1" y="4"/>
                  </a:cubicBezTo>
                  <a:cubicBezTo>
                    <a:pt x="1" y="4"/>
                    <a:pt x="1" y="4"/>
                    <a:pt x="0" y="5"/>
                  </a:cubicBezTo>
                  <a:cubicBezTo>
                    <a:pt x="0" y="5"/>
                    <a:pt x="1" y="6"/>
                    <a:pt x="1" y="6"/>
                  </a:cubicBezTo>
                  <a:cubicBezTo>
                    <a:pt x="2" y="7"/>
                    <a:pt x="2" y="7"/>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4" name="Freeform 14">
              <a:extLst>
                <a:ext uri="{FF2B5EF4-FFF2-40B4-BE49-F238E27FC236}">
                  <a16:creationId xmlns:a16="http://schemas.microsoft.com/office/drawing/2014/main" id="{A4F75E98-A24C-4C57-B9D7-FA8FE74642B6}"/>
                </a:ext>
              </a:extLst>
            </p:cNvPr>
            <p:cNvSpPr>
              <a:spLocks/>
            </p:cNvSpPr>
            <p:nvPr/>
          </p:nvSpPr>
          <p:spPr bwMode="auto">
            <a:xfrm>
              <a:off x="4157663" y="4451350"/>
              <a:ext cx="0" cy="1587"/>
            </a:xfrm>
            <a:custGeom>
              <a:avLst/>
              <a:gdLst>
                <a:gd name="T0" fmla="*/ 1 h 1"/>
                <a:gd name="T1" fmla="*/ 0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0"/>
                  </a:cubicBez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5" name="Freeform 15">
              <a:extLst>
                <a:ext uri="{FF2B5EF4-FFF2-40B4-BE49-F238E27FC236}">
                  <a16:creationId xmlns:a16="http://schemas.microsoft.com/office/drawing/2014/main" id="{12B3DAAD-E364-4ABE-9D66-399A4696A849}"/>
                </a:ext>
              </a:extLst>
            </p:cNvPr>
            <p:cNvSpPr>
              <a:spLocks/>
            </p:cNvSpPr>
            <p:nvPr/>
          </p:nvSpPr>
          <p:spPr bwMode="auto">
            <a:xfrm>
              <a:off x="4148138" y="4452938"/>
              <a:ext cx="34925" cy="50800"/>
            </a:xfrm>
            <a:custGeom>
              <a:avLst/>
              <a:gdLst>
                <a:gd name="T0" fmla="*/ 9 w 18"/>
                <a:gd name="T1" fmla="*/ 24 h 25"/>
                <a:gd name="T2" fmla="*/ 17 w 18"/>
                <a:gd name="T3" fmla="*/ 14 h 25"/>
                <a:gd name="T4" fmla="*/ 15 w 18"/>
                <a:gd name="T5" fmla="*/ 8 h 25"/>
                <a:gd name="T6" fmla="*/ 5 w 18"/>
                <a:gd name="T7" fmla="*/ 0 h 25"/>
                <a:gd name="T8" fmla="*/ 0 w 18"/>
                <a:gd name="T9" fmla="*/ 15 h 25"/>
                <a:gd name="T10" fmla="*/ 9 w 18"/>
                <a:gd name="T11" fmla="*/ 24 h 25"/>
              </a:gdLst>
              <a:ahLst/>
              <a:cxnLst>
                <a:cxn ang="0">
                  <a:pos x="T0" y="T1"/>
                </a:cxn>
                <a:cxn ang="0">
                  <a:pos x="T2" y="T3"/>
                </a:cxn>
                <a:cxn ang="0">
                  <a:pos x="T4" y="T5"/>
                </a:cxn>
                <a:cxn ang="0">
                  <a:pos x="T6" y="T7"/>
                </a:cxn>
                <a:cxn ang="0">
                  <a:pos x="T8" y="T9"/>
                </a:cxn>
                <a:cxn ang="0">
                  <a:pos x="T10" y="T11"/>
                </a:cxn>
              </a:cxnLst>
              <a:rect l="0" t="0" r="r" b="b"/>
              <a:pathLst>
                <a:path w="18" h="25">
                  <a:moveTo>
                    <a:pt x="9" y="24"/>
                  </a:moveTo>
                  <a:cubicBezTo>
                    <a:pt x="12" y="23"/>
                    <a:pt x="18" y="17"/>
                    <a:pt x="17" y="14"/>
                  </a:cubicBezTo>
                  <a:cubicBezTo>
                    <a:pt x="17" y="12"/>
                    <a:pt x="17" y="9"/>
                    <a:pt x="15" y="8"/>
                  </a:cubicBezTo>
                  <a:cubicBezTo>
                    <a:pt x="12" y="5"/>
                    <a:pt x="9" y="3"/>
                    <a:pt x="5" y="0"/>
                  </a:cubicBezTo>
                  <a:cubicBezTo>
                    <a:pt x="2" y="4"/>
                    <a:pt x="0" y="9"/>
                    <a:pt x="0" y="15"/>
                  </a:cubicBezTo>
                  <a:cubicBezTo>
                    <a:pt x="1" y="21"/>
                    <a:pt x="5" y="25"/>
                    <a:pt x="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6" name="Freeform 16">
              <a:extLst>
                <a:ext uri="{FF2B5EF4-FFF2-40B4-BE49-F238E27FC236}">
                  <a16:creationId xmlns:a16="http://schemas.microsoft.com/office/drawing/2014/main" id="{F043EEB6-C2CB-4DCA-BFAC-427C6F6D0794}"/>
                </a:ext>
              </a:extLst>
            </p:cNvPr>
            <p:cNvSpPr>
              <a:spLocks/>
            </p:cNvSpPr>
            <p:nvPr/>
          </p:nvSpPr>
          <p:spPr bwMode="auto">
            <a:xfrm>
              <a:off x="2033588" y="4495800"/>
              <a:ext cx="47625" cy="28575"/>
            </a:xfrm>
            <a:custGeom>
              <a:avLst/>
              <a:gdLst>
                <a:gd name="T0" fmla="*/ 15 w 24"/>
                <a:gd name="T1" fmla="*/ 1 h 15"/>
                <a:gd name="T2" fmla="*/ 0 w 24"/>
                <a:gd name="T3" fmla="*/ 9 h 15"/>
                <a:gd name="T4" fmla="*/ 14 w 24"/>
                <a:gd name="T5" fmla="*/ 15 h 15"/>
                <a:gd name="T6" fmla="*/ 24 w 24"/>
                <a:gd name="T7" fmla="*/ 8 h 15"/>
                <a:gd name="T8" fmla="*/ 15 w 24"/>
                <a:gd name="T9" fmla="*/ 1 h 15"/>
              </a:gdLst>
              <a:ahLst/>
              <a:cxnLst>
                <a:cxn ang="0">
                  <a:pos x="T0" y="T1"/>
                </a:cxn>
                <a:cxn ang="0">
                  <a:pos x="T2" y="T3"/>
                </a:cxn>
                <a:cxn ang="0">
                  <a:pos x="T4" y="T5"/>
                </a:cxn>
                <a:cxn ang="0">
                  <a:pos x="T6" y="T7"/>
                </a:cxn>
                <a:cxn ang="0">
                  <a:pos x="T8" y="T9"/>
                </a:cxn>
              </a:cxnLst>
              <a:rect l="0" t="0" r="r" b="b"/>
              <a:pathLst>
                <a:path w="24" h="15">
                  <a:moveTo>
                    <a:pt x="15" y="1"/>
                  </a:moveTo>
                  <a:cubicBezTo>
                    <a:pt x="7" y="1"/>
                    <a:pt x="1" y="4"/>
                    <a:pt x="0" y="9"/>
                  </a:cubicBezTo>
                  <a:cubicBezTo>
                    <a:pt x="0" y="12"/>
                    <a:pt x="6" y="15"/>
                    <a:pt x="14" y="15"/>
                  </a:cubicBezTo>
                  <a:cubicBezTo>
                    <a:pt x="19" y="15"/>
                    <a:pt x="23" y="12"/>
                    <a:pt x="24" y="8"/>
                  </a:cubicBezTo>
                  <a:cubicBezTo>
                    <a:pt x="24" y="3"/>
                    <a:pt x="20"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7" name="Freeform 17">
              <a:extLst>
                <a:ext uri="{FF2B5EF4-FFF2-40B4-BE49-F238E27FC236}">
                  <a16:creationId xmlns:a16="http://schemas.microsoft.com/office/drawing/2014/main" id="{31572983-739A-4C51-88D0-D2765CCA2116}"/>
                </a:ext>
              </a:extLst>
            </p:cNvPr>
            <p:cNvSpPr>
              <a:spLocks/>
            </p:cNvSpPr>
            <p:nvPr/>
          </p:nvSpPr>
          <p:spPr bwMode="auto">
            <a:xfrm>
              <a:off x="3763963" y="4464050"/>
              <a:ext cx="31750" cy="39687"/>
            </a:xfrm>
            <a:custGeom>
              <a:avLst/>
              <a:gdLst>
                <a:gd name="T0" fmla="*/ 6 w 16"/>
                <a:gd name="T1" fmla="*/ 0 h 20"/>
                <a:gd name="T2" fmla="*/ 2 w 16"/>
                <a:gd name="T3" fmla="*/ 3 h 20"/>
                <a:gd name="T4" fmla="*/ 1 w 16"/>
                <a:gd name="T5" fmla="*/ 7 h 20"/>
                <a:gd name="T6" fmla="*/ 5 w 16"/>
                <a:gd name="T7" fmla="*/ 19 h 20"/>
                <a:gd name="T8" fmla="*/ 9 w 16"/>
                <a:gd name="T9" fmla="*/ 19 h 20"/>
                <a:gd name="T10" fmla="*/ 14 w 16"/>
                <a:gd name="T11" fmla="*/ 17 h 20"/>
                <a:gd name="T12" fmla="*/ 10 w 16"/>
                <a:gd name="T13" fmla="*/ 1 h 20"/>
                <a:gd name="T14" fmla="*/ 6 w 1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0">
                  <a:moveTo>
                    <a:pt x="6" y="0"/>
                  </a:moveTo>
                  <a:cubicBezTo>
                    <a:pt x="5" y="1"/>
                    <a:pt x="2" y="2"/>
                    <a:pt x="2" y="3"/>
                  </a:cubicBezTo>
                  <a:cubicBezTo>
                    <a:pt x="1" y="5"/>
                    <a:pt x="1" y="7"/>
                    <a:pt x="1" y="7"/>
                  </a:cubicBezTo>
                  <a:cubicBezTo>
                    <a:pt x="0" y="12"/>
                    <a:pt x="0" y="16"/>
                    <a:pt x="5" y="19"/>
                  </a:cubicBezTo>
                  <a:cubicBezTo>
                    <a:pt x="6" y="19"/>
                    <a:pt x="8" y="20"/>
                    <a:pt x="9" y="19"/>
                  </a:cubicBezTo>
                  <a:cubicBezTo>
                    <a:pt x="11" y="19"/>
                    <a:pt x="14" y="18"/>
                    <a:pt x="14" y="17"/>
                  </a:cubicBezTo>
                  <a:cubicBezTo>
                    <a:pt x="16" y="11"/>
                    <a:pt x="15" y="6"/>
                    <a:pt x="10" y="1"/>
                  </a:cubicBezTo>
                  <a:cubicBezTo>
                    <a:pt x="10"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8" name="Freeform 18">
              <a:extLst>
                <a:ext uri="{FF2B5EF4-FFF2-40B4-BE49-F238E27FC236}">
                  <a16:creationId xmlns:a16="http://schemas.microsoft.com/office/drawing/2014/main" id="{CD4E698D-5CB4-47BC-9D88-7A36D3B60259}"/>
                </a:ext>
              </a:extLst>
            </p:cNvPr>
            <p:cNvSpPr>
              <a:spLocks/>
            </p:cNvSpPr>
            <p:nvPr/>
          </p:nvSpPr>
          <p:spPr bwMode="auto">
            <a:xfrm>
              <a:off x="3494088" y="4416425"/>
              <a:ext cx="30163" cy="44450"/>
            </a:xfrm>
            <a:custGeom>
              <a:avLst/>
              <a:gdLst>
                <a:gd name="T0" fmla="*/ 6 w 15"/>
                <a:gd name="T1" fmla="*/ 1 h 23"/>
                <a:gd name="T2" fmla="*/ 0 w 15"/>
                <a:gd name="T3" fmla="*/ 6 h 23"/>
                <a:gd name="T4" fmla="*/ 1 w 15"/>
                <a:gd name="T5" fmla="*/ 23 h 23"/>
                <a:gd name="T6" fmla="*/ 14 w 15"/>
                <a:gd name="T7" fmla="*/ 12 h 23"/>
                <a:gd name="T8" fmla="*/ 15 w 15"/>
                <a:gd name="T9" fmla="*/ 6 h 23"/>
                <a:gd name="T10" fmla="*/ 6 w 15"/>
                <a:gd name="T11" fmla="*/ 1 h 23"/>
              </a:gdLst>
              <a:ahLst/>
              <a:cxnLst>
                <a:cxn ang="0">
                  <a:pos x="T0" y="T1"/>
                </a:cxn>
                <a:cxn ang="0">
                  <a:pos x="T2" y="T3"/>
                </a:cxn>
                <a:cxn ang="0">
                  <a:pos x="T4" y="T5"/>
                </a:cxn>
                <a:cxn ang="0">
                  <a:pos x="T6" y="T7"/>
                </a:cxn>
                <a:cxn ang="0">
                  <a:pos x="T8" y="T9"/>
                </a:cxn>
                <a:cxn ang="0">
                  <a:pos x="T10" y="T11"/>
                </a:cxn>
              </a:cxnLst>
              <a:rect l="0" t="0" r="r" b="b"/>
              <a:pathLst>
                <a:path w="15" h="23">
                  <a:moveTo>
                    <a:pt x="6" y="1"/>
                  </a:moveTo>
                  <a:cubicBezTo>
                    <a:pt x="2" y="1"/>
                    <a:pt x="0" y="4"/>
                    <a:pt x="0" y="6"/>
                  </a:cubicBezTo>
                  <a:cubicBezTo>
                    <a:pt x="0" y="11"/>
                    <a:pt x="1" y="16"/>
                    <a:pt x="1" y="23"/>
                  </a:cubicBezTo>
                  <a:cubicBezTo>
                    <a:pt x="9" y="19"/>
                    <a:pt x="11" y="15"/>
                    <a:pt x="14" y="12"/>
                  </a:cubicBezTo>
                  <a:cubicBezTo>
                    <a:pt x="15" y="10"/>
                    <a:pt x="15" y="8"/>
                    <a:pt x="15" y="6"/>
                  </a:cubicBezTo>
                  <a:cubicBezTo>
                    <a:pt x="15" y="3"/>
                    <a:pt x="10" y="0"/>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79" name="Freeform 19">
              <a:extLst>
                <a:ext uri="{FF2B5EF4-FFF2-40B4-BE49-F238E27FC236}">
                  <a16:creationId xmlns:a16="http://schemas.microsoft.com/office/drawing/2014/main" id="{00077AF7-DBBA-4D3D-B17A-A2B585B5D63F}"/>
                </a:ext>
              </a:extLst>
            </p:cNvPr>
            <p:cNvSpPr>
              <a:spLocks/>
            </p:cNvSpPr>
            <p:nvPr/>
          </p:nvSpPr>
          <p:spPr bwMode="auto">
            <a:xfrm>
              <a:off x="4986338" y="3816350"/>
              <a:ext cx="65088" cy="20637"/>
            </a:xfrm>
            <a:custGeom>
              <a:avLst/>
              <a:gdLst>
                <a:gd name="T0" fmla="*/ 28 w 33"/>
                <a:gd name="T1" fmla="*/ 11 h 11"/>
                <a:gd name="T2" fmla="*/ 33 w 33"/>
                <a:gd name="T3" fmla="*/ 8 h 11"/>
                <a:gd name="T4" fmla="*/ 30 w 33"/>
                <a:gd name="T5" fmla="*/ 4 h 11"/>
                <a:gd name="T6" fmla="*/ 6 w 33"/>
                <a:gd name="T7" fmla="*/ 0 h 11"/>
                <a:gd name="T8" fmla="*/ 1 w 33"/>
                <a:gd name="T9" fmla="*/ 1 h 11"/>
                <a:gd name="T10" fmla="*/ 0 w 33"/>
                <a:gd name="T11" fmla="*/ 3 h 11"/>
                <a:gd name="T12" fmla="*/ 1 w 33"/>
                <a:gd name="T13" fmla="*/ 5 h 11"/>
                <a:gd name="T14" fmla="*/ 28 w 3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
                  <a:moveTo>
                    <a:pt x="28" y="11"/>
                  </a:moveTo>
                  <a:cubicBezTo>
                    <a:pt x="30" y="11"/>
                    <a:pt x="32" y="10"/>
                    <a:pt x="33" y="8"/>
                  </a:cubicBezTo>
                  <a:cubicBezTo>
                    <a:pt x="33" y="7"/>
                    <a:pt x="33" y="5"/>
                    <a:pt x="30" y="4"/>
                  </a:cubicBezTo>
                  <a:cubicBezTo>
                    <a:pt x="23" y="1"/>
                    <a:pt x="15" y="1"/>
                    <a:pt x="6" y="0"/>
                  </a:cubicBezTo>
                  <a:cubicBezTo>
                    <a:pt x="5" y="1"/>
                    <a:pt x="3" y="1"/>
                    <a:pt x="1" y="1"/>
                  </a:cubicBezTo>
                  <a:cubicBezTo>
                    <a:pt x="0" y="2"/>
                    <a:pt x="0" y="2"/>
                    <a:pt x="0" y="3"/>
                  </a:cubicBezTo>
                  <a:cubicBezTo>
                    <a:pt x="0" y="4"/>
                    <a:pt x="0" y="5"/>
                    <a:pt x="1" y="5"/>
                  </a:cubicBezTo>
                  <a:cubicBezTo>
                    <a:pt x="10" y="7"/>
                    <a:pt x="19" y="8"/>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1" name="Freeform 20">
              <a:extLst>
                <a:ext uri="{FF2B5EF4-FFF2-40B4-BE49-F238E27FC236}">
                  <a16:creationId xmlns:a16="http://schemas.microsoft.com/office/drawing/2014/main" id="{55EFB399-EC3D-45B4-97C5-B9056D97F32F}"/>
                </a:ext>
              </a:extLst>
            </p:cNvPr>
            <p:cNvSpPr>
              <a:spLocks/>
            </p:cNvSpPr>
            <p:nvPr/>
          </p:nvSpPr>
          <p:spPr bwMode="auto">
            <a:xfrm>
              <a:off x="5695950" y="3811588"/>
              <a:ext cx="42863" cy="28575"/>
            </a:xfrm>
            <a:custGeom>
              <a:avLst/>
              <a:gdLst>
                <a:gd name="T0" fmla="*/ 16 w 22"/>
                <a:gd name="T1" fmla="*/ 14 h 14"/>
                <a:gd name="T2" fmla="*/ 20 w 22"/>
                <a:gd name="T3" fmla="*/ 12 h 14"/>
                <a:gd name="T4" fmla="*/ 15 w 22"/>
                <a:gd name="T5" fmla="*/ 3 h 14"/>
                <a:gd name="T6" fmla="*/ 2 w 22"/>
                <a:gd name="T7" fmla="*/ 3 h 14"/>
                <a:gd name="T8" fmla="*/ 0 w 22"/>
                <a:gd name="T9" fmla="*/ 7 h 14"/>
                <a:gd name="T10" fmla="*/ 16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6" y="14"/>
                  </a:moveTo>
                  <a:cubicBezTo>
                    <a:pt x="18" y="13"/>
                    <a:pt x="19" y="13"/>
                    <a:pt x="20" y="12"/>
                  </a:cubicBezTo>
                  <a:cubicBezTo>
                    <a:pt x="22" y="9"/>
                    <a:pt x="20" y="5"/>
                    <a:pt x="15" y="3"/>
                  </a:cubicBezTo>
                  <a:cubicBezTo>
                    <a:pt x="11" y="1"/>
                    <a:pt x="6" y="0"/>
                    <a:pt x="2" y="3"/>
                  </a:cubicBezTo>
                  <a:cubicBezTo>
                    <a:pt x="1" y="4"/>
                    <a:pt x="0" y="6"/>
                    <a:pt x="0" y="7"/>
                  </a:cubicBezTo>
                  <a:cubicBezTo>
                    <a:pt x="3" y="11"/>
                    <a:pt x="9" y="13"/>
                    <a:pt x="1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2" name="Freeform 21">
              <a:extLst>
                <a:ext uri="{FF2B5EF4-FFF2-40B4-BE49-F238E27FC236}">
                  <a16:creationId xmlns:a16="http://schemas.microsoft.com/office/drawing/2014/main" id="{24912369-4FFF-404E-B28E-361F92A6FF3B}"/>
                </a:ext>
              </a:extLst>
            </p:cNvPr>
            <p:cNvSpPr>
              <a:spLocks/>
            </p:cNvSpPr>
            <p:nvPr/>
          </p:nvSpPr>
          <p:spPr bwMode="auto">
            <a:xfrm>
              <a:off x="4916488" y="3786188"/>
              <a:ext cx="58738" cy="17462"/>
            </a:xfrm>
            <a:custGeom>
              <a:avLst/>
              <a:gdLst>
                <a:gd name="T0" fmla="*/ 27 w 30"/>
                <a:gd name="T1" fmla="*/ 8 h 9"/>
                <a:gd name="T2" fmla="*/ 30 w 30"/>
                <a:gd name="T3" fmla="*/ 5 h 9"/>
                <a:gd name="T4" fmla="*/ 28 w 30"/>
                <a:gd name="T5" fmla="*/ 3 h 9"/>
                <a:gd name="T6" fmla="*/ 10 w 30"/>
                <a:gd name="T7" fmla="*/ 0 h 9"/>
                <a:gd name="T8" fmla="*/ 1 w 30"/>
                <a:gd name="T9" fmla="*/ 1 h 9"/>
                <a:gd name="T10" fmla="*/ 3 w 30"/>
                <a:gd name="T11" fmla="*/ 5 h 9"/>
                <a:gd name="T12" fmla="*/ 27 w 30"/>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0" h="9">
                  <a:moveTo>
                    <a:pt x="27" y="8"/>
                  </a:moveTo>
                  <a:cubicBezTo>
                    <a:pt x="28" y="7"/>
                    <a:pt x="29" y="6"/>
                    <a:pt x="30" y="5"/>
                  </a:cubicBezTo>
                  <a:cubicBezTo>
                    <a:pt x="30" y="5"/>
                    <a:pt x="29" y="3"/>
                    <a:pt x="28" y="3"/>
                  </a:cubicBezTo>
                  <a:cubicBezTo>
                    <a:pt x="21" y="2"/>
                    <a:pt x="14" y="0"/>
                    <a:pt x="10" y="0"/>
                  </a:cubicBezTo>
                  <a:cubicBezTo>
                    <a:pt x="4" y="0"/>
                    <a:pt x="2" y="0"/>
                    <a:pt x="1" y="1"/>
                  </a:cubicBezTo>
                  <a:cubicBezTo>
                    <a:pt x="0" y="3"/>
                    <a:pt x="1" y="4"/>
                    <a:pt x="3" y="5"/>
                  </a:cubicBezTo>
                  <a:cubicBezTo>
                    <a:pt x="11" y="8"/>
                    <a:pt x="19" y="9"/>
                    <a:pt x="2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4" name="Freeform 22">
              <a:extLst>
                <a:ext uri="{FF2B5EF4-FFF2-40B4-BE49-F238E27FC236}">
                  <a16:creationId xmlns:a16="http://schemas.microsoft.com/office/drawing/2014/main" id="{E7888563-84CA-4330-9EDB-054C6AD63EA4}"/>
                </a:ext>
              </a:extLst>
            </p:cNvPr>
            <p:cNvSpPr>
              <a:spLocks/>
            </p:cNvSpPr>
            <p:nvPr/>
          </p:nvSpPr>
          <p:spPr bwMode="auto">
            <a:xfrm>
              <a:off x="4867275" y="3811588"/>
              <a:ext cx="41275" cy="23812"/>
            </a:xfrm>
            <a:custGeom>
              <a:avLst/>
              <a:gdLst>
                <a:gd name="T0" fmla="*/ 2 w 21"/>
                <a:gd name="T1" fmla="*/ 10 h 12"/>
                <a:gd name="T2" fmla="*/ 4 w 21"/>
                <a:gd name="T3" fmla="*/ 12 h 12"/>
                <a:gd name="T4" fmla="*/ 21 w 21"/>
                <a:gd name="T5" fmla="*/ 8 h 12"/>
                <a:gd name="T6" fmla="*/ 21 w 21"/>
                <a:gd name="T7" fmla="*/ 5 h 12"/>
                <a:gd name="T8" fmla="*/ 3 w 21"/>
                <a:gd name="T9" fmla="*/ 4 h 12"/>
                <a:gd name="T10" fmla="*/ 2 w 21"/>
                <a:gd name="T11" fmla="*/ 10 h 12"/>
              </a:gdLst>
              <a:ahLst/>
              <a:cxnLst>
                <a:cxn ang="0">
                  <a:pos x="T0" y="T1"/>
                </a:cxn>
                <a:cxn ang="0">
                  <a:pos x="T2" y="T3"/>
                </a:cxn>
                <a:cxn ang="0">
                  <a:pos x="T4" y="T5"/>
                </a:cxn>
                <a:cxn ang="0">
                  <a:pos x="T6" y="T7"/>
                </a:cxn>
                <a:cxn ang="0">
                  <a:pos x="T8" y="T9"/>
                </a:cxn>
                <a:cxn ang="0">
                  <a:pos x="T10" y="T11"/>
                </a:cxn>
              </a:cxnLst>
              <a:rect l="0" t="0" r="r" b="b"/>
              <a:pathLst>
                <a:path w="21" h="12">
                  <a:moveTo>
                    <a:pt x="2" y="10"/>
                  </a:moveTo>
                  <a:cubicBezTo>
                    <a:pt x="2" y="10"/>
                    <a:pt x="3" y="11"/>
                    <a:pt x="4" y="12"/>
                  </a:cubicBezTo>
                  <a:cubicBezTo>
                    <a:pt x="10" y="12"/>
                    <a:pt x="16" y="11"/>
                    <a:pt x="21" y="8"/>
                  </a:cubicBezTo>
                  <a:cubicBezTo>
                    <a:pt x="21" y="7"/>
                    <a:pt x="21" y="6"/>
                    <a:pt x="21" y="5"/>
                  </a:cubicBezTo>
                  <a:cubicBezTo>
                    <a:pt x="17" y="1"/>
                    <a:pt x="8" y="0"/>
                    <a:pt x="3" y="4"/>
                  </a:cubicBezTo>
                  <a:cubicBezTo>
                    <a:pt x="0" y="5"/>
                    <a:pt x="0" y="8"/>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5" name="Freeform 23">
              <a:extLst>
                <a:ext uri="{FF2B5EF4-FFF2-40B4-BE49-F238E27FC236}">
                  <a16:creationId xmlns:a16="http://schemas.microsoft.com/office/drawing/2014/main" id="{62196737-AD0A-4349-A97D-689DB4E004DE}"/>
                </a:ext>
              </a:extLst>
            </p:cNvPr>
            <p:cNvSpPr>
              <a:spLocks/>
            </p:cNvSpPr>
            <p:nvPr/>
          </p:nvSpPr>
          <p:spPr bwMode="auto">
            <a:xfrm>
              <a:off x="1447800" y="3663950"/>
              <a:ext cx="57150" cy="17462"/>
            </a:xfrm>
            <a:custGeom>
              <a:avLst/>
              <a:gdLst>
                <a:gd name="T0" fmla="*/ 27 w 29"/>
                <a:gd name="T1" fmla="*/ 4 h 9"/>
                <a:gd name="T2" fmla="*/ 29 w 29"/>
                <a:gd name="T3" fmla="*/ 2 h 9"/>
                <a:gd name="T4" fmla="*/ 27 w 29"/>
                <a:gd name="T5" fmla="*/ 0 h 9"/>
                <a:gd name="T6" fmla="*/ 9 w 29"/>
                <a:gd name="T7" fmla="*/ 0 h 9"/>
                <a:gd name="T8" fmla="*/ 0 w 29"/>
                <a:gd name="T9" fmla="*/ 9 h 9"/>
                <a:gd name="T10" fmla="*/ 16 w 29"/>
                <a:gd name="T11" fmla="*/ 5 h 9"/>
                <a:gd name="T12" fmla="*/ 27 w 29"/>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9" h="9">
                  <a:moveTo>
                    <a:pt x="27" y="4"/>
                  </a:moveTo>
                  <a:cubicBezTo>
                    <a:pt x="28" y="4"/>
                    <a:pt x="29" y="3"/>
                    <a:pt x="29" y="2"/>
                  </a:cubicBezTo>
                  <a:cubicBezTo>
                    <a:pt x="29" y="1"/>
                    <a:pt x="28" y="0"/>
                    <a:pt x="27" y="0"/>
                  </a:cubicBezTo>
                  <a:cubicBezTo>
                    <a:pt x="21" y="0"/>
                    <a:pt x="15" y="0"/>
                    <a:pt x="9" y="0"/>
                  </a:cubicBezTo>
                  <a:cubicBezTo>
                    <a:pt x="2" y="1"/>
                    <a:pt x="0" y="5"/>
                    <a:pt x="0" y="9"/>
                  </a:cubicBezTo>
                  <a:cubicBezTo>
                    <a:pt x="5" y="7"/>
                    <a:pt x="10" y="6"/>
                    <a:pt x="16" y="5"/>
                  </a:cubicBezTo>
                  <a:cubicBezTo>
                    <a:pt x="20" y="5"/>
                    <a:pt x="23" y="5"/>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6" name="Freeform 24">
              <a:extLst>
                <a:ext uri="{FF2B5EF4-FFF2-40B4-BE49-F238E27FC236}">
                  <a16:creationId xmlns:a16="http://schemas.microsoft.com/office/drawing/2014/main" id="{EB39CE11-2204-4F1F-8BD9-6E2A84F537A7}"/>
                </a:ext>
              </a:extLst>
            </p:cNvPr>
            <p:cNvSpPr>
              <a:spLocks/>
            </p:cNvSpPr>
            <p:nvPr/>
          </p:nvSpPr>
          <p:spPr bwMode="auto">
            <a:xfrm>
              <a:off x="4424363" y="4475163"/>
              <a:ext cx="22225" cy="41275"/>
            </a:xfrm>
            <a:custGeom>
              <a:avLst/>
              <a:gdLst>
                <a:gd name="T0" fmla="*/ 3 w 12"/>
                <a:gd name="T1" fmla="*/ 0 h 21"/>
                <a:gd name="T2" fmla="*/ 1 w 12"/>
                <a:gd name="T3" fmla="*/ 2 h 21"/>
                <a:gd name="T4" fmla="*/ 1 w 12"/>
                <a:gd name="T5" fmla="*/ 21 h 21"/>
                <a:gd name="T6" fmla="*/ 6 w 12"/>
                <a:gd name="T7" fmla="*/ 2 h 21"/>
                <a:gd name="T8" fmla="*/ 3 w 12"/>
                <a:gd name="T9" fmla="*/ 0 h 21"/>
              </a:gdLst>
              <a:ahLst/>
              <a:cxnLst>
                <a:cxn ang="0">
                  <a:pos x="T0" y="T1"/>
                </a:cxn>
                <a:cxn ang="0">
                  <a:pos x="T2" y="T3"/>
                </a:cxn>
                <a:cxn ang="0">
                  <a:pos x="T4" y="T5"/>
                </a:cxn>
                <a:cxn ang="0">
                  <a:pos x="T6" y="T7"/>
                </a:cxn>
                <a:cxn ang="0">
                  <a:pos x="T8" y="T9"/>
                </a:cxn>
              </a:cxnLst>
              <a:rect l="0" t="0" r="r" b="b"/>
              <a:pathLst>
                <a:path w="12" h="21">
                  <a:moveTo>
                    <a:pt x="3" y="0"/>
                  </a:moveTo>
                  <a:cubicBezTo>
                    <a:pt x="3" y="0"/>
                    <a:pt x="1" y="1"/>
                    <a:pt x="1" y="2"/>
                  </a:cubicBezTo>
                  <a:cubicBezTo>
                    <a:pt x="0" y="7"/>
                    <a:pt x="1" y="13"/>
                    <a:pt x="1" y="21"/>
                  </a:cubicBezTo>
                  <a:cubicBezTo>
                    <a:pt x="9" y="13"/>
                    <a:pt x="12" y="8"/>
                    <a:pt x="6" y="2"/>
                  </a:cubicBezTo>
                  <a:cubicBezTo>
                    <a:pt x="6" y="1"/>
                    <a:pt x="5"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7" name="Freeform 25">
              <a:extLst>
                <a:ext uri="{FF2B5EF4-FFF2-40B4-BE49-F238E27FC236}">
                  <a16:creationId xmlns:a16="http://schemas.microsoft.com/office/drawing/2014/main" id="{B5428AE6-4D92-42CD-BF49-034C4FC594A7}"/>
                </a:ext>
              </a:extLst>
            </p:cNvPr>
            <p:cNvSpPr>
              <a:spLocks/>
            </p:cNvSpPr>
            <p:nvPr/>
          </p:nvSpPr>
          <p:spPr bwMode="auto">
            <a:xfrm>
              <a:off x="5724525" y="3867150"/>
              <a:ext cx="28575" cy="25400"/>
            </a:xfrm>
            <a:custGeom>
              <a:avLst/>
              <a:gdLst>
                <a:gd name="T0" fmla="*/ 4 w 14"/>
                <a:gd name="T1" fmla="*/ 13 h 13"/>
                <a:gd name="T2" fmla="*/ 8 w 14"/>
                <a:gd name="T3" fmla="*/ 12 h 13"/>
                <a:gd name="T4" fmla="*/ 13 w 14"/>
                <a:gd name="T5" fmla="*/ 2 h 13"/>
                <a:gd name="T6" fmla="*/ 11 w 14"/>
                <a:gd name="T7" fmla="*/ 0 h 13"/>
                <a:gd name="T8" fmla="*/ 7 w 14"/>
                <a:gd name="T9" fmla="*/ 1 h 13"/>
                <a:gd name="T10" fmla="*/ 1 w 14"/>
                <a:gd name="T11" fmla="*/ 12 h 13"/>
                <a:gd name="T12" fmla="*/ 4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4" y="13"/>
                  </a:moveTo>
                  <a:cubicBezTo>
                    <a:pt x="6" y="13"/>
                    <a:pt x="7" y="13"/>
                    <a:pt x="8" y="12"/>
                  </a:cubicBezTo>
                  <a:cubicBezTo>
                    <a:pt x="12" y="9"/>
                    <a:pt x="14" y="6"/>
                    <a:pt x="13" y="2"/>
                  </a:cubicBezTo>
                  <a:cubicBezTo>
                    <a:pt x="13" y="2"/>
                    <a:pt x="12" y="1"/>
                    <a:pt x="11" y="0"/>
                  </a:cubicBezTo>
                  <a:cubicBezTo>
                    <a:pt x="10" y="0"/>
                    <a:pt x="7" y="0"/>
                    <a:pt x="7" y="1"/>
                  </a:cubicBezTo>
                  <a:cubicBezTo>
                    <a:pt x="2" y="4"/>
                    <a:pt x="0" y="8"/>
                    <a:pt x="1" y="12"/>
                  </a:cubicBezTo>
                  <a:cubicBezTo>
                    <a:pt x="1" y="12"/>
                    <a:pt x="3" y="13"/>
                    <a:pt x="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8" name="Freeform 26">
              <a:extLst>
                <a:ext uri="{FF2B5EF4-FFF2-40B4-BE49-F238E27FC236}">
                  <a16:creationId xmlns:a16="http://schemas.microsoft.com/office/drawing/2014/main" id="{75D03911-817B-4606-B7EA-AA52A737A7A4}"/>
                </a:ext>
              </a:extLst>
            </p:cNvPr>
            <p:cNvSpPr>
              <a:spLocks/>
            </p:cNvSpPr>
            <p:nvPr/>
          </p:nvSpPr>
          <p:spPr bwMode="auto">
            <a:xfrm>
              <a:off x="3975100" y="4506913"/>
              <a:ext cx="25400" cy="25400"/>
            </a:xfrm>
            <a:custGeom>
              <a:avLst/>
              <a:gdLst>
                <a:gd name="T0" fmla="*/ 1 w 13"/>
                <a:gd name="T1" fmla="*/ 1 h 13"/>
                <a:gd name="T2" fmla="*/ 9 w 13"/>
                <a:gd name="T3" fmla="*/ 13 h 13"/>
                <a:gd name="T4" fmla="*/ 12 w 13"/>
                <a:gd name="T5" fmla="*/ 12 h 13"/>
                <a:gd name="T6" fmla="*/ 4 w 13"/>
                <a:gd name="T7" fmla="*/ 0 h 13"/>
                <a:gd name="T8" fmla="*/ 1 w 13"/>
                <a:gd name="T9" fmla="*/ 1 h 13"/>
              </a:gdLst>
              <a:ahLst/>
              <a:cxnLst>
                <a:cxn ang="0">
                  <a:pos x="T0" y="T1"/>
                </a:cxn>
                <a:cxn ang="0">
                  <a:pos x="T2" y="T3"/>
                </a:cxn>
                <a:cxn ang="0">
                  <a:pos x="T4" y="T5"/>
                </a:cxn>
                <a:cxn ang="0">
                  <a:pos x="T6" y="T7"/>
                </a:cxn>
                <a:cxn ang="0">
                  <a:pos x="T8" y="T9"/>
                </a:cxn>
              </a:cxnLst>
              <a:rect l="0" t="0" r="r" b="b"/>
              <a:pathLst>
                <a:path w="13" h="13">
                  <a:moveTo>
                    <a:pt x="1" y="1"/>
                  </a:moveTo>
                  <a:cubicBezTo>
                    <a:pt x="0" y="7"/>
                    <a:pt x="3" y="11"/>
                    <a:pt x="9" y="13"/>
                  </a:cubicBezTo>
                  <a:cubicBezTo>
                    <a:pt x="10" y="12"/>
                    <a:pt x="13" y="12"/>
                    <a:pt x="12" y="12"/>
                  </a:cubicBezTo>
                  <a:cubicBezTo>
                    <a:pt x="11" y="7"/>
                    <a:pt x="11" y="3"/>
                    <a:pt x="4" y="0"/>
                  </a:cubicBezTo>
                  <a:cubicBezTo>
                    <a:pt x="3"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89" name="Freeform 27">
              <a:extLst>
                <a:ext uri="{FF2B5EF4-FFF2-40B4-BE49-F238E27FC236}">
                  <a16:creationId xmlns:a16="http://schemas.microsoft.com/office/drawing/2014/main" id="{AF786844-9D0A-4607-B1AD-BA18C71C61C0}"/>
                </a:ext>
              </a:extLst>
            </p:cNvPr>
            <p:cNvSpPr>
              <a:spLocks/>
            </p:cNvSpPr>
            <p:nvPr/>
          </p:nvSpPr>
          <p:spPr bwMode="auto">
            <a:xfrm>
              <a:off x="5141913" y="3829050"/>
              <a:ext cx="36513" cy="15875"/>
            </a:xfrm>
            <a:custGeom>
              <a:avLst/>
              <a:gdLst>
                <a:gd name="T0" fmla="*/ 5 w 18"/>
                <a:gd name="T1" fmla="*/ 1 h 8"/>
                <a:gd name="T2" fmla="*/ 0 w 18"/>
                <a:gd name="T3" fmla="*/ 4 h 8"/>
                <a:gd name="T4" fmla="*/ 5 w 18"/>
                <a:gd name="T5" fmla="*/ 7 h 8"/>
                <a:gd name="T6" fmla="*/ 16 w 18"/>
                <a:gd name="T7" fmla="*/ 6 h 8"/>
                <a:gd name="T8" fmla="*/ 18 w 18"/>
                <a:gd name="T9" fmla="*/ 3 h 8"/>
                <a:gd name="T10" fmla="*/ 15 w 18"/>
                <a:gd name="T11" fmla="*/ 1 h 8"/>
                <a:gd name="T12" fmla="*/ 9 w 18"/>
                <a:gd name="T13" fmla="*/ 0 h 8"/>
                <a:gd name="T14" fmla="*/ 5 w 18"/>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5" y="1"/>
                  </a:moveTo>
                  <a:cubicBezTo>
                    <a:pt x="3" y="2"/>
                    <a:pt x="1" y="3"/>
                    <a:pt x="0" y="4"/>
                  </a:cubicBezTo>
                  <a:cubicBezTo>
                    <a:pt x="0" y="6"/>
                    <a:pt x="3" y="7"/>
                    <a:pt x="5" y="7"/>
                  </a:cubicBezTo>
                  <a:cubicBezTo>
                    <a:pt x="9" y="8"/>
                    <a:pt x="12" y="8"/>
                    <a:pt x="16" y="6"/>
                  </a:cubicBezTo>
                  <a:cubicBezTo>
                    <a:pt x="17" y="5"/>
                    <a:pt x="18" y="4"/>
                    <a:pt x="18" y="3"/>
                  </a:cubicBezTo>
                  <a:cubicBezTo>
                    <a:pt x="18" y="3"/>
                    <a:pt x="17" y="1"/>
                    <a:pt x="15" y="1"/>
                  </a:cubicBezTo>
                  <a:cubicBezTo>
                    <a:pt x="13" y="0"/>
                    <a:pt x="11" y="0"/>
                    <a:pt x="9" y="0"/>
                  </a:cubicBezTo>
                  <a:cubicBezTo>
                    <a:pt x="7" y="0"/>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0" name="Freeform 28">
              <a:extLst>
                <a:ext uri="{FF2B5EF4-FFF2-40B4-BE49-F238E27FC236}">
                  <a16:creationId xmlns:a16="http://schemas.microsoft.com/office/drawing/2014/main" id="{931F7ACD-C960-4732-9D5F-02AE3D761554}"/>
                </a:ext>
              </a:extLst>
            </p:cNvPr>
            <p:cNvSpPr>
              <a:spLocks/>
            </p:cNvSpPr>
            <p:nvPr/>
          </p:nvSpPr>
          <p:spPr bwMode="auto">
            <a:xfrm>
              <a:off x="5657850" y="3925888"/>
              <a:ext cx="41275" cy="20637"/>
            </a:xfrm>
            <a:custGeom>
              <a:avLst/>
              <a:gdLst>
                <a:gd name="T0" fmla="*/ 19 w 21"/>
                <a:gd name="T1" fmla="*/ 3 h 10"/>
                <a:gd name="T2" fmla="*/ 19 w 21"/>
                <a:gd name="T3" fmla="*/ 1 h 10"/>
                <a:gd name="T4" fmla="*/ 1 w 21"/>
                <a:gd name="T5" fmla="*/ 7 h 10"/>
                <a:gd name="T6" fmla="*/ 3 w 21"/>
                <a:gd name="T7" fmla="*/ 10 h 10"/>
                <a:gd name="T8" fmla="*/ 19 w 21"/>
                <a:gd name="T9" fmla="*/ 3 h 10"/>
              </a:gdLst>
              <a:ahLst/>
              <a:cxnLst>
                <a:cxn ang="0">
                  <a:pos x="T0" y="T1"/>
                </a:cxn>
                <a:cxn ang="0">
                  <a:pos x="T2" y="T3"/>
                </a:cxn>
                <a:cxn ang="0">
                  <a:pos x="T4" y="T5"/>
                </a:cxn>
                <a:cxn ang="0">
                  <a:pos x="T6" y="T7"/>
                </a:cxn>
                <a:cxn ang="0">
                  <a:pos x="T8" y="T9"/>
                </a:cxn>
              </a:cxnLst>
              <a:rect l="0" t="0" r="r" b="b"/>
              <a:pathLst>
                <a:path w="21" h="10">
                  <a:moveTo>
                    <a:pt x="19" y="3"/>
                  </a:moveTo>
                  <a:cubicBezTo>
                    <a:pt x="21" y="3"/>
                    <a:pt x="20" y="1"/>
                    <a:pt x="19" y="1"/>
                  </a:cubicBezTo>
                  <a:cubicBezTo>
                    <a:pt x="13" y="0"/>
                    <a:pt x="3" y="3"/>
                    <a:pt x="1" y="7"/>
                  </a:cubicBezTo>
                  <a:cubicBezTo>
                    <a:pt x="0" y="8"/>
                    <a:pt x="2" y="9"/>
                    <a:pt x="3" y="10"/>
                  </a:cubicBezTo>
                  <a:cubicBezTo>
                    <a:pt x="10" y="10"/>
                    <a:pt x="15" y="7"/>
                    <a:pt x="1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1" name="Freeform 29">
              <a:extLst>
                <a:ext uri="{FF2B5EF4-FFF2-40B4-BE49-F238E27FC236}">
                  <a16:creationId xmlns:a16="http://schemas.microsoft.com/office/drawing/2014/main" id="{2D209261-021A-44B8-8976-D0A30F8B1066}"/>
                </a:ext>
              </a:extLst>
            </p:cNvPr>
            <p:cNvSpPr>
              <a:spLocks/>
            </p:cNvSpPr>
            <p:nvPr/>
          </p:nvSpPr>
          <p:spPr bwMode="auto">
            <a:xfrm>
              <a:off x="3697288" y="3709988"/>
              <a:ext cx="31750" cy="20637"/>
            </a:xfrm>
            <a:custGeom>
              <a:avLst/>
              <a:gdLst>
                <a:gd name="T0" fmla="*/ 11 w 16"/>
                <a:gd name="T1" fmla="*/ 9 h 10"/>
                <a:gd name="T2" fmla="*/ 16 w 16"/>
                <a:gd name="T3" fmla="*/ 4 h 10"/>
                <a:gd name="T4" fmla="*/ 15 w 16"/>
                <a:gd name="T5" fmla="*/ 2 h 10"/>
                <a:gd name="T6" fmla="*/ 3 w 16"/>
                <a:gd name="T7" fmla="*/ 4 h 10"/>
                <a:gd name="T8" fmla="*/ 0 w 16"/>
                <a:gd name="T9" fmla="*/ 7 h 10"/>
                <a:gd name="T10" fmla="*/ 1 w 16"/>
                <a:gd name="T11" fmla="*/ 9 h 10"/>
                <a:gd name="T12" fmla="*/ 11 w 16"/>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11" y="9"/>
                  </a:moveTo>
                  <a:cubicBezTo>
                    <a:pt x="14" y="8"/>
                    <a:pt x="16" y="6"/>
                    <a:pt x="16" y="4"/>
                  </a:cubicBezTo>
                  <a:cubicBezTo>
                    <a:pt x="16" y="3"/>
                    <a:pt x="16" y="3"/>
                    <a:pt x="15" y="2"/>
                  </a:cubicBezTo>
                  <a:cubicBezTo>
                    <a:pt x="11" y="0"/>
                    <a:pt x="7" y="2"/>
                    <a:pt x="3" y="4"/>
                  </a:cubicBezTo>
                  <a:cubicBezTo>
                    <a:pt x="1" y="4"/>
                    <a:pt x="1" y="6"/>
                    <a:pt x="0" y="7"/>
                  </a:cubicBezTo>
                  <a:cubicBezTo>
                    <a:pt x="0" y="8"/>
                    <a:pt x="0" y="8"/>
                    <a:pt x="1" y="9"/>
                  </a:cubicBezTo>
                  <a:cubicBezTo>
                    <a:pt x="4" y="10"/>
                    <a:pt x="8" y="10"/>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5" name="Freeform 30">
              <a:extLst>
                <a:ext uri="{FF2B5EF4-FFF2-40B4-BE49-F238E27FC236}">
                  <a16:creationId xmlns:a16="http://schemas.microsoft.com/office/drawing/2014/main" id="{B7A28472-7E4A-4881-A304-92C71BF10EF2}"/>
                </a:ext>
              </a:extLst>
            </p:cNvPr>
            <p:cNvSpPr>
              <a:spLocks/>
            </p:cNvSpPr>
            <p:nvPr/>
          </p:nvSpPr>
          <p:spPr bwMode="auto">
            <a:xfrm>
              <a:off x="4084638" y="3752850"/>
              <a:ext cx="30163" cy="12700"/>
            </a:xfrm>
            <a:custGeom>
              <a:avLst/>
              <a:gdLst>
                <a:gd name="T0" fmla="*/ 10 w 15"/>
                <a:gd name="T1" fmla="*/ 7 h 7"/>
                <a:gd name="T2" fmla="*/ 14 w 15"/>
                <a:gd name="T3" fmla="*/ 6 h 7"/>
                <a:gd name="T4" fmla="*/ 12 w 15"/>
                <a:gd name="T5" fmla="*/ 2 h 7"/>
                <a:gd name="T6" fmla="*/ 4 w 15"/>
                <a:gd name="T7" fmla="*/ 0 h 7"/>
                <a:gd name="T8" fmla="*/ 0 w 15"/>
                <a:gd name="T9" fmla="*/ 1 h 7"/>
                <a:gd name="T10" fmla="*/ 1 w 15"/>
                <a:gd name="T11" fmla="*/ 4 h 7"/>
                <a:gd name="T12" fmla="*/ 10 w 1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10" y="7"/>
                  </a:moveTo>
                  <a:cubicBezTo>
                    <a:pt x="11" y="7"/>
                    <a:pt x="13" y="7"/>
                    <a:pt x="14" y="6"/>
                  </a:cubicBezTo>
                  <a:cubicBezTo>
                    <a:pt x="15" y="4"/>
                    <a:pt x="15" y="3"/>
                    <a:pt x="12" y="2"/>
                  </a:cubicBezTo>
                  <a:cubicBezTo>
                    <a:pt x="10" y="1"/>
                    <a:pt x="7" y="0"/>
                    <a:pt x="4" y="0"/>
                  </a:cubicBezTo>
                  <a:cubicBezTo>
                    <a:pt x="3" y="0"/>
                    <a:pt x="1" y="1"/>
                    <a:pt x="0" y="1"/>
                  </a:cubicBezTo>
                  <a:cubicBezTo>
                    <a:pt x="0" y="2"/>
                    <a:pt x="0" y="3"/>
                    <a:pt x="1" y="4"/>
                  </a:cubicBezTo>
                  <a:cubicBezTo>
                    <a:pt x="3" y="6"/>
                    <a:pt x="6"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6" name="Freeform 31">
              <a:extLst>
                <a:ext uri="{FF2B5EF4-FFF2-40B4-BE49-F238E27FC236}">
                  <a16:creationId xmlns:a16="http://schemas.microsoft.com/office/drawing/2014/main" id="{B251606F-B206-4AEA-80FB-228E393B3D4A}"/>
                </a:ext>
              </a:extLst>
            </p:cNvPr>
            <p:cNvSpPr>
              <a:spLocks/>
            </p:cNvSpPr>
            <p:nvPr/>
          </p:nvSpPr>
          <p:spPr bwMode="auto">
            <a:xfrm>
              <a:off x="5375275" y="3848100"/>
              <a:ext cx="22225" cy="12700"/>
            </a:xfrm>
            <a:custGeom>
              <a:avLst/>
              <a:gdLst>
                <a:gd name="T0" fmla="*/ 10 w 12"/>
                <a:gd name="T1" fmla="*/ 6 h 7"/>
                <a:gd name="T2" fmla="*/ 12 w 12"/>
                <a:gd name="T3" fmla="*/ 5 h 7"/>
                <a:gd name="T4" fmla="*/ 11 w 12"/>
                <a:gd name="T5" fmla="*/ 2 h 7"/>
                <a:gd name="T6" fmla="*/ 4 w 12"/>
                <a:gd name="T7" fmla="*/ 0 h 7"/>
                <a:gd name="T8" fmla="*/ 0 w 12"/>
                <a:gd name="T9" fmla="*/ 3 h 7"/>
                <a:gd name="T10" fmla="*/ 10 w 12"/>
                <a:gd name="T11" fmla="*/ 6 h 7"/>
              </a:gdLst>
              <a:ahLst/>
              <a:cxnLst>
                <a:cxn ang="0">
                  <a:pos x="T0" y="T1"/>
                </a:cxn>
                <a:cxn ang="0">
                  <a:pos x="T2" y="T3"/>
                </a:cxn>
                <a:cxn ang="0">
                  <a:pos x="T4" y="T5"/>
                </a:cxn>
                <a:cxn ang="0">
                  <a:pos x="T6" y="T7"/>
                </a:cxn>
                <a:cxn ang="0">
                  <a:pos x="T8" y="T9"/>
                </a:cxn>
                <a:cxn ang="0">
                  <a:pos x="T10" y="T11"/>
                </a:cxn>
              </a:cxnLst>
              <a:rect l="0" t="0" r="r" b="b"/>
              <a:pathLst>
                <a:path w="12" h="7">
                  <a:moveTo>
                    <a:pt x="10" y="6"/>
                  </a:moveTo>
                  <a:cubicBezTo>
                    <a:pt x="11" y="6"/>
                    <a:pt x="12" y="5"/>
                    <a:pt x="12" y="5"/>
                  </a:cubicBezTo>
                  <a:cubicBezTo>
                    <a:pt x="12" y="4"/>
                    <a:pt x="12" y="3"/>
                    <a:pt x="11" y="2"/>
                  </a:cubicBezTo>
                  <a:cubicBezTo>
                    <a:pt x="9" y="1"/>
                    <a:pt x="6" y="0"/>
                    <a:pt x="4" y="0"/>
                  </a:cubicBezTo>
                  <a:cubicBezTo>
                    <a:pt x="1" y="0"/>
                    <a:pt x="0" y="1"/>
                    <a:pt x="0" y="3"/>
                  </a:cubicBezTo>
                  <a:cubicBezTo>
                    <a:pt x="2" y="6"/>
                    <a:pt x="6" y="7"/>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7" name="Freeform 32">
              <a:extLst>
                <a:ext uri="{FF2B5EF4-FFF2-40B4-BE49-F238E27FC236}">
                  <a16:creationId xmlns:a16="http://schemas.microsoft.com/office/drawing/2014/main" id="{154E65A4-CE34-4F97-B9C9-1837EF5304EE}"/>
                </a:ext>
              </a:extLst>
            </p:cNvPr>
            <p:cNvSpPr>
              <a:spLocks/>
            </p:cNvSpPr>
            <p:nvPr/>
          </p:nvSpPr>
          <p:spPr bwMode="auto">
            <a:xfrm>
              <a:off x="3224213" y="4451350"/>
              <a:ext cx="22225" cy="14287"/>
            </a:xfrm>
            <a:custGeom>
              <a:avLst/>
              <a:gdLst>
                <a:gd name="T0" fmla="*/ 4 w 11"/>
                <a:gd name="T1" fmla="*/ 0 h 7"/>
                <a:gd name="T2" fmla="*/ 0 w 11"/>
                <a:gd name="T3" fmla="*/ 3 h 7"/>
                <a:gd name="T4" fmla="*/ 8 w 11"/>
                <a:gd name="T5" fmla="*/ 7 h 7"/>
                <a:gd name="T6" fmla="*/ 10 w 11"/>
                <a:gd name="T7" fmla="*/ 4 h 7"/>
                <a:gd name="T8" fmla="*/ 4 w 11"/>
                <a:gd name="T9" fmla="*/ 0 h 7"/>
              </a:gdLst>
              <a:ahLst/>
              <a:cxnLst>
                <a:cxn ang="0">
                  <a:pos x="T0" y="T1"/>
                </a:cxn>
                <a:cxn ang="0">
                  <a:pos x="T2" y="T3"/>
                </a:cxn>
                <a:cxn ang="0">
                  <a:pos x="T4" y="T5"/>
                </a:cxn>
                <a:cxn ang="0">
                  <a:pos x="T6" y="T7"/>
                </a:cxn>
                <a:cxn ang="0">
                  <a:pos x="T8" y="T9"/>
                </a:cxn>
              </a:cxnLst>
              <a:rect l="0" t="0" r="r" b="b"/>
              <a:pathLst>
                <a:path w="11" h="7">
                  <a:moveTo>
                    <a:pt x="4" y="0"/>
                  </a:moveTo>
                  <a:cubicBezTo>
                    <a:pt x="1" y="0"/>
                    <a:pt x="0" y="1"/>
                    <a:pt x="0" y="3"/>
                  </a:cubicBezTo>
                  <a:cubicBezTo>
                    <a:pt x="1" y="6"/>
                    <a:pt x="4" y="7"/>
                    <a:pt x="8" y="7"/>
                  </a:cubicBezTo>
                  <a:cubicBezTo>
                    <a:pt x="9" y="6"/>
                    <a:pt x="11" y="5"/>
                    <a:pt x="10" y="4"/>
                  </a:cubicBezTo>
                  <a:cubicBezTo>
                    <a:pt x="10" y="2"/>
                    <a:pt x="8"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8" name="Freeform 33">
              <a:extLst>
                <a:ext uri="{FF2B5EF4-FFF2-40B4-BE49-F238E27FC236}">
                  <a16:creationId xmlns:a16="http://schemas.microsoft.com/office/drawing/2014/main" id="{E3B25FDD-20C7-4128-8500-4096E2A0FCA4}"/>
                </a:ext>
              </a:extLst>
            </p:cNvPr>
            <p:cNvSpPr>
              <a:spLocks/>
            </p:cNvSpPr>
            <p:nvPr/>
          </p:nvSpPr>
          <p:spPr bwMode="auto">
            <a:xfrm>
              <a:off x="2420938" y="4445000"/>
              <a:ext cx="25400" cy="14287"/>
            </a:xfrm>
            <a:custGeom>
              <a:avLst/>
              <a:gdLst>
                <a:gd name="T0" fmla="*/ 1 w 13"/>
                <a:gd name="T1" fmla="*/ 3 h 7"/>
                <a:gd name="T2" fmla="*/ 0 w 13"/>
                <a:gd name="T3" fmla="*/ 6 h 7"/>
                <a:gd name="T4" fmla="*/ 3 w 13"/>
                <a:gd name="T5" fmla="*/ 7 h 7"/>
                <a:gd name="T6" fmla="*/ 9 w 13"/>
                <a:gd name="T7" fmla="*/ 6 h 7"/>
                <a:gd name="T8" fmla="*/ 12 w 13"/>
                <a:gd name="T9" fmla="*/ 3 h 7"/>
                <a:gd name="T10" fmla="*/ 7 w 13"/>
                <a:gd name="T11" fmla="*/ 1 h 7"/>
                <a:gd name="T12" fmla="*/ 1 w 13"/>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 y="3"/>
                  </a:moveTo>
                  <a:cubicBezTo>
                    <a:pt x="0" y="4"/>
                    <a:pt x="0" y="5"/>
                    <a:pt x="0" y="6"/>
                  </a:cubicBezTo>
                  <a:cubicBezTo>
                    <a:pt x="1" y="6"/>
                    <a:pt x="2" y="6"/>
                    <a:pt x="3" y="7"/>
                  </a:cubicBezTo>
                  <a:cubicBezTo>
                    <a:pt x="4" y="6"/>
                    <a:pt x="7" y="6"/>
                    <a:pt x="9" y="6"/>
                  </a:cubicBezTo>
                  <a:cubicBezTo>
                    <a:pt x="11" y="5"/>
                    <a:pt x="13" y="4"/>
                    <a:pt x="12" y="3"/>
                  </a:cubicBezTo>
                  <a:cubicBezTo>
                    <a:pt x="11" y="1"/>
                    <a:pt x="9" y="0"/>
                    <a:pt x="7" y="1"/>
                  </a:cubicBezTo>
                  <a:cubicBezTo>
                    <a:pt x="5" y="1"/>
                    <a:pt x="3"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99" name="Freeform 34">
              <a:extLst>
                <a:ext uri="{FF2B5EF4-FFF2-40B4-BE49-F238E27FC236}">
                  <a16:creationId xmlns:a16="http://schemas.microsoft.com/office/drawing/2014/main" id="{EE61D3F9-18DF-4074-8949-FBFEE9D38150}"/>
                </a:ext>
              </a:extLst>
            </p:cNvPr>
            <p:cNvSpPr>
              <a:spLocks/>
            </p:cNvSpPr>
            <p:nvPr/>
          </p:nvSpPr>
          <p:spPr bwMode="auto">
            <a:xfrm>
              <a:off x="4140200" y="3752850"/>
              <a:ext cx="15875" cy="17462"/>
            </a:xfrm>
            <a:custGeom>
              <a:avLst/>
              <a:gdLst>
                <a:gd name="T0" fmla="*/ 6 w 8"/>
                <a:gd name="T1" fmla="*/ 8 h 9"/>
                <a:gd name="T2" fmla="*/ 8 w 8"/>
                <a:gd name="T3" fmla="*/ 4 h 9"/>
                <a:gd name="T4" fmla="*/ 8 w 8"/>
                <a:gd name="T5" fmla="*/ 2 h 9"/>
                <a:gd name="T6" fmla="*/ 6 w 8"/>
                <a:gd name="T7" fmla="*/ 0 h 9"/>
                <a:gd name="T8" fmla="*/ 3 w 8"/>
                <a:gd name="T9" fmla="*/ 1 h 9"/>
                <a:gd name="T10" fmla="*/ 0 w 8"/>
                <a:gd name="T11" fmla="*/ 7 h 9"/>
                <a:gd name="T12" fmla="*/ 3 w 8"/>
                <a:gd name="T13" fmla="*/ 9 h 9"/>
                <a:gd name="T14" fmla="*/ 6 w 8"/>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9">
                  <a:moveTo>
                    <a:pt x="6" y="8"/>
                  </a:moveTo>
                  <a:cubicBezTo>
                    <a:pt x="7" y="7"/>
                    <a:pt x="8" y="5"/>
                    <a:pt x="8" y="4"/>
                  </a:cubicBezTo>
                  <a:cubicBezTo>
                    <a:pt x="8" y="3"/>
                    <a:pt x="8" y="3"/>
                    <a:pt x="8" y="2"/>
                  </a:cubicBezTo>
                  <a:cubicBezTo>
                    <a:pt x="7" y="1"/>
                    <a:pt x="7" y="0"/>
                    <a:pt x="6" y="0"/>
                  </a:cubicBezTo>
                  <a:cubicBezTo>
                    <a:pt x="5" y="0"/>
                    <a:pt x="3" y="0"/>
                    <a:pt x="3" y="1"/>
                  </a:cubicBezTo>
                  <a:cubicBezTo>
                    <a:pt x="2" y="3"/>
                    <a:pt x="1" y="5"/>
                    <a:pt x="0" y="7"/>
                  </a:cubicBezTo>
                  <a:cubicBezTo>
                    <a:pt x="0" y="7"/>
                    <a:pt x="2" y="8"/>
                    <a:pt x="3" y="9"/>
                  </a:cubicBezTo>
                  <a:cubicBezTo>
                    <a:pt x="4" y="9"/>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0" name="Freeform 35">
              <a:extLst>
                <a:ext uri="{FF2B5EF4-FFF2-40B4-BE49-F238E27FC236}">
                  <a16:creationId xmlns:a16="http://schemas.microsoft.com/office/drawing/2014/main" id="{05F81D03-ED65-42F1-8747-C0367C6A5EE1}"/>
                </a:ext>
              </a:extLst>
            </p:cNvPr>
            <p:cNvSpPr>
              <a:spLocks/>
            </p:cNvSpPr>
            <p:nvPr/>
          </p:nvSpPr>
          <p:spPr bwMode="auto">
            <a:xfrm>
              <a:off x="5192713" y="3802063"/>
              <a:ext cx="22225" cy="15875"/>
            </a:xfrm>
            <a:custGeom>
              <a:avLst/>
              <a:gdLst>
                <a:gd name="T0" fmla="*/ 11 w 11"/>
                <a:gd name="T1" fmla="*/ 3 h 8"/>
                <a:gd name="T2" fmla="*/ 7 w 11"/>
                <a:gd name="T3" fmla="*/ 0 h 8"/>
                <a:gd name="T4" fmla="*/ 0 w 11"/>
                <a:gd name="T5" fmla="*/ 5 h 8"/>
                <a:gd name="T6" fmla="*/ 3 w 11"/>
                <a:gd name="T7" fmla="*/ 7 h 8"/>
                <a:gd name="T8" fmla="*/ 11 w 11"/>
                <a:gd name="T9" fmla="*/ 3 h 8"/>
              </a:gdLst>
              <a:ahLst/>
              <a:cxnLst>
                <a:cxn ang="0">
                  <a:pos x="T0" y="T1"/>
                </a:cxn>
                <a:cxn ang="0">
                  <a:pos x="T2" y="T3"/>
                </a:cxn>
                <a:cxn ang="0">
                  <a:pos x="T4" y="T5"/>
                </a:cxn>
                <a:cxn ang="0">
                  <a:pos x="T6" y="T7"/>
                </a:cxn>
                <a:cxn ang="0">
                  <a:pos x="T8" y="T9"/>
                </a:cxn>
              </a:cxnLst>
              <a:rect l="0" t="0" r="r" b="b"/>
              <a:pathLst>
                <a:path w="11" h="8">
                  <a:moveTo>
                    <a:pt x="11" y="3"/>
                  </a:moveTo>
                  <a:cubicBezTo>
                    <a:pt x="11" y="1"/>
                    <a:pt x="10" y="0"/>
                    <a:pt x="7" y="0"/>
                  </a:cubicBezTo>
                  <a:cubicBezTo>
                    <a:pt x="4" y="0"/>
                    <a:pt x="0" y="2"/>
                    <a:pt x="0" y="5"/>
                  </a:cubicBezTo>
                  <a:cubicBezTo>
                    <a:pt x="0" y="5"/>
                    <a:pt x="2" y="6"/>
                    <a:pt x="3" y="7"/>
                  </a:cubicBezTo>
                  <a:cubicBezTo>
                    <a:pt x="6" y="8"/>
                    <a:pt x="10" y="6"/>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1" name="Freeform 36">
              <a:extLst>
                <a:ext uri="{FF2B5EF4-FFF2-40B4-BE49-F238E27FC236}">
                  <a16:creationId xmlns:a16="http://schemas.microsoft.com/office/drawing/2014/main" id="{3E6826F0-2121-43C6-B28E-D6D098A37788}"/>
                </a:ext>
              </a:extLst>
            </p:cNvPr>
            <p:cNvSpPr>
              <a:spLocks/>
            </p:cNvSpPr>
            <p:nvPr/>
          </p:nvSpPr>
          <p:spPr bwMode="auto">
            <a:xfrm>
              <a:off x="3716338" y="3784600"/>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2" name="Freeform 37">
              <a:extLst>
                <a:ext uri="{FF2B5EF4-FFF2-40B4-BE49-F238E27FC236}">
                  <a16:creationId xmlns:a16="http://schemas.microsoft.com/office/drawing/2014/main" id="{50EF1E21-FFA1-4EBE-B729-54EBEE65C5F0}"/>
                </a:ext>
              </a:extLst>
            </p:cNvPr>
            <p:cNvSpPr>
              <a:spLocks/>
            </p:cNvSpPr>
            <p:nvPr/>
          </p:nvSpPr>
          <p:spPr bwMode="auto">
            <a:xfrm>
              <a:off x="3703638" y="3760788"/>
              <a:ext cx="20638" cy="23812"/>
            </a:xfrm>
            <a:custGeom>
              <a:avLst/>
              <a:gdLst>
                <a:gd name="T0" fmla="*/ 6 w 11"/>
                <a:gd name="T1" fmla="*/ 0 h 12"/>
                <a:gd name="T2" fmla="*/ 4 w 11"/>
                <a:gd name="T3" fmla="*/ 1 h 12"/>
                <a:gd name="T4" fmla="*/ 3 w 11"/>
                <a:gd name="T5" fmla="*/ 9 h 12"/>
                <a:gd name="T6" fmla="*/ 8 w 11"/>
                <a:gd name="T7" fmla="*/ 12 h 12"/>
                <a:gd name="T8" fmla="*/ 10 w 11"/>
                <a:gd name="T9" fmla="*/ 8 h 12"/>
                <a:gd name="T10" fmla="*/ 6 w 11"/>
                <a:gd name="T11" fmla="*/ 0 h 12"/>
              </a:gdLst>
              <a:ahLst/>
              <a:cxnLst>
                <a:cxn ang="0">
                  <a:pos x="T0" y="T1"/>
                </a:cxn>
                <a:cxn ang="0">
                  <a:pos x="T2" y="T3"/>
                </a:cxn>
                <a:cxn ang="0">
                  <a:pos x="T4" y="T5"/>
                </a:cxn>
                <a:cxn ang="0">
                  <a:pos x="T6" y="T7"/>
                </a:cxn>
                <a:cxn ang="0">
                  <a:pos x="T8" y="T9"/>
                </a:cxn>
                <a:cxn ang="0">
                  <a:pos x="T10" y="T11"/>
                </a:cxn>
              </a:cxnLst>
              <a:rect l="0" t="0" r="r" b="b"/>
              <a:pathLst>
                <a:path w="11" h="12">
                  <a:moveTo>
                    <a:pt x="6" y="0"/>
                  </a:moveTo>
                  <a:cubicBezTo>
                    <a:pt x="5" y="0"/>
                    <a:pt x="4" y="1"/>
                    <a:pt x="4" y="1"/>
                  </a:cubicBezTo>
                  <a:cubicBezTo>
                    <a:pt x="0" y="3"/>
                    <a:pt x="0" y="6"/>
                    <a:pt x="3" y="9"/>
                  </a:cubicBezTo>
                  <a:cubicBezTo>
                    <a:pt x="4" y="10"/>
                    <a:pt x="6" y="11"/>
                    <a:pt x="8" y="12"/>
                  </a:cubicBezTo>
                  <a:cubicBezTo>
                    <a:pt x="8" y="10"/>
                    <a:pt x="9" y="9"/>
                    <a:pt x="10" y="8"/>
                  </a:cubicBezTo>
                  <a:cubicBezTo>
                    <a:pt x="11" y="5"/>
                    <a:pt x="11"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3" name="Freeform 38">
              <a:extLst>
                <a:ext uri="{FF2B5EF4-FFF2-40B4-BE49-F238E27FC236}">
                  <a16:creationId xmlns:a16="http://schemas.microsoft.com/office/drawing/2014/main" id="{9637D00E-5BF4-4E22-B1B4-8E1466ED8732}"/>
                </a:ext>
              </a:extLst>
            </p:cNvPr>
            <p:cNvSpPr>
              <a:spLocks/>
            </p:cNvSpPr>
            <p:nvPr/>
          </p:nvSpPr>
          <p:spPr bwMode="auto">
            <a:xfrm>
              <a:off x="4205288" y="4479925"/>
              <a:ext cx="19050" cy="20637"/>
            </a:xfrm>
            <a:custGeom>
              <a:avLst/>
              <a:gdLst>
                <a:gd name="T0" fmla="*/ 5 w 10"/>
                <a:gd name="T1" fmla="*/ 0 h 11"/>
                <a:gd name="T2" fmla="*/ 3 w 10"/>
                <a:gd name="T3" fmla="*/ 3 h 11"/>
                <a:gd name="T4" fmla="*/ 5 w 10"/>
                <a:gd name="T5" fmla="*/ 11 h 11"/>
                <a:gd name="T6" fmla="*/ 7 w 10"/>
                <a:gd name="T7" fmla="*/ 11 h 11"/>
                <a:gd name="T8" fmla="*/ 7 w 10"/>
                <a:gd name="T9" fmla="*/ 3 h 11"/>
                <a:gd name="T10" fmla="*/ 5 w 10"/>
                <a:gd name="T11" fmla="*/ 0 h 11"/>
              </a:gdLst>
              <a:ahLst/>
              <a:cxnLst>
                <a:cxn ang="0">
                  <a:pos x="T0" y="T1"/>
                </a:cxn>
                <a:cxn ang="0">
                  <a:pos x="T2" y="T3"/>
                </a:cxn>
                <a:cxn ang="0">
                  <a:pos x="T4" y="T5"/>
                </a:cxn>
                <a:cxn ang="0">
                  <a:pos x="T6" y="T7"/>
                </a:cxn>
                <a:cxn ang="0">
                  <a:pos x="T8" y="T9"/>
                </a:cxn>
                <a:cxn ang="0">
                  <a:pos x="T10" y="T11"/>
                </a:cxn>
              </a:cxnLst>
              <a:rect l="0" t="0" r="r" b="b"/>
              <a:pathLst>
                <a:path w="10" h="11">
                  <a:moveTo>
                    <a:pt x="5" y="0"/>
                  </a:moveTo>
                  <a:cubicBezTo>
                    <a:pt x="4" y="2"/>
                    <a:pt x="3" y="3"/>
                    <a:pt x="3" y="3"/>
                  </a:cubicBezTo>
                  <a:cubicBezTo>
                    <a:pt x="3" y="6"/>
                    <a:pt x="0" y="9"/>
                    <a:pt x="5" y="11"/>
                  </a:cubicBezTo>
                  <a:cubicBezTo>
                    <a:pt x="5" y="11"/>
                    <a:pt x="6" y="11"/>
                    <a:pt x="7" y="11"/>
                  </a:cubicBezTo>
                  <a:cubicBezTo>
                    <a:pt x="10" y="8"/>
                    <a:pt x="8" y="5"/>
                    <a:pt x="7" y="3"/>
                  </a:cubicBezTo>
                  <a:cubicBezTo>
                    <a:pt x="7" y="2"/>
                    <a:pt x="6"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4" name="Freeform 39">
              <a:extLst>
                <a:ext uri="{FF2B5EF4-FFF2-40B4-BE49-F238E27FC236}">
                  <a16:creationId xmlns:a16="http://schemas.microsoft.com/office/drawing/2014/main" id="{20FFA89E-41D0-4440-B7CC-D00BE61F234A}"/>
                </a:ext>
              </a:extLst>
            </p:cNvPr>
            <p:cNvSpPr>
              <a:spLocks/>
            </p:cNvSpPr>
            <p:nvPr/>
          </p:nvSpPr>
          <p:spPr bwMode="auto">
            <a:xfrm>
              <a:off x="4438650" y="4537075"/>
              <a:ext cx="15875" cy="15875"/>
            </a:xfrm>
            <a:custGeom>
              <a:avLst/>
              <a:gdLst>
                <a:gd name="T0" fmla="*/ 0 w 8"/>
                <a:gd name="T1" fmla="*/ 5 h 8"/>
                <a:gd name="T2" fmla="*/ 4 w 8"/>
                <a:gd name="T3" fmla="*/ 8 h 8"/>
                <a:gd name="T4" fmla="*/ 8 w 8"/>
                <a:gd name="T5" fmla="*/ 5 h 8"/>
                <a:gd name="T6" fmla="*/ 5 w 8"/>
                <a:gd name="T7" fmla="*/ 1 h 8"/>
                <a:gd name="T8" fmla="*/ 0 w 8"/>
                <a:gd name="T9" fmla="*/ 5 h 8"/>
              </a:gdLst>
              <a:ahLst/>
              <a:cxnLst>
                <a:cxn ang="0">
                  <a:pos x="T0" y="T1"/>
                </a:cxn>
                <a:cxn ang="0">
                  <a:pos x="T2" y="T3"/>
                </a:cxn>
                <a:cxn ang="0">
                  <a:pos x="T4" y="T5"/>
                </a:cxn>
                <a:cxn ang="0">
                  <a:pos x="T6" y="T7"/>
                </a:cxn>
                <a:cxn ang="0">
                  <a:pos x="T8" y="T9"/>
                </a:cxn>
              </a:cxnLst>
              <a:rect l="0" t="0" r="r" b="b"/>
              <a:pathLst>
                <a:path w="8" h="8">
                  <a:moveTo>
                    <a:pt x="0" y="5"/>
                  </a:moveTo>
                  <a:cubicBezTo>
                    <a:pt x="0" y="6"/>
                    <a:pt x="1" y="7"/>
                    <a:pt x="4" y="8"/>
                  </a:cubicBezTo>
                  <a:cubicBezTo>
                    <a:pt x="6" y="8"/>
                    <a:pt x="8" y="7"/>
                    <a:pt x="8" y="5"/>
                  </a:cubicBezTo>
                  <a:cubicBezTo>
                    <a:pt x="8" y="4"/>
                    <a:pt x="7" y="2"/>
                    <a:pt x="5" y="1"/>
                  </a:cubicBezTo>
                  <a:cubicBezTo>
                    <a:pt x="4" y="0"/>
                    <a:pt x="0" y="2"/>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5" name="Freeform 40">
              <a:extLst>
                <a:ext uri="{FF2B5EF4-FFF2-40B4-BE49-F238E27FC236}">
                  <a16:creationId xmlns:a16="http://schemas.microsoft.com/office/drawing/2014/main" id="{8BCD12CC-4B20-416D-A028-90F33A742435}"/>
                </a:ext>
              </a:extLst>
            </p:cNvPr>
            <p:cNvSpPr>
              <a:spLocks/>
            </p:cNvSpPr>
            <p:nvPr/>
          </p:nvSpPr>
          <p:spPr bwMode="auto">
            <a:xfrm>
              <a:off x="4041775" y="4516438"/>
              <a:ext cx="17463" cy="14287"/>
            </a:xfrm>
            <a:custGeom>
              <a:avLst/>
              <a:gdLst>
                <a:gd name="T0" fmla="*/ 0 w 9"/>
                <a:gd name="T1" fmla="*/ 5 h 7"/>
                <a:gd name="T2" fmla="*/ 1 w 9"/>
                <a:gd name="T3" fmla="*/ 6 h 7"/>
                <a:gd name="T4" fmla="*/ 8 w 9"/>
                <a:gd name="T5" fmla="*/ 3 h 7"/>
                <a:gd name="T6" fmla="*/ 9 w 9"/>
                <a:gd name="T7" fmla="*/ 1 h 7"/>
                <a:gd name="T8" fmla="*/ 5 w 9"/>
                <a:gd name="T9" fmla="*/ 1 h 7"/>
                <a:gd name="T10" fmla="*/ 0 w 9"/>
                <a:gd name="T11" fmla="*/ 5 h 7"/>
              </a:gdLst>
              <a:ahLst/>
              <a:cxnLst>
                <a:cxn ang="0">
                  <a:pos x="T0" y="T1"/>
                </a:cxn>
                <a:cxn ang="0">
                  <a:pos x="T2" y="T3"/>
                </a:cxn>
                <a:cxn ang="0">
                  <a:pos x="T4" y="T5"/>
                </a:cxn>
                <a:cxn ang="0">
                  <a:pos x="T6" y="T7"/>
                </a:cxn>
                <a:cxn ang="0">
                  <a:pos x="T8" y="T9"/>
                </a:cxn>
                <a:cxn ang="0">
                  <a:pos x="T10" y="T11"/>
                </a:cxn>
              </a:cxnLst>
              <a:rect l="0" t="0" r="r" b="b"/>
              <a:pathLst>
                <a:path w="9" h="7">
                  <a:moveTo>
                    <a:pt x="0" y="5"/>
                  </a:moveTo>
                  <a:cubicBezTo>
                    <a:pt x="0" y="5"/>
                    <a:pt x="1" y="6"/>
                    <a:pt x="1" y="6"/>
                  </a:cubicBezTo>
                  <a:cubicBezTo>
                    <a:pt x="5" y="7"/>
                    <a:pt x="7" y="5"/>
                    <a:pt x="8" y="3"/>
                  </a:cubicBezTo>
                  <a:cubicBezTo>
                    <a:pt x="9" y="3"/>
                    <a:pt x="9" y="2"/>
                    <a:pt x="9" y="1"/>
                  </a:cubicBezTo>
                  <a:cubicBezTo>
                    <a:pt x="8" y="1"/>
                    <a:pt x="6" y="0"/>
                    <a:pt x="5" y="1"/>
                  </a:cubicBezTo>
                  <a:cubicBezTo>
                    <a:pt x="3" y="2"/>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6" name="Freeform 41">
              <a:extLst>
                <a:ext uri="{FF2B5EF4-FFF2-40B4-BE49-F238E27FC236}">
                  <a16:creationId xmlns:a16="http://schemas.microsoft.com/office/drawing/2014/main" id="{602E9BB3-9108-4492-9D35-977C6E98ECEB}"/>
                </a:ext>
              </a:extLst>
            </p:cNvPr>
            <p:cNvSpPr>
              <a:spLocks/>
            </p:cNvSpPr>
            <p:nvPr/>
          </p:nvSpPr>
          <p:spPr bwMode="auto">
            <a:xfrm>
              <a:off x="5637213" y="3970338"/>
              <a:ext cx="22225" cy="7937"/>
            </a:xfrm>
            <a:custGeom>
              <a:avLst/>
              <a:gdLst>
                <a:gd name="T0" fmla="*/ 7 w 12"/>
                <a:gd name="T1" fmla="*/ 4 h 4"/>
                <a:gd name="T2" fmla="*/ 11 w 12"/>
                <a:gd name="T3" fmla="*/ 1 h 4"/>
                <a:gd name="T4" fmla="*/ 8 w 12"/>
                <a:gd name="T5" fmla="*/ 0 h 4"/>
                <a:gd name="T6" fmla="*/ 3 w 12"/>
                <a:gd name="T7" fmla="*/ 1 h 4"/>
                <a:gd name="T8" fmla="*/ 0 w 12"/>
                <a:gd name="T9" fmla="*/ 2 h 4"/>
                <a:gd name="T10" fmla="*/ 3 w 12"/>
                <a:gd name="T11" fmla="*/ 4 h 4"/>
                <a:gd name="T12" fmla="*/ 7 w 1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7" y="4"/>
                  </a:moveTo>
                  <a:cubicBezTo>
                    <a:pt x="9" y="3"/>
                    <a:pt x="12" y="3"/>
                    <a:pt x="11" y="1"/>
                  </a:cubicBezTo>
                  <a:cubicBezTo>
                    <a:pt x="11" y="1"/>
                    <a:pt x="9" y="1"/>
                    <a:pt x="8" y="0"/>
                  </a:cubicBezTo>
                  <a:cubicBezTo>
                    <a:pt x="6" y="0"/>
                    <a:pt x="4" y="0"/>
                    <a:pt x="3" y="1"/>
                  </a:cubicBezTo>
                  <a:cubicBezTo>
                    <a:pt x="2" y="1"/>
                    <a:pt x="1" y="2"/>
                    <a:pt x="0" y="2"/>
                  </a:cubicBezTo>
                  <a:cubicBezTo>
                    <a:pt x="1" y="3"/>
                    <a:pt x="2" y="4"/>
                    <a:pt x="3" y="4"/>
                  </a:cubicBezTo>
                  <a:cubicBezTo>
                    <a:pt x="4" y="4"/>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7" name="Freeform 42">
              <a:extLst>
                <a:ext uri="{FF2B5EF4-FFF2-40B4-BE49-F238E27FC236}">
                  <a16:creationId xmlns:a16="http://schemas.microsoft.com/office/drawing/2014/main" id="{B4F07EB5-D798-42E1-8F7D-AE8E51AE05CD}"/>
                </a:ext>
              </a:extLst>
            </p:cNvPr>
            <p:cNvSpPr>
              <a:spLocks/>
            </p:cNvSpPr>
            <p:nvPr/>
          </p:nvSpPr>
          <p:spPr bwMode="auto">
            <a:xfrm>
              <a:off x="4252913" y="3762375"/>
              <a:ext cx="15875" cy="9525"/>
            </a:xfrm>
            <a:custGeom>
              <a:avLst/>
              <a:gdLst>
                <a:gd name="T0" fmla="*/ 5 w 8"/>
                <a:gd name="T1" fmla="*/ 0 h 5"/>
                <a:gd name="T2" fmla="*/ 1 w 8"/>
                <a:gd name="T3" fmla="*/ 1 h 5"/>
                <a:gd name="T4" fmla="*/ 1 w 8"/>
                <a:gd name="T5" fmla="*/ 4 h 5"/>
                <a:gd name="T6" fmla="*/ 7 w 8"/>
                <a:gd name="T7" fmla="*/ 2 h 5"/>
                <a:gd name="T8" fmla="*/ 5 w 8"/>
                <a:gd name="T9" fmla="*/ 0 h 5"/>
              </a:gdLst>
              <a:ahLst/>
              <a:cxnLst>
                <a:cxn ang="0">
                  <a:pos x="T0" y="T1"/>
                </a:cxn>
                <a:cxn ang="0">
                  <a:pos x="T2" y="T3"/>
                </a:cxn>
                <a:cxn ang="0">
                  <a:pos x="T4" y="T5"/>
                </a:cxn>
                <a:cxn ang="0">
                  <a:pos x="T6" y="T7"/>
                </a:cxn>
                <a:cxn ang="0">
                  <a:pos x="T8" y="T9"/>
                </a:cxn>
              </a:cxnLst>
              <a:rect l="0" t="0" r="r" b="b"/>
              <a:pathLst>
                <a:path w="8" h="5">
                  <a:moveTo>
                    <a:pt x="5" y="0"/>
                  </a:moveTo>
                  <a:cubicBezTo>
                    <a:pt x="4" y="0"/>
                    <a:pt x="2" y="1"/>
                    <a:pt x="1" y="1"/>
                  </a:cubicBezTo>
                  <a:cubicBezTo>
                    <a:pt x="0" y="2"/>
                    <a:pt x="1" y="3"/>
                    <a:pt x="1" y="4"/>
                  </a:cubicBezTo>
                  <a:cubicBezTo>
                    <a:pt x="4" y="5"/>
                    <a:pt x="6" y="4"/>
                    <a:pt x="7" y="2"/>
                  </a:cubicBezTo>
                  <a:cubicBezTo>
                    <a:pt x="8" y="1"/>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8" name="Freeform 43">
              <a:extLst>
                <a:ext uri="{FF2B5EF4-FFF2-40B4-BE49-F238E27FC236}">
                  <a16:creationId xmlns:a16="http://schemas.microsoft.com/office/drawing/2014/main" id="{44531D39-B984-499D-B824-121FF2A20FF7}"/>
                </a:ext>
              </a:extLst>
            </p:cNvPr>
            <p:cNvSpPr>
              <a:spLocks/>
            </p:cNvSpPr>
            <p:nvPr/>
          </p:nvSpPr>
          <p:spPr bwMode="auto">
            <a:xfrm>
              <a:off x="4994275" y="3754438"/>
              <a:ext cx="15875" cy="7937"/>
            </a:xfrm>
            <a:custGeom>
              <a:avLst/>
              <a:gdLst>
                <a:gd name="T0" fmla="*/ 5 w 8"/>
                <a:gd name="T1" fmla="*/ 4 h 4"/>
                <a:gd name="T2" fmla="*/ 7 w 8"/>
                <a:gd name="T3" fmla="*/ 2 h 4"/>
                <a:gd name="T4" fmla="*/ 4 w 8"/>
                <a:gd name="T5" fmla="*/ 0 h 4"/>
                <a:gd name="T6" fmla="*/ 2 w 8"/>
                <a:gd name="T7" fmla="*/ 3 h 4"/>
                <a:gd name="T8" fmla="*/ 5 w 8"/>
                <a:gd name="T9" fmla="*/ 4 h 4"/>
              </a:gdLst>
              <a:ahLst/>
              <a:cxnLst>
                <a:cxn ang="0">
                  <a:pos x="T0" y="T1"/>
                </a:cxn>
                <a:cxn ang="0">
                  <a:pos x="T2" y="T3"/>
                </a:cxn>
                <a:cxn ang="0">
                  <a:pos x="T4" y="T5"/>
                </a:cxn>
                <a:cxn ang="0">
                  <a:pos x="T6" y="T7"/>
                </a:cxn>
                <a:cxn ang="0">
                  <a:pos x="T8" y="T9"/>
                </a:cxn>
              </a:cxnLst>
              <a:rect l="0" t="0" r="r" b="b"/>
              <a:pathLst>
                <a:path w="8" h="4">
                  <a:moveTo>
                    <a:pt x="5" y="4"/>
                  </a:moveTo>
                  <a:cubicBezTo>
                    <a:pt x="7" y="4"/>
                    <a:pt x="8" y="3"/>
                    <a:pt x="7" y="2"/>
                  </a:cubicBezTo>
                  <a:cubicBezTo>
                    <a:pt x="7" y="1"/>
                    <a:pt x="6" y="0"/>
                    <a:pt x="4" y="0"/>
                  </a:cubicBezTo>
                  <a:cubicBezTo>
                    <a:pt x="2" y="0"/>
                    <a:pt x="0" y="2"/>
                    <a:pt x="2" y="3"/>
                  </a:cubicBezTo>
                  <a:cubicBezTo>
                    <a:pt x="3" y="4"/>
                    <a:pt x="4"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09" name="Freeform 44">
              <a:extLst>
                <a:ext uri="{FF2B5EF4-FFF2-40B4-BE49-F238E27FC236}">
                  <a16:creationId xmlns:a16="http://schemas.microsoft.com/office/drawing/2014/main" id="{DDD2E440-72D2-4C66-91BE-446D1E5B1CEF}"/>
                </a:ext>
              </a:extLst>
            </p:cNvPr>
            <p:cNvSpPr>
              <a:spLocks/>
            </p:cNvSpPr>
            <p:nvPr/>
          </p:nvSpPr>
          <p:spPr bwMode="auto">
            <a:xfrm>
              <a:off x="1177925" y="448945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10" name="Freeform 45">
              <a:extLst>
                <a:ext uri="{FF2B5EF4-FFF2-40B4-BE49-F238E27FC236}">
                  <a16:creationId xmlns:a16="http://schemas.microsoft.com/office/drawing/2014/main" id="{D887F58D-A5FE-4805-AF1C-D36C02CDB5D0}"/>
                </a:ext>
              </a:extLst>
            </p:cNvPr>
            <p:cNvSpPr>
              <a:spLocks/>
            </p:cNvSpPr>
            <p:nvPr/>
          </p:nvSpPr>
          <p:spPr bwMode="auto">
            <a:xfrm>
              <a:off x="1157288" y="4483100"/>
              <a:ext cx="20638" cy="12700"/>
            </a:xfrm>
            <a:custGeom>
              <a:avLst/>
              <a:gdLst>
                <a:gd name="T0" fmla="*/ 0 w 11"/>
                <a:gd name="T1" fmla="*/ 2 h 6"/>
                <a:gd name="T2" fmla="*/ 0 w 11"/>
                <a:gd name="T3" fmla="*/ 3 h 6"/>
                <a:gd name="T4" fmla="*/ 7 w 11"/>
                <a:gd name="T5" fmla="*/ 5 h 6"/>
                <a:gd name="T6" fmla="*/ 11 w 11"/>
                <a:gd name="T7" fmla="*/ 3 h 6"/>
                <a:gd name="T8" fmla="*/ 8 w 11"/>
                <a:gd name="T9" fmla="*/ 2 h 6"/>
                <a:gd name="T10" fmla="*/ 0 w 11"/>
                <a:gd name="T11" fmla="*/ 2 h 6"/>
              </a:gdLst>
              <a:ahLst/>
              <a:cxnLst>
                <a:cxn ang="0">
                  <a:pos x="T0" y="T1"/>
                </a:cxn>
                <a:cxn ang="0">
                  <a:pos x="T2" y="T3"/>
                </a:cxn>
                <a:cxn ang="0">
                  <a:pos x="T4" y="T5"/>
                </a:cxn>
                <a:cxn ang="0">
                  <a:pos x="T6" y="T7"/>
                </a:cxn>
                <a:cxn ang="0">
                  <a:pos x="T8" y="T9"/>
                </a:cxn>
                <a:cxn ang="0">
                  <a:pos x="T10" y="T11"/>
                </a:cxn>
              </a:cxnLst>
              <a:rect l="0" t="0" r="r" b="b"/>
              <a:pathLst>
                <a:path w="11" h="6">
                  <a:moveTo>
                    <a:pt x="0" y="2"/>
                  </a:moveTo>
                  <a:cubicBezTo>
                    <a:pt x="0" y="2"/>
                    <a:pt x="0" y="3"/>
                    <a:pt x="0" y="3"/>
                  </a:cubicBezTo>
                  <a:cubicBezTo>
                    <a:pt x="1" y="6"/>
                    <a:pt x="4" y="5"/>
                    <a:pt x="7" y="5"/>
                  </a:cubicBezTo>
                  <a:cubicBezTo>
                    <a:pt x="8" y="4"/>
                    <a:pt x="10" y="4"/>
                    <a:pt x="11" y="3"/>
                  </a:cubicBezTo>
                  <a:cubicBezTo>
                    <a:pt x="10" y="3"/>
                    <a:pt x="9" y="2"/>
                    <a:pt x="8" y="2"/>
                  </a:cubicBezTo>
                  <a:cubicBezTo>
                    <a:pt x="5" y="1"/>
                    <a:pt x="3"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11" name="Freeform 46">
              <a:extLst>
                <a:ext uri="{FF2B5EF4-FFF2-40B4-BE49-F238E27FC236}">
                  <a16:creationId xmlns:a16="http://schemas.microsoft.com/office/drawing/2014/main" id="{068B4DFD-3D4A-4AC7-A936-018070BAE1CE}"/>
                </a:ext>
              </a:extLst>
            </p:cNvPr>
            <p:cNvSpPr>
              <a:spLocks/>
            </p:cNvSpPr>
            <p:nvPr/>
          </p:nvSpPr>
          <p:spPr bwMode="auto">
            <a:xfrm>
              <a:off x="4741863" y="3779838"/>
              <a:ext cx="12700" cy="9525"/>
            </a:xfrm>
            <a:custGeom>
              <a:avLst/>
              <a:gdLst>
                <a:gd name="T0" fmla="*/ 6 w 6"/>
                <a:gd name="T1" fmla="*/ 2 h 5"/>
                <a:gd name="T2" fmla="*/ 4 w 6"/>
                <a:gd name="T3" fmla="*/ 0 h 5"/>
                <a:gd name="T4" fmla="*/ 1 w 6"/>
                <a:gd name="T5" fmla="*/ 2 h 5"/>
                <a:gd name="T6" fmla="*/ 2 w 6"/>
                <a:gd name="T7" fmla="*/ 4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1"/>
                    <a:pt x="5" y="0"/>
                    <a:pt x="4" y="0"/>
                  </a:cubicBezTo>
                  <a:cubicBezTo>
                    <a:pt x="3" y="0"/>
                    <a:pt x="1" y="1"/>
                    <a:pt x="1" y="2"/>
                  </a:cubicBezTo>
                  <a:cubicBezTo>
                    <a:pt x="0" y="3"/>
                    <a:pt x="1" y="4"/>
                    <a:pt x="2" y="4"/>
                  </a:cubicBezTo>
                  <a:cubicBezTo>
                    <a:pt x="5" y="5"/>
                    <a:pt x="5" y="3"/>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12" name="Freeform 47">
              <a:extLst>
                <a:ext uri="{FF2B5EF4-FFF2-40B4-BE49-F238E27FC236}">
                  <a16:creationId xmlns:a16="http://schemas.microsoft.com/office/drawing/2014/main" id="{53E4A8D8-ACA7-40CA-9F80-F49C17C1651F}"/>
                </a:ext>
              </a:extLst>
            </p:cNvPr>
            <p:cNvSpPr>
              <a:spLocks/>
            </p:cNvSpPr>
            <p:nvPr/>
          </p:nvSpPr>
          <p:spPr bwMode="auto">
            <a:xfrm>
              <a:off x="5319713" y="3868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13" name="Freeform 48">
              <a:extLst>
                <a:ext uri="{FF2B5EF4-FFF2-40B4-BE49-F238E27FC236}">
                  <a16:creationId xmlns:a16="http://schemas.microsoft.com/office/drawing/2014/main" id="{2D085E86-46D0-4255-B751-8EB68015EA11}"/>
                </a:ext>
              </a:extLst>
            </p:cNvPr>
            <p:cNvSpPr>
              <a:spLocks/>
            </p:cNvSpPr>
            <p:nvPr/>
          </p:nvSpPr>
          <p:spPr bwMode="auto">
            <a:xfrm>
              <a:off x="5319713" y="3851275"/>
              <a:ext cx="11113" cy="17462"/>
            </a:xfrm>
            <a:custGeom>
              <a:avLst/>
              <a:gdLst>
                <a:gd name="T0" fmla="*/ 4 w 6"/>
                <a:gd name="T1" fmla="*/ 0 h 9"/>
                <a:gd name="T2" fmla="*/ 2 w 6"/>
                <a:gd name="T3" fmla="*/ 0 h 9"/>
                <a:gd name="T4" fmla="*/ 0 w 6"/>
                <a:gd name="T5" fmla="*/ 9 h 9"/>
                <a:gd name="T6" fmla="*/ 5 w 6"/>
                <a:gd name="T7" fmla="*/ 1 h 9"/>
                <a:gd name="T8" fmla="*/ 4 w 6"/>
                <a:gd name="T9" fmla="*/ 0 h 9"/>
              </a:gdLst>
              <a:ahLst/>
              <a:cxnLst>
                <a:cxn ang="0">
                  <a:pos x="T0" y="T1"/>
                </a:cxn>
                <a:cxn ang="0">
                  <a:pos x="T2" y="T3"/>
                </a:cxn>
                <a:cxn ang="0">
                  <a:pos x="T4" y="T5"/>
                </a:cxn>
                <a:cxn ang="0">
                  <a:pos x="T6" y="T7"/>
                </a:cxn>
                <a:cxn ang="0">
                  <a:pos x="T8" y="T9"/>
                </a:cxn>
              </a:cxnLst>
              <a:rect l="0" t="0" r="r" b="b"/>
              <a:pathLst>
                <a:path w="6" h="9">
                  <a:moveTo>
                    <a:pt x="4" y="0"/>
                  </a:moveTo>
                  <a:cubicBezTo>
                    <a:pt x="4" y="0"/>
                    <a:pt x="3" y="0"/>
                    <a:pt x="2" y="0"/>
                  </a:cubicBezTo>
                  <a:cubicBezTo>
                    <a:pt x="0" y="3"/>
                    <a:pt x="0" y="6"/>
                    <a:pt x="0" y="9"/>
                  </a:cubicBezTo>
                  <a:cubicBezTo>
                    <a:pt x="2" y="6"/>
                    <a:pt x="6" y="4"/>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14" name="Freeform 49">
              <a:extLst>
                <a:ext uri="{FF2B5EF4-FFF2-40B4-BE49-F238E27FC236}">
                  <a16:creationId xmlns:a16="http://schemas.microsoft.com/office/drawing/2014/main" id="{ACC930B5-EC07-4FF3-98C6-EAA538F3E413}"/>
                </a:ext>
              </a:extLst>
            </p:cNvPr>
            <p:cNvSpPr>
              <a:spLocks/>
            </p:cNvSpPr>
            <p:nvPr/>
          </p:nvSpPr>
          <p:spPr bwMode="auto">
            <a:xfrm>
              <a:off x="5199063" y="3843338"/>
              <a:ext cx="14288" cy="9525"/>
            </a:xfrm>
            <a:custGeom>
              <a:avLst/>
              <a:gdLst>
                <a:gd name="T0" fmla="*/ 1 w 7"/>
                <a:gd name="T1" fmla="*/ 2 h 5"/>
                <a:gd name="T2" fmla="*/ 2 w 7"/>
                <a:gd name="T3" fmla="*/ 5 h 5"/>
                <a:gd name="T4" fmla="*/ 6 w 7"/>
                <a:gd name="T5" fmla="*/ 3 h 5"/>
                <a:gd name="T6" fmla="*/ 4 w 7"/>
                <a:gd name="T7" fmla="*/ 1 h 5"/>
                <a:gd name="T8" fmla="*/ 1 w 7"/>
                <a:gd name="T9" fmla="*/ 2 h 5"/>
              </a:gdLst>
              <a:ahLst/>
              <a:cxnLst>
                <a:cxn ang="0">
                  <a:pos x="T0" y="T1"/>
                </a:cxn>
                <a:cxn ang="0">
                  <a:pos x="T2" y="T3"/>
                </a:cxn>
                <a:cxn ang="0">
                  <a:pos x="T4" y="T5"/>
                </a:cxn>
                <a:cxn ang="0">
                  <a:pos x="T6" y="T7"/>
                </a:cxn>
                <a:cxn ang="0">
                  <a:pos x="T8" y="T9"/>
                </a:cxn>
              </a:cxnLst>
              <a:rect l="0" t="0" r="r" b="b"/>
              <a:pathLst>
                <a:path w="7" h="5">
                  <a:moveTo>
                    <a:pt x="1" y="2"/>
                  </a:moveTo>
                  <a:cubicBezTo>
                    <a:pt x="0" y="3"/>
                    <a:pt x="1" y="4"/>
                    <a:pt x="2" y="5"/>
                  </a:cubicBezTo>
                  <a:cubicBezTo>
                    <a:pt x="4" y="4"/>
                    <a:pt x="5" y="3"/>
                    <a:pt x="6" y="3"/>
                  </a:cubicBezTo>
                  <a:cubicBezTo>
                    <a:pt x="7" y="2"/>
                    <a:pt x="6" y="0"/>
                    <a:pt x="4" y="1"/>
                  </a:cubicBezTo>
                  <a:cubicBezTo>
                    <a:pt x="3" y="1"/>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sp>
        <p:nvSpPr>
          <p:cNvPr id="115" name="文本框 114">
            <a:extLst>
              <a:ext uri="{FF2B5EF4-FFF2-40B4-BE49-F238E27FC236}">
                <a16:creationId xmlns:a16="http://schemas.microsoft.com/office/drawing/2014/main" id="{EC58A6CC-BCE8-4FD9-BE09-651F87F5A9DF}"/>
              </a:ext>
            </a:extLst>
          </p:cNvPr>
          <p:cNvSpPr txBox="1"/>
          <p:nvPr/>
        </p:nvSpPr>
        <p:spPr>
          <a:xfrm>
            <a:off x="1380566" y="4506957"/>
            <a:ext cx="449026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乔治白</a:t>
            </a:r>
            <a:r>
              <a:rPr kumimoji="0" lang="en-US" altLang="zh-CN"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a:t>
            </a:r>
            <a:r>
              <a:rPr kumimoji="0" lang="zh-CN" alt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rPr>
              <a:t>品牌定制调研</a:t>
            </a:r>
            <a:endParaRPr kumimoji="0" lang="en-US" sz="2800" b="0" i="0" u="none" strike="noStrike" kern="1200" cap="none" spc="300" normalizeH="0" baseline="0" noProof="0" dirty="0">
              <a:ln>
                <a:noFill/>
              </a:ln>
              <a:solidFill>
                <a:prstClr val="black"/>
              </a:solidFill>
              <a:effectLst/>
              <a:uLnTx/>
              <a:uFillTx/>
              <a:latin typeface="HarmonyOS Sans SC"/>
              <a:ea typeface="思源黑体 CN Medium"/>
              <a:cs typeface="+mn-ea"/>
              <a:sym typeface="+mn-lt"/>
            </a:endParaRPr>
          </a:p>
        </p:txBody>
      </p:sp>
      <p:pic>
        <p:nvPicPr>
          <p:cNvPr id="60" name="图片 59">
            <a:extLst>
              <a:ext uri="{FF2B5EF4-FFF2-40B4-BE49-F238E27FC236}">
                <a16:creationId xmlns:a16="http://schemas.microsoft.com/office/drawing/2014/main" id="{3480A141-15D6-5CC4-7213-896030BEF385}"/>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4700"/>
                    </a14:imgEffect>
                    <a14:imgEffect>
                      <a14:brightnessContrast bright="26000"/>
                    </a14:imgEffect>
                  </a14:imgLayer>
                </a14:imgProps>
              </a:ext>
              <a:ext uri="{28A0092B-C50C-407E-A947-70E740481C1C}">
                <a14:useLocalDpi xmlns:a14="http://schemas.microsoft.com/office/drawing/2010/main"/>
              </a:ext>
            </a:extLst>
          </a:blip>
          <a:srcRect t="12329" b="6343"/>
          <a:stretch>
            <a:fillRect/>
          </a:stretch>
        </p:blipFill>
        <p:spPr>
          <a:xfrm flipH="1">
            <a:off x="5428944" y="0"/>
            <a:ext cx="5619506" cy="6858000"/>
          </a:xfrm>
          <a:custGeom>
            <a:avLst/>
            <a:gdLst>
              <a:gd name="connsiteX0" fmla="*/ 5619506 w 5619506"/>
              <a:gd name="connsiteY0" fmla="*/ 0 h 6858000"/>
              <a:gd name="connsiteX1" fmla="*/ 0 w 5619506"/>
              <a:gd name="connsiteY1" fmla="*/ 0 h 6858000"/>
              <a:gd name="connsiteX2" fmla="*/ 0 w 5619506"/>
              <a:gd name="connsiteY2" fmla="*/ 6858000 h 6858000"/>
              <a:gd name="connsiteX3" fmla="*/ 5619506 w 561950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19506" h="6858000">
                <a:moveTo>
                  <a:pt x="5619506" y="0"/>
                </a:moveTo>
                <a:lnTo>
                  <a:pt x="0" y="0"/>
                </a:lnTo>
                <a:lnTo>
                  <a:pt x="0" y="6858000"/>
                </a:lnTo>
                <a:lnTo>
                  <a:pt x="5619506" y="6858000"/>
                </a:lnTo>
                <a:close/>
              </a:path>
            </a:pathLst>
          </a:custGeom>
        </p:spPr>
      </p:pic>
      <p:pic>
        <p:nvPicPr>
          <p:cNvPr id="2052" name="Picture 4">
            <a:extLst>
              <a:ext uri="{FF2B5EF4-FFF2-40B4-BE49-F238E27FC236}">
                <a16:creationId xmlns:a16="http://schemas.microsoft.com/office/drawing/2014/main" id="{2DA3E225-7C5E-489B-8DB4-178C4B299338}"/>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9612286" y="235089"/>
            <a:ext cx="2395570" cy="1796676"/>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C30736D3-4F09-49DD-8584-AB44EE39AA6B}"/>
              </a:ext>
            </a:extLst>
          </p:cNvPr>
          <p:cNvSpPr txBox="1"/>
          <p:nvPr/>
        </p:nvSpPr>
        <p:spPr>
          <a:xfrm>
            <a:off x="307401" y="1574363"/>
            <a:ext cx="5774122" cy="2215991"/>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THANKS</a:t>
            </a:r>
            <a:endParaRPr kumimoji="0" lang="en-US" sz="138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pic>
        <p:nvPicPr>
          <p:cNvPr id="92" name="图片 91">
            <a:extLst>
              <a:ext uri="{FF2B5EF4-FFF2-40B4-BE49-F238E27FC236}">
                <a16:creationId xmlns:a16="http://schemas.microsoft.com/office/drawing/2014/main" id="{51A313CC-C2BD-4ACA-938C-5822F9099A7E}"/>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rot="405133">
            <a:off x="-315465" y="-205503"/>
            <a:ext cx="6078943" cy="6090205"/>
          </a:xfrm>
          <a:custGeom>
            <a:avLst/>
            <a:gdLst>
              <a:gd name="connsiteX0" fmla="*/ 0 w 6078943"/>
              <a:gd name="connsiteY0" fmla="*/ 503687 h 6090205"/>
              <a:gd name="connsiteX1" fmla="*/ 2885154 w 6078943"/>
              <a:gd name="connsiteY1" fmla="*/ 162093 h 6090205"/>
              <a:gd name="connsiteX2" fmla="*/ 6078943 w 6078943"/>
              <a:gd name="connsiteY2" fmla="*/ 0 h 6090205"/>
              <a:gd name="connsiteX3" fmla="*/ 6078943 w 6078943"/>
              <a:gd name="connsiteY3" fmla="*/ 6090205 h 6090205"/>
              <a:gd name="connsiteX4" fmla="*/ 661427 w 6078943"/>
              <a:gd name="connsiteY4" fmla="*/ 6090205 h 60902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943" h="6090205">
                <a:moveTo>
                  <a:pt x="0" y="503687"/>
                </a:moveTo>
                <a:lnTo>
                  <a:pt x="2885154" y="162093"/>
                </a:lnTo>
                <a:lnTo>
                  <a:pt x="6078943" y="0"/>
                </a:lnTo>
                <a:lnTo>
                  <a:pt x="6078943" y="6090205"/>
                </a:lnTo>
                <a:lnTo>
                  <a:pt x="661427" y="6090205"/>
                </a:lnTo>
                <a:close/>
              </a:path>
            </a:pathLst>
          </a:custGeom>
        </p:spPr>
      </p:pic>
      <p:pic>
        <p:nvPicPr>
          <p:cNvPr id="93" name="图片 92">
            <a:extLst>
              <a:ext uri="{FF2B5EF4-FFF2-40B4-BE49-F238E27FC236}">
                <a16:creationId xmlns:a16="http://schemas.microsoft.com/office/drawing/2014/main" id="{3F459D8A-DD8E-4455-B9CE-38D2E4163EE0}"/>
              </a:ext>
            </a:extLst>
          </p:cNvPr>
          <p:cNvPicPr>
            <a:picLocks noChangeAspect="1"/>
          </p:cNvPicPr>
          <p:nvPr/>
        </p:nvPicPr>
        <p:blipFill>
          <a:blip r:embed="rId8"/>
          <a:stretch>
            <a:fillRect/>
          </a:stretch>
        </p:blipFill>
        <p:spPr>
          <a:xfrm>
            <a:off x="10758459" y="5424460"/>
            <a:ext cx="2867082" cy="2867080"/>
          </a:xfrm>
          <a:prstGeom prst="rect">
            <a:avLst/>
          </a:prstGeom>
        </p:spPr>
      </p:pic>
      <p:pic>
        <p:nvPicPr>
          <p:cNvPr id="94" name="图片 93">
            <a:extLst>
              <a:ext uri="{FF2B5EF4-FFF2-40B4-BE49-F238E27FC236}">
                <a16:creationId xmlns:a16="http://schemas.microsoft.com/office/drawing/2014/main" id="{CB7E51C8-1E5B-4AC7-AC72-D9237AD011C8}"/>
              </a:ext>
            </a:extLst>
          </p:cNvPr>
          <p:cNvPicPr>
            <a:picLocks noChangeAspect="1"/>
          </p:cNvPicPr>
          <p:nvPr/>
        </p:nvPicPr>
        <p:blipFill>
          <a:blip r:embed="rId8"/>
          <a:stretch>
            <a:fillRect/>
          </a:stretch>
        </p:blipFill>
        <p:spPr>
          <a:xfrm>
            <a:off x="-1344285" y="-1344285"/>
            <a:ext cx="2688569" cy="2688569"/>
          </a:xfrm>
          <a:prstGeom prst="rect">
            <a:avLst/>
          </a:prstGeom>
        </p:spPr>
      </p:pic>
      <p:sp>
        <p:nvSpPr>
          <p:cNvPr id="64" name="文本框 63">
            <a:extLst>
              <a:ext uri="{FF2B5EF4-FFF2-40B4-BE49-F238E27FC236}">
                <a16:creationId xmlns:a16="http://schemas.microsoft.com/office/drawing/2014/main" id="{CF8E1BD2-1EBF-4047-AD4A-71A42B202B9A}"/>
              </a:ext>
            </a:extLst>
          </p:cNvPr>
          <p:cNvSpPr txBox="1"/>
          <p:nvPr/>
        </p:nvSpPr>
        <p:spPr>
          <a:xfrm>
            <a:off x="935854" y="3549174"/>
            <a:ext cx="3392275" cy="369332"/>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300" normalizeH="0" baseline="0" noProof="0" dirty="0">
                <a:ln>
                  <a:noFill/>
                </a:ln>
                <a:solidFill>
                  <a:prstClr val="white">
                    <a:lumMod val="75000"/>
                  </a:prstClr>
                </a:solidFill>
                <a:effectLst/>
                <a:uLnTx/>
                <a:uFillTx/>
                <a:latin typeface="HarmonyOS Sans SC"/>
                <a:ea typeface="思源黑体 CN Medium"/>
                <a:cs typeface="+mn-ea"/>
                <a:sym typeface="+mn-lt"/>
              </a:rPr>
              <a:t>FASHION CUSTOMIZED</a:t>
            </a:r>
          </a:p>
        </p:txBody>
      </p:sp>
      <p:grpSp>
        <p:nvGrpSpPr>
          <p:cNvPr id="116" name="组合 115">
            <a:extLst>
              <a:ext uri="{FF2B5EF4-FFF2-40B4-BE49-F238E27FC236}">
                <a16:creationId xmlns:a16="http://schemas.microsoft.com/office/drawing/2014/main" id="{968A7AA8-00A4-4694-A57E-8F4AA8EE9923}"/>
              </a:ext>
            </a:extLst>
          </p:cNvPr>
          <p:cNvGrpSpPr/>
          <p:nvPr/>
        </p:nvGrpSpPr>
        <p:grpSpPr>
          <a:xfrm>
            <a:off x="1607063" y="6290001"/>
            <a:ext cx="9282674" cy="338554"/>
            <a:chOff x="1398086" y="6137601"/>
            <a:chExt cx="9282674" cy="338554"/>
          </a:xfrm>
        </p:grpSpPr>
        <p:sp>
          <p:nvSpPr>
            <p:cNvPr id="117" name="文本框 116">
              <a:extLst>
                <a:ext uri="{FF2B5EF4-FFF2-40B4-BE49-F238E27FC236}">
                  <a16:creationId xmlns:a16="http://schemas.microsoft.com/office/drawing/2014/main" id="{3484EF5E-2064-4751-8B1C-C16FDA1F363E}"/>
                </a:ext>
              </a:extLst>
            </p:cNvPr>
            <p:cNvSpPr txBox="1"/>
            <p:nvPr/>
          </p:nvSpPr>
          <p:spPr>
            <a:xfrm>
              <a:off x="2720913" y="6137601"/>
              <a:ext cx="663702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600" normalizeH="0" baseline="0" noProof="0" dirty="0">
                  <a:ln>
                    <a:noFill/>
                  </a:ln>
                  <a:solidFill>
                    <a:prstClr val="white"/>
                  </a:solidFill>
                  <a:effectLst/>
                  <a:uLnTx/>
                  <a:uFillTx/>
                  <a:latin typeface="HarmonyOS Sans SC"/>
                  <a:ea typeface="思源黑体 CN Medium"/>
                  <a:cs typeface="+mn-ea"/>
                  <a:sym typeface="+mn-lt"/>
                </a:rPr>
                <a:t>自创立以来乔治白始终专注定制领域，并领跑行业</a:t>
              </a:r>
            </a:p>
          </p:txBody>
        </p:sp>
        <p:cxnSp>
          <p:nvCxnSpPr>
            <p:cNvPr id="118" name="直接连接符 117">
              <a:extLst>
                <a:ext uri="{FF2B5EF4-FFF2-40B4-BE49-F238E27FC236}">
                  <a16:creationId xmlns:a16="http://schemas.microsoft.com/office/drawing/2014/main" id="{3FA0B146-4B5C-4B48-9378-05FC1FC11241}"/>
                </a:ext>
              </a:extLst>
            </p:cNvPr>
            <p:cNvCxnSpPr/>
            <p:nvPr/>
          </p:nvCxnSpPr>
          <p:spPr>
            <a:xfrm>
              <a:off x="1398086" y="6322267"/>
              <a:ext cx="17083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AAE290C2-BD8D-42B6-A177-073BBC7B4F3F}"/>
                </a:ext>
              </a:extLst>
            </p:cNvPr>
            <p:cNvCxnSpPr/>
            <p:nvPr/>
          </p:nvCxnSpPr>
          <p:spPr>
            <a:xfrm>
              <a:off x="8972366" y="6322267"/>
              <a:ext cx="170839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20" name="图片 119">
            <a:extLst>
              <a:ext uri="{FF2B5EF4-FFF2-40B4-BE49-F238E27FC236}">
                <a16:creationId xmlns:a16="http://schemas.microsoft.com/office/drawing/2014/main" id="{800E9177-9A01-4175-8B1E-4DF2F6ED5691}"/>
              </a:ext>
            </a:extLst>
          </p:cNvPr>
          <p:cNvPicPr>
            <a:picLocks noChangeAspect="1"/>
          </p:cNvPicPr>
          <p:nvPr/>
        </p:nvPicPr>
        <p:blipFill>
          <a:blip r:embed="rId8"/>
          <a:stretch>
            <a:fillRect/>
          </a:stretch>
        </p:blipFill>
        <p:spPr>
          <a:xfrm>
            <a:off x="10910859" y="5576860"/>
            <a:ext cx="2867082" cy="2867080"/>
          </a:xfrm>
          <a:prstGeom prst="rect">
            <a:avLst/>
          </a:prstGeom>
        </p:spPr>
      </p:pic>
    </p:spTree>
    <p:extLst>
      <p:ext uri="{BB962C8B-B14F-4D97-AF65-F5344CB8AC3E}">
        <p14:creationId xmlns:p14="http://schemas.microsoft.com/office/powerpoint/2010/main" val="3967970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armonyOS Sans SC"/>
              <a:ea typeface="思源黑体 CN Medium"/>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pitchFamily="2"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pitchFamily="2"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pitchFamily="2"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HarmonyOS Sans SC" panose="00000500000000000000" pitchFamily="2" charset="-122"/>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HarmonyOS Sans SC" panose="00000500000000000000" pitchFamily="2" charset="-122"/>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思源黑体 CN Medium" panose="020B0600000000000000" pitchFamily="34" charset="-122"/>
              <a:ea typeface="思源黑体 CN Medium" panose="020B06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思源黑体 CN Medium"/>
                <a:ea typeface="思源黑体 CN Medium"/>
                <a:cs typeface="+mn-cs"/>
              </a:rPr>
              <a:t>杜愉悦</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err="1">
                <a:ln>
                  <a:noFill/>
                </a:ln>
                <a:solidFill>
                  <a:srgbClr val="FFFED8">
                    <a:alpha val="22000"/>
                  </a:srgbClr>
                </a:solidFill>
                <a:effectLst/>
                <a:uLnTx/>
                <a:uFillTx/>
                <a:latin typeface="HarmonyOS Sans SC"/>
                <a:ea typeface="思源黑体 CN Medium"/>
                <a:cs typeface="+mn-cs"/>
              </a:rPr>
              <a:t>Duyuyue</a:t>
            </a:r>
            <a:endParaRPr kumimoji="0" lang="zh-CN" altLang="en-US" sz="1100" b="0" i="0" u="none" strike="noStrike" kern="1200" cap="none" spc="600" normalizeH="0" baseline="0" noProof="0" dirty="0">
              <a:ln>
                <a:noFill/>
              </a:ln>
              <a:solidFill>
                <a:srgbClr val="FFFED8">
                  <a:alpha val="22000"/>
                </a:srgbClr>
              </a:solidFill>
              <a:effectLst/>
              <a:uLnTx/>
              <a:uFillTx/>
              <a:latin typeface="HarmonyOS Sans SC"/>
              <a:ea typeface="思源黑体 CN Medium"/>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54288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HarmonyOS Sans SC"/>
                <a:ea typeface="思源黑体 CN Medium"/>
                <a:cs typeface="+mn-cs"/>
              </a:rPr>
              <a:t>相信每段时间都是一个新的我</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HarmonyOS Sans SC"/>
                <a:ea typeface="思源黑体 CN Medium"/>
                <a:cs typeface="+mn-cs"/>
              </a:rPr>
              <a: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HarmonyOS Sans SC"/>
              <a:ea typeface="思源黑体 CN Medium"/>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HarmonyOS Sans SC"/>
                <a:ea typeface="思源黑体 CN Medium"/>
                <a:cs typeface="+mn-cs"/>
              </a:rPr>
              <a:t>每日都在进步</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HarmonyOS Sans SC"/>
                <a:ea typeface="思源黑体 CN Medium"/>
                <a:cs typeface="+mn-cs"/>
              </a:rPr>
              <a:t>ppter</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HarmonyOS Sans SC"/>
              <a:ea typeface="思源黑体 CN Medium"/>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rgbClr val="00FFFF"/>
                </a:solidFill>
                <a:effectLst/>
                <a:uLnTx/>
                <a:uFillTx/>
                <a:latin typeface="思源黑体 CN Medium"/>
                <a:ea typeface="思源黑体 CN Medium"/>
                <a:cs typeface="+mn-cs"/>
              </a:rPr>
              <a:t>微信：</a:t>
            </a:r>
            <a:r>
              <a:rPr kumimoji="0" lang="en-US" altLang="zh-CN" sz="1200" b="0" i="0" u="none" strike="noStrike" kern="1200" cap="none" spc="100" normalizeH="0" baseline="0" noProof="0" dirty="0">
                <a:ln>
                  <a:noFill/>
                </a:ln>
                <a:solidFill>
                  <a:srgbClr val="00FFFF"/>
                </a:solidFill>
                <a:effectLst/>
                <a:uLnTx/>
                <a:uFillTx/>
                <a:latin typeface="思源黑体 CN Medium"/>
                <a:ea typeface="思源黑体 CN Medium"/>
                <a:cs typeface="+mn-cs"/>
              </a:rPr>
              <a:t>Duhuwudi2001</a:t>
            </a:r>
            <a:endParaRPr kumimoji="0" lang="zh-CN" altLang="en-US" sz="1200" b="0" i="0" u="none" strike="noStrike" kern="1200" cap="none" spc="100" normalizeH="0" baseline="0" noProof="0" dirty="0">
              <a:ln>
                <a:noFill/>
              </a:ln>
              <a:solidFill>
                <a:srgbClr val="00FFFF"/>
              </a:solidFill>
              <a:effectLst/>
              <a:uLnTx/>
              <a:uFillTx/>
              <a:latin typeface="思源黑体 CN Medium"/>
              <a:ea typeface="思源黑体 CN Medium"/>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HarmonyOS Sans SC"/>
              <a:ea typeface="思源黑体 CN Medium"/>
              <a:cs typeface="+mn-cs"/>
            </a:endParaRPr>
          </a:p>
        </p:txBody>
      </p:sp>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E18CEF-392D-BA51-EA08-A48D9CC92D36}"/>
              </a:ext>
            </a:extLst>
          </p:cNvPr>
          <p:cNvSpPr/>
          <p:nvPr/>
        </p:nvSpPr>
        <p:spPr>
          <a:xfrm>
            <a:off x="695325" y="5110052"/>
            <a:ext cx="407034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杜愉悦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A6E283B-C17C-E063-8D92-E932E0E023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485948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lumMod val="81000"/>
                <a:lumOff val="19000"/>
              </a:schemeClr>
            </a:gs>
            <a:gs pos="69000">
              <a:schemeClr val="tx1">
                <a:lumMod val="95000"/>
                <a:lumOff val="5000"/>
              </a:schemeClr>
            </a:gs>
          </a:gsLst>
          <a:lin ang="2700000" scaled="1"/>
          <a:tileRect/>
        </a:gradFill>
        <a:effectLst/>
      </p:bgPr>
    </p:bg>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9C3122D6-9066-4ED9-8DB8-D425507A0618}"/>
              </a:ext>
            </a:extLst>
          </p:cNvPr>
          <p:cNvSpPr/>
          <p:nvPr/>
        </p:nvSpPr>
        <p:spPr>
          <a:xfrm>
            <a:off x="171322" y="-310831"/>
            <a:ext cx="4627946" cy="7802880"/>
          </a:xfrm>
          <a:prstGeom prst="parallelogram">
            <a:avLst/>
          </a:prstGeom>
          <a:noFill/>
          <a:ln>
            <a:gradFill>
              <a:gsLst>
                <a:gs pos="0">
                  <a:schemeClr val="accent1">
                    <a:lumMod val="5000"/>
                    <a:lumOff val="95000"/>
                    <a:alpha val="0"/>
                  </a:schemeClr>
                </a:gs>
                <a:gs pos="50000">
                  <a:schemeClr val="bg1"/>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平行四边形 13">
            <a:extLst>
              <a:ext uri="{FF2B5EF4-FFF2-40B4-BE49-F238E27FC236}">
                <a16:creationId xmlns:a16="http://schemas.microsoft.com/office/drawing/2014/main" id="{6714CCB6-CB0E-4B81-8B0F-7FAC3D690A04}"/>
              </a:ext>
            </a:extLst>
          </p:cNvPr>
          <p:cNvSpPr/>
          <p:nvPr/>
        </p:nvSpPr>
        <p:spPr>
          <a:xfrm>
            <a:off x="3620061" y="-310831"/>
            <a:ext cx="4627946" cy="7802880"/>
          </a:xfrm>
          <a:prstGeom prst="parallelogram">
            <a:avLst/>
          </a:prstGeom>
          <a:noFill/>
          <a:ln>
            <a:gradFill>
              <a:gsLst>
                <a:gs pos="0">
                  <a:schemeClr val="accent1">
                    <a:lumMod val="5000"/>
                    <a:lumOff val="95000"/>
                    <a:alpha val="0"/>
                  </a:schemeClr>
                </a:gs>
                <a:gs pos="50000">
                  <a:schemeClr val="bg1"/>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5" name="平行四边形 14">
            <a:extLst>
              <a:ext uri="{FF2B5EF4-FFF2-40B4-BE49-F238E27FC236}">
                <a16:creationId xmlns:a16="http://schemas.microsoft.com/office/drawing/2014/main" id="{C2A49384-A099-4792-BD32-112286E28606}"/>
              </a:ext>
            </a:extLst>
          </p:cNvPr>
          <p:cNvSpPr/>
          <p:nvPr/>
        </p:nvSpPr>
        <p:spPr>
          <a:xfrm>
            <a:off x="7068800" y="-310831"/>
            <a:ext cx="4627946" cy="7802880"/>
          </a:xfrm>
          <a:prstGeom prst="parallelogram">
            <a:avLst/>
          </a:prstGeom>
          <a:noFill/>
          <a:ln>
            <a:gradFill>
              <a:gsLst>
                <a:gs pos="0">
                  <a:schemeClr val="accent1">
                    <a:lumMod val="5000"/>
                    <a:lumOff val="95000"/>
                    <a:alpha val="0"/>
                  </a:schemeClr>
                </a:gs>
                <a:gs pos="50000">
                  <a:schemeClr val="bg1"/>
                </a:gs>
                <a:gs pos="100000">
                  <a:schemeClr val="accent1">
                    <a:lumMod val="30000"/>
                    <a:lumOff val="7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pic>
        <p:nvPicPr>
          <p:cNvPr id="29" name="图片 28" descr="床上的行李箱&#10;&#10;中度可信度描述已自动生成">
            <a:extLst>
              <a:ext uri="{FF2B5EF4-FFF2-40B4-BE49-F238E27FC236}">
                <a16:creationId xmlns:a16="http://schemas.microsoft.com/office/drawing/2014/main" id="{616BBC02-75AF-4DEA-BF89-FFFE47A5475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707160"/>
            <a:ext cx="12192000" cy="6150840"/>
          </a:xfrm>
          <a:custGeom>
            <a:avLst/>
            <a:gdLst>
              <a:gd name="connsiteX0" fmla="*/ 0 w 12192000"/>
              <a:gd name="connsiteY0" fmla="*/ 0 h 6150840"/>
              <a:gd name="connsiteX1" fmla="*/ 12192000 w 12192000"/>
              <a:gd name="connsiteY1" fmla="*/ 0 h 6150840"/>
              <a:gd name="connsiteX2" fmla="*/ 12192000 w 12192000"/>
              <a:gd name="connsiteY2" fmla="*/ 6150840 h 6150840"/>
              <a:gd name="connsiteX3" fmla="*/ 0 w 12192000"/>
              <a:gd name="connsiteY3" fmla="*/ 6150840 h 6150840"/>
            </a:gdLst>
            <a:ahLst/>
            <a:cxnLst>
              <a:cxn ang="0">
                <a:pos x="connsiteX0" y="connsiteY0"/>
              </a:cxn>
              <a:cxn ang="0">
                <a:pos x="connsiteX1" y="connsiteY1"/>
              </a:cxn>
              <a:cxn ang="0">
                <a:pos x="connsiteX2" y="connsiteY2"/>
              </a:cxn>
              <a:cxn ang="0">
                <a:pos x="connsiteX3" y="connsiteY3"/>
              </a:cxn>
            </a:cxnLst>
            <a:rect l="l" t="t" r="r" b="b"/>
            <a:pathLst>
              <a:path w="12192000" h="6150840">
                <a:moveTo>
                  <a:pt x="0" y="0"/>
                </a:moveTo>
                <a:lnTo>
                  <a:pt x="12192000" y="0"/>
                </a:lnTo>
                <a:lnTo>
                  <a:pt x="12192000" y="6150840"/>
                </a:lnTo>
                <a:lnTo>
                  <a:pt x="0" y="6150840"/>
                </a:lnTo>
                <a:close/>
              </a:path>
            </a:pathLst>
          </a:custGeom>
        </p:spPr>
      </p:pic>
      <p:sp>
        <p:nvSpPr>
          <p:cNvPr id="18" name="文本框 17">
            <a:extLst>
              <a:ext uri="{FF2B5EF4-FFF2-40B4-BE49-F238E27FC236}">
                <a16:creationId xmlns:a16="http://schemas.microsoft.com/office/drawing/2014/main" id="{F3242A24-EA4C-48F1-8057-B43FA47BB9E1}"/>
              </a:ext>
            </a:extLst>
          </p:cNvPr>
          <p:cNvSpPr txBox="1"/>
          <p:nvPr/>
        </p:nvSpPr>
        <p:spPr>
          <a:xfrm>
            <a:off x="4704957" y="-845611"/>
            <a:ext cx="1062101" cy="26468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flip="none" rotWithShape="1">
                  <a:gsLst>
                    <a:gs pos="41000">
                      <a:prstClr val="white">
                        <a:lumMod val="100000"/>
                      </a:prstClr>
                    </a:gs>
                    <a:gs pos="87000">
                      <a:prstClr val="white">
                        <a:lumMod val="100000"/>
                        <a:alpha val="41000"/>
                      </a:prstClr>
                    </a:gs>
                  </a:gsLst>
                  <a:lin ang="2700000" scaled="1"/>
                  <a:tileRect/>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目</a:t>
            </a:r>
            <a:endParaRPr kumimoji="0" lang="en-US" sz="16600" b="0" i="0" u="none" strike="noStrike" kern="1200" cap="none" spc="0" normalizeH="0" baseline="0" noProof="0" dirty="0">
              <a:ln>
                <a:noFill/>
              </a:ln>
              <a:gradFill flip="none" rotWithShape="1">
                <a:gsLst>
                  <a:gs pos="41000">
                    <a:prstClr val="white">
                      <a:lumMod val="100000"/>
                    </a:prstClr>
                  </a:gs>
                  <a:gs pos="87000">
                    <a:prstClr val="white">
                      <a:lumMod val="100000"/>
                      <a:alpha val="41000"/>
                    </a:prstClr>
                  </a:gs>
                </a:gsLst>
                <a:lin ang="2700000" scaled="1"/>
                <a:tileRect/>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sp>
        <p:nvSpPr>
          <p:cNvPr id="19" name="文本框 18">
            <a:extLst>
              <a:ext uri="{FF2B5EF4-FFF2-40B4-BE49-F238E27FC236}">
                <a16:creationId xmlns:a16="http://schemas.microsoft.com/office/drawing/2014/main" id="{F6315051-5C81-4DF0-AFA4-9F2692AF9842}"/>
              </a:ext>
            </a:extLst>
          </p:cNvPr>
          <p:cNvSpPr txBox="1"/>
          <p:nvPr/>
        </p:nvSpPr>
        <p:spPr>
          <a:xfrm>
            <a:off x="5849144" y="-562950"/>
            <a:ext cx="1062101" cy="186204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gradFill flip="none" rotWithShape="1">
                  <a:gsLst>
                    <a:gs pos="41000">
                      <a:prstClr val="white">
                        <a:lumMod val="100000"/>
                      </a:prstClr>
                    </a:gs>
                    <a:gs pos="87000">
                      <a:prstClr val="white">
                        <a:lumMod val="100000"/>
                        <a:alpha val="41000"/>
                      </a:prstClr>
                    </a:gs>
                  </a:gsLst>
                  <a:lin ang="2700000" scaled="1"/>
                  <a:tileRect/>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录</a:t>
            </a:r>
            <a:endParaRPr kumimoji="0" lang="en-US" sz="11500" b="0" i="0" u="none" strike="noStrike" kern="1200" cap="none" spc="0" normalizeH="0" baseline="0" noProof="0" dirty="0">
              <a:ln>
                <a:noFill/>
              </a:ln>
              <a:gradFill flip="none" rotWithShape="1">
                <a:gsLst>
                  <a:gs pos="41000">
                    <a:prstClr val="white">
                      <a:lumMod val="100000"/>
                    </a:prstClr>
                  </a:gs>
                  <a:gs pos="87000">
                    <a:prstClr val="white">
                      <a:lumMod val="100000"/>
                      <a:alpha val="41000"/>
                    </a:prstClr>
                  </a:gs>
                </a:gsLst>
                <a:lin ang="2700000" scaled="1"/>
                <a:tileRect/>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sp>
        <p:nvSpPr>
          <p:cNvPr id="22" name="文本框 21">
            <a:extLst>
              <a:ext uri="{FF2B5EF4-FFF2-40B4-BE49-F238E27FC236}">
                <a16:creationId xmlns:a16="http://schemas.microsoft.com/office/drawing/2014/main" id="{78245570-19A0-474E-91A6-92B19E846FBF}"/>
              </a:ext>
            </a:extLst>
          </p:cNvPr>
          <p:cNvSpPr txBox="1"/>
          <p:nvPr/>
        </p:nvSpPr>
        <p:spPr>
          <a:xfrm>
            <a:off x="5918794" y="1119773"/>
            <a:ext cx="1487846"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300" normalizeH="0" baseline="0" noProof="0" dirty="0">
                <a:ln>
                  <a:noFill/>
                </a:ln>
                <a:solidFill>
                  <a:prstClr val="white">
                    <a:lumMod val="85000"/>
                  </a:prstClr>
                </a:solidFill>
                <a:effectLst/>
                <a:uLnTx/>
                <a:uFillTx/>
                <a:latin typeface="HarmonyOS Sans SC"/>
                <a:ea typeface="思源黑体 CN Medium"/>
                <a:cs typeface="+mn-ea"/>
                <a:sym typeface="+mn-lt"/>
              </a:rPr>
              <a:t>contents</a:t>
            </a:r>
          </a:p>
        </p:txBody>
      </p:sp>
      <p:sp>
        <p:nvSpPr>
          <p:cNvPr id="8" name="椭圆 7">
            <a:extLst>
              <a:ext uri="{FF2B5EF4-FFF2-40B4-BE49-F238E27FC236}">
                <a16:creationId xmlns:a16="http://schemas.microsoft.com/office/drawing/2014/main" id="{2CBAA7B6-9922-47F0-95E5-A99272CF8ACC}"/>
              </a:ext>
            </a:extLst>
          </p:cNvPr>
          <p:cNvSpPr/>
          <p:nvPr/>
        </p:nvSpPr>
        <p:spPr>
          <a:xfrm>
            <a:off x="2513585" y="2068025"/>
            <a:ext cx="464883" cy="464883"/>
          </a:xfrm>
          <a:prstGeom prst="ellipse">
            <a:avLst/>
          </a:prstGeom>
          <a:solidFill>
            <a:schemeClr val="bg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 name="文本框 16">
            <a:extLst>
              <a:ext uri="{FF2B5EF4-FFF2-40B4-BE49-F238E27FC236}">
                <a16:creationId xmlns:a16="http://schemas.microsoft.com/office/drawing/2014/main" id="{994955EA-C30F-4E40-9A3F-729C3D7122F2}"/>
              </a:ext>
            </a:extLst>
          </p:cNvPr>
          <p:cNvSpPr txBox="1"/>
          <p:nvPr/>
        </p:nvSpPr>
        <p:spPr>
          <a:xfrm>
            <a:off x="1916368" y="1380199"/>
            <a:ext cx="1062101" cy="1862048"/>
          </a:xfrm>
          <a:prstGeom prst="rect">
            <a:avLst/>
          </a:prstGeom>
          <a:noFill/>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品</a:t>
            </a:r>
            <a:endParaRPr kumimoji="0" 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sp>
        <p:nvSpPr>
          <p:cNvPr id="5" name="文本框 4">
            <a:extLst>
              <a:ext uri="{FF2B5EF4-FFF2-40B4-BE49-F238E27FC236}">
                <a16:creationId xmlns:a16="http://schemas.microsoft.com/office/drawing/2014/main" id="{DE79CF86-841C-4F3F-ACA0-C52189E44B23}"/>
              </a:ext>
            </a:extLst>
          </p:cNvPr>
          <p:cNvSpPr txBox="1"/>
          <p:nvPr/>
        </p:nvSpPr>
        <p:spPr>
          <a:xfrm>
            <a:off x="1446035" y="3505527"/>
            <a:ext cx="231648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rPr>
              <a:t>品牌介绍</a:t>
            </a:r>
            <a:endParaRPr kumimoji="0" 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endParaRPr>
          </a:p>
        </p:txBody>
      </p:sp>
      <p:sp>
        <p:nvSpPr>
          <p:cNvPr id="20" name="文本框 19">
            <a:extLst>
              <a:ext uri="{FF2B5EF4-FFF2-40B4-BE49-F238E27FC236}">
                <a16:creationId xmlns:a16="http://schemas.microsoft.com/office/drawing/2014/main" id="{592661F0-F003-43F4-B20A-EA348E258C3D}"/>
              </a:ext>
            </a:extLst>
          </p:cNvPr>
          <p:cNvSpPr txBox="1"/>
          <p:nvPr/>
        </p:nvSpPr>
        <p:spPr>
          <a:xfrm>
            <a:off x="1446035" y="3876296"/>
            <a:ext cx="231648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65000"/>
                  </a:prstClr>
                </a:solidFill>
                <a:effectLst/>
                <a:uLnTx/>
                <a:uFillTx/>
                <a:latin typeface="HarmonyOS Sans SC"/>
                <a:ea typeface="思源黑体 CN Medium"/>
                <a:cs typeface="+mn-ea"/>
                <a:sym typeface="+mn-lt"/>
              </a:rPr>
              <a:t>Brand Introduction</a:t>
            </a:r>
          </a:p>
        </p:txBody>
      </p:sp>
      <p:sp>
        <p:nvSpPr>
          <p:cNvPr id="25" name="文本框 24">
            <a:extLst>
              <a:ext uri="{FF2B5EF4-FFF2-40B4-BE49-F238E27FC236}">
                <a16:creationId xmlns:a16="http://schemas.microsoft.com/office/drawing/2014/main" id="{C4F040ED-9A57-4D4D-9822-8B679666AF04}"/>
              </a:ext>
            </a:extLst>
          </p:cNvPr>
          <p:cNvSpPr txBox="1"/>
          <p:nvPr/>
        </p:nvSpPr>
        <p:spPr>
          <a:xfrm>
            <a:off x="4969947" y="3505527"/>
            <a:ext cx="231648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rPr>
              <a:t>品牌特色</a:t>
            </a:r>
            <a:endParaRPr kumimoji="0" 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endParaRPr>
          </a:p>
        </p:txBody>
      </p:sp>
      <p:sp>
        <p:nvSpPr>
          <p:cNvPr id="26" name="文本框 25">
            <a:extLst>
              <a:ext uri="{FF2B5EF4-FFF2-40B4-BE49-F238E27FC236}">
                <a16:creationId xmlns:a16="http://schemas.microsoft.com/office/drawing/2014/main" id="{0E2CA16D-4343-4C68-A2BA-8CDC1E60752D}"/>
              </a:ext>
            </a:extLst>
          </p:cNvPr>
          <p:cNvSpPr txBox="1"/>
          <p:nvPr/>
        </p:nvSpPr>
        <p:spPr>
          <a:xfrm>
            <a:off x="4969947" y="3876296"/>
            <a:ext cx="2316480" cy="307777"/>
          </a:xfrm>
          <a:prstGeom prst="rect">
            <a:avLst/>
          </a:prstGeom>
          <a:noFill/>
        </p:spPr>
        <p:txBody>
          <a:bodyPr wrap="square" rtlCol="0">
            <a:spAutoFit/>
          </a:bodyPr>
          <a:lstStyle>
            <a:defPPr>
              <a:defRPr lang="en-US"/>
            </a:defPPr>
            <a:lvl1pPr algn="ctr">
              <a:defRPr sz="1400">
                <a:solidFill>
                  <a:schemeClr val="bg1">
                    <a:lumMod val="65000"/>
                  </a:schemeClr>
                </a:solidFill>
                <a:effectLst/>
                <a:latin typeface="Abadi Extra Light" panose="020B02040201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65000"/>
                  </a:prstClr>
                </a:solidFill>
                <a:effectLst/>
                <a:uLnTx/>
                <a:uFillTx/>
                <a:latin typeface="HarmonyOS Sans SC"/>
                <a:ea typeface="思源黑体 CN Medium"/>
                <a:cs typeface="+mn-ea"/>
                <a:sym typeface="+mn-lt"/>
              </a:rPr>
              <a:t>Brand features</a:t>
            </a:r>
          </a:p>
        </p:txBody>
      </p:sp>
      <p:sp>
        <p:nvSpPr>
          <p:cNvPr id="27" name="文本框 26">
            <a:extLst>
              <a:ext uri="{FF2B5EF4-FFF2-40B4-BE49-F238E27FC236}">
                <a16:creationId xmlns:a16="http://schemas.microsoft.com/office/drawing/2014/main" id="{4EB30539-CB8E-4CBA-98A6-FA14723AF55E}"/>
              </a:ext>
            </a:extLst>
          </p:cNvPr>
          <p:cNvSpPr txBox="1"/>
          <p:nvPr/>
        </p:nvSpPr>
        <p:spPr>
          <a:xfrm>
            <a:off x="8397719" y="3505527"/>
            <a:ext cx="231648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rPr>
              <a:t>产品介绍</a:t>
            </a:r>
            <a:endParaRPr kumimoji="0" lang="en-US" sz="2400" b="0" i="0" u="none" strike="noStrike" kern="1200" cap="none" spc="300" normalizeH="0" baseline="0" noProof="0" dirty="0">
              <a:ln>
                <a:noFill/>
              </a:ln>
              <a:solidFill>
                <a:prstClr val="white"/>
              </a:solidFill>
              <a:effectLst/>
              <a:uLnTx/>
              <a:uFillTx/>
              <a:latin typeface="HarmonyOS Sans SC"/>
              <a:ea typeface="思源黑体 CN Medium"/>
              <a:cs typeface="+mn-ea"/>
              <a:sym typeface="+mn-lt"/>
            </a:endParaRPr>
          </a:p>
        </p:txBody>
      </p:sp>
      <p:sp>
        <p:nvSpPr>
          <p:cNvPr id="28" name="文本框 27">
            <a:extLst>
              <a:ext uri="{FF2B5EF4-FFF2-40B4-BE49-F238E27FC236}">
                <a16:creationId xmlns:a16="http://schemas.microsoft.com/office/drawing/2014/main" id="{9E3F8FA8-4948-4B52-8AF5-BA6EA7A4765F}"/>
              </a:ext>
            </a:extLst>
          </p:cNvPr>
          <p:cNvSpPr txBox="1"/>
          <p:nvPr/>
        </p:nvSpPr>
        <p:spPr>
          <a:xfrm>
            <a:off x="8397719" y="3876296"/>
            <a:ext cx="2316480" cy="307777"/>
          </a:xfrm>
          <a:prstGeom prst="rect">
            <a:avLst/>
          </a:prstGeom>
          <a:noFill/>
        </p:spPr>
        <p:txBody>
          <a:bodyPr wrap="square" rtlCol="0">
            <a:spAutoFit/>
          </a:bodyPr>
          <a:lstStyle>
            <a:defPPr>
              <a:defRPr lang="en-US"/>
            </a:defPPr>
            <a:lvl1pPr algn="ctr">
              <a:defRPr sz="1400">
                <a:solidFill>
                  <a:schemeClr val="bg1">
                    <a:lumMod val="65000"/>
                  </a:schemeClr>
                </a:solidFill>
                <a:effectLst/>
                <a:latin typeface="Abadi Extra Light" panose="020B02040201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65000"/>
                  </a:prstClr>
                </a:solidFill>
                <a:effectLst/>
                <a:uLnTx/>
                <a:uFillTx/>
                <a:latin typeface="HarmonyOS Sans SC"/>
                <a:ea typeface="思源黑体 CN Medium"/>
                <a:cs typeface="+mn-ea"/>
                <a:sym typeface="+mn-lt"/>
              </a:rPr>
              <a:t>Product introduction</a:t>
            </a:r>
          </a:p>
        </p:txBody>
      </p:sp>
      <p:sp>
        <p:nvSpPr>
          <p:cNvPr id="23" name="文本框 22">
            <a:extLst>
              <a:ext uri="{FF2B5EF4-FFF2-40B4-BE49-F238E27FC236}">
                <a16:creationId xmlns:a16="http://schemas.microsoft.com/office/drawing/2014/main" id="{75EFF982-EEF2-4AF9-8704-8FB19D81FCFA}"/>
              </a:ext>
            </a:extLst>
          </p:cNvPr>
          <p:cNvSpPr txBox="1"/>
          <p:nvPr/>
        </p:nvSpPr>
        <p:spPr>
          <a:xfrm>
            <a:off x="5408093" y="1380199"/>
            <a:ext cx="1062101" cy="1862048"/>
          </a:xfrm>
          <a:prstGeom prst="rect">
            <a:avLst/>
          </a:prstGeom>
          <a:noFill/>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特</a:t>
            </a:r>
            <a:endParaRPr kumimoji="0" 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sp>
        <p:nvSpPr>
          <p:cNvPr id="30" name="椭圆 29">
            <a:extLst>
              <a:ext uri="{FF2B5EF4-FFF2-40B4-BE49-F238E27FC236}">
                <a16:creationId xmlns:a16="http://schemas.microsoft.com/office/drawing/2014/main" id="{6D17F70D-44FD-413E-9C61-E41E1A9AC0EA}"/>
              </a:ext>
            </a:extLst>
          </p:cNvPr>
          <p:cNvSpPr/>
          <p:nvPr/>
        </p:nvSpPr>
        <p:spPr>
          <a:xfrm>
            <a:off x="6147752" y="2068025"/>
            <a:ext cx="464883" cy="464883"/>
          </a:xfrm>
          <a:prstGeom prst="ellipse">
            <a:avLst/>
          </a:prstGeom>
          <a:solidFill>
            <a:schemeClr val="bg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4" name="文本框 23">
            <a:extLst>
              <a:ext uri="{FF2B5EF4-FFF2-40B4-BE49-F238E27FC236}">
                <a16:creationId xmlns:a16="http://schemas.microsoft.com/office/drawing/2014/main" id="{6009BBBB-F3B6-4554-BD14-850BFC0620F2}"/>
              </a:ext>
            </a:extLst>
          </p:cNvPr>
          <p:cNvSpPr txBox="1"/>
          <p:nvPr/>
        </p:nvSpPr>
        <p:spPr>
          <a:xfrm>
            <a:off x="8889600" y="1380199"/>
            <a:ext cx="1062101" cy="1862048"/>
          </a:xfrm>
          <a:prstGeom prst="rect">
            <a:avLst/>
          </a:prstGeom>
          <a:noFill/>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rPr>
              <a:t>产</a:t>
            </a:r>
            <a:endParaRPr kumimoji="0" lang="en-US" sz="11500" b="0" i="0" u="none" strike="noStrike" kern="1200" cap="none" spc="0" normalizeH="0" baseline="0" noProof="0" dirty="0">
              <a:ln>
                <a:noFill/>
              </a:ln>
              <a:gradFill>
                <a:gsLst>
                  <a:gs pos="41000">
                    <a:prstClr val="white"/>
                  </a:gs>
                  <a:gs pos="87000">
                    <a:prstClr val="white">
                      <a:alpha val="41000"/>
                    </a:prstClr>
                  </a:gs>
                </a:gsLst>
                <a:lin ang="2700000" scaled="0"/>
              </a:gradFill>
              <a:effectLst/>
              <a:uLnTx/>
              <a:uFillTx/>
              <a:latin typeface="演示悠然小楷" panose="00000500000000000000" pitchFamily="2" charset="-122"/>
              <a:ea typeface="演示悠然小楷" panose="00000500000000000000" pitchFamily="2" charset="-122"/>
              <a:cs typeface="+mn-ea"/>
              <a:sym typeface="演示悠然小楷" panose="00000500000000000000" pitchFamily="2" charset="-122"/>
            </a:endParaRPr>
          </a:p>
        </p:txBody>
      </p:sp>
      <p:sp>
        <p:nvSpPr>
          <p:cNvPr id="31" name="椭圆 30">
            <a:extLst>
              <a:ext uri="{FF2B5EF4-FFF2-40B4-BE49-F238E27FC236}">
                <a16:creationId xmlns:a16="http://schemas.microsoft.com/office/drawing/2014/main" id="{A454C298-C8DB-4C52-AA26-3E8D4D87E690}"/>
              </a:ext>
            </a:extLst>
          </p:cNvPr>
          <p:cNvSpPr/>
          <p:nvPr/>
        </p:nvSpPr>
        <p:spPr>
          <a:xfrm>
            <a:off x="9532244" y="2068025"/>
            <a:ext cx="464883" cy="464883"/>
          </a:xfrm>
          <a:prstGeom prst="ellipse">
            <a:avLst/>
          </a:prstGeom>
          <a:solidFill>
            <a:schemeClr val="bg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pic>
        <p:nvPicPr>
          <p:cNvPr id="34" name="Picture 4">
            <a:extLst>
              <a:ext uri="{FF2B5EF4-FFF2-40B4-BE49-F238E27FC236}">
                <a16:creationId xmlns:a16="http://schemas.microsoft.com/office/drawing/2014/main" id="{1E4B47E0-E5C7-4563-A278-8378193F0801}"/>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670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13" name="Shape">
            <a:extLst>
              <a:ext uri="{FF2B5EF4-FFF2-40B4-BE49-F238E27FC236}">
                <a16:creationId xmlns:a16="http://schemas.microsoft.com/office/drawing/2014/main" id="{FA93BB60-6189-4D54-8014-889BF8F18F44}"/>
              </a:ext>
            </a:extLst>
          </p:cNvPr>
          <p:cNvSpPr/>
          <p:nvPr/>
        </p:nvSpPr>
        <p:spPr>
          <a:xfrm>
            <a:off x="1011716" y="2158137"/>
            <a:ext cx="589707" cy="635000"/>
          </a:xfrm>
          <a:custGeom>
            <a:avLst/>
            <a:gdLst/>
            <a:ahLst/>
            <a:cxnLst>
              <a:cxn ang="0">
                <a:pos x="wd2" y="hd2"/>
              </a:cxn>
              <a:cxn ang="5400000">
                <a:pos x="wd2" y="hd2"/>
              </a:cxn>
              <a:cxn ang="10800000">
                <a:pos x="wd2" y="hd2"/>
              </a:cxn>
              <a:cxn ang="16200000">
                <a:pos x="wd2" y="hd2"/>
              </a:cxn>
            </a:cxnLst>
            <a:rect l="0" t="0" r="r" b="b"/>
            <a:pathLst>
              <a:path w="21540" h="21558" extrusionOk="0">
                <a:moveTo>
                  <a:pt x="9944" y="0"/>
                </a:moveTo>
                <a:cubicBezTo>
                  <a:pt x="9666" y="0"/>
                  <a:pt x="9386" y="56"/>
                  <a:pt x="9128" y="168"/>
                </a:cubicBezTo>
                <a:cubicBezTo>
                  <a:pt x="8925" y="256"/>
                  <a:pt x="8742" y="375"/>
                  <a:pt x="8583" y="523"/>
                </a:cubicBezTo>
                <a:cubicBezTo>
                  <a:pt x="8424" y="670"/>
                  <a:pt x="8296" y="840"/>
                  <a:pt x="8201" y="1029"/>
                </a:cubicBezTo>
                <a:cubicBezTo>
                  <a:pt x="7961" y="1508"/>
                  <a:pt x="7961" y="2062"/>
                  <a:pt x="8201" y="2541"/>
                </a:cubicBezTo>
                <a:cubicBezTo>
                  <a:pt x="8278" y="2689"/>
                  <a:pt x="8405" y="2847"/>
                  <a:pt x="8587" y="3036"/>
                </a:cubicBezTo>
                <a:cubicBezTo>
                  <a:pt x="8769" y="3224"/>
                  <a:pt x="9008" y="3443"/>
                  <a:pt x="9304" y="3718"/>
                </a:cubicBezTo>
                <a:lnTo>
                  <a:pt x="16901" y="10778"/>
                </a:lnTo>
                <a:lnTo>
                  <a:pt x="9304" y="17838"/>
                </a:lnTo>
                <a:cubicBezTo>
                  <a:pt x="9008" y="18114"/>
                  <a:pt x="8769" y="18332"/>
                  <a:pt x="8587" y="18521"/>
                </a:cubicBezTo>
                <a:cubicBezTo>
                  <a:pt x="8405" y="18709"/>
                  <a:pt x="8278" y="18867"/>
                  <a:pt x="8201" y="19015"/>
                </a:cubicBezTo>
                <a:cubicBezTo>
                  <a:pt x="7961" y="19494"/>
                  <a:pt x="7961" y="20048"/>
                  <a:pt x="8201" y="20527"/>
                </a:cubicBezTo>
                <a:cubicBezTo>
                  <a:pt x="8296" y="20716"/>
                  <a:pt x="8424" y="20886"/>
                  <a:pt x="8583" y="21034"/>
                </a:cubicBezTo>
                <a:cubicBezTo>
                  <a:pt x="8742" y="21181"/>
                  <a:pt x="8925" y="21301"/>
                  <a:pt x="9128" y="21389"/>
                </a:cubicBezTo>
                <a:cubicBezTo>
                  <a:pt x="9514" y="21556"/>
                  <a:pt x="9951" y="21600"/>
                  <a:pt x="10360" y="21516"/>
                </a:cubicBezTo>
                <a:cubicBezTo>
                  <a:pt x="10496" y="21488"/>
                  <a:pt x="10630" y="21444"/>
                  <a:pt x="10759" y="21389"/>
                </a:cubicBezTo>
                <a:cubicBezTo>
                  <a:pt x="10918" y="21317"/>
                  <a:pt x="11084" y="21199"/>
                  <a:pt x="11287" y="21030"/>
                </a:cubicBezTo>
                <a:cubicBezTo>
                  <a:pt x="11489" y="20860"/>
                  <a:pt x="11725" y="20639"/>
                  <a:pt x="12021" y="20363"/>
                </a:cubicBezTo>
                <a:lnTo>
                  <a:pt x="20257" y="12709"/>
                </a:lnTo>
                <a:cubicBezTo>
                  <a:pt x="20394" y="12582"/>
                  <a:pt x="20517" y="12470"/>
                  <a:pt x="20626" y="12366"/>
                </a:cubicBezTo>
                <a:cubicBezTo>
                  <a:pt x="20735" y="12262"/>
                  <a:pt x="20834" y="12168"/>
                  <a:pt x="20922" y="12078"/>
                </a:cubicBezTo>
                <a:cubicBezTo>
                  <a:pt x="20939" y="12064"/>
                  <a:pt x="20961" y="12058"/>
                  <a:pt x="20978" y="12043"/>
                </a:cubicBezTo>
                <a:cubicBezTo>
                  <a:pt x="21136" y="11895"/>
                  <a:pt x="21265" y="11725"/>
                  <a:pt x="21360" y="11536"/>
                </a:cubicBezTo>
                <a:cubicBezTo>
                  <a:pt x="21480" y="11297"/>
                  <a:pt x="21540" y="11036"/>
                  <a:pt x="21540" y="10778"/>
                </a:cubicBezTo>
                <a:cubicBezTo>
                  <a:pt x="21540" y="10649"/>
                  <a:pt x="21527" y="10518"/>
                  <a:pt x="21497" y="10391"/>
                </a:cubicBezTo>
                <a:cubicBezTo>
                  <a:pt x="21467" y="10264"/>
                  <a:pt x="21420" y="10140"/>
                  <a:pt x="21360" y="10020"/>
                </a:cubicBezTo>
                <a:cubicBezTo>
                  <a:pt x="21265" y="9831"/>
                  <a:pt x="21136" y="9661"/>
                  <a:pt x="20978" y="9514"/>
                </a:cubicBezTo>
                <a:cubicBezTo>
                  <a:pt x="20961" y="9498"/>
                  <a:pt x="20939" y="9493"/>
                  <a:pt x="20922" y="9478"/>
                </a:cubicBezTo>
                <a:cubicBezTo>
                  <a:pt x="20834" y="9388"/>
                  <a:pt x="20735" y="9294"/>
                  <a:pt x="20626" y="9190"/>
                </a:cubicBezTo>
                <a:cubicBezTo>
                  <a:pt x="20517" y="9087"/>
                  <a:pt x="20394" y="8975"/>
                  <a:pt x="20257" y="8847"/>
                </a:cubicBezTo>
                <a:lnTo>
                  <a:pt x="12021" y="1193"/>
                </a:lnTo>
                <a:cubicBezTo>
                  <a:pt x="11725" y="918"/>
                  <a:pt x="11489" y="696"/>
                  <a:pt x="11287" y="527"/>
                </a:cubicBezTo>
                <a:cubicBezTo>
                  <a:pt x="11084" y="357"/>
                  <a:pt x="10918" y="239"/>
                  <a:pt x="10759" y="168"/>
                </a:cubicBezTo>
                <a:cubicBezTo>
                  <a:pt x="10501" y="56"/>
                  <a:pt x="10221" y="0"/>
                  <a:pt x="9944" y="0"/>
                </a:cubicBezTo>
                <a:close/>
                <a:moveTo>
                  <a:pt x="1922" y="2708"/>
                </a:moveTo>
                <a:cubicBezTo>
                  <a:pt x="1644" y="2708"/>
                  <a:pt x="1364" y="2764"/>
                  <a:pt x="1107" y="2876"/>
                </a:cubicBezTo>
                <a:cubicBezTo>
                  <a:pt x="904" y="2964"/>
                  <a:pt x="720" y="3084"/>
                  <a:pt x="562" y="3231"/>
                </a:cubicBezTo>
                <a:cubicBezTo>
                  <a:pt x="403" y="3378"/>
                  <a:pt x="274" y="3549"/>
                  <a:pt x="180" y="3738"/>
                </a:cubicBezTo>
                <a:cubicBezTo>
                  <a:pt x="-60" y="4217"/>
                  <a:pt x="-60" y="4770"/>
                  <a:pt x="180" y="5249"/>
                </a:cubicBezTo>
                <a:cubicBezTo>
                  <a:pt x="257" y="5398"/>
                  <a:pt x="384" y="5556"/>
                  <a:pt x="566" y="5744"/>
                </a:cubicBezTo>
                <a:cubicBezTo>
                  <a:pt x="748" y="5932"/>
                  <a:pt x="987" y="6151"/>
                  <a:pt x="1283" y="6426"/>
                </a:cubicBezTo>
                <a:lnTo>
                  <a:pt x="5965" y="10778"/>
                </a:lnTo>
                <a:lnTo>
                  <a:pt x="1283" y="15130"/>
                </a:lnTo>
                <a:cubicBezTo>
                  <a:pt x="987" y="15405"/>
                  <a:pt x="748" y="15624"/>
                  <a:pt x="566" y="15812"/>
                </a:cubicBezTo>
                <a:cubicBezTo>
                  <a:pt x="384" y="16000"/>
                  <a:pt x="257" y="16159"/>
                  <a:pt x="180" y="16307"/>
                </a:cubicBezTo>
                <a:cubicBezTo>
                  <a:pt x="-60" y="16786"/>
                  <a:pt x="-60" y="17339"/>
                  <a:pt x="180" y="17819"/>
                </a:cubicBezTo>
                <a:cubicBezTo>
                  <a:pt x="274" y="18007"/>
                  <a:pt x="403" y="18178"/>
                  <a:pt x="562" y="18325"/>
                </a:cubicBezTo>
                <a:cubicBezTo>
                  <a:pt x="720" y="18472"/>
                  <a:pt x="904" y="18592"/>
                  <a:pt x="1107" y="18680"/>
                </a:cubicBezTo>
                <a:cubicBezTo>
                  <a:pt x="1493" y="18848"/>
                  <a:pt x="1929" y="18892"/>
                  <a:pt x="2338" y="18808"/>
                </a:cubicBezTo>
                <a:cubicBezTo>
                  <a:pt x="2475" y="18780"/>
                  <a:pt x="2610" y="18737"/>
                  <a:pt x="2738" y="18680"/>
                </a:cubicBezTo>
                <a:cubicBezTo>
                  <a:pt x="2897" y="18608"/>
                  <a:pt x="3063" y="18490"/>
                  <a:pt x="3265" y="18321"/>
                </a:cubicBezTo>
                <a:cubicBezTo>
                  <a:pt x="3468" y="18152"/>
                  <a:pt x="3703" y="17930"/>
                  <a:pt x="3999" y="17655"/>
                </a:cubicBezTo>
                <a:lnTo>
                  <a:pt x="9321" y="12709"/>
                </a:lnTo>
                <a:cubicBezTo>
                  <a:pt x="9458" y="12582"/>
                  <a:pt x="9581" y="12470"/>
                  <a:pt x="9690" y="12366"/>
                </a:cubicBezTo>
                <a:cubicBezTo>
                  <a:pt x="9799" y="12262"/>
                  <a:pt x="9898" y="12168"/>
                  <a:pt x="9986" y="12078"/>
                </a:cubicBezTo>
                <a:cubicBezTo>
                  <a:pt x="10004" y="12064"/>
                  <a:pt x="10026" y="12058"/>
                  <a:pt x="10042" y="12043"/>
                </a:cubicBezTo>
                <a:cubicBezTo>
                  <a:pt x="10201" y="11895"/>
                  <a:pt x="10329" y="11725"/>
                  <a:pt x="10424" y="11536"/>
                </a:cubicBezTo>
                <a:cubicBezTo>
                  <a:pt x="10544" y="11297"/>
                  <a:pt x="10604" y="11036"/>
                  <a:pt x="10604" y="10778"/>
                </a:cubicBezTo>
                <a:cubicBezTo>
                  <a:pt x="10604" y="10649"/>
                  <a:pt x="10592" y="10518"/>
                  <a:pt x="10562" y="10391"/>
                </a:cubicBezTo>
                <a:cubicBezTo>
                  <a:pt x="10532" y="10264"/>
                  <a:pt x="10484" y="10140"/>
                  <a:pt x="10424" y="10020"/>
                </a:cubicBezTo>
                <a:cubicBezTo>
                  <a:pt x="10329" y="9831"/>
                  <a:pt x="10201" y="9661"/>
                  <a:pt x="10042" y="9514"/>
                </a:cubicBezTo>
                <a:cubicBezTo>
                  <a:pt x="10026" y="9498"/>
                  <a:pt x="10004" y="9493"/>
                  <a:pt x="9986" y="9478"/>
                </a:cubicBezTo>
                <a:cubicBezTo>
                  <a:pt x="9898" y="9388"/>
                  <a:pt x="9799" y="9294"/>
                  <a:pt x="9690" y="9190"/>
                </a:cubicBezTo>
                <a:cubicBezTo>
                  <a:pt x="9581" y="9087"/>
                  <a:pt x="9458" y="8975"/>
                  <a:pt x="9321" y="8847"/>
                </a:cubicBezTo>
                <a:lnTo>
                  <a:pt x="3999" y="3901"/>
                </a:lnTo>
                <a:cubicBezTo>
                  <a:pt x="3703" y="3626"/>
                  <a:pt x="3468" y="3404"/>
                  <a:pt x="3265" y="3235"/>
                </a:cubicBezTo>
                <a:cubicBezTo>
                  <a:pt x="3063" y="3066"/>
                  <a:pt x="2897" y="2948"/>
                  <a:pt x="2738" y="2876"/>
                </a:cubicBezTo>
                <a:cubicBezTo>
                  <a:pt x="2480" y="2764"/>
                  <a:pt x="2200" y="2708"/>
                  <a:pt x="1922" y="2708"/>
                </a:cubicBezTo>
                <a:close/>
              </a:path>
            </a:pathLst>
          </a:custGeom>
          <a:solidFill>
            <a:schemeClr val="bg1"/>
          </a:solidFill>
          <a:ln w="12700">
            <a:miter lim="400000"/>
          </a:ln>
        </p:spPr>
        <p:txBody>
          <a:bodyPr lIns="19050" tIns="19050" rIns="19050" bIns="19050" anchor="ctr"/>
          <a:lstStyle/>
          <a:p>
            <a:pPr marL="0" marR="0" lvl="0" indent="0" algn="ctr" defTabSz="914400" rtl="0" eaLnBrk="1" fontAlgn="auto" latinLnBrk="0" hangingPunct="1">
              <a:lnSpc>
                <a:spcPct val="100000"/>
              </a:lnSpc>
              <a:spcBef>
                <a:spcPts val="0"/>
              </a:spcBef>
              <a:spcAft>
                <a:spcPts val="0"/>
              </a:spcAft>
              <a:buClrTx/>
              <a:buSzTx/>
              <a:buFontTx/>
              <a:buNone/>
              <a:tabLst/>
              <a:defRPr sz="3200" spc="0">
                <a:solidFill>
                  <a:srgbClr val="FFFFFF"/>
                </a:solidFill>
                <a:latin typeface="Helvetica Neue Medium"/>
                <a:ea typeface="Helvetica Neue Medium"/>
                <a:cs typeface="Helvetica Neue Medium"/>
                <a:sym typeface="Helvetica Neue Medium"/>
              </a:defRPr>
            </a:pPr>
            <a:endParaRPr kumimoji="0" sz="1200" b="0" i="0" u="none" strike="noStrike" kern="1200" cap="none" spc="0" normalizeH="0" baseline="0" noProof="0" dirty="0">
              <a:ln>
                <a:noFill/>
              </a:ln>
              <a:solidFill>
                <a:prstClr val="white"/>
              </a:solidFill>
              <a:effectLst/>
              <a:uLnTx/>
              <a:uFillTx/>
              <a:latin typeface="OPPOSans H" panose="00020600040101010101" pitchFamily="18" charset="-122"/>
              <a:ea typeface="OPPOSans H" panose="00020600040101010101" pitchFamily="18" charset="-122"/>
              <a:cs typeface="+mn-ea"/>
              <a:sym typeface="+mn-lt"/>
            </a:endParaRPr>
          </a:p>
        </p:txBody>
      </p:sp>
      <p:sp>
        <p:nvSpPr>
          <p:cNvPr id="17" name="Object6">
            <a:extLst>
              <a:ext uri="{FF2B5EF4-FFF2-40B4-BE49-F238E27FC236}">
                <a16:creationId xmlns:a16="http://schemas.microsoft.com/office/drawing/2014/main" id="{3A104BBE-6A42-43F3-B7FB-0925140D5128}"/>
              </a:ext>
            </a:extLst>
          </p:cNvPr>
          <p:cNvSpPr/>
          <p:nvPr/>
        </p:nvSpPr>
        <p:spPr>
          <a:xfrm>
            <a:off x="1686927" y="3056791"/>
            <a:ext cx="4338978" cy="458185"/>
          </a:xfrm>
          <a:prstGeom prst="rect">
            <a:avLst/>
          </a:prstGeom>
          <a:noFill/>
        </p:spPr>
        <p:txBody>
          <a:bodyPr wrap="square"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600" normalizeH="0" baseline="0" noProof="0" dirty="0">
                <a:ln>
                  <a:noFill/>
                </a:ln>
                <a:solidFill>
                  <a:prstClr val="white">
                    <a:lumMod val="65000"/>
                  </a:prstClr>
                </a:solidFill>
                <a:effectLst/>
                <a:uLnTx/>
                <a:uFillTx/>
                <a:latin typeface="HarmonyOS Sans SC"/>
                <a:ea typeface="思源黑体 CN Medium"/>
                <a:cs typeface="+mn-ea"/>
                <a:sym typeface="+mn-lt"/>
              </a:rPr>
              <a:t>Brand Introduction</a:t>
            </a:r>
          </a:p>
        </p:txBody>
      </p:sp>
      <p:sp>
        <p:nvSpPr>
          <p:cNvPr id="19" name="The first…">
            <a:extLst>
              <a:ext uri="{FF2B5EF4-FFF2-40B4-BE49-F238E27FC236}">
                <a16:creationId xmlns:a16="http://schemas.microsoft.com/office/drawing/2014/main" id="{8911C70E-51D0-420F-B837-CBE8400926EB}"/>
              </a:ext>
            </a:extLst>
          </p:cNvPr>
          <p:cNvSpPr txBox="1"/>
          <p:nvPr/>
        </p:nvSpPr>
        <p:spPr>
          <a:xfrm>
            <a:off x="1612636" y="1744949"/>
            <a:ext cx="5099846" cy="15409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rPr>
              <a:t>品牌介绍</a:t>
            </a:r>
            <a:endParaRPr kumimoji="0" 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endParaRPr>
          </a:p>
        </p:txBody>
      </p:sp>
      <p:sp>
        <p:nvSpPr>
          <p:cNvPr id="20" name="Object7">
            <a:extLst>
              <a:ext uri="{FF2B5EF4-FFF2-40B4-BE49-F238E27FC236}">
                <a16:creationId xmlns:a16="http://schemas.microsoft.com/office/drawing/2014/main" id="{A69A7D58-8CFA-4484-A075-51950F386715}"/>
              </a:ext>
            </a:extLst>
          </p:cNvPr>
          <p:cNvSpPr/>
          <p:nvPr/>
        </p:nvSpPr>
        <p:spPr>
          <a:xfrm>
            <a:off x="1011716" y="1503094"/>
            <a:ext cx="3466787" cy="696271"/>
          </a:xfrm>
          <a:prstGeom prst="rect">
            <a:avLst/>
          </a:prstGeom>
          <a:noFill/>
        </p:spPr>
        <p:txBody>
          <a:bodyPr wrap="square"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3000" b="0" i="0" u="none" strike="noStrike" kern="0" cap="none" spc="151" normalizeH="0" baseline="0" noProof="0" dirty="0">
                <a:ln>
                  <a:noFill/>
                </a:ln>
                <a:gradFill>
                  <a:gsLst>
                    <a:gs pos="3000">
                      <a:prstClr val="white">
                        <a:alpha val="91000"/>
                      </a:prstClr>
                    </a:gs>
                    <a:gs pos="97000">
                      <a:prstClr val="white">
                        <a:lumMod val="85000"/>
                        <a:alpha val="38000"/>
                      </a:prstClr>
                    </a:gs>
                  </a:gsLst>
                  <a:lin ang="5400000" scaled="1"/>
                </a:gradFill>
                <a:effectLst/>
                <a:uLnTx/>
                <a:uFillTx/>
                <a:latin typeface="HarmonyOS Sans SC"/>
                <a:ea typeface="思源黑体 CN Medium"/>
                <a:cs typeface="+mn-ea"/>
                <a:sym typeface="+mn-lt"/>
              </a:rPr>
              <a:t>PART  01</a:t>
            </a:r>
          </a:p>
        </p:txBody>
      </p:sp>
      <p:sp>
        <p:nvSpPr>
          <p:cNvPr id="21" name="文本框 20">
            <a:extLst>
              <a:ext uri="{FF2B5EF4-FFF2-40B4-BE49-F238E27FC236}">
                <a16:creationId xmlns:a16="http://schemas.microsoft.com/office/drawing/2014/main" id="{D3B46FDC-C2BA-49BC-8346-0A389D712B50}"/>
              </a:ext>
            </a:extLst>
          </p:cNvPr>
          <p:cNvSpPr txBox="1">
            <a:spLocks/>
          </p:cNvSpPr>
          <p:nvPr/>
        </p:nvSpPr>
        <p:spPr>
          <a:xfrm>
            <a:off x="1396583" y="3815775"/>
            <a:ext cx="6130551" cy="596189"/>
          </a:xfrm>
          <a:prstGeom prst="rect">
            <a:avLst/>
          </a:prstGeom>
          <a:noFill/>
        </p:spPr>
        <p:txBody>
          <a:bodyPr wrap="square">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浙江乔治白服饰，系一家集商务职业装、校服、休闲服等系列服装的研发、设计、生产、销售为一体的服饰公司。</a:t>
            </a:r>
            <a:endParaRPr kumimoji="0" lang="en-US" altLang="zh-CN" sz="14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endParaRPr>
          </a:p>
        </p:txBody>
      </p:sp>
      <p:sp>
        <p:nvSpPr>
          <p:cNvPr id="22" name="文本框 21">
            <a:extLst>
              <a:ext uri="{FF2B5EF4-FFF2-40B4-BE49-F238E27FC236}">
                <a16:creationId xmlns:a16="http://schemas.microsoft.com/office/drawing/2014/main" id="{B271E767-7B54-4D32-83E8-1DF5F7BA7864}"/>
              </a:ext>
            </a:extLst>
          </p:cNvPr>
          <p:cNvSpPr txBox="1"/>
          <p:nvPr/>
        </p:nvSpPr>
        <p:spPr>
          <a:xfrm>
            <a:off x="7140729" y="441941"/>
            <a:ext cx="2867525" cy="5975976"/>
          </a:xfrm>
          <a:custGeom>
            <a:avLst/>
            <a:gdLst/>
            <a:ahLst/>
            <a:cxnLst/>
            <a:rect l="l" t="t" r="r" b="b"/>
            <a:pathLst>
              <a:path w="1976951" h="4481983">
                <a:moveTo>
                  <a:pt x="1196244" y="0"/>
                </a:moveTo>
                <a:lnTo>
                  <a:pt x="1976951" y="0"/>
                </a:lnTo>
                <a:lnTo>
                  <a:pt x="1082916" y="4481983"/>
                </a:lnTo>
                <a:lnTo>
                  <a:pt x="302209" y="4481983"/>
                </a:lnTo>
                <a:lnTo>
                  <a:pt x="1019956" y="893401"/>
                </a:lnTo>
                <a:lnTo>
                  <a:pt x="0" y="1630171"/>
                </a:lnTo>
                <a:lnTo>
                  <a:pt x="176288" y="729675"/>
                </a:lnTo>
                <a:close/>
              </a:path>
            </a:pathLst>
          </a:custGeom>
          <a:blipFill>
            <a:blip r:embed="rId3" cstate="screen">
              <a:extLst>
                <a:ext uri="{28A0092B-C50C-407E-A947-70E740481C1C}">
                  <a14:useLocalDpi xmlns:a14="http://schemas.microsoft.com/office/drawing/2010/main"/>
                </a:ext>
              </a:extLst>
            </a:blip>
            <a:stretch>
              <a:fillRect/>
            </a:stretch>
          </a:blipFill>
          <a:ln w="25400">
            <a:gradFill>
              <a:gsLst>
                <a:gs pos="0">
                  <a:srgbClr val="021F61"/>
                </a:gs>
                <a:gs pos="100000">
                  <a:schemeClr val="accent1">
                    <a:lumMod val="30000"/>
                    <a:lumOff val="70000"/>
                  </a:schemeClr>
                </a:gs>
              </a:gsLst>
              <a:lin ang="5400000" scaled="1"/>
            </a:gradFill>
          </a:ln>
          <a:effectLst>
            <a:outerShdw blurRad="139700" dir="18900000" sy="23000" kx="-1200000" algn="bl" rotWithShape="0">
              <a:prstClr val="black">
                <a:alpha val="11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96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pic>
        <p:nvPicPr>
          <p:cNvPr id="26" name="Picture 4">
            <a:extLst>
              <a:ext uri="{FF2B5EF4-FFF2-40B4-BE49-F238E27FC236}">
                <a16:creationId xmlns:a16="http://schemas.microsoft.com/office/drawing/2014/main" id="{E8AF116B-50EF-46BC-8AB0-30813159FDFF}"/>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a:extLst>
              <a:ext uri="{FF2B5EF4-FFF2-40B4-BE49-F238E27FC236}">
                <a16:creationId xmlns:a16="http://schemas.microsoft.com/office/drawing/2014/main" id="{AB875E50-E197-4E73-9AAF-5AE8DD147FEA}"/>
              </a:ext>
            </a:extLst>
          </p:cNvPr>
          <p:cNvSpPr txBox="1">
            <a:spLocks/>
          </p:cNvSpPr>
          <p:nvPr/>
        </p:nvSpPr>
        <p:spPr>
          <a:xfrm>
            <a:off x="1396583" y="4568823"/>
            <a:ext cx="6130551" cy="596189"/>
          </a:xfrm>
          <a:prstGeom prst="rect">
            <a:avLst/>
          </a:prstGeom>
          <a:noFill/>
        </p:spPr>
        <p:txBody>
          <a:bodyPr wrap="square">
            <a:spAutoFit/>
          </a:bodyPr>
          <a:lstStyle>
            <a:defPPr>
              <a:defRPr lang="en-US"/>
            </a:defPPr>
            <a:lvl1pPr marL="285750" indent="-285750">
              <a:lnSpc>
                <a:spcPct val="120000"/>
              </a:lnSpc>
              <a:buFont typeface="Arial" panose="020B0604020202020204" pitchFamily="34" charset="0"/>
              <a:buChar char="•"/>
              <a:defRPr sz="1400" b="0" i="0" spc="120">
                <a:solidFill>
                  <a:schemeClr val="bg1">
                    <a:lumMod val="65000"/>
                  </a:schemeClr>
                </a:solidFill>
                <a:effectLst/>
                <a:latin typeface="汉仪雅酷黑 45W" panose="020B0404020202020204" pitchFamily="34" charset="-122"/>
                <a:ea typeface="汉仪雅酷黑 45W" panose="020B0404020202020204" pitchFamily="34" charset="-122"/>
              </a:defRPr>
            </a:lvl1p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4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乔治白几十年深耕服装定制领域，以</a:t>
            </a:r>
            <a:r>
              <a:rPr kumimoji="0" lang="en-US" altLang="zh-CN" sz="14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B2B</a:t>
            </a:r>
            <a:r>
              <a:rPr kumimoji="0" lang="zh-CN" altLang="en-US" sz="14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定制模式为主，服务于各企事业单位。</a:t>
            </a:r>
          </a:p>
        </p:txBody>
      </p:sp>
      <p:pic>
        <p:nvPicPr>
          <p:cNvPr id="14" name="图片 13">
            <a:extLst>
              <a:ext uri="{FF2B5EF4-FFF2-40B4-BE49-F238E27FC236}">
                <a16:creationId xmlns:a16="http://schemas.microsoft.com/office/drawing/2014/main" id="{4B11AF65-D904-4CD8-8B00-3559BCDAF25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405133">
            <a:off x="-293397" y="-342653"/>
            <a:ext cx="5287400" cy="5520831"/>
          </a:xfrm>
          <a:custGeom>
            <a:avLst/>
            <a:gdLst>
              <a:gd name="connsiteX0" fmla="*/ 0 w 5287400"/>
              <a:gd name="connsiteY0" fmla="*/ 626012 h 5520831"/>
              <a:gd name="connsiteX1" fmla="*/ 5287400 w 5287400"/>
              <a:gd name="connsiteY1" fmla="*/ 0 h 5520831"/>
              <a:gd name="connsiteX2" fmla="*/ 5287400 w 5287400"/>
              <a:gd name="connsiteY2" fmla="*/ 5520831 h 5520831"/>
              <a:gd name="connsiteX3" fmla="*/ 579532 w 5287400"/>
              <a:gd name="connsiteY3" fmla="*/ 5520831 h 5520831"/>
            </a:gdLst>
            <a:ahLst/>
            <a:cxnLst>
              <a:cxn ang="0">
                <a:pos x="connsiteX0" y="connsiteY0"/>
              </a:cxn>
              <a:cxn ang="0">
                <a:pos x="connsiteX1" y="connsiteY1"/>
              </a:cxn>
              <a:cxn ang="0">
                <a:pos x="connsiteX2" y="connsiteY2"/>
              </a:cxn>
              <a:cxn ang="0">
                <a:pos x="connsiteX3" y="connsiteY3"/>
              </a:cxn>
            </a:cxnLst>
            <a:rect l="l" t="t" r="r" b="b"/>
            <a:pathLst>
              <a:path w="5287400" h="5520831">
                <a:moveTo>
                  <a:pt x="0" y="626012"/>
                </a:moveTo>
                <a:lnTo>
                  <a:pt x="5287400" y="0"/>
                </a:lnTo>
                <a:lnTo>
                  <a:pt x="5287400" y="5520831"/>
                </a:lnTo>
                <a:lnTo>
                  <a:pt x="579532" y="5520831"/>
                </a:lnTo>
                <a:close/>
              </a:path>
            </a:pathLst>
          </a:custGeom>
        </p:spPr>
      </p:pic>
      <p:pic>
        <p:nvPicPr>
          <p:cNvPr id="11" name="图片 10">
            <a:extLst>
              <a:ext uri="{FF2B5EF4-FFF2-40B4-BE49-F238E27FC236}">
                <a16:creationId xmlns:a16="http://schemas.microsoft.com/office/drawing/2014/main" id="{69C5B375-C32F-49ED-BD9E-E270A4F25005}"/>
              </a:ext>
            </a:extLst>
          </p:cNvPr>
          <p:cNvPicPr>
            <a:picLocks noChangeAspect="1"/>
          </p:cNvPicPr>
          <p:nvPr/>
        </p:nvPicPr>
        <p:blipFill>
          <a:blip r:embed="rId7"/>
          <a:stretch>
            <a:fillRect/>
          </a:stretch>
        </p:blipFill>
        <p:spPr>
          <a:xfrm>
            <a:off x="10758459" y="5424460"/>
            <a:ext cx="2867082" cy="2867080"/>
          </a:xfrm>
          <a:prstGeom prst="rect">
            <a:avLst/>
          </a:prstGeom>
        </p:spPr>
      </p:pic>
      <p:pic>
        <p:nvPicPr>
          <p:cNvPr id="12" name="图片 11">
            <a:extLst>
              <a:ext uri="{FF2B5EF4-FFF2-40B4-BE49-F238E27FC236}">
                <a16:creationId xmlns:a16="http://schemas.microsoft.com/office/drawing/2014/main" id="{4B5BC05F-C12D-420C-95D0-F07249701B45}"/>
              </a:ext>
            </a:extLst>
          </p:cNvPr>
          <p:cNvPicPr>
            <a:picLocks noChangeAspect="1"/>
          </p:cNvPicPr>
          <p:nvPr/>
        </p:nvPicPr>
        <p:blipFill>
          <a:blip r:embed="rId7"/>
          <a:stretch>
            <a:fillRect/>
          </a:stretch>
        </p:blipFill>
        <p:spPr>
          <a:xfrm>
            <a:off x="6350503" y="-1094020"/>
            <a:ext cx="2688569" cy="2688569"/>
          </a:xfrm>
          <a:prstGeom prst="rect">
            <a:avLst/>
          </a:prstGeom>
        </p:spPr>
      </p:pic>
    </p:spTree>
    <p:extLst>
      <p:ext uri="{BB962C8B-B14F-4D97-AF65-F5344CB8AC3E}">
        <p14:creationId xmlns:p14="http://schemas.microsoft.com/office/powerpoint/2010/main" val="1691523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6EC766C-DB30-48BA-9183-46CF056ABB4A}"/>
              </a:ext>
            </a:extLst>
          </p:cNvPr>
          <p:cNvGrpSpPr/>
          <p:nvPr/>
        </p:nvGrpSpPr>
        <p:grpSpPr>
          <a:xfrm>
            <a:off x="587374" y="4383280"/>
            <a:ext cx="8648897" cy="1339292"/>
            <a:chOff x="587374" y="4383280"/>
            <a:chExt cx="8648897" cy="1339292"/>
          </a:xfrm>
        </p:grpSpPr>
        <p:sp>
          <p:nvSpPr>
            <p:cNvPr id="28" name="矩形: 圆角 27">
              <a:extLst>
                <a:ext uri="{FF2B5EF4-FFF2-40B4-BE49-F238E27FC236}">
                  <a16:creationId xmlns:a16="http://schemas.microsoft.com/office/drawing/2014/main" id="{9CA81F91-5593-4971-9C1C-598B23938102}"/>
                </a:ext>
              </a:extLst>
            </p:cNvPr>
            <p:cNvSpPr/>
            <p:nvPr/>
          </p:nvSpPr>
          <p:spPr>
            <a:xfrm>
              <a:off x="587374" y="4383280"/>
              <a:ext cx="8648897" cy="1339292"/>
            </a:xfrm>
            <a:prstGeom prst="roundRect">
              <a:avLst>
                <a:gd name="adj" fmla="val 9840"/>
              </a:avLst>
            </a:prstGeom>
            <a:gradFill>
              <a:gsLst>
                <a:gs pos="0">
                  <a:schemeClr val="bg1">
                    <a:alpha val="30000"/>
                  </a:schemeClr>
                </a:gs>
                <a:gs pos="100000">
                  <a:schemeClr val="tx1">
                    <a:lumMod val="95000"/>
                    <a:lumOff val="5000"/>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文本框 12">
              <a:extLst>
                <a:ext uri="{FF2B5EF4-FFF2-40B4-BE49-F238E27FC236}">
                  <a16:creationId xmlns:a16="http://schemas.microsoft.com/office/drawing/2014/main" id="{AE26BCE6-F3FD-4CFC-B0A6-651ED47614DF}"/>
                </a:ext>
              </a:extLst>
            </p:cNvPr>
            <p:cNvSpPr txBox="1"/>
            <p:nvPr/>
          </p:nvSpPr>
          <p:spPr>
            <a:xfrm>
              <a:off x="587374" y="4566349"/>
              <a:ext cx="5580063" cy="894540"/>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乔治白先后参与</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职业装检验规则</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男西服、大衣</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衬衫</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单服、套装规格</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西裤</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服装定制通用技术规范</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 </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针织运动服</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国标起草单位，</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非粘合衬西服</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行业标准起草单位，独创</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EEQ</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分子交叉记忆衬衫、</a:t>
              </a:r>
              <a:r>
                <a:rPr kumimoji="0" lang="en-US" altLang="zh-CN"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4A</a:t>
              </a:r>
              <a:r>
                <a:rPr kumimoji="0" lang="zh-CN" altLang="en-US" sz="1100" b="0" i="0" u="none" strike="noStrike" kern="1200" cap="none" spc="120" normalizeH="0" baseline="0" noProof="0" dirty="0">
                  <a:ln>
                    <a:noFill/>
                  </a:ln>
                  <a:solidFill>
                    <a:prstClr val="white">
                      <a:lumMod val="85000"/>
                    </a:prstClr>
                  </a:solidFill>
                  <a:effectLst/>
                  <a:uLnTx/>
                  <a:uFillTx/>
                  <a:latin typeface="HarmonyOS Sans SC"/>
                  <a:ea typeface="思源黑体 CN Medium"/>
                  <a:cs typeface="+mn-ea"/>
                  <a:sym typeface="+mn-lt"/>
                </a:rPr>
                <a:t>热保护功能性衬衫。</a:t>
              </a:r>
            </a:p>
          </p:txBody>
        </p:sp>
      </p:grpSp>
      <p:pic>
        <p:nvPicPr>
          <p:cNvPr id="21" name="图片 20">
            <a:extLst>
              <a:ext uri="{FF2B5EF4-FFF2-40B4-BE49-F238E27FC236}">
                <a16:creationId xmlns:a16="http://schemas.microsoft.com/office/drawing/2014/main" id="{B6F9D67E-042D-2F5D-6049-0800013DFA5B}"/>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951625" y="0"/>
            <a:ext cx="5230907" cy="6857999"/>
          </a:xfrm>
          <a:custGeom>
            <a:avLst/>
            <a:gdLst>
              <a:gd name="connsiteX0" fmla="*/ 5230907 w 5230907"/>
              <a:gd name="connsiteY0" fmla="*/ 0 h 6857999"/>
              <a:gd name="connsiteX1" fmla="*/ 0 w 5230907"/>
              <a:gd name="connsiteY1" fmla="*/ 0 h 6857999"/>
              <a:gd name="connsiteX2" fmla="*/ 0 w 5230907"/>
              <a:gd name="connsiteY2" fmla="*/ 6857999 h 6857999"/>
              <a:gd name="connsiteX3" fmla="*/ 5230907 w 5230907"/>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230907" h="6857999">
                <a:moveTo>
                  <a:pt x="5230907" y="0"/>
                </a:moveTo>
                <a:lnTo>
                  <a:pt x="0" y="0"/>
                </a:lnTo>
                <a:lnTo>
                  <a:pt x="0" y="6857999"/>
                </a:lnTo>
                <a:lnTo>
                  <a:pt x="5230907" y="6857999"/>
                </a:lnTo>
                <a:close/>
              </a:path>
            </a:pathLst>
          </a:custGeom>
        </p:spPr>
      </p:pic>
      <p:sp>
        <p:nvSpPr>
          <p:cNvPr id="11" name="文本框 10">
            <a:extLst>
              <a:ext uri="{FF2B5EF4-FFF2-40B4-BE49-F238E27FC236}">
                <a16:creationId xmlns:a16="http://schemas.microsoft.com/office/drawing/2014/main" id="{C322D2FD-5050-4563-A317-487D7339B1DE}"/>
              </a:ext>
            </a:extLst>
          </p:cNvPr>
          <p:cNvSpPr txBox="1"/>
          <p:nvPr/>
        </p:nvSpPr>
        <p:spPr>
          <a:xfrm>
            <a:off x="587375" y="1707260"/>
            <a:ext cx="5334000" cy="1146211"/>
          </a:xfrm>
          <a:prstGeom prst="rect">
            <a:avLst/>
          </a:prstGeom>
          <a:noFill/>
        </p:spPr>
        <p:txBody>
          <a:bodyPr wrap="square">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32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乔治白，一直致力于探索完美的服饰艺术。</a:t>
            </a:r>
          </a:p>
        </p:txBody>
      </p:sp>
      <p:sp>
        <p:nvSpPr>
          <p:cNvPr id="12" name="文本框 11">
            <a:extLst>
              <a:ext uri="{FF2B5EF4-FFF2-40B4-BE49-F238E27FC236}">
                <a16:creationId xmlns:a16="http://schemas.microsoft.com/office/drawing/2014/main" id="{B5C575F9-6AC4-4815-91F1-37FC90FFE53F}"/>
              </a:ext>
            </a:extLst>
          </p:cNvPr>
          <p:cNvSpPr txBox="1"/>
          <p:nvPr/>
        </p:nvSpPr>
        <p:spPr>
          <a:xfrm>
            <a:off x="587375" y="3228203"/>
            <a:ext cx="6096000" cy="963662"/>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拥有一流的服装生产流水线，全程数字化控制，先后通过</a:t>
            </a:r>
            <a:r>
              <a:rPr kumimoji="0" lang="en-US" altLang="zh-CN"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ISO9001</a:t>
            </a:r>
            <a:r>
              <a:rPr kumimoji="0" lang="zh-CN" altLang="en-US"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质量管理体系、</a:t>
            </a:r>
            <a:r>
              <a:rPr kumimoji="0" lang="en-US" altLang="zh-CN"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ISO14001</a:t>
            </a:r>
            <a:r>
              <a:rPr kumimoji="0" lang="zh-CN" altLang="en-US"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环境管理体系和</a:t>
            </a:r>
            <a:r>
              <a:rPr kumimoji="0" lang="en-US" altLang="zh-CN"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OHSAS18001</a:t>
            </a:r>
            <a:r>
              <a:rPr kumimoji="0" lang="zh-CN" altLang="en-US" sz="16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职业健康安全管理体系认证。</a:t>
            </a:r>
          </a:p>
        </p:txBody>
      </p:sp>
      <p:grpSp>
        <p:nvGrpSpPr>
          <p:cNvPr id="2" name="组合 1">
            <a:extLst>
              <a:ext uri="{FF2B5EF4-FFF2-40B4-BE49-F238E27FC236}">
                <a16:creationId xmlns:a16="http://schemas.microsoft.com/office/drawing/2014/main" id="{65A4C555-E4BA-4CA2-904A-0FDD847F247F}"/>
              </a:ext>
            </a:extLst>
          </p:cNvPr>
          <p:cNvGrpSpPr/>
          <p:nvPr/>
        </p:nvGrpSpPr>
        <p:grpSpPr>
          <a:xfrm>
            <a:off x="0" y="369677"/>
            <a:ext cx="4190935" cy="770917"/>
            <a:chOff x="0" y="369677"/>
            <a:chExt cx="4190935" cy="770917"/>
          </a:xfrm>
        </p:grpSpPr>
        <p:sp>
          <p:nvSpPr>
            <p:cNvPr id="15" name="任意多边形: 形状 14">
              <a:extLst>
                <a:ext uri="{FF2B5EF4-FFF2-40B4-BE49-F238E27FC236}">
                  <a16:creationId xmlns:a16="http://schemas.microsoft.com/office/drawing/2014/main" id="{5A0A7DA8-1014-475A-B18B-FBF590778AF4}"/>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6" name="任意多边形: 形状 15">
              <a:extLst>
                <a:ext uri="{FF2B5EF4-FFF2-40B4-BE49-F238E27FC236}">
                  <a16:creationId xmlns:a16="http://schemas.microsoft.com/office/drawing/2014/main" id="{A782E40B-9D63-4600-82F9-64AC5656A5CA}"/>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 name="任意多边形: 形状 16">
              <a:extLst>
                <a:ext uri="{FF2B5EF4-FFF2-40B4-BE49-F238E27FC236}">
                  <a16:creationId xmlns:a16="http://schemas.microsoft.com/office/drawing/2014/main" id="{4CA8F6E6-59D5-47C1-9C8E-79A31A823972}"/>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8" name="任意多边形: 形状 17">
              <a:extLst>
                <a:ext uri="{FF2B5EF4-FFF2-40B4-BE49-F238E27FC236}">
                  <a16:creationId xmlns:a16="http://schemas.microsoft.com/office/drawing/2014/main" id="{EB44BFD4-8E8C-4816-9866-37EFBBBA1B36}"/>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9" name="任意多边形: 形状 18">
              <a:extLst>
                <a:ext uri="{FF2B5EF4-FFF2-40B4-BE49-F238E27FC236}">
                  <a16:creationId xmlns:a16="http://schemas.microsoft.com/office/drawing/2014/main" id="{B1214FBE-C338-4E1F-9581-7CA7778DA240}"/>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0" name="文本框 19">
              <a:extLst>
                <a:ext uri="{FF2B5EF4-FFF2-40B4-BE49-F238E27FC236}">
                  <a16:creationId xmlns:a16="http://schemas.microsoft.com/office/drawing/2014/main" id="{69186095-5840-4972-B078-A318BB8370B4}"/>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乔治白品牌概况</a:t>
              </a:r>
            </a:p>
          </p:txBody>
        </p:sp>
      </p:grpSp>
      <p:sp>
        <p:nvSpPr>
          <p:cNvPr id="23" name="任意多边形: 形状 22">
            <a:extLst>
              <a:ext uri="{FF2B5EF4-FFF2-40B4-BE49-F238E27FC236}">
                <a16:creationId xmlns:a16="http://schemas.microsoft.com/office/drawing/2014/main" id="{DB3B3ECA-943B-4F0F-B206-4A08605FAD71}"/>
              </a:ext>
            </a:extLst>
          </p:cNvPr>
          <p:cNvSpPr/>
          <p:nvPr/>
        </p:nvSpPr>
        <p:spPr>
          <a:xfrm>
            <a:off x="658906" y="2837329"/>
            <a:ext cx="5230906" cy="188259"/>
          </a:xfrm>
          <a:custGeom>
            <a:avLst/>
            <a:gdLst>
              <a:gd name="connsiteX0" fmla="*/ 0 w 5230906"/>
              <a:gd name="connsiteY0" fmla="*/ 26895 h 188259"/>
              <a:gd name="connsiteX1" fmla="*/ 2770094 w 5230906"/>
              <a:gd name="connsiteY1" fmla="*/ 26895 h 188259"/>
              <a:gd name="connsiteX2" fmla="*/ 3012141 w 5230906"/>
              <a:gd name="connsiteY2" fmla="*/ 188259 h 188259"/>
              <a:gd name="connsiteX3" fmla="*/ 2931459 w 5230906"/>
              <a:gd name="connsiteY3" fmla="*/ 0 h 188259"/>
              <a:gd name="connsiteX4" fmla="*/ 5230906 w 5230906"/>
              <a:gd name="connsiteY4" fmla="*/ 0 h 188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0906" h="188259">
                <a:moveTo>
                  <a:pt x="0" y="26895"/>
                </a:moveTo>
                <a:lnTo>
                  <a:pt x="2770094" y="26895"/>
                </a:lnTo>
                <a:lnTo>
                  <a:pt x="3012141" y="188259"/>
                </a:lnTo>
                <a:lnTo>
                  <a:pt x="2931459" y="0"/>
                </a:lnTo>
                <a:lnTo>
                  <a:pt x="5230906" y="0"/>
                </a:ln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pic>
        <p:nvPicPr>
          <p:cNvPr id="14" name="Picture 4">
            <a:extLst>
              <a:ext uri="{FF2B5EF4-FFF2-40B4-BE49-F238E27FC236}">
                <a16:creationId xmlns:a16="http://schemas.microsoft.com/office/drawing/2014/main" id="{D9442698-1102-45E0-A955-96B0196FAAE9}"/>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696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9B53F536-2270-47EF-B071-B6D88D19B7FF}"/>
              </a:ext>
            </a:extLst>
          </p:cNvPr>
          <p:cNvSpPr/>
          <p:nvPr/>
        </p:nvSpPr>
        <p:spPr>
          <a:xfrm>
            <a:off x="-177113" y="2312918"/>
            <a:ext cx="12351657" cy="2217846"/>
          </a:xfrm>
          <a:custGeom>
            <a:avLst/>
            <a:gdLst>
              <a:gd name="connsiteX0" fmla="*/ 0 w 12351657"/>
              <a:gd name="connsiteY0" fmla="*/ 0 h 2598537"/>
              <a:gd name="connsiteX1" fmla="*/ 12351657 w 12351657"/>
              <a:gd name="connsiteY1" fmla="*/ 0 h 2598537"/>
              <a:gd name="connsiteX2" fmla="*/ 12351657 w 12351657"/>
              <a:gd name="connsiteY2" fmla="*/ 2598537 h 2598537"/>
              <a:gd name="connsiteX3" fmla="*/ 0 w 12351657"/>
              <a:gd name="connsiteY3" fmla="*/ 2598537 h 2598537"/>
              <a:gd name="connsiteX4" fmla="*/ 0 w 12351657"/>
              <a:gd name="connsiteY4" fmla="*/ 0 h 2598537"/>
              <a:gd name="connsiteX0" fmla="*/ 0 w 12351657"/>
              <a:gd name="connsiteY0" fmla="*/ 7254 h 2605791"/>
              <a:gd name="connsiteX1" fmla="*/ 6248400 w 12351657"/>
              <a:gd name="connsiteY1" fmla="*/ 0 h 2605791"/>
              <a:gd name="connsiteX2" fmla="*/ 12351657 w 12351657"/>
              <a:gd name="connsiteY2" fmla="*/ 7254 h 2605791"/>
              <a:gd name="connsiteX3" fmla="*/ 12351657 w 12351657"/>
              <a:gd name="connsiteY3" fmla="*/ 2605791 h 2605791"/>
              <a:gd name="connsiteX4" fmla="*/ 0 w 12351657"/>
              <a:gd name="connsiteY4" fmla="*/ 2605791 h 2605791"/>
              <a:gd name="connsiteX5" fmla="*/ 0 w 12351657"/>
              <a:gd name="connsiteY5" fmla="*/ 7254 h 2605791"/>
              <a:gd name="connsiteX0" fmla="*/ 0 w 12351657"/>
              <a:gd name="connsiteY0" fmla="*/ 0 h 2598537"/>
              <a:gd name="connsiteX1" fmla="*/ 6248400 w 12351657"/>
              <a:gd name="connsiteY1" fmla="*/ 355603 h 2598537"/>
              <a:gd name="connsiteX2" fmla="*/ 12351657 w 12351657"/>
              <a:gd name="connsiteY2" fmla="*/ 0 h 2598537"/>
              <a:gd name="connsiteX3" fmla="*/ 12351657 w 12351657"/>
              <a:gd name="connsiteY3" fmla="*/ 2598537 h 2598537"/>
              <a:gd name="connsiteX4" fmla="*/ 0 w 12351657"/>
              <a:gd name="connsiteY4" fmla="*/ 2598537 h 2598537"/>
              <a:gd name="connsiteX5" fmla="*/ 0 w 12351657"/>
              <a:gd name="connsiteY5" fmla="*/ 0 h 2598537"/>
              <a:gd name="connsiteX0" fmla="*/ 0 w 12351657"/>
              <a:gd name="connsiteY0" fmla="*/ 106599 h 2705136"/>
              <a:gd name="connsiteX1" fmla="*/ 6248400 w 12351657"/>
              <a:gd name="connsiteY1" fmla="*/ 462202 h 2705136"/>
              <a:gd name="connsiteX2" fmla="*/ 12351657 w 12351657"/>
              <a:gd name="connsiteY2" fmla="*/ 106599 h 2705136"/>
              <a:gd name="connsiteX3" fmla="*/ 12351657 w 12351657"/>
              <a:gd name="connsiteY3" fmla="*/ 2705136 h 2705136"/>
              <a:gd name="connsiteX4" fmla="*/ 0 w 12351657"/>
              <a:gd name="connsiteY4" fmla="*/ 2705136 h 2705136"/>
              <a:gd name="connsiteX5" fmla="*/ 0 w 12351657"/>
              <a:gd name="connsiteY5" fmla="*/ 106599 h 2705136"/>
              <a:gd name="connsiteX0" fmla="*/ 0 w 12351657"/>
              <a:gd name="connsiteY0" fmla="*/ 106599 h 2705136"/>
              <a:gd name="connsiteX1" fmla="*/ 6248400 w 12351657"/>
              <a:gd name="connsiteY1" fmla="*/ 462202 h 2705136"/>
              <a:gd name="connsiteX2" fmla="*/ 12351657 w 12351657"/>
              <a:gd name="connsiteY2" fmla="*/ 106599 h 2705136"/>
              <a:gd name="connsiteX3" fmla="*/ 12351657 w 12351657"/>
              <a:gd name="connsiteY3" fmla="*/ 2705136 h 2705136"/>
              <a:gd name="connsiteX4" fmla="*/ 6291943 w 12351657"/>
              <a:gd name="connsiteY4" fmla="*/ 2688251 h 2705136"/>
              <a:gd name="connsiteX5" fmla="*/ 0 w 12351657"/>
              <a:gd name="connsiteY5" fmla="*/ 2705136 h 2705136"/>
              <a:gd name="connsiteX6" fmla="*/ 0 w 12351657"/>
              <a:gd name="connsiteY6" fmla="*/ 106599 h 2705136"/>
              <a:gd name="connsiteX0" fmla="*/ 0 w 12351657"/>
              <a:gd name="connsiteY0" fmla="*/ 106599 h 2705136"/>
              <a:gd name="connsiteX1" fmla="*/ 6248400 w 12351657"/>
              <a:gd name="connsiteY1" fmla="*/ 462202 h 2705136"/>
              <a:gd name="connsiteX2" fmla="*/ 12351657 w 12351657"/>
              <a:gd name="connsiteY2" fmla="*/ 106599 h 2705136"/>
              <a:gd name="connsiteX3" fmla="*/ 12351657 w 12351657"/>
              <a:gd name="connsiteY3" fmla="*/ 2705136 h 2705136"/>
              <a:gd name="connsiteX4" fmla="*/ 6248400 w 12351657"/>
              <a:gd name="connsiteY4" fmla="*/ 2383451 h 2705136"/>
              <a:gd name="connsiteX5" fmla="*/ 0 w 12351657"/>
              <a:gd name="connsiteY5" fmla="*/ 2705136 h 2705136"/>
              <a:gd name="connsiteX6" fmla="*/ 0 w 12351657"/>
              <a:gd name="connsiteY6" fmla="*/ 106599 h 2705136"/>
              <a:gd name="connsiteX0" fmla="*/ 0 w 12351657"/>
              <a:gd name="connsiteY0" fmla="*/ 106599 h 2817757"/>
              <a:gd name="connsiteX1" fmla="*/ 6248400 w 12351657"/>
              <a:gd name="connsiteY1" fmla="*/ 462202 h 2817757"/>
              <a:gd name="connsiteX2" fmla="*/ 12351657 w 12351657"/>
              <a:gd name="connsiteY2" fmla="*/ 106599 h 2817757"/>
              <a:gd name="connsiteX3" fmla="*/ 12351657 w 12351657"/>
              <a:gd name="connsiteY3" fmla="*/ 2705136 h 2817757"/>
              <a:gd name="connsiteX4" fmla="*/ 6248400 w 12351657"/>
              <a:gd name="connsiteY4" fmla="*/ 2383451 h 2817757"/>
              <a:gd name="connsiteX5" fmla="*/ 0 w 12351657"/>
              <a:gd name="connsiteY5" fmla="*/ 2705136 h 2817757"/>
              <a:gd name="connsiteX6" fmla="*/ 0 w 12351657"/>
              <a:gd name="connsiteY6" fmla="*/ 106599 h 281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51657" h="2817757">
                <a:moveTo>
                  <a:pt x="0" y="106599"/>
                </a:moveTo>
                <a:cubicBezTo>
                  <a:pt x="1041400" y="-267223"/>
                  <a:pt x="4189791" y="462202"/>
                  <a:pt x="6248400" y="462202"/>
                </a:cubicBezTo>
                <a:cubicBezTo>
                  <a:pt x="8307009" y="462202"/>
                  <a:pt x="11334447" y="-267223"/>
                  <a:pt x="12351657" y="106599"/>
                </a:cubicBezTo>
                <a:lnTo>
                  <a:pt x="12351657" y="2705136"/>
                </a:lnTo>
                <a:cubicBezTo>
                  <a:pt x="11334447" y="3084611"/>
                  <a:pt x="8307009" y="2383451"/>
                  <a:pt x="6248400" y="2383451"/>
                </a:cubicBezTo>
                <a:cubicBezTo>
                  <a:pt x="4189791" y="2383451"/>
                  <a:pt x="1041400" y="3084611"/>
                  <a:pt x="0" y="2705136"/>
                </a:cubicBezTo>
                <a:lnTo>
                  <a:pt x="0" y="106599"/>
                </a:lnTo>
                <a:close/>
              </a:path>
            </a:pathLst>
          </a:custGeom>
          <a:gradFill>
            <a:gsLst>
              <a:gs pos="0">
                <a:schemeClr val="tx1">
                  <a:lumMod val="81000"/>
                  <a:lumOff val="19000"/>
                  <a:alpha val="0"/>
                </a:schemeClr>
              </a:gs>
              <a:gs pos="20405">
                <a:srgbClr val="767676">
                  <a:alpha val="40000"/>
                </a:srgbClr>
              </a:gs>
              <a:gs pos="81000">
                <a:srgbClr val="9A9999">
                  <a:alpha val="40000"/>
                </a:srgbClr>
              </a:gs>
              <a:gs pos="53000">
                <a:schemeClr val="bg2">
                  <a:alpha val="40000"/>
                </a:schemeClr>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nvGrpSpPr>
          <p:cNvPr id="2" name="组合 1">
            <a:extLst>
              <a:ext uri="{FF2B5EF4-FFF2-40B4-BE49-F238E27FC236}">
                <a16:creationId xmlns:a16="http://schemas.microsoft.com/office/drawing/2014/main" id="{DF36BF2F-04AD-46E4-BBCE-C4FC2051062D}"/>
              </a:ext>
            </a:extLst>
          </p:cNvPr>
          <p:cNvGrpSpPr/>
          <p:nvPr/>
        </p:nvGrpSpPr>
        <p:grpSpPr>
          <a:xfrm>
            <a:off x="0" y="369677"/>
            <a:ext cx="4190935" cy="770917"/>
            <a:chOff x="0" y="369677"/>
            <a:chExt cx="4190935" cy="770917"/>
          </a:xfrm>
        </p:grpSpPr>
        <p:sp>
          <p:nvSpPr>
            <p:cNvPr id="24" name="任意多边形: 形状 23">
              <a:extLst>
                <a:ext uri="{FF2B5EF4-FFF2-40B4-BE49-F238E27FC236}">
                  <a16:creationId xmlns:a16="http://schemas.microsoft.com/office/drawing/2014/main" id="{245626F2-6483-4A49-8D1E-4EA3E256EF83}"/>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5" name="任意多边形: 形状 24">
              <a:extLst>
                <a:ext uri="{FF2B5EF4-FFF2-40B4-BE49-F238E27FC236}">
                  <a16:creationId xmlns:a16="http://schemas.microsoft.com/office/drawing/2014/main" id="{B658F099-5AD4-489A-A6E5-1045A233421E}"/>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6" name="任意多边形: 形状 25">
              <a:extLst>
                <a:ext uri="{FF2B5EF4-FFF2-40B4-BE49-F238E27FC236}">
                  <a16:creationId xmlns:a16="http://schemas.microsoft.com/office/drawing/2014/main" id="{81450F7F-2225-4B5C-AE04-D5FC2306A07C}"/>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7" name="任意多边形: 形状 26">
              <a:extLst>
                <a:ext uri="{FF2B5EF4-FFF2-40B4-BE49-F238E27FC236}">
                  <a16:creationId xmlns:a16="http://schemas.microsoft.com/office/drawing/2014/main" id="{71C3822C-4F64-421A-BE04-2866FC715B4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8" name="任意多边形: 形状 27">
              <a:extLst>
                <a:ext uri="{FF2B5EF4-FFF2-40B4-BE49-F238E27FC236}">
                  <a16:creationId xmlns:a16="http://schemas.microsoft.com/office/drawing/2014/main" id="{00F0B76E-2EAE-4328-8483-9390F2625196}"/>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29" name="文本框 28">
              <a:extLst>
                <a:ext uri="{FF2B5EF4-FFF2-40B4-BE49-F238E27FC236}">
                  <a16:creationId xmlns:a16="http://schemas.microsoft.com/office/drawing/2014/main" id="{6EFC6739-DCEE-48CE-9814-88BDE400F794}"/>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时尚创造差异</a:t>
              </a:r>
            </a:p>
          </p:txBody>
        </p:sp>
      </p:grpSp>
      <p:sp>
        <p:nvSpPr>
          <p:cNvPr id="31" name="文本框 30">
            <a:extLst>
              <a:ext uri="{FF2B5EF4-FFF2-40B4-BE49-F238E27FC236}">
                <a16:creationId xmlns:a16="http://schemas.microsoft.com/office/drawing/2014/main" id="{793C7B6F-4F06-4441-B79A-11501C95728D}"/>
              </a:ext>
            </a:extLst>
          </p:cNvPr>
          <p:cNvSpPr txBox="1"/>
          <p:nvPr/>
        </p:nvSpPr>
        <p:spPr>
          <a:xfrm>
            <a:off x="523757" y="1446350"/>
            <a:ext cx="10187785"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2008</a:t>
            </a:r>
            <a:r>
              <a:rPr kumimoji="0" lang="zh-CN" altLang="en-US" sz="16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年乔治白率先提出“时尚创造差异”概念，打破不同行业间职业装不易分辨，同行业、同系统间出现完全不同的职业装，品牌、产品同质化严重的僵局，将时尚理念融入职业装设计。</a:t>
            </a:r>
          </a:p>
        </p:txBody>
      </p:sp>
      <p:sp>
        <p:nvSpPr>
          <p:cNvPr id="34" name="文本框 33">
            <a:extLst>
              <a:ext uri="{FF2B5EF4-FFF2-40B4-BE49-F238E27FC236}">
                <a16:creationId xmlns:a16="http://schemas.microsoft.com/office/drawing/2014/main" id="{AEB2A802-42F4-495D-99E3-0B31BBCA5F07}"/>
              </a:ext>
            </a:extLst>
          </p:cNvPr>
          <p:cNvSpPr txBox="1">
            <a:spLocks/>
          </p:cNvSpPr>
          <p:nvPr/>
        </p:nvSpPr>
        <p:spPr>
          <a:xfrm>
            <a:off x="7366227" y="2599217"/>
            <a:ext cx="1364476" cy="4001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white">
                    <a:lumMod val="100000"/>
                  </a:prstClr>
                </a:solidFill>
                <a:effectLst/>
                <a:uLnTx/>
                <a:uFillTx/>
                <a:latin typeface="HarmonyOS Sans SC"/>
                <a:ea typeface="思源黑体 CN Medium"/>
                <a:cs typeface="+mn-ea"/>
                <a:sym typeface="+mn-lt"/>
              </a:rPr>
              <a:t>精益制造</a:t>
            </a:r>
          </a:p>
        </p:txBody>
      </p:sp>
      <p:sp>
        <p:nvSpPr>
          <p:cNvPr id="35" name="文本框 34">
            <a:extLst>
              <a:ext uri="{FF2B5EF4-FFF2-40B4-BE49-F238E27FC236}">
                <a16:creationId xmlns:a16="http://schemas.microsoft.com/office/drawing/2014/main" id="{4386AE33-0056-40C2-A420-0E97C94419EB}"/>
              </a:ext>
            </a:extLst>
          </p:cNvPr>
          <p:cNvSpPr txBox="1">
            <a:spLocks/>
          </p:cNvSpPr>
          <p:nvPr/>
        </p:nvSpPr>
        <p:spPr>
          <a:xfrm>
            <a:off x="7366228" y="2999327"/>
            <a:ext cx="3905928" cy="795795"/>
          </a:xfrm>
          <a:prstGeom prst="rect">
            <a:avLst/>
          </a:prstGeom>
          <a:no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乔治白拥有国内最先进的职业装生产环境，通过独创的“全线迁移”模式相继完成了浙江、河南、云南四大产业园区和上海物流管控中心的建设及运行。</a:t>
            </a:r>
          </a:p>
        </p:txBody>
      </p:sp>
      <p:sp>
        <p:nvSpPr>
          <p:cNvPr id="36" name="文本框 35">
            <a:extLst>
              <a:ext uri="{FF2B5EF4-FFF2-40B4-BE49-F238E27FC236}">
                <a16:creationId xmlns:a16="http://schemas.microsoft.com/office/drawing/2014/main" id="{13F765F4-BD5A-4BDF-AE4A-2DBE7DC87558}"/>
              </a:ext>
            </a:extLst>
          </p:cNvPr>
          <p:cNvSpPr txBox="1">
            <a:spLocks/>
          </p:cNvSpPr>
          <p:nvPr/>
        </p:nvSpPr>
        <p:spPr>
          <a:xfrm>
            <a:off x="2780852" y="2599217"/>
            <a:ext cx="2034988" cy="400110"/>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white">
                    <a:lumMod val="100000"/>
                  </a:prstClr>
                </a:solidFill>
                <a:effectLst/>
                <a:uLnTx/>
                <a:uFillTx/>
                <a:latin typeface="HarmonyOS Sans SC"/>
                <a:ea typeface="思源黑体 CN Medium"/>
                <a:cs typeface="+mn-ea"/>
                <a:sym typeface="+mn-lt"/>
              </a:rPr>
              <a:t>行业制高点</a:t>
            </a:r>
            <a:endParaRPr kumimoji="0" lang="en-US" altLang="zh-CN" sz="2000" b="0" i="0" u="none" strike="noStrike" kern="1200" cap="none" spc="30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sp>
        <p:nvSpPr>
          <p:cNvPr id="37" name="文本框 36">
            <a:extLst>
              <a:ext uri="{FF2B5EF4-FFF2-40B4-BE49-F238E27FC236}">
                <a16:creationId xmlns:a16="http://schemas.microsoft.com/office/drawing/2014/main" id="{7BD3855E-5A9F-44B3-B9E1-B27748843F71}"/>
              </a:ext>
            </a:extLst>
          </p:cNvPr>
          <p:cNvSpPr txBox="1">
            <a:spLocks/>
          </p:cNvSpPr>
          <p:nvPr/>
        </p:nvSpPr>
        <p:spPr>
          <a:xfrm>
            <a:off x="919845" y="2999327"/>
            <a:ext cx="3895995" cy="795795"/>
          </a:xfrm>
          <a:prstGeom prst="rect">
            <a:avLst/>
          </a:prstGeom>
          <a:noFill/>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乔治白与上海工程技术大学纺织服装学院联合成立“科技创新研究中心”，构建产学研战略合作和协同发展新模式，推进科研创新、人才培养、标准制定。</a:t>
            </a:r>
            <a:endParaRPr kumimoji="0" lang="en-US" altLang="zh-CN" sz="12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pic>
        <p:nvPicPr>
          <p:cNvPr id="38" name="Picture 2">
            <a:extLst>
              <a:ext uri="{FF2B5EF4-FFF2-40B4-BE49-F238E27FC236}">
                <a16:creationId xmlns:a16="http://schemas.microsoft.com/office/drawing/2014/main" id="{A4D9DF3F-02F6-4DCC-A2B2-D5322FE53A8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07375" y="2038450"/>
            <a:ext cx="1977250" cy="1977250"/>
          </a:xfrm>
          <a:prstGeom prst="ellipse">
            <a:avLst/>
          </a:prstGeom>
          <a:blipFill>
            <a:blip r:embed="rId4"/>
            <a:tile tx="0" ty="0" sx="100000" sy="100000" flip="none" algn="tl"/>
          </a:blipFill>
          <a:ln>
            <a:solidFill>
              <a:schemeClr val="accent1">
                <a:shade val="50000"/>
              </a:schemeClr>
            </a:solidFill>
          </a:ln>
        </p:spPr>
      </p:pic>
      <p:sp>
        <p:nvSpPr>
          <p:cNvPr id="43" name="文本框 42">
            <a:extLst>
              <a:ext uri="{FF2B5EF4-FFF2-40B4-BE49-F238E27FC236}">
                <a16:creationId xmlns:a16="http://schemas.microsoft.com/office/drawing/2014/main" id="{F8325672-B664-4B31-8073-A53F25A5A512}"/>
              </a:ext>
            </a:extLst>
          </p:cNvPr>
          <p:cNvSpPr txBox="1"/>
          <p:nvPr/>
        </p:nvSpPr>
        <p:spPr>
          <a:xfrm>
            <a:off x="3014210" y="4499303"/>
            <a:ext cx="630645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公司年产</a:t>
            </a:r>
            <a:endParaRPr kumimoji="0" lang="en-US" sz="28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sp>
        <p:nvSpPr>
          <p:cNvPr id="44" name="文本框 43">
            <a:extLst>
              <a:ext uri="{FF2B5EF4-FFF2-40B4-BE49-F238E27FC236}">
                <a16:creationId xmlns:a16="http://schemas.microsoft.com/office/drawing/2014/main" id="{347D2A6B-61AB-48E2-AF90-B3A1A9C7D0D5}"/>
              </a:ext>
            </a:extLst>
          </p:cNvPr>
          <p:cNvSpPr txBox="1"/>
          <p:nvPr/>
        </p:nvSpPr>
        <p:spPr>
          <a:xfrm>
            <a:off x="2463296" y="5054482"/>
            <a:ext cx="677108"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西服</a:t>
            </a:r>
            <a:endParaRPr kumimoji="0" lang="en-US" sz="1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sp>
        <p:nvSpPr>
          <p:cNvPr id="49" name="文本框 48">
            <a:extLst>
              <a:ext uri="{FF2B5EF4-FFF2-40B4-BE49-F238E27FC236}">
                <a16:creationId xmlns:a16="http://schemas.microsoft.com/office/drawing/2014/main" id="{6CFC576D-3FD4-4F44-8482-14D613F74908}"/>
              </a:ext>
            </a:extLst>
          </p:cNvPr>
          <p:cNvSpPr txBox="1"/>
          <p:nvPr/>
        </p:nvSpPr>
        <p:spPr>
          <a:xfrm>
            <a:off x="5757448" y="5054482"/>
            <a:ext cx="677108"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衬衫</a:t>
            </a:r>
            <a:endParaRPr kumimoji="0" lang="en-US" sz="1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sp>
        <p:nvSpPr>
          <p:cNvPr id="51" name="文本框 50">
            <a:extLst>
              <a:ext uri="{FF2B5EF4-FFF2-40B4-BE49-F238E27FC236}">
                <a16:creationId xmlns:a16="http://schemas.microsoft.com/office/drawing/2014/main" id="{B7174305-C7B1-4A2C-9C9C-7F072359B85C}"/>
              </a:ext>
            </a:extLst>
          </p:cNvPr>
          <p:cNvSpPr txBox="1"/>
          <p:nvPr/>
        </p:nvSpPr>
        <p:spPr>
          <a:xfrm>
            <a:off x="8397336" y="5054482"/>
            <a:ext cx="923330" cy="36933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休闲服</a:t>
            </a:r>
            <a:endParaRPr kumimoji="0" lang="en-US" sz="1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endParaRPr>
          </a:p>
        </p:txBody>
      </p:sp>
      <p:sp>
        <p:nvSpPr>
          <p:cNvPr id="48" name="文本框 47">
            <a:extLst>
              <a:ext uri="{FF2B5EF4-FFF2-40B4-BE49-F238E27FC236}">
                <a16:creationId xmlns:a16="http://schemas.microsoft.com/office/drawing/2014/main" id="{08FED2E8-A1FC-4CF6-88DB-D01A7ACFB24E}"/>
              </a:ext>
            </a:extLst>
          </p:cNvPr>
          <p:cNvSpPr txBox="1"/>
          <p:nvPr/>
        </p:nvSpPr>
        <p:spPr>
          <a:xfrm>
            <a:off x="2057896" y="5423089"/>
            <a:ext cx="1401346"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150</a:t>
            </a:r>
            <a:r>
              <a:rPr kumimoji="0" lang="zh-CN" altLang="en-US"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万套</a:t>
            </a:r>
            <a:endParaRPr kumimoji="0" lang="en-US" sz="24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sp>
        <p:nvSpPr>
          <p:cNvPr id="50" name="文本框 49">
            <a:extLst>
              <a:ext uri="{FF2B5EF4-FFF2-40B4-BE49-F238E27FC236}">
                <a16:creationId xmlns:a16="http://schemas.microsoft.com/office/drawing/2014/main" id="{D9F6FE19-27AD-45F5-8ABD-77E58CB15F15}"/>
              </a:ext>
            </a:extLst>
          </p:cNvPr>
          <p:cNvSpPr txBox="1"/>
          <p:nvPr/>
        </p:nvSpPr>
        <p:spPr>
          <a:xfrm>
            <a:off x="5382232" y="5423089"/>
            <a:ext cx="1401346"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600</a:t>
            </a:r>
            <a:r>
              <a:rPr kumimoji="0" lang="zh-CN" altLang="en-US"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万套</a:t>
            </a:r>
            <a:endParaRPr kumimoji="0" lang="en-US" sz="24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sp>
        <p:nvSpPr>
          <p:cNvPr id="52" name="文本框 51">
            <a:extLst>
              <a:ext uri="{FF2B5EF4-FFF2-40B4-BE49-F238E27FC236}">
                <a16:creationId xmlns:a16="http://schemas.microsoft.com/office/drawing/2014/main" id="{E37F39DC-146F-4FE7-84BC-12DF62F7CF27}"/>
              </a:ext>
            </a:extLst>
          </p:cNvPr>
          <p:cNvSpPr txBox="1"/>
          <p:nvPr/>
        </p:nvSpPr>
        <p:spPr>
          <a:xfrm>
            <a:off x="8187181" y="5423089"/>
            <a:ext cx="1401346" cy="46166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100</a:t>
            </a:r>
            <a:r>
              <a:rPr kumimoji="0" lang="zh-CN" altLang="en-US" sz="2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万套</a:t>
            </a:r>
            <a:endParaRPr kumimoji="0" lang="en-US" sz="2400" b="0"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cxnSp>
        <p:nvCxnSpPr>
          <p:cNvPr id="53" name="直接连接符 52">
            <a:extLst>
              <a:ext uri="{FF2B5EF4-FFF2-40B4-BE49-F238E27FC236}">
                <a16:creationId xmlns:a16="http://schemas.microsoft.com/office/drawing/2014/main" id="{F6F58C27-9DF7-4533-AAE3-1A109717D02D}"/>
              </a:ext>
            </a:extLst>
          </p:cNvPr>
          <p:cNvCxnSpPr>
            <a:cxnSpLocks/>
          </p:cNvCxnSpPr>
          <p:nvPr/>
        </p:nvCxnSpPr>
        <p:spPr>
          <a:xfrm flipH="1">
            <a:off x="4377331" y="5148825"/>
            <a:ext cx="210151" cy="960244"/>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A5B146A9-8682-440C-98B2-395878BEC633}"/>
              </a:ext>
            </a:extLst>
          </p:cNvPr>
          <p:cNvCxnSpPr>
            <a:cxnSpLocks/>
          </p:cNvCxnSpPr>
          <p:nvPr/>
        </p:nvCxnSpPr>
        <p:spPr>
          <a:xfrm flipH="1">
            <a:off x="7225438" y="5148825"/>
            <a:ext cx="210151" cy="960244"/>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9BB8054-6BC9-49C9-8423-55FE9A313FA1}"/>
              </a:ext>
            </a:extLst>
          </p:cNvPr>
          <p:cNvCxnSpPr>
            <a:cxnSpLocks/>
          </p:cNvCxnSpPr>
          <p:nvPr/>
        </p:nvCxnSpPr>
        <p:spPr>
          <a:xfrm flipH="1">
            <a:off x="10073545" y="5148825"/>
            <a:ext cx="210151" cy="960244"/>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715B0D74-713F-4EE4-9324-C67A04CCE955}"/>
              </a:ext>
            </a:extLst>
          </p:cNvPr>
          <p:cNvCxnSpPr>
            <a:cxnSpLocks/>
          </p:cNvCxnSpPr>
          <p:nvPr/>
        </p:nvCxnSpPr>
        <p:spPr>
          <a:xfrm flipH="1">
            <a:off x="1529224" y="5148825"/>
            <a:ext cx="210151" cy="960244"/>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30" name="Picture 4">
            <a:extLst>
              <a:ext uri="{FF2B5EF4-FFF2-40B4-BE49-F238E27FC236}">
                <a16:creationId xmlns:a16="http://schemas.microsoft.com/office/drawing/2014/main" id="{7CDD62EE-B03E-42E4-AD9B-62DFB27B83A8}"/>
              </a:ext>
            </a:extLst>
          </p:cNvPr>
          <p:cNvPicPr>
            <a:picLocks noChangeAspect="1" noChangeArrowheads="1"/>
          </p:cNvPicPr>
          <p:nvPr/>
        </p:nvPicPr>
        <p:blipFill>
          <a:blip r:embed="rId5" cstate="screen">
            <a:extLst>
              <a:ext uri="{BEBA8EAE-BF5A-486C-A8C5-ECC9F3942E4B}">
                <a14:imgProps xmlns:a14="http://schemas.microsoft.com/office/drawing/2010/main">
                  <a14:imgLayer r:embed="rId6">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286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732" name="矩形 731">
            <a:extLst>
              <a:ext uri="{FF2B5EF4-FFF2-40B4-BE49-F238E27FC236}">
                <a16:creationId xmlns:a16="http://schemas.microsoft.com/office/drawing/2014/main" id="{D1E3B5B1-FF88-4C24-9000-BD11758E18F4}"/>
              </a:ext>
            </a:extLst>
          </p:cNvPr>
          <p:cNvSpPr/>
          <p:nvPr/>
        </p:nvSpPr>
        <p:spPr>
          <a:xfrm>
            <a:off x="0" y="5639754"/>
            <a:ext cx="12192000" cy="1218246"/>
          </a:xfrm>
          <a:prstGeom prst="rect">
            <a:avLst/>
          </a:prstGeom>
          <a:gradFill>
            <a:gsLst>
              <a:gs pos="0">
                <a:schemeClr val="tx1">
                  <a:lumMod val="81000"/>
                  <a:lumOff val="19000"/>
                </a:schemeClr>
              </a:gs>
              <a:gs pos="77000">
                <a:schemeClr val="bg1">
                  <a:lumMod val="65000"/>
                  <a:alpha val="3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nvGrpSpPr>
          <p:cNvPr id="1807" name="组合 1806">
            <a:extLst>
              <a:ext uri="{FF2B5EF4-FFF2-40B4-BE49-F238E27FC236}">
                <a16:creationId xmlns:a16="http://schemas.microsoft.com/office/drawing/2014/main" id="{7C6B2497-E0C3-4B72-8490-C4819CF4DF31}"/>
              </a:ext>
            </a:extLst>
          </p:cNvPr>
          <p:cNvGrpSpPr/>
          <p:nvPr/>
        </p:nvGrpSpPr>
        <p:grpSpPr>
          <a:xfrm>
            <a:off x="0" y="369677"/>
            <a:ext cx="4190935" cy="770917"/>
            <a:chOff x="0" y="369677"/>
            <a:chExt cx="4190935" cy="770917"/>
          </a:xfrm>
        </p:grpSpPr>
        <p:sp>
          <p:nvSpPr>
            <p:cNvPr id="3" name="任意多边形: 形状 2">
              <a:extLst>
                <a:ext uri="{FF2B5EF4-FFF2-40B4-BE49-F238E27FC236}">
                  <a16:creationId xmlns:a16="http://schemas.microsoft.com/office/drawing/2014/main" id="{69AD0C66-9AAF-4A35-8AEE-873F130F4514}"/>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4" name="任意多边形: 形状 3">
              <a:extLst>
                <a:ext uri="{FF2B5EF4-FFF2-40B4-BE49-F238E27FC236}">
                  <a16:creationId xmlns:a16="http://schemas.microsoft.com/office/drawing/2014/main" id="{403BA4AC-A302-4645-9C7E-38AAB0F0F6EA}"/>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6" name="任意多边形: 形状 5">
              <a:extLst>
                <a:ext uri="{FF2B5EF4-FFF2-40B4-BE49-F238E27FC236}">
                  <a16:creationId xmlns:a16="http://schemas.microsoft.com/office/drawing/2014/main" id="{49E85021-20B9-4F51-B5E7-B8981F3C1C41}"/>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7" name="任意多边形: 形状 6">
              <a:extLst>
                <a:ext uri="{FF2B5EF4-FFF2-40B4-BE49-F238E27FC236}">
                  <a16:creationId xmlns:a16="http://schemas.microsoft.com/office/drawing/2014/main" id="{0D5BC651-B6C1-4297-9929-5C8E48978733}"/>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8" name="任意多边形: 形状 7">
              <a:extLst>
                <a:ext uri="{FF2B5EF4-FFF2-40B4-BE49-F238E27FC236}">
                  <a16:creationId xmlns:a16="http://schemas.microsoft.com/office/drawing/2014/main" id="{2CB361E5-B89B-4FE1-863A-5DA4B5AABBFD}"/>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9" name="文本框 8">
              <a:extLst>
                <a:ext uri="{FF2B5EF4-FFF2-40B4-BE49-F238E27FC236}">
                  <a16:creationId xmlns:a16="http://schemas.microsoft.com/office/drawing/2014/main" id="{B11725C3-69B2-47CA-A41C-4464555161EF}"/>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品牌影响力</a:t>
              </a:r>
            </a:p>
          </p:txBody>
        </p:sp>
      </p:grpSp>
      <p:pic>
        <p:nvPicPr>
          <p:cNvPr id="28" name="Picture 4">
            <a:extLst>
              <a:ext uri="{FF2B5EF4-FFF2-40B4-BE49-F238E27FC236}">
                <a16:creationId xmlns:a16="http://schemas.microsoft.com/office/drawing/2014/main" id="{42B57C84-1277-4D7B-BD98-1121BBAC6E03}"/>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725" name="文本框 724">
            <a:extLst>
              <a:ext uri="{FF2B5EF4-FFF2-40B4-BE49-F238E27FC236}">
                <a16:creationId xmlns:a16="http://schemas.microsoft.com/office/drawing/2014/main" id="{0823230A-A408-4703-88C7-479172F5B237}"/>
              </a:ext>
            </a:extLst>
          </p:cNvPr>
          <p:cNvSpPr txBox="1"/>
          <p:nvPr/>
        </p:nvSpPr>
        <p:spPr>
          <a:xfrm>
            <a:off x="5064434" y="1245424"/>
            <a:ext cx="2253248"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领袖同行</a:t>
            </a:r>
          </a:p>
        </p:txBody>
      </p:sp>
      <p:sp>
        <p:nvSpPr>
          <p:cNvPr id="726" name="文本框 725">
            <a:extLst>
              <a:ext uri="{FF2B5EF4-FFF2-40B4-BE49-F238E27FC236}">
                <a16:creationId xmlns:a16="http://schemas.microsoft.com/office/drawing/2014/main" id="{9F5D33F0-8448-4F15-A27B-2DCCEDDAEF9B}"/>
              </a:ext>
            </a:extLst>
          </p:cNvPr>
          <p:cNvSpPr txBox="1"/>
          <p:nvPr/>
        </p:nvSpPr>
        <p:spPr>
          <a:xfrm>
            <a:off x="2887596" y="1767073"/>
            <a:ext cx="6606924" cy="853760"/>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2013</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年</a:t>
            </a: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7</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月</a:t>
            </a: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30</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日，乔治白和网易在北京签署战略合作协议，双方就</a:t>
            </a: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网易经济学家年会</a:t>
            </a: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达成战略合作。此次双方达成战略合作，承诺资源互补，且由乔治白独家为参会的众多世界级经济学家和学者提供高级服装定制服务。</a:t>
            </a:r>
          </a:p>
        </p:txBody>
      </p:sp>
      <p:sp>
        <p:nvSpPr>
          <p:cNvPr id="727" name="文本框 726">
            <a:extLst>
              <a:ext uri="{FF2B5EF4-FFF2-40B4-BE49-F238E27FC236}">
                <a16:creationId xmlns:a16="http://schemas.microsoft.com/office/drawing/2014/main" id="{8A1753F9-251B-40AF-9920-A1C1C303F435}"/>
              </a:ext>
            </a:extLst>
          </p:cNvPr>
          <p:cNvSpPr txBox="1"/>
          <p:nvPr/>
        </p:nvSpPr>
        <p:spPr>
          <a:xfrm>
            <a:off x="1862188" y="3544039"/>
            <a:ext cx="1261885" cy="52322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星同行</a:t>
            </a:r>
          </a:p>
        </p:txBody>
      </p:sp>
      <p:sp>
        <p:nvSpPr>
          <p:cNvPr id="728" name="文本框 727">
            <a:extLst>
              <a:ext uri="{FF2B5EF4-FFF2-40B4-BE49-F238E27FC236}">
                <a16:creationId xmlns:a16="http://schemas.microsoft.com/office/drawing/2014/main" id="{2E9A87EF-1547-4D24-AE8D-A571A1132E7A}"/>
              </a:ext>
            </a:extLst>
          </p:cNvPr>
          <p:cNvSpPr txBox="1">
            <a:spLocks/>
          </p:cNvSpPr>
          <p:nvPr/>
        </p:nvSpPr>
        <p:spPr>
          <a:xfrm>
            <a:off x="646272" y="4121428"/>
            <a:ext cx="3693716" cy="1112292"/>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BAZAAR</a:t>
            </a: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明星慈善夜，乔治白携手一众明星为爱开战，共同推进中国慈善事业发展与慈善理念的广泛传播，并分享纯正高级服装定制所带来的的雅致之美。 </a:t>
            </a:r>
          </a:p>
        </p:txBody>
      </p:sp>
      <p:sp>
        <p:nvSpPr>
          <p:cNvPr id="730" name="文本框 729">
            <a:extLst>
              <a:ext uri="{FF2B5EF4-FFF2-40B4-BE49-F238E27FC236}">
                <a16:creationId xmlns:a16="http://schemas.microsoft.com/office/drawing/2014/main" id="{DBCC5005-19F6-42C8-99EB-01B455FF5F19}"/>
              </a:ext>
            </a:extLst>
          </p:cNvPr>
          <p:cNvSpPr txBox="1"/>
          <p:nvPr/>
        </p:nvSpPr>
        <p:spPr>
          <a:xfrm>
            <a:off x="9272984" y="3579945"/>
            <a:ext cx="1620957" cy="52322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lumMod val="100000"/>
                  </a:prstClr>
                </a:solidFill>
                <a:effectLst/>
                <a:uLnTx/>
                <a:uFillTx/>
                <a:latin typeface="HarmonyOS Sans SC"/>
                <a:ea typeface="思源黑体 CN Medium"/>
                <a:cs typeface="+mn-ea"/>
                <a:sym typeface="+mn-lt"/>
              </a:rPr>
              <a:t>明星衣橱</a:t>
            </a:r>
          </a:p>
        </p:txBody>
      </p:sp>
      <p:sp>
        <p:nvSpPr>
          <p:cNvPr id="731" name="文本框 730">
            <a:extLst>
              <a:ext uri="{FF2B5EF4-FFF2-40B4-BE49-F238E27FC236}">
                <a16:creationId xmlns:a16="http://schemas.microsoft.com/office/drawing/2014/main" id="{029BD284-4776-41C5-82B1-C5F9CB2BED24}"/>
              </a:ext>
            </a:extLst>
          </p:cNvPr>
          <p:cNvSpPr txBox="1">
            <a:spLocks/>
          </p:cNvSpPr>
          <p:nvPr/>
        </p:nvSpPr>
        <p:spPr>
          <a:xfrm>
            <a:off x="8236604" y="4121428"/>
            <a:ext cx="3404534" cy="1112292"/>
          </a:xfrm>
          <a:prstGeom prst="rect">
            <a:avLst/>
          </a:prstGeom>
          <a:noFill/>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20" normalizeH="0" baseline="0" noProof="0" dirty="0">
                <a:ln>
                  <a:noFill/>
                </a:ln>
                <a:solidFill>
                  <a:prstClr val="white">
                    <a:lumMod val="100000"/>
                  </a:prstClr>
                </a:solidFill>
                <a:effectLst/>
                <a:uLnTx/>
                <a:uFillTx/>
                <a:latin typeface="HarmonyOS Sans SC"/>
                <a:ea typeface="思源黑体 CN Medium"/>
                <a:cs typeface="+mn-ea"/>
                <a:sym typeface="+mn-lt"/>
              </a:rPr>
              <a:t>当越来越多的职场精英不再满足于传统职场着装，寻求更时尚干练的通勤装束时，乔治白适时推出了系列个性化职场服饰。</a:t>
            </a:r>
          </a:p>
        </p:txBody>
      </p:sp>
      <p:grpSp>
        <p:nvGrpSpPr>
          <p:cNvPr id="1445" name="组合 1444">
            <a:extLst>
              <a:ext uri="{FF2B5EF4-FFF2-40B4-BE49-F238E27FC236}">
                <a16:creationId xmlns:a16="http://schemas.microsoft.com/office/drawing/2014/main" id="{2F864F61-0265-40C0-B1B5-C3C5A0F3AF7A}"/>
              </a:ext>
            </a:extLst>
          </p:cNvPr>
          <p:cNvGrpSpPr/>
          <p:nvPr/>
        </p:nvGrpSpPr>
        <p:grpSpPr>
          <a:xfrm>
            <a:off x="4407978" y="2736572"/>
            <a:ext cx="3566161" cy="3688049"/>
            <a:chOff x="3951982" y="1538014"/>
            <a:chExt cx="4288037" cy="4434597"/>
          </a:xfrm>
        </p:grpSpPr>
        <p:sp>
          <p:nvSpPr>
            <p:cNvPr id="1446" name="弧形 1445">
              <a:extLst>
                <a:ext uri="{FF2B5EF4-FFF2-40B4-BE49-F238E27FC236}">
                  <a16:creationId xmlns:a16="http://schemas.microsoft.com/office/drawing/2014/main" id="{B21E1DC5-91AA-48F3-A20D-85B54B402048}"/>
                </a:ext>
              </a:extLst>
            </p:cNvPr>
            <p:cNvSpPr/>
            <p:nvPr/>
          </p:nvSpPr>
          <p:spPr>
            <a:xfrm rot="14400000">
              <a:off x="3951983" y="1684575"/>
              <a:ext cx="4288036" cy="4288036"/>
            </a:xfrm>
            <a:prstGeom prst="arc">
              <a:avLst>
                <a:gd name="adj1" fmla="val 16643970"/>
                <a:gd name="adj2" fmla="val 120332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sp>
          <p:nvSpPr>
            <p:cNvPr id="1447" name="弧形 1446">
              <a:extLst>
                <a:ext uri="{FF2B5EF4-FFF2-40B4-BE49-F238E27FC236}">
                  <a16:creationId xmlns:a16="http://schemas.microsoft.com/office/drawing/2014/main" id="{7C8DD222-CA22-4656-B0C1-6B9D8ECB891B}"/>
                </a:ext>
              </a:extLst>
            </p:cNvPr>
            <p:cNvSpPr/>
            <p:nvPr/>
          </p:nvSpPr>
          <p:spPr>
            <a:xfrm rot="7200000">
              <a:off x="3951983" y="1684575"/>
              <a:ext cx="4288036" cy="4288036"/>
            </a:xfrm>
            <a:prstGeom prst="arc">
              <a:avLst>
                <a:gd name="adj1" fmla="val 16790052"/>
                <a:gd name="adj2" fmla="val 119809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grpSp>
          <p:nvGrpSpPr>
            <p:cNvPr id="1448" name="组合 1447">
              <a:extLst>
                <a:ext uri="{FF2B5EF4-FFF2-40B4-BE49-F238E27FC236}">
                  <a16:creationId xmlns:a16="http://schemas.microsoft.com/office/drawing/2014/main" id="{179637CC-7A20-4708-8A2F-15B966AE7D13}"/>
                </a:ext>
              </a:extLst>
            </p:cNvPr>
            <p:cNvGrpSpPr/>
            <p:nvPr/>
          </p:nvGrpSpPr>
          <p:grpSpPr>
            <a:xfrm>
              <a:off x="3951982" y="1538014"/>
              <a:ext cx="4288036" cy="4434596"/>
              <a:chOff x="3951982" y="1538014"/>
              <a:chExt cx="4288036" cy="4434596"/>
            </a:xfrm>
          </p:grpSpPr>
          <p:sp>
            <p:nvSpPr>
              <p:cNvPr id="1449" name="菱形 1448">
                <a:extLst>
                  <a:ext uri="{FF2B5EF4-FFF2-40B4-BE49-F238E27FC236}">
                    <a16:creationId xmlns:a16="http://schemas.microsoft.com/office/drawing/2014/main" id="{54D89903-1B77-4E6F-A785-F924FC3DC6B7}"/>
                  </a:ext>
                </a:extLst>
              </p:cNvPr>
              <p:cNvSpPr/>
              <p:nvPr/>
            </p:nvSpPr>
            <p:spPr>
              <a:xfrm>
                <a:off x="4563424" y="3872729"/>
                <a:ext cx="3065154" cy="1751821"/>
              </a:xfrm>
              <a:prstGeom prst="diamond">
                <a:avLst/>
              </a:prstGeom>
              <a:gradFill flip="none" rotWithShape="1">
                <a:gsLst>
                  <a:gs pos="0">
                    <a:schemeClr val="accent1">
                      <a:alpha val="0"/>
                    </a:schemeClr>
                  </a:gs>
                  <a:gs pos="80000">
                    <a:schemeClr val="accent1">
                      <a:alpha val="20000"/>
                    </a:schemeClr>
                  </a:gs>
                </a:gsLst>
                <a:lin ang="5400000" scaled="1"/>
                <a:tileRect/>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nvGrpSpPr>
              <p:cNvPr id="1450" name="组合 1449">
                <a:extLst>
                  <a:ext uri="{FF2B5EF4-FFF2-40B4-BE49-F238E27FC236}">
                    <a16:creationId xmlns:a16="http://schemas.microsoft.com/office/drawing/2014/main" id="{A7310874-2892-47F9-80F6-42B0F4A8ADDC}"/>
                  </a:ext>
                </a:extLst>
              </p:cNvPr>
              <p:cNvGrpSpPr/>
              <p:nvPr/>
            </p:nvGrpSpPr>
            <p:grpSpPr>
              <a:xfrm>
                <a:off x="5280175" y="2359230"/>
                <a:ext cx="1631651" cy="1631650"/>
                <a:chOff x="5280175" y="2493051"/>
                <a:chExt cx="1631651" cy="1631650"/>
              </a:xfrm>
              <a:gradFill flip="none" rotWithShape="1">
                <a:gsLst>
                  <a:gs pos="0">
                    <a:schemeClr val="accent1"/>
                  </a:gs>
                  <a:gs pos="100000">
                    <a:schemeClr val="accent1">
                      <a:lumMod val="75000"/>
                    </a:schemeClr>
                  </a:gs>
                </a:gsLst>
                <a:lin ang="18900000" scaled="1"/>
                <a:tileRect/>
              </a:gradFill>
              <a:scene3d>
                <a:camera prst="isometricTopUp"/>
                <a:lightRig rig="threePt" dir="t"/>
              </a:scene3d>
            </p:grpSpPr>
            <p:sp>
              <p:nvSpPr>
                <p:cNvPr id="1794" name="矩形 1793">
                  <a:extLst>
                    <a:ext uri="{FF2B5EF4-FFF2-40B4-BE49-F238E27FC236}">
                      <a16:creationId xmlns:a16="http://schemas.microsoft.com/office/drawing/2014/main" id="{D7B78327-9181-4103-B91E-9D03B54E2DFE}"/>
                    </a:ext>
                  </a:extLst>
                </p:cNvPr>
                <p:cNvSpPr/>
                <p:nvPr/>
              </p:nvSpPr>
              <p:spPr>
                <a:xfrm>
                  <a:off x="5280175" y="2493051"/>
                  <a:ext cx="1631651" cy="163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95" name="矩形 1794">
                  <a:extLst>
                    <a:ext uri="{FF2B5EF4-FFF2-40B4-BE49-F238E27FC236}">
                      <a16:creationId xmlns:a16="http://schemas.microsoft.com/office/drawing/2014/main" id="{287FD4BB-7B6D-4926-B4A4-207A9F061D91}"/>
                    </a:ext>
                  </a:extLst>
                </p:cNvPr>
                <p:cNvSpPr/>
                <p:nvPr/>
              </p:nvSpPr>
              <p:spPr>
                <a:xfrm>
                  <a:off x="5311170" y="3016489"/>
                  <a:ext cx="1569660" cy="646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grpSp>
          <p:grpSp>
            <p:nvGrpSpPr>
              <p:cNvPr id="1451" name="组合 1450">
                <a:extLst>
                  <a:ext uri="{FF2B5EF4-FFF2-40B4-BE49-F238E27FC236}">
                    <a16:creationId xmlns:a16="http://schemas.microsoft.com/office/drawing/2014/main" id="{1449D569-31A6-458A-A55C-96570071BDBC}"/>
                  </a:ext>
                </a:extLst>
              </p:cNvPr>
              <p:cNvGrpSpPr/>
              <p:nvPr/>
            </p:nvGrpSpPr>
            <p:grpSpPr>
              <a:xfrm>
                <a:off x="5858174" y="3358208"/>
                <a:ext cx="1631651" cy="1631650"/>
                <a:chOff x="5858174" y="3492029"/>
                <a:chExt cx="1631651" cy="1631650"/>
              </a:xfrm>
              <a:gradFill flip="none" rotWithShape="1">
                <a:gsLst>
                  <a:gs pos="0">
                    <a:schemeClr val="accent1"/>
                  </a:gs>
                  <a:gs pos="100000">
                    <a:schemeClr val="accent1">
                      <a:lumMod val="75000"/>
                    </a:schemeClr>
                  </a:gs>
                </a:gsLst>
                <a:lin ang="13500000" scaled="1"/>
                <a:tileRect/>
              </a:gradFill>
              <a:scene3d>
                <a:camera prst="isometricRightUp"/>
                <a:lightRig rig="threePt" dir="t"/>
              </a:scene3d>
            </p:grpSpPr>
            <p:sp>
              <p:nvSpPr>
                <p:cNvPr id="1792" name="矩形 1791">
                  <a:extLst>
                    <a:ext uri="{FF2B5EF4-FFF2-40B4-BE49-F238E27FC236}">
                      <a16:creationId xmlns:a16="http://schemas.microsoft.com/office/drawing/2014/main" id="{0956C4FC-20E4-4E5D-AA41-EAA5C30A382B}"/>
                    </a:ext>
                  </a:extLst>
                </p:cNvPr>
                <p:cNvSpPr/>
                <p:nvPr/>
              </p:nvSpPr>
              <p:spPr>
                <a:xfrm>
                  <a:off x="5858174" y="3492029"/>
                  <a:ext cx="1631651" cy="163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93" name="矩形 1792">
                  <a:extLst>
                    <a:ext uri="{FF2B5EF4-FFF2-40B4-BE49-F238E27FC236}">
                      <a16:creationId xmlns:a16="http://schemas.microsoft.com/office/drawing/2014/main" id="{AC93CBE0-7D82-4252-AC13-8DD38B0389CE}"/>
                    </a:ext>
                  </a:extLst>
                </p:cNvPr>
                <p:cNvSpPr/>
                <p:nvPr/>
              </p:nvSpPr>
              <p:spPr>
                <a:xfrm>
                  <a:off x="6120001" y="4015467"/>
                  <a:ext cx="1107997"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grpSp>
          <p:grpSp>
            <p:nvGrpSpPr>
              <p:cNvPr id="1452" name="组合 1451">
                <a:extLst>
                  <a:ext uri="{FF2B5EF4-FFF2-40B4-BE49-F238E27FC236}">
                    <a16:creationId xmlns:a16="http://schemas.microsoft.com/office/drawing/2014/main" id="{AE02BDA4-A68E-4830-9FEC-FD069983BCEE}"/>
                  </a:ext>
                </a:extLst>
              </p:cNvPr>
              <p:cNvGrpSpPr/>
              <p:nvPr/>
            </p:nvGrpSpPr>
            <p:grpSpPr>
              <a:xfrm>
                <a:off x="4702175" y="3358208"/>
                <a:ext cx="1631651" cy="1631650"/>
                <a:chOff x="4702175" y="3492029"/>
                <a:chExt cx="1631651" cy="1631650"/>
              </a:xfrm>
              <a:scene3d>
                <a:camera prst="isometricLeftDown"/>
                <a:lightRig rig="threePt" dir="t"/>
              </a:scene3d>
            </p:grpSpPr>
            <p:sp>
              <p:nvSpPr>
                <p:cNvPr id="1790" name="矩形 1789">
                  <a:extLst>
                    <a:ext uri="{FF2B5EF4-FFF2-40B4-BE49-F238E27FC236}">
                      <a16:creationId xmlns:a16="http://schemas.microsoft.com/office/drawing/2014/main" id="{E278E636-5020-4334-B145-D7BCAD6C28C4}"/>
                    </a:ext>
                  </a:extLst>
                </p:cNvPr>
                <p:cNvSpPr/>
                <p:nvPr/>
              </p:nvSpPr>
              <p:spPr>
                <a:xfrm>
                  <a:off x="4702175" y="3492029"/>
                  <a:ext cx="1631651" cy="1631650"/>
                </a:xfrm>
                <a:prstGeom prst="rect">
                  <a:avLst/>
                </a:prstGeom>
                <a:gradFill flip="none" rotWithShape="1">
                  <a:gsLst>
                    <a:gs pos="0">
                      <a:schemeClr val="accent1"/>
                    </a:gs>
                    <a:gs pos="100000">
                      <a:schemeClr val="accent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791" name="矩形 1790">
                  <a:extLst>
                    <a:ext uri="{FF2B5EF4-FFF2-40B4-BE49-F238E27FC236}">
                      <a16:creationId xmlns:a16="http://schemas.microsoft.com/office/drawing/2014/main" id="{967B8232-6CFC-465F-9514-BFCEE976C930}"/>
                    </a:ext>
                  </a:extLst>
                </p:cNvPr>
                <p:cNvSpPr/>
                <p:nvPr/>
              </p:nvSpPr>
              <p:spPr>
                <a:xfrm>
                  <a:off x="4848587" y="4015467"/>
                  <a:ext cx="1338828"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grpSp>
          <p:sp>
            <p:nvSpPr>
              <p:cNvPr id="1453" name="椭圆 1452">
                <a:extLst>
                  <a:ext uri="{FF2B5EF4-FFF2-40B4-BE49-F238E27FC236}">
                    <a16:creationId xmlns:a16="http://schemas.microsoft.com/office/drawing/2014/main" id="{F8381863-E915-43A5-AE73-95ACE4714E21}"/>
                  </a:ext>
                </a:extLst>
              </p:cNvPr>
              <p:cNvSpPr/>
              <p:nvPr/>
            </p:nvSpPr>
            <p:spPr>
              <a:xfrm>
                <a:off x="4175125" y="1907717"/>
                <a:ext cx="3841750" cy="3841749"/>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sp>
            <p:nvSpPr>
              <p:cNvPr id="1454" name="Oval 346">
                <a:extLst>
                  <a:ext uri="{FF2B5EF4-FFF2-40B4-BE49-F238E27FC236}">
                    <a16:creationId xmlns:a16="http://schemas.microsoft.com/office/drawing/2014/main" id="{D2B70CEC-33C8-41A6-9372-06FC2711C070}"/>
                  </a:ext>
                </a:extLst>
              </p:cNvPr>
              <p:cNvSpPr>
                <a:spLocks noChangeArrowheads="1"/>
              </p:cNvSpPr>
              <p:nvPr/>
            </p:nvSpPr>
            <p:spPr bwMode="auto">
              <a:xfrm>
                <a:off x="6075363" y="5882867"/>
                <a:ext cx="31750" cy="31750"/>
              </a:xfrm>
              <a:prstGeom prst="ellipse">
                <a:avLst/>
              </a:prstGeom>
              <a:gradFill flip="none" rotWithShape="1">
                <a:gsLst>
                  <a:gs pos="0">
                    <a:srgbClr val="0062B1">
                      <a:alpha val="0"/>
                    </a:srgbClr>
                  </a:gs>
                  <a:gs pos="100000">
                    <a:srgbClr val="0062B1">
                      <a:alpha val="22000"/>
                    </a:srgbClr>
                  </a:gs>
                </a:gsLst>
                <a:lin ang="135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55" name="等腰三角形 1454">
                <a:extLst>
                  <a:ext uri="{FF2B5EF4-FFF2-40B4-BE49-F238E27FC236}">
                    <a16:creationId xmlns:a16="http://schemas.microsoft.com/office/drawing/2014/main" id="{6F410379-7FF8-41D1-A90F-E7D98262F826}"/>
                  </a:ext>
                </a:extLst>
              </p:cNvPr>
              <p:cNvSpPr/>
              <p:nvPr/>
            </p:nvSpPr>
            <p:spPr>
              <a:xfrm rot="10800000">
                <a:off x="5995720" y="1538014"/>
                <a:ext cx="200562" cy="17289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56" name="等腰三角形 1455">
                <a:extLst>
                  <a:ext uri="{FF2B5EF4-FFF2-40B4-BE49-F238E27FC236}">
                    <a16:creationId xmlns:a16="http://schemas.microsoft.com/office/drawing/2014/main" id="{6CFEFEEC-1005-4CB7-A1AA-67081D961DE5}"/>
                  </a:ext>
                </a:extLst>
              </p:cNvPr>
              <p:cNvSpPr/>
              <p:nvPr/>
            </p:nvSpPr>
            <p:spPr>
              <a:xfrm rot="18000000">
                <a:off x="7917798" y="4848415"/>
                <a:ext cx="200562" cy="17289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57" name="等腰三角形 1456">
                <a:extLst>
                  <a:ext uri="{FF2B5EF4-FFF2-40B4-BE49-F238E27FC236}">
                    <a16:creationId xmlns:a16="http://schemas.microsoft.com/office/drawing/2014/main" id="{D40DA292-773D-47A2-B85D-23B0EABD91AC}"/>
                  </a:ext>
                </a:extLst>
              </p:cNvPr>
              <p:cNvSpPr/>
              <p:nvPr/>
            </p:nvSpPr>
            <p:spPr>
              <a:xfrm rot="3600000">
                <a:off x="4082079" y="4848416"/>
                <a:ext cx="200562" cy="17289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58" name="椭圆 1457">
                <a:extLst>
                  <a:ext uri="{FF2B5EF4-FFF2-40B4-BE49-F238E27FC236}">
                    <a16:creationId xmlns:a16="http://schemas.microsoft.com/office/drawing/2014/main" id="{C41EE6CF-27A2-47BD-9BAB-E54688CE9E33}"/>
                  </a:ext>
                </a:extLst>
              </p:cNvPr>
              <p:cNvSpPr/>
              <p:nvPr/>
            </p:nvSpPr>
            <p:spPr>
              <a:xfrm>
                <a:off x="4175125" y="1907717"/>
                <a:ext cx="3841750" cy="3841749"/>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sp>
            <p:nvSpPr>
              <p:cNvPr id="1459" name="弧形 1458">
                <a:extLst>
                  <a:ext uri="{FF2B5EF4-FFF2-40B4-BE49-F238E27FC236}">
                    <a16:creationId xmlns:a16="http://schemas.microsoft.com/office/drawing/2014/main" id="{BE610882-3ABA-4667-B11D-CBBC3BAE712B}"/>
                  </a:ext>
                </a:extLst>
              </p:cNvPr>
              <p:cNvSpPr/>
              <p:nvPr/>
            </p:nvSpPr>
            <p:spPr>
              <a:xfrm>
                <a:off x="3951982" y="1684574"/>
                <a:ext cx="4288036" cy="4288036"/>
              </a:xfrm>
              <a:prstGeom prst="arc">
                <a:avLst>
                  <a:gd name="adj1" fmla="val 16790052"/>
                  <a:gd name="adj2" fmla="val 135011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sp>
            <p:nvSpPr>
              <p:cNvPr id="1460" name="椭圆 1459">
                <a:extLst>
                  <a:ext uri="{FF2B5EF4-FFF2-40B4-BE49-F238E27FC236}">
                    <a16:creationId xmlns:a16="http://schemas.microsoft.com/office/drawing/2014/main" id="{D7C2BFC0-37E6-4902-B587-D68BEAAE7F5F}"/>
                  </a:ext>
                </a:extLst>
              </p:cNvPr>
              <p:cNvSpPr/>
              <p:nvPr/>
            </p:nvSpPr>
            <p:spPr>
              <a:xfrm>
                <a:off x="6409474"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1" name="椭圆 1460">
                <a:extLst>
                  <a:ext uri="{FF2B5EF4-FFF2-40B4-BE49-F238E27FC236}">
                    <a16:creationId xmlns:a16="http://schemas.microsoft.com/office/drawing/2014/main" id="{1344BA2B-4314-4124-A162-7D76AFBEB64F}"/>
                  </a:ext>
                </a:extLst>
              </p:cNvPr>
              <p:cNvSpPr/>
              <p:nvPr/>
            </p:nvSpPr>
            <p:spPr>
              <a:xfrm>
                <a:off x="5727597"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2" name="椭圆 1461">
                <a:extLst>
                  <a:ext uri="{FF2B5EF4-FFF2-40B4-BE49-F238E27FC236}">
                    <a16:creationId xmlns:a16="http://schemas.microsoft.com/office/drawing/2014/main" id="{64A1872B-B8D7-4B99-B6C7-9E26CAFFBC9F}"/>
                  </a:ext>
                </a:extLst>
              </p:cNvPr>
              <p:cNvSpPr/>
              <p:nvPr/>
            </p:nvSpPr>
            <p:spPr>
              <a:xfrm>
                <a:off x="8036828"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3" name="椭圆 1462">
                <a:extLst>
                  <a:ext uri="{FF2B5EF4-FFF2-40B4-BE49-F238E27FC236}">
                    <a16:creationId xmlns:a16="http://schemas.microsoft.com/office/drawing/2014/main" id="{7E86DA09-72C4-4E96-A5C2-F038C7DF33B9}"/>
                  </a:ext>
                </a:extLst>
              </p:cNvPr>
              <p:cNvSpPr/>
              <p:nvPr/>
            </p:nvSpPr>
            <p:spPr>
              <a:xfrm>
                <a:off x="4100243"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4" name="椭圆 1463">
                <a:extLst>
                  <a:ext uri="{FF2B5EF4-FFF2-40B4-BE49-F238E27FC236}">
                    <a16:creationId xmlns:a16="http://schemas.microsoft.com/office/drawing/2014/main" id="{22A43329-853E-4364-B10D-44073EE74E1E}"/>
                  </a:ext>
                </a:extLst>
              </p:cNvPr>
              <p:cNvSpPr/>
              <p:nvPr/>
            </p:nvSpPr>
            <p:spPr>
              <a:xfrm>
                <a:off x="7730266"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5" name="椭圆 1464">
                <a:extLst>
                  <a:ext uri="{FF2B5EF4-FFF2-40B4-BE49-F238E27FC236}">
                    <a16:creationId xmlns:a16="http://schemas.microsoft.com/office/drawing/2014/main" id="{3D70C7E1-E461-4188-AE6A-8F0287662357}"/>
                  </a:ext>
                </a:extLst>
              </p:cNvPr>
              <p:cNvSpPr/>
              <p:nvPr/>
            </p:nvSpPr>
            <p:spPr>
              <a:xfrm>
                <a:off x="4414044"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66" name="矩形 1465">
                <a:extLst>
                  <a:ext uri="{FF2B5EF4-FFF2-40B4-BE49-F238E27FC236}">
                    <a16:creationId xmlns:a16="http://schemas.microsoft.com/office/drawing/2014/main" id="{52E108ED-EAFA-4A6D-B9AE-706E9E8DBD04}"/>
                  </a:ext>
                </a:extLst>
              </p:cNvPr>
              <p:cNvSpPr/>
              <p:nvPr/>
            </p:nvSpPr>
            <p:spPr>
              <a:xfrm>
                <a:off x="5946182" y="3850868"/>
                <a:ext cx="1455640" cy="481102"/>
              </a:xfrm>
              <a:prstGeom prst="rect">
                <a:avLst/>
              </a:prstGeom>
            </p:spPr>
            <p:txBody>
              <a:bodyPr wrap="none">
                <a:spAutoFit/>
                <a:scene3d>
                  <a:camera prst="isometricRight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HarmonyOS Sans SC"/>
                    <a:ea typeface="思源黑体 CN Medium"/>
                    <a:cs typeface="+mn-ea"/>
                    <a:sym typeface="+mn-lt"/>
                  </a:rPr>
                  <a:t>明星衣橱</a:t>
                </a:r>
              </a:p>
            </p:txBody>
          </p:sp>
          <p:sp>
            <p:nvSpPr>
              <p:cNvPr id="1467" name="矩形 1466">
                <a:extLst>
                  <a:ext uri="{FF2B5EF4-FFF2-40B4-BE49-F238E27FC236}">
                    <a16:creationId xmlns:a16="http://schemas.microsoft.com/office/drawing/2014/main" id="{DDC08E43-8D12-4888-9B28-F7BF684E4730}"/>
                  </a:ext>
                </a:extLst>
              </p:cNvPr>
              <p:cNvSpPr/>
              <p:nvPr/>
            </p:nvSpPr>
            <p:spPr>
              <a:xfrm>
                <a:off x="5368183" y="2851891"/>
                <a:ext cx="1455640" cy="481102"/>
              </a:xfrm>
              <a:prstGeom prst="rect">
                <a:avLst/>
              </a:prstGeom>
            </p:spPr>
            <p:txBody>
              <a:bodyPr wrap="none">
                <a:spAutoFit/>
                <a:scene3d>
                  <a:camera prst="isometricTop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HarmonyOS Sans SC"/>
                    <a:ea typeface="思源黑体 CN Medium"/>
                    <a:cs typeface="+mn-ea"/>
                    <a:sym typeface="+mn-lt"/>
                  </a:rPr>
                  <a:t>领袖同行</a:t>
                </a:r>
              </a:p>
            </p:txBody>
          </p:sp>
          <p:sp>
            <p:nvSpPr>
              <p:cNvPr id="1468" name="矩形 1467">
                <a:extLst>
                  <a:ext uri="{FF2B5EF4-FFF2-40B4-BE49-F238E27FC236}">
                    <a16:creationId xmlns:a16="http://schemas.microsoft.com/office/drawing/2014/main" id="{21CAC772-520D-4CD7-BAB7-EFC7527A589A}"/>
                  </a:ext>
                </a:extLst>
              </p:cNvPr>
              <p:cNvSpPr/>
              <p:nvPr/>
            </p:nvSpPr>
            <p:spPr>
              <a:xfrm>
                <a:off x="4944382" y="3850868"/>
                <a:ext cx="1147241" cy="481102"/>
              </a:xfrm>
              <a:prstGeom prst="rect">
                <a:avLst/>
              </a:prstGeom>
              <a:scene3d>
                <a:camera prst="isometricLeftDown"/>
                <a:lightRig rig="threePt" dir="t"/>
              </a:scene3d>
            </p:spPr>
            <p:txBody>
              <a:bodyPr wrap="none">
                <a:spAutoFit/>
                <a:scene3d>
                  <a:camera prst="isometricRightUp"/>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HarmonyOS Sans SC"/>
                    <a:ea typeface="思源黑体 CN Medium"/>
                    <a:cs typeface="+mn-ea"/>
                    <a:sym typeface="+mn-lt"/>
                  </a:rPr>
                  <a:t>星同行</a:t>
                </a:r>
              </a:p>
            </p:txBody>
          </p:sp>
          <p:grpSp>
            <p:nvGrpSpPr>
              <p:cNvPr id="1469" name="组合 1468">
                <a:extLst>
                  <a:ext uri="{FF2B5EF4-FFF2-40B4-BE49-F238E27FC236}">
                    <a16:creationId xmlns:a16="http://schemas.microsoft.com/office/drawing/2014/main" id="{CBC4A03E-F3A7-4725-8970-459E7047157C}"/>
                  </a:ext>
                </a:extLst>
              </p:cNvPr>
              <p:cNvGrpSpPr/>
              <p:nvPr/>
            </p:nvGrpSpPr>
            <p:grpSpPr>
              <a:xfrm>
                <a:off x="4224338" y="1966504"/>
                <a:ext cx="3738563" cy="3735389"/>
                <a:chOff x="4224338" y="1966504"/>
                <a:chExt cx="3738563" cy="3735389"/>
              </a:xfrm>
            </p:grpSpPr>
            <p:sp>
              <p:nvSpPr>
                <p:cNvPr id="1470" name="Line 12">
                  <a:extLst>
                    <a:ext uri="{FF2B5EF4-FFF2-40B4-BE49-F238E27FC236}">
                      <a16:creationId xmlns:a16="http://schemas.microsoft.com/office/drawing/2014/main" id="{1DB0D37F-3BDA-4F0D-ABFC-7C4BB1F26754}"/>
                    </a:ext>
                  </a:extLst>
                </p:cNvPr>
                <p:cNvSpPr>
                  <a:spLocks noChangeShapeType="1"/>
                </p:cNvSpPr>
                <p:nvPr/>
              </p:nvSpPr>
              <p:spPr bwMode="auto">
                <a:xfrm flipH="1" flipV="1">
                  <a:off x="7812088" y="3885792"/>
                  <a:ext cx="95250"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1" name="Line 13">
                  <a:extLst>
                    <a:ext uri="{FF2B5EF4-FFF2-40B4-BE49-F238E27FC236}">
                      <a16:creationId xmlns:a16="http://schemas.microsoft.com/office/drawing/2014/main" id="{FB7B1F65-FAB5-4A53-A67E-6751EFDDF292}"/>
                    </a:ext>
                  </a:extLst>
                </p:cNvPr>
                <p:cNvSpPr>
                  <a:spLocks noChangeShapeType="1"/>
                </p:cNvSpPr>
                <p:nvPr/>
              </p:nvSpPr>
              <p:spPr bwMode="auto">
                <a:xfrm flipH="1" flipV="1">
                  <a:off x="7810501" y="3917542"/>
                  <a:ext cx="95250" cy="47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2" name="Line 14">
                  <a:extLst>
                    <a:ext uri="{FF2B5EF4-FFF2-40B4-BE49-F238E27FC236}">
                      <a16:creationId xmlns:a16="http://schemas.microsoft.com/office/drawing/2014/main" id="{B0587ED9-C46D-475C-90BA-C538DD5B10FE}"/>
                    </a:ext>
                  </a:extLst>
                </p:cNvPr>
                <p:cNvSpPr>
                  <a:spLocks noChangeShapeType="1"/>
                </p:cNvSpPr>
                <p:nvPr/>
              </p:nvSpPr>
              <p:spPr bwMode="auto">
                <a:xfrm flipH="1" flipV="1">
                  <a:off x="7808913" y="3950880"/>
                  <a:ext cx="93663" cy="63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3" name="Line 15">
                  <a:extLst>
                    <a:ext uri="{FF2B5EF4-FFF2-40B4-BE49-F238E27FC236}">
                      <a16:creationId xmlns:a16="http://schemas.microsoft.com/office/drawing/2014/main" id="{3DB21644-1069-4712-B139-67A264C7BFAB}"/>
                    </a:ext>
                  </a:extLst>
                </p:cNvPr>
                <p:cNvSpPr>
                  <a:spLocks noChangeShapeType="1"/>
                </p:cNvSpPr>
                <p:nvPr/>
              </p:nvSpPr>
              <p:spPr bwMode="auto">
                <a:xfrm flipH="1" flipV="1">
                  <a:off x="7807326" y="3982630"/>
                  <a:ext cx="93663" cy="79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4" name="Line 16">
                  <a:extLst>
                    <a:ext uri="{FF2B5EF4-FFF2-40B4-BE49-F238E27FC236}">
                      <a16:creationId xmlns:a16="http://schemas.microsoft.com/office/drawing/2014/main" id="{B2CC4EEE-C8F9-4873-91D0-E419C7BAB7B1}"/>
                    </a:ext>
                  </a:extLst>
                </p:cNvPr>
                <p:cNvSpPr>
                  <a:spLocks noChangeShapeType="1"/>
                </p:cNvSpPr>
                <p:nvPr/>
              </p:nvSpPr>
              <p:spPr bwMode="auto">
                <a:xfrm flipH="1" flipV="1">
                  <a:off x="7804151" y="4014380"/>
                  <a:ext cx="93663" cy="111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5" name="Line 17">
                  <a:extLst>
                    <a:ext uri="{FF2B5EF4-FFF2-40B4-BE49-F238E27FC236}">
                      <a16:creationId xmlns:a16="http://schemas.microsoft.com/office/drawing/2014/main" id="{338AAB4F-51EF-4B95-AF42-BC14E95BB00B}"/>
                    </a:ext>
                  </a:extLst>
                </p:cNvPr>
                <p:cNvSpPr>
                  <a:spLocks noChangeShapeType="1"/>
                </p:cNvSpPr>
                <p:nvPr/>
              </p:nvSpPr>
              <p:spPr bwMode="auto">
                <a:xfrm flipH="1" flipV="1">
                  <a:off x="7799388" y="4047717"/>
                  <a:ext cx="130175" cy="15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6" name="Line 18">
                  <a:extLst>
                    <a:ext uri="{FF2B5EF4-FFF2-40B4-BE49-F238E27FC236}">
                      <a16:creationId xmlns:a16="http://schemas.microsoft.com/office/drawing/2014/main" id="{C387AC0B-3BE7-4A9C-A520-83EE78155412}"/>
                    </a:ext>
                  </a:extLst>
                </p:cNvPr>
                <p:cNvSpPr>
                  <a:spLocks noChangeShapeType="1"/>
                </p:cNvSpPr>
                <p:nvPr/>
              </p:nvSpPr>
              <p:spPr bwMode="auto">
                <a:xfrm flipH="1" flipV="1">
                  <a:off x="7794626" y="4079467"/>
                  <a:ext cx="114300" cy="15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7" name="Line 19">
                  <a:extLst>
                    <a:ext uri="{FF2B5EF4-FFF2-40B4-BE49-F238E27FC236}">
                      <a16:creationId xmlns:a16="http://schemas.microsoft.com/office/drawing/2014/main" id="{BF2871FE-5224-47D2-B01A-2349C2C0A216}"/>
                    </a:ext>
                  </a:extLst>
                </p:cNvPr>
                <p:cNvSpPr>
                  <a:spLocks noChangeShapeType="1"/>
                </p:cNvSpPr>
                <p:nvPr/>
              </p:nvSpPr>
              <p:spPr bwMode="auto">
                <a:xfrm flipH="1" flipV="1">
                  <a:off x="7791451" y="4111217"/>
                  <a:ext cx="166688" cy="269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8" name="Line 20">
                  <a:extLst>
                    <a:ext uri="{FF2B5EF4-FFF2-40B4-BE49-F238E27FC236}">
                      <a16:creationId xmlns:a16="http://schemas.microsoft.com/office/drawing/2014/main" id="{37E83DC3-D5C1-42C9-B564-B080990F5E74}"/>
                    </a:ext>
                  </a:extLst>
                </p:cNvPr>
                <p:cNvSpPr>
                  <a:spLocks noChangeShapeType="1"/>
                </p:cNvSpPr>
                <p:nvPr/>
              </p:nvSpPr>
              <p:spPr bwMode="auto">
                <a:xfrm flipH="1" flipV="1">
                  <a:off x="7785101" y="4142967"/>
                  <a:ext cx="93663" cy="174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79" name="Line 21">
                  <a:extLst>
                    <a:ext uri="{FF2B5EF4-FFF2-40B4-BE49-F238E27FC236}">
                      <a16:creationId xmlns:a16="http://schemas.microsoft.com/office/drawing/2014/main" id="{F454660D-0A54-4B6C-8841-46DBC60D0AC7}"/>
                    </a:ext>
                  </a:extLst>
                </p:cNvPr>
                <p:cNvSpPr>
                  <a:spLocks noChangeShapeType="1"/>
                </p:cNvSpPr>
                <p:nvPr/>
              </p:nvSpPr>
              <p:spPr bwMode="auto">
                <a:xfrm flipH="1" flipV="1">
                  <a:off x="7778751" y="4174717"/>
                  <a:ext cx="112713" cy="222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0" name="Line 22">
                  <a:extLst>
                    <a:ext uri="{FF2B5EF4-FFF2-40B4-BE49-F238E27FC236}">
                      <a16:creationId xmlns:a16="http://schemas.microsoft.com/office/drawing/2014/main" id="{5ED9FC4C-FD02-4F27-907E-F7CC4E6AA11D}"/>
                    </a:ext>
                  </a:extLst>
                </p:cNvPr>
                <p:cNvSpPr>
                  <a:spLocks noChangeShapeType="1"/>
                </p:cNvSpPr>
                <p:nvPr/>
              </p:nvSpPr>
              <p:spPr bwMode="auto">
                <a:xfrm flipH="1" flipV="1">
                  <a:off x="7772401" y="4206467"/>
                  <a:ext cx="84138"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1" name="Line 23">
                  <a:extLst>
                    <a:ext uri="{FF2B5EF4-FFF2-40B4-BE49-F238E27FC236}">
                      <a16:creationId xmlns:a16="http://schemas.microsoft.com/office/drawing/2014/main" id="{7AD7D0D0-E9A0-45CB-BE02-82F3AAB7F102}"/>
                    </a:ext>
                  </a:extLst>
                </p:cNvPr>
                <p:cNvSpPr>
                  <a:spLocks noChangeShapeType="1"/>
                </p:cNvSpPr>
                <p:nvPr/>
              </p:nvSpPr>
              <p:spPr bwMode="auto">
                <a:xfrm flipH="1" flipV="1">
                  <a:off x="7764463" y="4238217"/>
                  <a:ext cx="84138"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2" name="Line 24">
                  <a:extLst>
                    <a:ext uri="{FF2B5EF4-FFF2-40B4-BE49-F238E27FC236}">
                      <a16:creationId xmlns:a16="http://schemas.microsoft.com/office/drawing/2014/main" id="{506BDB9D-FD0D-4DAA-8BED-0FB3BCE9B5BA}"/>
                    </a:ext>
                  </a:extLst>
                </p:cNvPr>
                <p:cNvSpPr>
                  <a:spLocks noChangeShapeType="1"/>
                </p:cNvSpPr>
                <p:nvPr/>
              </p:nvSpPr>
              <p:spPr bwMode="auto">
                <a:xfrm flipH="1" flipV="1">
                  <a:off x="7758113" y="4269967"/>
                  <a:ext cx="80963"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3" name="Line 25">
                  <a:extLst>
                    <a:ext uri="{FF2B5EF4-FFF2-40B4-BE49-F238E27FC236}">
                      <a16:creationId xmlns:a16="http://schemas.microsoft.com/office/drawing/2014/main" id="{DD858933-62CE-45B3-8276-C23116EE5048}"/>
                    </a:ext>
                  </a:extLst>
                </p:cNvPr>
                <p:cNvSpPr>
                  <a:spLocks noChangeShapeType="1"/>
                </p:cNvSpPr>
                <p:nvPr/>
              </p:nvSpPr>
              <p:spPr bwMode="auto">
                <a:xfrm flipH="1" flipV="1">
                  <a:off x="7748588" y="4300130"/>
                  <a:ext cx="90488"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4" name="Line 26">
                  <a:extLst>
                    <a:ext uri="{FF2B5EF4-FFF2-40B4-BE49-F238E27FC236}">
                      <a16:creationId xmlns:a16="http://schemas.microsoft.com/office/drawing/2014/main" id="{160DB0BA-96E9-4F26-A490-7AC8854C62FC}"/>
                    </a:ext>
                  </a:extLst>
                </p:cNvPr>
                <p:cNvSpPr>
                  <a:spLocks noChangeShapeType="1"/>
                </p:cNvSpPr>
                <p:nvPr/>
              </p:nvSpPr>
              <p:spPr bwMode="auto">
                <a:xfrm flipH="1" flipV="1">
                  <a:off x="7739063" y="4331880"/>
                  <a:ext cx="144463" cy="428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5" name="Line 27">
                  <a:extLst>
                    <a:ext uri="{FF2B5EF4-FFF2-40B4-BE49-F238E27FC236}">
                      <a16:creationId xmlns:a16="http://schemas.microsoft.com/office/drawing/2014/main" id="{23BFA64E-0968-4A24-8BD2-B8C528B25FCB}"/>
                    </a:ext>
                  </a:extLst>
                </p:cNvPr>
                <p:cNvSpPr>
                  <a:spLocks noChangeShapeType="1"/>
                </p:cNvSpPr>
                <p:nvPr/>
              </p:nvSpPr>
              <p:spPr bwMode="auto">
                <a:xfrm flipH="1" flipV="1">
                  <a:off x="7729538" y="4362042"/>
                  <a:ext cx="101600"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6" name="Line 28">
                  <a:extLst>
                    <a:ext uri="{FF2B5EF4-FFF2-40B4-BE49-F238E27FC236}">
                      <a16:creationId xmlns:a16="http://schemas.microsoft.com/office/drawing/2014/main" id="{39F6CD23-F146-400F-85E1-F9C91562E651}"/>
                    </a:ext>
                  </a:extLst>
                </p:cNvPr>
                <p:cNvSpPr>
                  <a:spLocks noChangeShapeType="1"/>
                </p:cNvSpPr>
                <p:nvPr/>
              </p:nvSpPr>
              <p:spPr bwMode="auto">
                <a:xfrm flipH="1" flipV="1">
                  <a:off x="7712076" y="4414430"/>
                  <a:ext cx="88900"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7" name="Line 29">
                  <a:extLst>
                    <a:ext uri="{FF2B5EF4-FFF2-40B4-BE49-F238E27FC236}">
                      <a16:creationId xmlns:a16="http://schemas.microsoft.com/office/drawing/2014/main" id="{72AED861-703E-463F-8DA3-3DAF888BA20C}"/>
                    </a:ext>
                  </a:extLst>
                </p:cNvPr>
                <p:cNvSpPr>
                  <a:spLocks noChangeShapeType="1"/>
                </p:cNvSpPr>
                <p:nvPr/>
              </p:nvSpPr>
              <p:spPr bwMode="auto">
                <a:xfrm flipH="1" flipV="1">
                  <a:off x="7700963" y="4444592"/>
                  <a:ext cx="88900"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8" name="Line 30">
                  <a:extLst>
                    <a:ext uri="{FF2B5EF4-FFF2-40B4-BE49-F238E27FC236}">
                      <a16:creationId xmlns:a16="http://schemas.microsoft.com/office/drawing/2014/main" id="{B66F428D-627D-4C5A-90AA-406AE7B3FC46}"/>
                    </a:ext>
                  </a:extLst>
                </p:cNvPr>
                <p:cNvSpPr>
                  <a:spLocks noChangeShapeType="1"/>
                </p:cNvSpPr>
                <p:nvPr/>
              </p:nvSpPr>
              <p:spPr bwMode="auto">
                <a:xfrm flipH="1" flipV="1">
                  <a:off x="7689851" y="4474755"/>
                  <a:ext cx="87313" cy="349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89" name="Line 31">
                  <a:extLst>
                    <a:ext uri="{FF2B5EF4-FFF2-40B4-BE49-F238E27FC236}">
                      <a16:creationId xmlns:a16="http://schemas.microsoft.com/office/drawing/2014/main" id="{8C592820-82D6-462B-927C-FEEA805CE7C3}"/>
                    </a:ext>
                  </a:extLst>
                </p:cNvPr>
                <p:cNvSpPr>
                  <a:spLocks noChangeShapeType="1"/>
                </p:cNvSpPr>
                <p:nvPr/>
              </p:nvSpPr>
              <p:spPr bwMode="auto">
                <a:xfrm flipH="1" flipV="1">
                  <a:off x="7677151" y="4504917"/>
                  <a:ext cx="87313" cy="365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0" name="Line 32">
                  <a:extLst>
                    <a:ext uri="{FF2B5EF4-FFF2-40B4-BE49-F238E27FC236}">
                      <a16:creationId xmlns:a16="http://schemas.microsoft.com/office/drawing/2014/main" id="{DC0388F2-FBF4-413A-81BA-7652C9BDC7D1}"/>
                    </a:ext>
                  </a:extLst>
                </p:cNvPr>
                <p:cNvSpPr>
                  <a:spLocks noChangeShapeType="1"/>
                </p:cNvSpPr>
                <p:nvPr/>
              </p:nvSpPr>
              <p:spPr bwMode="auto">
                <a:xfrm flipH="1" flipV="1">
                  <a:off x="7664451" y="4533492"/>
                  <a:ext cx="85725" cy="381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1" name="Line 33">
                  <a:extLst>
                    <a:ext uri="{FF2B5EF4-FFF2-40B4-BE49-F238E27FC236}">
                      <a16:creationId xmlns:a16="http://schemas.microsoft.com/office/drawing/2014/main" id="{6AB29D06-46A8-4400-8F2E-90C7DEC0241B}"/>
                    </a:ext>
                  </a:extLst>
                </p:cNvPr>
                <p:cNvSpPr>
                  <a:spLocks noChangeShapeType="1"/>
                </p:cNvSpPr>
                <p:nvPr/>
              </p:nvSpPr>
              <p:spPr bwMode="auto">
                <a:xfrm flipH="1" flipV="1">
                  <a:off x="7650163" y="4563655"/>
                  <a:ext cx="119063" cy="555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2" name="Line 34">
                  <a:extLst>
                    <a:ext uri="{FF2B5EF4-FFF2-40B4-BE49-F238E27FC236}">
                      <a16:creationId xmlns:a16="http://schemas.microsoft.com/office/drawing/2014/main" id="{EAC97DB9-AEEA-41B1-8B39-4474D1EC2CEE}"/>
                    </a:ext>
                  </a:extLst>
                </p:cNvPr>
                <p:cNvSpPr>
                  <a:spLocks noChangeShapeType="1"/>
                </p:cNvSpPr>
                <p:nvPr/>
              </p:nvSpPr>
              <p:spPr bwMode="auto">
                <a:xfrm flipH="1" flipV="1">
                  <a:off x="7637463" y="4592230"/>
                  <a:ext cx="101600" cy="508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3" name="Line 35">
                  <a:extLst>
                    <a:ext uri="{FF2B5EF4-FFF2-40B4-BE49-F238E27FC236}">
                      <a16:creationId xmlns:a16="http://schemas.microsoft.com/office/drawing/2014/main" id="{B50BD123-7DE2-4F1D-862B-B051834AAF63}"/>
                    </a:ext>
                  </a:extLst>
                </p:cNvPr>
                <p:cNvSpPr>
                  <a:spLocks noChangeShapeType="1"/>
                </p:cNvSpPr>
                <p:nvPr/>
              </p:nvSpPr>
              <p:spPr bwMode="auto">
                <a:xfrm flipH="1" flipV="1">
                  <a:off x="7621588" y="4620805"/>
                  <a:ext cx="152400"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4" name="Line 36">
                  <a:extLst>
                    <a:ext uri="{FF2B5EF4-FFF2-40B4-BE49-F238E27FC236}">
                      <a16:creationId xmlns:a16="http://schemas.microsoft.com/office/drawing/2014/main" id="{BCC1A0FF-AEB1-4060-A01C-CDC78BFF8CA9}"/>
                    </a:ext>
                  </a:extLst>
                </p:cNvPr>
                <p:cNvSpPr>
                  <a:spLocks noChangeShapeType="1"/>
                </p:cNvSpPr>
                <p:nvPr/>
              </p:nvSpPr>
              <p:spPr bwMode="auto">
                <a:xfrm flipH="1" flipV="1">
                  <a:off x="7607301" y="4649380"/>
                  <a:ext cx="82550" cy="460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5" name="Line 37">
                  <a:extLst>
                    <a:ext uri="{FF2B5EF4-FFF2-40B4-BE49-F238E27FC236}">
                      <a16:creationId xmlns:a16="http://schemas.microsoft.com/office/drawing/2014/main" id="{2B69D11D-7DE3-496B-8A33-6707D1F7ECA6}"/>
                    </a:ext>
                  </a:extLst>
                </p:cNvPr>
                <p:cNvSpPr>
                  <a:spLocks noChangeShapeType="1"/>
                </p:cNvSpPr>
                <p:nvPr/>
              </p:nvSpPr>
              <p:spPr bwMode="auto">
                <a:xfrm flipH="1" flipV="1">
                  <a:off x="7591426" y="4677955"/>
                  <a:ext cx="98425"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6" name="Line 38">
                  <a:extLst>
                    <a:ext uri="{FF2B5EF4-FFF2-40B4-BE49-F238E27FC236}">
                      <a16:creationId xmlns:a16="http://schemas.microsoft.com/office/drawing/2014/main" id="{460EBB08-795A-499A-AA9F-0E3353CEE8FB}"/>
                    </a:ext>
                  </a:extLst>
                </p:cNvPr>
                <p:cNvSpPr>
                  <a:spLocks noChangeShapeType="1"/>
                </p:cNvSpPr>
                <p:nvPr/>
              </p:nvSpPr>
              <p:spPr bwMode="auto">
                <a:xfrm flipH="1" flipV="1">
                  <a:off x="7575551" y="4706530"/>
                  <a:ext cx="73025" cy="428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7" name="Line 39">
                  <a:extLst>
                    <a:ext uri="{FF2B5EF4-FFF2-40B4-BE49-F238E27FC236}">
                      <a16:creationId xmlns:a16="http://schemas.microsoft.com/office/drawing/2014/main" id="{A4711FD1-0EEF-4683-981B-F61E485BBAAD}"/>
                    </a:ext>
                  </a:extLst>
                </p:cNvPr>
                <p:cNvSpPr>
                  <a:spLocks noChangeShapeType="1"/>
                </p:cNvSpPr>
                <p:nvPr/>
              </p:nvSpPr>
              <p:spPr bwMode="auto">
                <a:xfrm flipH="1" flipV="1">
                  <a:off x="7558088" y="4733517"/>
                  <a:ext cx="73025" cy="444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8" name="Line 40">
                  <a:extLst>
                    <a:ext uri="{FF2B5EF4-FFF2-40B4-BE49-F238E27FC236}">
                      <a16:creationId xmlns:a16="http://schemas.microsoft.com/office/drawing/2014/main" id="{ECC6E84D-99F0-4B8A-9B4A-ADC0BE7D0BAF}"/>
                    </a:ext>
                  </a:extLst>
                </p:cNvPr>
                <p:cNvSpPr>
                  <a:spLocks noChangeShapeType="1"/>
                </p:cNvSpPr>
                <p:nvPr/>
              </p:nvSpPr>
              <p:spPr bwMode="auto">
                <a:xfrm flipH="1" flipV="1">
                  <a:off x="7540626" y="4760505"/>
                  <a:ext cx="73025" cy="476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499" name="Line 41">
                  <a:extLst>
                    <a:ext uri="{FF2B5EF4-FFF2-40B4-BE49-F238E27FC236}">
                      <a16:creationId xmlns:a16="http://schemas.microsoft.com/office/drawing/2014/main" id="{1E12AF23-3E77-419E-9F3C-8D8FD642505D}"/>
                    </a:ext>
                  </a:extLst>
                </p:cNvPr>
                <p:cNvSpPr>
                  <a:spLocks noChangeShapeType="1"/>
                </p:cNvSpPr>
                <p:nvPr/>
              </p:nvSpPr>
              <p:spPr bwMode="auto">
                <a:xfrm flipH="1" flipV="1">
                  <a:off x="7523163" y="4789080"/>
                  <a:ext cx="77788" cy="523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0" name="Line 42">
                  <a:extLst>
                    <a:ext uri="{FF2B5EF4-FFF2-40B4-BE49-F238E27FC236}">
                      <a16:creationId xmlns:a16="http://schemas.microsoft.com/office/drawing/2014/main" id="{E4791EBD-E247-48DD-ACEF-23A67BA7AC9A}"/>
                    </a:ext>
                  </a:extLst>
                </p:cNvPr>
                <p:cNvSpPr>
                  <a:spLocks noChangeShapeType="1"/>
                </p:cNvSpPr>
                <p:nvPr/>
              </p:nvSpPr>
              <p:spPr bwMode="auto">
                <a:xfrm flipH="1" flipV="1">
                  <a:off x="7505701" y="4814480"/>
                  <a:ext cx="123825"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1" name="Line 43">
                  <a:extLst>
                    <a:ext uri="{FF2B5EF4-FFF2-40B4-BE49-F238E27FC236}">
                      <a16:creationId xmlns:a16="http://schemas.microsoft.com/office/drawing/2014/main" id="{DC5644E0-4FA1-47BF-9269-ABF7DBC9DB31}"/>
                    </a:ext>
                  </a:extLst>
                </p:cNvPr>
                <p:cNvSpPr>
                  <a:spLocks noChangeShapeType="1"/>
                </p:cNvSpPr>
                <p:nvPr/>
              </p:nvSpPr>
              <p:spPr bwMode="auto">
                <a:xfrm flipH="1" flipV="1">
                  <a:off x="7486651" y="4841467"/>
                  <a:ext cx="85725"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2" name="Line 44">
                  <a:extLst>
                    <a:ext uri="{FF2B5EF4-FFF2-40B4-BE49-F238E27FC236}">
                      <a16:creationId xmlns:a16="http://schemas.microsoft.com/office/drawing/2014/main" id="{7BCEADD9-CFE0-4335-879E-47E664C5D0EE}"/>
                    </a:ext>
                  </a:extLst>
                </p:cNvPr>
                <p:cNvSpPr>
                  <a:spLocks noChangeShapeType="1"/>
                </p:cNvSpPr>
                <p:nvPr/>
              </p:nvSpPr>
              <p:spPr bwMode="auto">
                <a:xfrm flipH="1" flipV="1">
                  <a:off x="7453313" y="4885917"/>
                  <a:ext cx="74613"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3" name="Line 45">
                  <a:extLst>
                    <a:ext uri="{FF2B5EF4-FFF2-40B4-BE49-F238E27FC236}">
                      <a16:creationId xmlns:a16="http://schemas.microsoft.com/office/drawing/2014/main" id="{F3B50053-0A63-42BE-A50B-E42971435CEF}"/>
                    </a:ext>
                  </a:extLst>
                </p:cNvPr>
                <p:cNvSpPr>
                  <a:spLocks noChangeShapeType="1"/>
                </p:cNvSpPr>
                <p:nvPr/>
              </p:nvSpPr>
              <p:spPr bwMode="auto">
                <a:xfrm flipH="1" flipV="1">
                  <a:off x="7434263" y="4909730"/>
                  <a:ext cx="73025" cy="603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4" name="Line 46">
                  <a:extLst>
                    <a:ext uri="{FF2B5EF4-FFF2-40B4-BE49-F238E27FC236}">
                      <a16:creationId xmlns:a16="http://schemas.microsoft.com/office/drawing/2014/main" id="{8CEE7413-F914-493A-A908-8CAD30CE0A5A}"/>
                    </a:ext>
                  </a:extLst>
                </p:cNvPr>
                <p:cNvSpPr>
                  <a:spLocks noChangeShapeType="1"/>
                </p:cNvSpPr>
                <p:nvPr/>
              </p:nvSpPr>
              <p:spPr bwMode="auto">
                <a:xfrm flipH="1" flipV="1">
                  <a:off x="7413626" y="4935130"/>
                  <a:ext cx="71438" cy="603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5" name="Line 47">
                  <a:extLst>
                    <a:ext uri="{FF2B5EF4-FFF2-40B4-BE49-F238E27FC236}">
                      <a16:creationId xmlns:a16="http://schemas.microsoft.com/office/drawing/2014/main" id="{AE8376DC-7558-4DB6-A17E-40DE4EC5DBDF}"/>
                    </a:ext>
                  </a:extLst>
                </p:cNvPr>
                <p:cNvSpPr>
                  <a:spLocks noChangeShapeType="1"/>
                </p:cNvSpPr>
                <p:nvPr/>
              </p:nvSpPr>
              <p:spPr bwMode="auto">
                <a:xfrm flipH="1" flipV="1">
                  <a:off x="7391401" y="4960530"/>
                  <a:ext cx="71438"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6" name="Line 48">
                  <a:extLst>
                    <a:ext uri="{FF2B5EF4-FFF2-40B4-BE49-F238E27FC236}">
                      <a16:creationId xmlns:a16="http://schemas.microsoft.com/office/drawing/2014/main" id="{D82E0138-229F-49E9-A542-4F6DCC3EF80C}"/>
                    </a:ext>
                  </a:extLst>
                </p:cNvPr>
                <p:cNvSpPr>
                  <a:spLocks noChangeShapeType="1"/>
                </p:cNvSpPr>
                <p:nvPr/>
              </p:nvSpPr>
              <p:spPr bwMode="auto">
                <a:xfrm flipH="1" flipV="1">
                  <a:off x="7370763" y="4984342"/>
                  <a:ext cx="69850"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7" name="Line 49">
                  <a:extLst>
                    <a:ext uri="{FF2B5EF4-FFF2-40B4-BE49-F238E27FC236}">
                      <a16:creationId xmlns:a16="http://schemas.microsoft.com/office/drawing/2014/main" id="{A9B5E300-598A-4F8F-82B3-A02BD4E279B0}"/>
                    </a:ext>
                  </a:extLst>
                </p:cNvPr>
                <p:cNvSpPr>
                  <a:spLocks noChangeShapeType="1"/>
                </p:cNvSpPr>
                <p:nvPr/>
              </p:nvSpPr>
              <p:spPr bwMode="auto">
                <a:xfrm flipH="1" flipV="1">
                  <a:off x="7348538" y="5008155"/>
                  <a:ext cx="95250"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8" name="Line 50">
                  <a:extLst>
                    <a:ext uri="{FF2B5EF4-FFF2-40B4-BE49-F238E27FC236}">
                      <a16:creationId xmlns:a16="http://schemas.microsoft.com/office/drawing/2014/main" id="{24A3C401-899C-42B3-A751-6553EB57181E}"/>
                    </a:ext>
                  </a:extLst>
                </p:cNvPr>
                <p:cNvSpPr>
                  <a:spLocks noChangeShapeType="1"/>
                </p:cNvSpPr>
                <p:nvPr/>
              </p:nvSpPr>
              <p:spPr bwMode="auto">
                <a:xfrm flipH="1" flipV="1">
                  <a:off x="7326313" y="5031967"/>
                  <a:ext cx="80963"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09" name="Line 51">
                  <a:extLst>
                    <a:ext uri="{FF2B5EF4-FFF2-40B4-BE49-F238E27FC236}">
                      <a16:creationId xmlns:a16="http://schemas.microsoft.com/office/drawing/2014/main" id="{597EB939-C1DB-46D3-8406-08E9B603928A}"/>
                    </a:ext>
                  </a:extLst>
                </p:cNvPr>
                <p:cNvSpPr>
                  <a:spLocks noChangeShapeType="1"/>
                </p:cNvSpPr>
                <p:nvPr/>
              </p:nvSpPr>
              <p:spPr bwMode="auto">
                <a:xfrm flipH="1" flipV="1">
                  <a:off x="7304088" y="5054192"/>
                  <a:ext cx="119063" cy="1206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0" name="Line 52">
                  <a:extLst>
                    <a:ext uri="{FF2B5EF4-FFF2-40B4-BE49-F238E27FC236}">
                      <a16:creationId xmlns:a16="http://schemas.microsoft.com/office/drawing/2014/main" id="{54678544-5DF8-44F5-A8C8-C4F85ACBC2A3}"/>
                    </a:ext>
                  </a:extLst>
                </p:cNvPr>
                <p:cNvSpPr>
                  <a:spLocks noChangeShapeType="1"/>
                </p:cNvSpPr>
                <p:nvPr/>
              </p:nvSpPr>
              <p:spPr bwMode="auto">
                <a:xfrm flipH="1" flipV="1">
                  <a:off x="7280276" y="5078005"/>
                  <a:ext cx="65088" cy="682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1" name="Line 53">
                  <a:extLst>
                    <a:ext uri="{FF2B5EF4-FFF2-40B4-BE49-F238E27FC236}">
                      <a16:creationId xmlns:a16="http://schemas.microsoft.com/office/drawing/2014/main" id="{A63D2703-B949-42D0-8B3A-25ACDDD6ABBF}"/>
                    </a:ext>
                  </a:extLst>
                </p:cNvPr>
                <p:cNvSpPr>
                  <a:spLocks noChangeShapeType="1"/>
                </p:cNvSpPr>
                <p:nvPr/>
              </p:nvSpPr>
              <p:spPr bwMode="auto">
                <a:xfrm flipH="1" flipV="1">
                  <a:off x="7256463" y="5098642"/>
                  <a:ext cx="77788"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2" name="Line 54">
                  <a:extLst>
                    <a:ext uri="{FF2B5EF4-FFF2-40B4-BE49-F238E27FC236}">
                      <a16:creationId xmlns:a16="http://schemas.microsoft.com/office/drawing/2014/main" id="{74B8CC2D-57C6-446E-B0AD-4293856D090B}"/>
                    </a:ext>
                  </a:extLst>
                </p:cNvPr>
                <p:cNvSpPr>
                  <a:spLocks noChangeShapeType="1"/>
                </p:cNvSpPr>
                <p:nvPr/>
              </p:nvSpPr>
              <p:spPr bwMode="auto">
                <a:xfrm flipH="1" flipV="1">
                  <a:off x="7232651" y="5120867"/>
                  <a:ext cx="57150"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3" name="Line 55">
                  <a:extLst>
                    <a:ext uri="{FF2B5EF4-FFF2-40B4-BE49-F238E27FC236}">
                      <a16:creationId xmlns:a16="http://schemas.microsoft.com/office/drawing/2014/main" id="{E3D4DC21-0AEA-4905-A1C7-B54F5261046F}"/>
                    </a:ext>
                  </a:extLst>
                </p:cNvPr>
                <p:cNvSpPr>
                  <a:spLocks noChangeShapeType="1"/>
                </p:cNvSpPr>
                <p:nvPr/>
              </p:nvSpPr>
              <p:spPr bwMode="auto">
                <a:xfrm flipH="1" flipV="1">
                  <a:off x="7208838" y="5143092"/>
                  <a:ext cx="53975"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4" name="Line 56">
                  <a:extLst>
                    <a:ext uri="{FF2B5EF4-FFF2-40B4-BE49-F238E27FC236}">
                      <a16:creationId xmlns:a16="http://schemas.microsoft.com/office/drawing/2014/main" id="{B1D0AC85-A914-4652-839F-43B4F34A3F97}"/>
                    </a:ext>
                  </a:extLst>
                </p:cNvPr>
                <p:cNvSpPr>
                  <a:spLocks noChangeShapeType="1"/>
                </p:cNvSpPr>
                <p:nvPr/>
              </p:nvSpPr>
              <p:spPr bwMode="auto">
                <a:xfrm flipH="1" flipV="1">
                  <a:off x="7183438" y="5162142"/>
                  <a:ext cx="53975" cy="666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5" name="Line 57">
                  <a:extLst>
                    <a:ext uri="{FF2B5EF4-FFF2-40B4-BE49-F238E27FC236}">
                      <a16:creationId xmlns:a16="http://schemas.microsoft.com/office/drawing/2014/main" id="{7CA71B22-ADFF-40A1-8DD9-FE6F0DA96462}"/>
                    </a:ext>
                  </a:extLst>
                </p:cNvPr>
                <p:cNvSpPr>
                  <a:spLocks noChangeShapeType="1"/>
                </p:cNvSpPr>
                <p:nvPr/>
              </p:nvSpPr>
              <p:spPr bwMode="auto">
                <a:xfrm flipH="1" flipV="1">
                  <a:off x="7158038" y="5182780"/>
                  <a:ext cx="58738" cy="746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6" name="Line 58">
                  <a:extLst>
                    <a:ext uri="{FF2B5EF4-FFF2-40B4-BE49-F238E27FC236}">
                      <a16:creationId xmlns:a16="http://schemas.microsoft.com/office/drawing/2014/main" id="{6ECF3592-3F45-4627-BA69-7BE8FD93B1BB}"/>
                    </a:ext>
                  </a:extLst>
                </p:cNvPr>
                <p:cNvSpPr>
                  <a:spLocks noChangeShapeType="1"/>
                </p:cNvSpPr>
                <p:nvPr/>
              </p:nvSpPr>
              <p:spPr bwMode="auto">
                <a:xfrm flipH="1" flipV="1">
                  <a:off x="7132638" y="5203417"/>
                  <a:ext cx="90488" cy="1190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7" name="Line 59">
                  <a:extLst>
                    <a:ext uri="{FF2B5EF4-FFF2-40B4-BE49-F238E27FC236}">
                      <a16:creationId xmlns:a16="http://schemas.microsoft.com/office/drawing/2014/main" id="{3A822C7D-3BB0-44B8-BBAD-EEDA6968E34C}"/>
                    </a:ext>
                  </a:extLst>
                </p:cNvPr>
                <p:cNvSpPr>
                  <a:spLocks noChangeShapeType="1"/>
                </p:cNvSpPr>
                <p:nvPr/>
              </p:nvSpPr>
              <p:spPr bwMode="auto">
                <a:xfrm flipH="1" flipV="1">
                  <a:off x="7107238" y="5222467"/>
                  <a:ext cx="61913"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8" name="Line 60">
                  <a:extLst>
                    <a:ext uri="{FF2B5EF4-FFF2-40B4-BE49-F238E27FC236}">
                      <a16:creationId xmlns:a16="http://schemas.microsoft.com/office/drawing/2014/main" id="{B44F5DBE-B173-4D6F-8B3D-486EE21A43F7}"/>
                    </a:ext>
                  </a:extLst>
                </p:cNvPr>
                <p:cNvSpPr>
                  <a:spLocks noChangeShapeType="1"/>
                </p:cNvSpPr>
                <p:nvPr/>
              </p:nvSpPr>
              <p:spPr bwMode="auto">
                <a:xfrm flipH="1" flipV="1">
                  <a:off x="7061201" y="5254217"/>
                  <a:ext cx="53975"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19" name="Line 61">
                  <a:extLst>
                    <a:ext uri="{FF2B5EF4-FFF2-40B4-BE49-F238E27FC236}">
                      <a16:creationId xmlns:a16="http://schemas.microsoft.com/office/drawing/2014/main" id="{605093B7-2FAC-40FB-ADC1-5C4F255ECE52}"/>
                    </a:ext>
                  </a:extLst>
                </p:cNvPr>
                <p:cNvSpPr>
                  <a:spLocks noChangeShapeType="1"/>
                </p:cNvSpPr>
                <p:nvPr/>
              </p:nvSpPr>
              <p:spPr bwMode="auto">
                <a:xfrm flipH="1" flipV="1">
                  <a:off x="7035801" y="5271680"/>
                  <a:ext cx="50800"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0" name="Line 62">
                  <a:extLst>
                    <a:ext uri="{FF2B5EF4-FFF2-40B4-BE49-F238E27FC236}">
                      <a16:creationId xmlns:a16="http://schemas.microsoft.com/office/drawing/2014/main" id="{09AEAF4B-4C01-4F29-9955-86979952F2F1}"/>
                    </a:ext>
                  </a:extLst>
                </p:cNvPr>
                <p:cNvSpPr>
                  <a:spLocks noChangeShapeType="1"/>
                </p:cNvSpPr>
                <p:nvPr/>
              </p:nvSpPr>
              <p:spPr bwMode="auto">
                <a:xfrm flipH="1" flipV="1">
                  <a:off x="7007226" y="5289142"/>
                  <a:ext cx="50800"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1" name="Line 63">
                  <a:extLst>
                    <a:ext uri="{FF2B5EF4-FFF2-40B4-BE49-F238E27FC236}">
                      <a16:creationId xmlns:a16="http://schemas.microsoft.com/office/drawing/2014/main" id="{2E833FDA-1C32-4C0E-81A7-DFB233901A18}"/>
                    </a:ext>
                  </a:extLst>
                </p:cNvPr>
                <p:cNvSpPr>
                  <a:spLocks noChangeShapeType="1"/>
                </p:cNvSpPr>
                <p:nvPr/>
              </p:nvSpPr>
              <p:spPr bwMode="auto">
                <a:xfrm flipH="1" flipV="1">
                  <a:off x="6980238" y="5306605"/>
                  <a:ext cx="49213" cy="809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2" name="Line 64">
                  <a:extLst>
                    <a:ext uri="{FF2B5EF4-FFF2-40B4-BE49-F238E27FC236}">
                      <a16:creationId xmlns:a16="http://schemas.microsoft.com/office/drawing/2014/main" id="{71E498AD-FCC5-4018-ADC0-A2456D8D2966}"/>
                    </a:ext>
                  </a:extLst>
                </p:cNvPr>
                <p:cNvSpPr>
                  <a:spLocks noChangeShapeType="1"/>
                </p:cNvSpPr>
                <p:nvPr/>
              </p:nvSpPr>
              <p:spPr bwMode="auto">
                <a:xfrm flipH="1" flipV="1">
                  <a:off x="6951663" y="5322480"/>
                  <a:ext cx="47625"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3" name="Line 65">
                  <a:extLst>
                    <a:ext uri="{FF2B5EF4-FFF2-40B4-BE49-F238E27FC236}">
                      <a16:creationId xmlns:a16="http://schemas.microsoft.com/office/drawing/2014/main" id="{1522817B-941E-4AE2-8ACE-59329CAAF013}"/>
                    </a:ext>
                  </a:extLst>
                </p:cNvPr>
                <p:cNvSpPr>
                  <a:spLocks noChangeShapeType="1"/>
                </p:cNvSpPr>
                <p:nvPr/>
              </p:nvSpPr>
              <p:spPr bwMode="auto">
                <a:xfrm flipH="1" flipV="1">
                  <a:off x="6924676" y="5338355"/>
                  <a:ext cx="61913" cy="1143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4" name="Line 66">
                  <a:extLst>
                    <a:ext uri="{FF2B5EF4-FFF2-40B4-BE49-F238E27FC236}">
                      <a16:creationId xmlns:a16="http://schemas.microsoft.com/office/drawing/2014/main" id="{EDABE690-C64B-48CE-8897-16B9E16A60C8}"/>
                    </a:ext>
                  </a:extLst>
                </p:cNvPr>
                <p:cNvSpPr>
                  <a:spLocks noChangeShapeType="1"/>
                </p:cNvSpPr>
                <p:nvPr/>
              </p:nvSpPr>
              <p:spPr bwMode="auto">
                <a:xfrm flipH="1" flipV="1">
                  <a:off x="6896101" y="5354230"/>
                  <a:ext cx="52388" cy="1000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5" name="Line 67">
                  <a:extLst>
                    <a:ext uri="{FF2B5EF4-FFF2-40B4-BE49-F238E27FC236}">
                      <a16:creationId xmlns:a16="http://schemas.microsoft.com/office/drawing/2014/main" id="{2FC0B231-A37F-40B6-8FA4-74022AB9762F}"/>
                    </a:ext>
                  </a:extLst>
                </p:cNvPr>
                <p:cNvSpPr>
                  <a:spLocks noChangeShapeType="1"/>
                </p:cNvSpPr>
                <p:nvPr/>
              </p:nvSpPr>
              <p:spPr bwMode="auto">
                <a:xfrm flipH="1" flipV="1">
                  <a:off x="6867526" y="5368517"/>
                  <a:ext cx="76200" cy="152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6" name="Line 68">
                  <a:extLst>
                    <a:ext uri="{FF2B5EF4-FFF2-40B4-BE49-F238E27FC236}">
                      <a16:creationId xmlns:a16="http://schemas.microsoft.com/office/drawing/2014/main" id="{159799F4-836E-4ECC-B00B-1A01D9ADCF6D}"/>
                    </a:ext>
                  </a:extLst>
                </p:cNvPr>
                <p:cNvSpPr>
                  <a:spLocks noChangeShapeType="1"/>
                </p:cNvSpPr>
                <p:nvPr/>
              </p:nvSpPr>
              <p:spPr bwMode="auto">
                <a:xfrm flipH="1" flipV="1">
                  <a:off x="6837363" y="5382805"/>
                  <a:ext cx="41275"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7" name="Line 69">
                  <a:extLst>
                    <a:ext uri="{FF2B5EF4-FFF2-40B4-BE49-F238E27FC236}">
                      <a16:creationId xmlns:a16="http://schemas.microsoft.com/office/drawing/2014/main" id="{DE4B3640-98DF-46D8-B752-34A9E164F819}"/>
                    </a:ext>
                  </a:extLst>
                </p:cNvPr>
                <p:cNvSpPr>
                  <a:spLocks noChangeShapeType="1"/>
                </p:cNvSpPr>
                <p:nvPr/>
              </p:nvSpPr>
              <p:spPr bwMode="auto">
                <a:xfrm flipH="1" flipV="1">
                  <a:off x="6808788" y="5397092"/>
                  <a:ext cx="47625" cy="1031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8" name="Line 70">
                  <a:extLst>
                    <a:ext uri="{FF2B5EF4-FFF2-40B4-BE49-F238E27FC236}">
                      <a16:creationId xmlns:a16="http://schemas.microsoft.com/office/drawing/2014/main" id="{68F62320-B6E3-4945-8A24-995AE3300419}"/>
                    </a:ext>
                  </a:extLst>
                </p:cNvPr>
                <p:cNvSpPr>
                  <a:spLocks noChangeShapeType="1"/>
                </p:cNvSpPr>
                <p:nvPr/>
              </p:nvSpPr>
              <p:spPr bwMode="auto">
                <a:xfrm flipH="1" flipV="1">
                  <a:off x="6778626" y="5409792"/>
                  <a:ext cx="34925"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29" name="Line 71">
                  <a:extLst>
                    <a:ext uri="{FF2B5EF4-FFF2-40B4-BE49-F238E27FC236}">
                      <a16:creationId xmlns:a16="http://schemas.microsoft.com/office/drawing/2014/main" id="{8DD133EA-66E1-4912-BDD1-1F0B52F9FD6F}"/>
                    </a:ext>
                  </a:extLst>
                </p:cNvPr>
                <p:cNvSpPr>
                  <a:spLocks noChangeShapeType="1"/>
                </p:cNvSpPr>
                <p:nvPr/>
              </p:nvSpPr>
              <p:spPr bwMode="auto">
                <a:xfrm flipH="1" flipV="1">
                  <a:off x="6748463" y="5422492"/>
                  <a:ext cx="33338"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0" name="Line 72">
                  <a:extLst>
                    <a:ext uri="{FF2B5EF4-FFF2-40B4-BE49-F238E27FC236}">
                      <a16:creationId xmlns:a16="http://schemas.microsoft.com/office/drawing/2014/main" id="{D2F78A34-089B-4516-924D-DBA08D963B98}"/>
                    </a:ext>
                  </a:extLst>
                </p:cNvPr>
                <p:cNvSpPr>
                  <a:spLocks noChangeShapeType="1"/>
                </p:cNvSpPr>
                <p:nvPr/>
              </p:nvSpPr>
              <p:spPr bwMode="auto">
                <a:xfrm flipH="1" flipV="1">
                  <a:off x="6719888" y="5435192"/>
                  <a:ext cx="30163"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1" name="Line 73">
                  <a:extLst>
                    <a:ext uri="{FF2B5EF4-FFF2-40B4-BE49-F238E27FC236}">
                      <a16:creationId xmlns:a16="http://schemas.microsoft.com/office/drawing/2014/main" id="{AF238FDF-DA12-4CB9-9E84-8F315330FB2B}"/>
                    </a:ext>
                  </a:extLst>
                </p:cNvPr>
                <p:cNvSpPr>
                  <a:spLocks noChangeShapeType="1"/>
                </p:cNvSpPr>
                <p:nvPr/>
              </p:nvSpPr>
              <p:spPr bwMode="auto">
                <a:xfrm flipH="1" flipV="1">
                  <a:off x="6688138" y="5446305"/>
                  <a:ext cx="33338"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2" name="Line 74">
                  <a:extLst>
                    <a:ext uri="{FF2B5EF4-FFF2-40B4-BE49-F238E27FC236}">
                      <a16:creationId xmlns:a16="http://schemas.microsoft.com/office/drawing/2014/main" id="{98EA17B2-0EE9-4944-8AAB-72CDEB501D8E}"/>
                    </a:ext>
                  </a:extLst>
                </p:cNvPr>
                <p:cNvSpPr>
                  <a:spLocks noChangeShapeType="1"/>
                </p:cNvSpPr>
                <p:nvPr/>
              </p:nvSpPr>
              <p:spPr bwMode="auto">
                <a:xfrm flipH="1" flipV="1">
                  <a:off x="6657976" y="5457417"/>
                  <a:ext cx="50800" cy="1412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3" name="Line 75">
                  <a:extLst>
                    <a:ext uri="{FF2B5EF4-FFF2-40B4-BE49-F238E27FC236}">
                      <a16:creationId xmlns:a16="http://schemas.microsoft.com/office/drawing/2014/main" id="{29FC4B1B-7E3F-400D-85EC-54C4D37D8CC5}"/>
                    </a:ext>
                  </a:extLst>
                </p:cNvPr>
                <p:cNvSpPr>
                  <a:spLocks noChangeShapeType="1"/>
                </p:cNvSpPr>
                <p:nvPr/>
              </p:nvSpPr>
              <p:spPr bwMode="auto">
                <a:xfrm flipH="1" flipV="1">
                  <a:off x="6627813" y="5466942"/>
                  <a:ext cx="33338" cy="1016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4" name="Line 76">
                  <a:extLst>
                    <a:ext uri="{FF2B5EF4-FFF2-40B4-BE49-F238E27FC236}">
                      <a16:creationId xmlns:a16="http://schemas.microsoft.com/office/drawing/2014/main" id="{6E0A04BC-4DBE-418C-AE59-F20DDB24BCAB}"/>
                    </a:ext>
                  </a:extLst>
                </p:cNvPr>
                <p:cNvSpPr>
                  <a:spLocks noChangeShapeType="1"/>
                </p:cNvSpPr>
                <p:nvPr/>
              </p:nvSpPr>
              <p:spPr bwMode="auto">
                <a:xfrm flipH="1" flipV="1">
                  <a:off x="6575426" y="5484405"/>
                  <a:ext cx="26988"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5" name="Line 77">
                  <a:extLst>
                    <a:ext uri="{FF2B5EF4-FFF2-40B4-BE49-F238E27FC236}">
                      <a16:creationId xmlns:a16="http://schemas.microsoft.com/office/drawing/2014/main" id="{26339B6E-4214-487B-B3A0-36ABC90929C1}"/>
                    </a:ext>
                  </a:extLst>
                </p:cNvPr>
                <p:cNvSpPr>
                  <a:spLocks noChangeShapeType="1"/>
                </p:cNvSpPr>
                <p:nvPr/>
              </p:nvSpPr>
              <p:spPr bwMode="auto">
                <a:xfrm flipH="1" flipV="1">
                  <a:off x="6545263" y="5492342"/>
                  <a:ext cx="23813"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6" name="Line 78">
                  <a:extLst>
                    <a:ext uri="{FF2B5EF4-FFF2-40B4-BE49-F238E27FC236}">
                      <a16:creationId xmlns:a16="http://schemas.microsoft.com/office/drawing/2014/main" id="{BCDBA64D-FEA2-4422-9342-1EBC2F887A07}"/>
                    </a:ext>
                  </a:extLst>
                </p:cNvPr>
                <p:cNvSpPr>
                  <a:spLocks noChangeShapeType="1"/>
                </p:cNvSpPr>
                <p:nvPr/>
              </p:nvSpPr>
              <p:spPr bwMode="auto">
                <a:xfrm flipH="1" flipV="1">
                  <a:off x="6513513" y="5500280"/>
                  <a:ext cx="22225"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7" name="Line 79">
                  <a:extLst>
                    <a:ext uri="{FF2B5EF4-FFF2-40B4-BE49-F238E27FC236}">
                      <a16:creationId xmlns:a16="http://schemas.microsoft.com/office/drawing/2014/main" id="{E724813D-2C2D-4DD9-90BB-C548A45C4B9A}"/>
                    </a:ext>
                  </a:extLst>
                </p:cNvPr>
                <p:cNvSpPr>
                  <a:spLocks noChangeShapeType="1"/>
                </p:cNvSpPr>
                <p:nvPr/>
              </p:nvSpPr>
              <p:spPr bwMode="auto">
                <a:xfrm flipH="1" flipV="1">
                  <a:off x="6481763" y="5508217"/>
                  <a:ext cx="20638"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8" name="Line 80">
                  <a:extLst>
                    <a:ext uri="{FF2B5EF4-FFF2-40B4-BE49-F238E27FC236}">
                      <a16:creationId xmlns:a16="http://schemas.microsoft.com/office/drawing/2014/main" id="{BFABF5AB-A8DE-4AC5-B165-35791B21015E}"/>
                    </a:ext>
                  </a:extLst>
                </p:cNvPr>
                <p:cNvSpPr>
                  <a:spLocks noChangeShapeType="1"/>
                </p:cNvSpPr>
                <p:nvPr/>
              </p:nvSpPr>
              <p:spPr bwMode="auto">
                <a:xfrm flipH="1" flipV="1">
                  <a:off x="6450013" y="5514567"/>
                  <a:ext cx="20638"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39" name="Line 81">
                  <a:extLst>
                    <a:ext uri="{FF2B5EF4-FFF2-40B4-BE49-F238E27FC236}">
                      <a16:creationId xmlns:a16="http://schemas.microsoft.com/office/drawing/2014/main" id="{C92EB98E-9794-4D4A-94D6-FDFD638BB8EF}"/>
                    </a:ext>
                  </a:extLst>
                </p:cNvPr>
                <p:cNvSpPr>
                  <a:spLocks noChangeShapeType="1"/>
                </p:cNvSpPr>
                <p:nvPr/>
              </p:nvSpPr>
              <p:spPr bwMode="auto">
                <a:xfrm flipH="1" flipV="1">
                  <a:off x="6418263" y="5520917"/>
                  <a:ext cx="25400" cy="1285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0" name="Line 82">
                  <a:extLst>
                    <a:ext uri="{FF2B5EF4-FFF2-40B4-BE49-F238E27FC236}">
                      <a16:creationId xmlns:a16="http://schemas.microsoft.com/office/drawing/2014/main" id="{F3D00067-A5A8-4A9A-A044-DE1AC0DCFBBA}"/>
                    </a:ext>
                  </a:extLst>
                </p:cNvPr>
                <p:cNvSpPr>
                  <a:spLocks noChangeShapeType="1"/>
                </p:cNvSpPr>
                <p:nvPr/>
              </p:nvSpPr>
              <p:spPr bwMode="auto">
                <a:xfrm flipH="1" flipV="1">
                  <a:off x="6386513" y="5527267"/>
                  <a:ext cx="19050"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1" name="Line 83">
                  <a:extLst>
                    <a:ext uri="{FF2B5EF4-FFF2-40B4-BE49-F238E27FC236}">
                      <a16:creationId xmlns:a16="http://schemas.microsoft.com/office/drawing/2014/main" id="{9583070A-8155-4EE1-AC30-A8FA05E6973E}"/>
                    </a:ext>
                  </a:extLst>
                </p:cNvPr>
                <p:cNvSpPr>
                  <a:spLocks noChangeShapeType="1"/>
                </p:cNvSpPr>
                <p:nvPr/>
              </p:nvSpPr>
              <p:spPr bwMode="auto">
                <a:xfrm flipH="1" flipV="1">
                  <a:off x="6354763" y="5532030"/>
                  <a:ext cx="25400" cy="1682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2" name="Line 84">
                  <a:extLst>
                    <a:ext uri="{FF2B5EF4-FFF2-40B4-BE49-F238E27FC236}">
                      <a16:creationId xmlns:a16="http://schemas.microsoft.com/office/drawing/2014/main" id="{8A3B6FB7-A646-4FEC-92C8-F00694D3DDDC}"/>
                    </a:ext>
                  </a:extLst>
                </p:cNvPr>
                <p:cNvSpPr>
                  <a:spLocks noChangeShapeType="1"/>
                </p:cNvSpPr>
                <p:nvPr/>
              </p:nvSpPr>
              <p:spPr bwMode="auto">
                <a:xfrm flipH="1" flipV="1">
                  <a:off x="6323013" y="5536792"/>
                  <a:ext cx="12700"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3" name="Line 85">
                  <a:extLst>
                    <a:ext uri="{FF2B5EF4-FFF2-40B4-BE49-F238E27FC236}">
                      <a16:creationId xmlns:a16="http://schemas.microsoft.com/office/drawing/2014/main" id="{49D1F628-25B8-4844-89B1-96137B503615}"/>
                    </a:ext>
                  </a:extLst>
                </p:cNvPr>
                <p:cNvSpPr>
                  <a:spLocks noChangeShapeType="1"/>
                </p:cNvSpPr>
                <p:nvPr/>
              </p:nvSpPr>
              <p:spPr bwMode="auto">
                <a:xfrm flipH="1" flipV="1">
                  <a:off x="6291263" y="5539967"/>
                  <a:ext cx="12700" cy="1143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4" name="Line 86">
                  <a:extLst>
                    <a:ext uri="{FF2B5EF4-FFF2-40B4-BE49-F238E27FC236}">
                      <a16:creationId xmlns:a16="http://schemas.microsoft.com/office/drawing/2014/main" id="{6EB5F6DC-1519-4EA4-ABD7-068774898F5B}"/>
                    </a:ext>
                  </a:extLst>
                </p:cNvPr>
                <p:cNvSpPr>
                  <a:spLocks noChangeShapeType="1"/>
                </p:cNvSpPr>
                <p:nvPr/>
              </p:nvSpPr>
              <p:spPr bwMode="auto">
                <a:xfrm flipH="1" flipV="1">
                  <a:off x="6257926" y="5544730"/>
                  <a:ext cx="7938"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5" name="Line 87">
                  <a:extLst>
                    <a:ext uri="{FF2B5EF4-FFF2-40B4-BE49-F238E27FC236}">
                      <a16:creationId xmlns:a16="http://schemas.microsoft.com/office/drawing/2014/main" id="{BD6042CA-B941-4F0C-9AD0-52A546D07888}"/>
                    </a:ext>
                  </a:extLst>
                </p:cNvPr>
                <p:cNvSpPr>
                  <a:spLocks noChangeShapeType="1"/>
                </p:cNvSpPr>
                <p:nvPr/>
              </p:nvSpPr>
              <p:spPr bwMode="auto">
                <a:xfrm flipH="1" flipV="1">
                  <a:off x="6226176" y="5547905"/>
                  <a:ext cx="6350"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6" name="Line 88">
                  <a:extLst>
                    <a:ext uri="{FF2B5EF4-FFF2-40B4-BE49-F238E27FC236}">
                      <a16:creationId xmlns:a16="http://schemas.microsoft.com/office/drawing/2014/main" id="{D28B8F40-D2BD-42D2-AAA1-3D6CD02A1577}"/>
                    </a:ext>
                  </a:extLst>
                </p:cNvPr>
                <p:cNvSpPr>
                  <a:spLocks noChangeShapeType="1"/>
                </p:cNvSpPr>
                <p:nvPr/>
              </p:nvSpPr>
              <p:spPr bwMode="auto">
                <a:xfrm flipH="1" flipV="1">
                  <a:off x="6194426" y="5549492"/>
                  <a:ext cx="4763"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7" name="Line 89">
                  <a:extLst>
                    <a:ext uri="{FF2B5EF4-FFF2-40B4-BE49-F238E27FC236}">
                      <a16:creationId xmlns:a16="http://schemas.microsoft.com/office/drawing/2014/main" id="{44EF802B-7363-4C27-917D-E064F6A288D8}"/>
                    </a:ext>
                  </a:extLst>
                </p:cNvPr>
                <p:cNvSpPr>
                  <a:spLocks noChangeShapeType="1"/>
                </p:cNvSpPr>
                <p:nvPr/>
              </p:nvSpPr>
              <p:spPr bwMode="auto">
                <a:xfrm flipH="1" flipV="1">
                  <a:off x="6161088" y="5551080"/>
                  <a:ext cx="317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8" name="Line 90">
                  <a:extLst>
                    <a:ext uri="{FF2B5EF4-FFF2-40B4-BE49-F238E27FC236}">
                      <a16:creationId xmlns:a16="http://schemas.microsoft.com/office/drawing/2014/main" id="{F950FBEF-78B7-4360-AD59-2BE992E924A9}"/>
                    </a:ext>
                  </a:extLst>
                </p:cNvPr>
                <p:cNvSpPr>
                  <a:spLocks noChangeShapeType="1"/>
                </p:cNvSpPr>
                <p:nvPr/>
              </p:nvSpPr>
              <p:spPr bwMode="auto">
                <a:xfrm flipH="1" flipV="1">
                  <a:off x="6129338" y="5551080"/>
                  <a:ext cx="3175" cy="150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49" name="Line 91">
                  <a:extLst>
                    <a:ext uri="{FF2B5EF4-FFF2-40B4-BE49-F238E27FC236}">
                      <a16:creationId xmlns:a16="http://schemas.microsoft.com/office/drawing/2014/main" id="{3504534E-4F75-490C-A741-44CC2338F161}"/>
                    </a:ext>
                  </a:extLst>
                </p:cNvPr>
                <p:cNvSpPr>
                  <a:spLocks noChangeShapeType="1"/>
                </p:cNvSpPr>
                <p:nvPr/>
              </p:nvSpPr>
              <p:spPr bwMode="auto">
                <a:xfrm flipV="1">
                  <a:off x="6096001" y="5552667"/>
                  <a:ext cx="0" cy="1047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0" name="Line 92">
                  <a:extLst>
                    <a:ext uri="{FF2B5EF4-FFF2-40B4-BE49-F238E27FC236}">
                      <a16:creationId xmlns:a16="http://schemas.microsoft.com/office/drawing/2014/main" id="{7FEF9ABB-6BF5-4A9A-8EAB-0952D50141C8}"/>
                    </a:ext>
                  </a:extLst>
                </p:cNvPr>
                <p:cNvSpPr>
                  <a:spLocks noChangeShapeType="1"/>
                </p:cNvSpPr>
                <p:nvPr/>
              </p:nvSpPr>
              <p:spPr bwMode="auto">
                <a:xfrm flipV="1">
                  <a:off x="6038851" y="5551080"/>
                  <a:ext cx="317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1" name="Line 93">
                  <a:extLst>
                    <a:ext uri="{FF2B5EF4-FFF2-40B4-BE49-F238E27FC236}">
                      <a16:creationId xmlns:a16="http://schemas.microsoft.com/office/drawing/2014/main" id="{65D3698A-8277-4CE7-9617-4EFA1D25FFB2}"/>
                    </a:ext>
                  </a:extLst>
                </p:cNvPr>
                <p:cNvSpPr>
                  <a:spLocks noChangeShapeType="1"/>
                </p:cNvSpPr>
                <p:nvPr/>
              </p:nvSpPr>
              <p:spPr bwMode="auto">
                <a:xfrm flipV="1">
                  <a:off x="6005513" y="5549492"/>
                  <a:ext cx="3175"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2" name="Line 94">
                  <a:extLst>
                    <a:ext uri="{FF2B5EF4-FFF2-40B4-BE49-F238E27FC236}">
                      <a16:creationId xmlns:a16="http://schemas.microsoft.com/office/drawing/2014/main" id="{388052AD-3C5B-4541-8D08-20B8A42132A0}"/>
                    </a:ext>
                  </a:extLst>
                </p:cNvPr>
                <p:cNvSpPr>
                  <a:spLocks noChangeShapeType="1"/>
                </p:cNvSpPr>
                <p:nvPr/>
              </p:nvSpPr>
              <p:spPr bwMode="auto">
                <a:xfrm flipV="1">
                  <a:off x="5970588" y="5547905"/>
                  <a:ext cx="6350"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3" name="Line 95">
                  <a:extLst>
                    <a:ext uri="{FF2B5EF4-FFF2-40B4-BE49-F238E27FC236}">
                      <a16:creationId xmlns:a16="http://schemas.microsoft.com/office/drawing/2014/main" id="{357B2873-757D-425E-B428-DC1C82C5A0BF}"/>
                    </a:ext>
                  </a:extLst>
                </p:cNvPr>
                <p:cNvSpPr>
                  <a:spLocks noChangeShapeType="1"/>
                </p:cNvSpPr>
                <p:nvPr/>
              </p:nvSpPr>
              <p:spPr bwMode="auto">
                <a:xfrm flipV="1">
                  <a:off x="5937251" y="5544730"/>
                  <a:ext cx="7938"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4" name="Line 96">
                  <a:extLst>
                    <a:ext uri="{FF2B5EF4-FFF2-40B4-BE49-F238E27FC236}">
                      <a16:creationId xmlns:a16="http://schemas.microsoft.com/office/drawing/2014/main" id="{1BDA2134-9D8A-456F-BD3A-2DC73A1C4C07}"/>
                    </a:ext>
                  </a:extLst>
                </p:cNvPr>
                <p:cNvSpPr>
                  <a:spLocks noChangeShapeType="1"/>
                </p:cNvSpPr>
                <p:nvPr/>
              </p:nvSpPr>
              <p:spPr bwMode="auto">
                <a:xfrm flipV="1">
                  <a:off x="5902326" y="5543142"/>
                  <a:ext cx="952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5" name="Line 97">
                  <a:extLst>
                    <a:ext uri="{FF2B5EF4-FFF2-40B4-BE49-F238E27FC236}">
                      <a16:creationId xmlns:a16="http://schemas.microsoft.com/office/drawing/2014/main" id="{23FC3D87-BBAD-4DDA-9FC5-624EA8EAE886}"/>
                    </a:ext>
                  </a:extLst>
                </p:cNvPr>
                <p:cNvSpPr>
                  <a:spLocks noChangeShapeType="1"/>
                </p:cNvSpPr>
                <p:nvPr/>
              </p:nvSpPr>
              <p:spPr bwMode="auto">
                <a:xfrm flipV="1">
                  <a:off x="5864226" y="5538380"/>
                  <a:ext cx="15875" cy="130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6" name="Line 98">
                  <a:extLst>
                    <a:ext uri="{FF2B5EF4-FFF2-40B4-BE49-F238E27FC236}">
                      <a16:creationId xmlns:a16="http://schemas.microsoft.com/office/drawing/2014/main" id="{CE71E945-23E7-45CE-AF02-82F174D78388}"/>
                    </a:ext>
                  </a:extLst>
                </p:cNvPr>
                <p:cNvSpPr>
                  <a:spLocks noChangeShapeType="1"/>
                </p:cNvSpPr>
                <p:nvPr/>
              </p:nvSpPr>
              <p:spPr bwMode="auto">
                <a:xfrm flipV="1">
                  <a:off x="5832476" y="5535205"/>
                  <a:ext cx="15875"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7" name="Line 99">
                  <a:extLst>
                    <a:ext uri="{FF2B5EF4-FFF2-40B4-BE49-F238E27FC236}">
                      <a16:creationId xmlns:a16="http://schemas.microsoft.com/office/drawing/2014/main" id="{56263B9D-68C5-4B74-A45D-4C6C20CFCEC0}"/>
                    </a:ext>
                  </a:extLst>
                </p:cNvPr>
                <p:cNvSpPr>
                  <a:spLocks noChangeShapeType="1"/>
                </p:cNvSpPr>
                <p:nvPr/>
              </p:nvSpPr>
              <p:spPr bwMode="auto">
                <a:xfrm flipV="1">
                  <a:off x="5789613" y="5528855"/>
                  <a:ext cx="26988" cy="1682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8" name="Line 100">
                  <a:extLst>
                    <a:ext uri="{FF2B5EF4-FFF2-40B4-BE49-F238E27FC236}">
                      <a16:creationId xmlns:a16="http://schemas.microsoft.com/office/drawing/2014/main" id="{FBA0E469-D37D-4664-B03A-6879B259C004}"/>
                    </a:ext>
                  </a:extLst>
                </p:cNvPr>
                <p:cNvSpPr>
                  <a:spLocks noChangeShapeType="1"/>
                </p:cNvSpPr>
                <p:nvPr/>
              </p:nvSpPr>
              <p:spPr bwMode="auto">
                <a:xfrm flipV="1">
                  <a:off x="5767388" y="5524092"/>
                  <a:ext cx="17463"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59" name="Line 101">
                  <a:extLst>
                    <a:ext uri="{FF2B5EF4-FFF2-40B4-BE49-F238E27FC236}">
                      <a16:creationId xmlns:a16="http://schemas.microsoft.com/office/drawing/2014/main" id="{AEA8B031-A792-4751-AE89-3AF810C995CD}"/>
                    </a:ext>
                  </a:extLst>
                </p:cNvPr>
                <p:cNvSpPr>
                  <a:spLocks noChangeShapeType="1"/>
                </p:cNvSpPr>
                <p:nvPr/>
              </p:nvSpPr>
              <p:spPr bwMode="auto">
                <a:xfrm flipV="1">
                  <a:off x="5730876" y="5517742"/>
                  <a:ext cx="22225"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0" name="Line 102">
                  <a:extLst>
                    <a:ext uri="{FF2B5EF4-FFF2-40B4-BE49-F238E27FC236}">
                      <a16:creationId xmlns:a16="http://schemas.microsoft.com/office/drawing/2014/main" id="{538D4BEB-90FF-4D70-9300-A5D69D6943EE}"/>
                    </a:ext>
                  </a:extLst>
                </p:cNvPr>
                <p:cNvSpPr>
                  <a:spLocks noChangeShapeType="1"/>
                </p:cNvSpPr>
                <p:nvPr/>
              </p:nvSpPr>
              <p:spPr bwMode="auto">
                <a:xfrm flipV="1">
                  <a:off x="5702301" y="5511392"/>
                  <a:ext cx="19050"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1" name="Line 103">
                  <a:extLst>
                    <a:ext uri="{FF2B5EF4-FFF2-40B4-BE49-F238E27FC236}">
                      <a16:creationId xmlns:a16="http://schemas.microsoft.com/office/drawing/2014/main" id="{97564BB0-6102-40AF-9E3B-B45A0AEAB292}"/>
                    </a:ext>
                  </a:extLst>
                </p:cNvPr>
                <p:cNvSpPr>
                  <a:spLocks noChangeShapeType="1"/>
                </p:cNvSpPr>
                <p:nvPr/>
              </p:nvSpPr>
              <p:spPr bwMode="auto">
                <a:xfrm flipV="1">
                  <a:off x="5670551" y="5503455"/>
                  <a:ext cx="19050"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2" name="Line 104">
                  <a:extLst>
                    <a:ext uri="{FF2B5EF4-FFF2-40B4-BE49-F238E27FC236}">
                      <a16:creationId xmlns:a16="http://schemas.microsoft.com/office/drawing/2014/main" id="{A8BAFE56-F47E-4DA3-B0F0-2F3FA7336B75}"/>
                    </a:ext>
                  </a:extLst>
                </p:cNvPr>
                <p:cNvSpPr>
                  <a:spLocks noChangeShapeType="1"/>
                </p:cNvSpPr>
                <p:nvPr/>
              </p:nvSpPr>
              <p:spPr bwMode="auto">
                <a:xfrm flipV="1">
                  <a:off x="5637213" y="5495517"/>
                  <a:ext cx="20638"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3" name="Line 105">
                  <a:extLst>
                    <a:ext uri="{FF2B5EF4-FFF2-40B4-BE49-F238E27FC236}">
                      <a16:creationId xmlns:a16="http://schemas.microsoft.com/office/drawing/2014/main" id="{4F25BA6E-DAAC-4FFC-BBC4-489CE306235B}"/>
                    </a:ext>
                  </a:extLst>
                </p:cNvPr>
                <p:cNvSpPr>
                  <a:spLocks noChangeShapeType="1"/>
                </p:cNvSpPr>
                <p:nvPr/>
              </p:nvSpPr>
              <p:spPr bwMode="auto">
                <a:xfrm flipV="1">
                  <a:off x="5600701" y="5487580"/>
                  <a:ext cx="25400"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4" name="Line 106">
                  <a:extLst>
                    <a:ext uri="{FF2B5EF4-FFF2-40B4-BE49-F238E27FC236}">
                      <a16:creationId xmlns:a16="http://schemas.microsoft.com/office/drawing/2014/main" id="{A1FDFF1E-D205-4E3A-BA8C-D61A95C1CC01}"/>
                    </a:ext>
                  </a:extLst>
                </p:cNvPr>
                <p:cNvSpPr>
                  <a:spLocks noChangeShapeType="1"/>
                </p:cNvSpPr>
                <p:nvPr/>
              </p:nvSpPr>
              <p:spPr bwMode="auto">
                <a:xfrm flipV="1">
                  <a:off x="5553076" y="5479642"/>
                  <a:ext cx="42863" cy="142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5" name="Line 107">
                  <a:extLst>
                    <a:ext uri="{FF2B5EF4-FFF2-40B4-BE49-F238E27FC236}">
                      <a16:creationId xmlns:a16="http://schemas.microsoft.com/office/drawing/2014/main" id="{C2F0F457-34FB-4011-92F0-62BF464593EF}"/>
                    </a:ext>
                  </a:extLst>
                </p:cNvPr>
                <p:cNvSpPr>
                  <a:spLocks noChangeShapeType="1"/>
                </p:cNvSpPr>
                <p:nvPr/>
              </p:nvSpPr>
              <p:spPr bwMode="auto">
                <a:xfrm flipV="1">
                  <a:off x="5532438" y="5468530"/>
                  <a:ext cx="31750" cy="1016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6" name="Line 108">
                  <a:extLst>
                    <a:ext uri="{FF2B5EF4-FFF2-40B4-BE49-F238E27FC236}">
                      <a16:creationId xmlns:a16="http://schemas.microsoft.com/office/drawing/2014/main" id="{A8D78A37-3001-48B6-B3A1-0F9AC04BE8E5}"/>
                    </a:ext>
                  </a:extLst>
                </p:cNvPr>
                <p:cNvSpPr>
                  <a:spLocks noChangeShapeType="1"/>
                </p:cNvSpPr>
                <p:nvPr/>
              </p:nvSpPr>
              <p:spPr bwMode="auto">
                <a:xfrm flipV="1">
                  <a:off x="5481638" y="5451067"/>
                  <a:ext cx="31750"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7" name="Line 109">
                  <a:extLst>
                    <a:ext uri="{FF2B5EF4-FFF2-40B4-BE49-F238E27FC236}">
                      <a16:creationId xmlns:a16="http://schemas.microsoft.com/office/drawing/2014/main" id="{2C6E2856-7239-408E-BAA1-768043B57E0D}"/>
                    </a:ext>
                  </a:extLst>
                </p:cNvPr>
                <p:cNvSpPr>
                  <a:spLocks noChangeShapeType="1"/>
                </p:cNvSpPr>
                <p:nvPr/>
              </p:nvSpPr>
              <p:spPr bwMode="auto">
                <a:xfrm flipV="1">
                  <a:off x="5449888" y="5439955"/>
                  <a:ext cx="33338"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8" name="Line 110">
                  <a:extLst>
                    <a:ext uri="{FF2B5EF4-FFF2-40B4-BE49-F238E27FC236}">
                      <a16:creationId xmlns:a16="http://schemas.microsoft.com/office/drawing/2014/main" id="{5D74630E-5925-4E83-9063-4B3D44FB3912}"/>
                    </a:ext>
                  </a:extLst>
                </p:cNvPr>
                <p:cNvSpPr>
                  <a:spLocks noChangeShapeType="1"/>
                </p:cNvSpPr>
                <p:nvPr/>
              </p:nvSpPr>
              <p:spPr bwMode="auto">
                <a:xfrm flipV="1">
                  <a:off x="5418138" y="5428842"/>
                  <a:ext cx="34925"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69" name="Line 111">
                  <a:extLst>
                    <a:ext uri="{FF2B5EF4-FFF2-40B4-BE49-F238E27FC236}">
                      <a16:creationId xmlns:a16="http://schemas.microsoft.com/office/drawing/2014/main" id="{F1D73B94-6098-448B-AF41-709D68859289}"/>
                    </a:ext>
                  </a:extLst>
                </p:cNvPr>
                <p:cNvSpPr>
                  <a:spLocks noChangeShapeType="1"/>
                </p:cNvSpPr>
                <p:nvPr/>
              </p:nvSpPr>
              <p:spPr bwMode="auto">
                <a:xfrm flipV="1">
                  <a:off x="5386388" y="5416142"/>
                  <a:ext cx="36513"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0" name="Line 112">
                  <a:extLst>
                    <a:ext uri="{FF2B5EF4-FFF2-40B4-BE49-F238E27FC236}">
                      <a16:creationId xmlns:a16="http://schemas.microsoft.com/office/drawing/2014/main" id="{A65D5C28-1413-4978-9907-55D5328D7893}"/>
                    </a:ext>
                  </a:extLst>
                </p:cNvPr>
                <p:cNvSpPr>
                  <a:spLocks noChangeShapeType="1"/>
                </p:cNvSpPr>
                <p:nvPr/>
              </p:nvSpPr>
              <p:spPr bwMode="auto">
                <a:xfrm flipV="1">
                  <a:off x="5354638" y="5403442"/>
                  <a:ext cx="38100"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1" name="Line 113">
                  <a:extLst>
                    <a:ext uri="{FF2B5EF4-FFF2-40B4-BE49-F238E27FC236}">
                      <a16:creationId xmlns:a16="http://schemas.microsoft.com/office/drawing/2014/main" id="{81D16C53-90DD-461D-AC75-FBFC095191CB}"/>
                    </a:ext>
                  </a:extLst>
                </p:cNvPr>
                <p:cNvSpPr>
                  <a:spLocks noChangeShapeType="1"/>
                </p:cNvSpPr>
                <p:nvPr/>
              </p:nvSpPr>
              <p:spPr bwMode="auto">
                <a:xfrm flipV="1">
                  <a:off x="5308601" y="5389155"/>
                  <a:ext cx="55563" cy="1190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2" name="Line 114">
                  <a:extLst>
                    <a:ext uri="{FF2B5EF4-FFF2-40B4-BE49-F238E27FC236}">
                      <a16:creationId xmlns:a16="http://schemas.microsoft.com/office/drawing/2014/main" id="{8FB933EC-FA5F-4A28-84FA-628495864BA2}"/>
                    </a:ext>
                  </a:extLst>
                </p:cNvPr>
                <p:cNvSpPr>
                  <a:spLocks noChangeShapeType="1"/>
                </p:cNvSpPr>
                <p:nvPr/>
              </p:nvSpPr>
              <p:spPr bwMode="auto">
                <a:xfrm flipV="1">
                  <a:off x="5284788" y="5374867"/>
                  <a:ext cx="49213" cy="1031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3" name="Line 115">
                  <a:extLst>
                    <a:ext uri="{FF2B5EF4-FFF2-40B4-BE49-F238E27FC236}">
                      <a16:creationId xmlns:a16="http://schemas.microsoft.com/office/drawing/2014/main" id="{54D5AF54-82A4-4E02-95A6-00841BF05419}"/>
                    </a:ext>
                  </a:extLst>
                </p:cNvPr>
                <p:cNvSpPr>
                  <a:spLocks noChangeShapeType="1"/>
                </p:cNvSpPr>
                <p:nvPr/>
              </p:nvSpPr>
              <p:spPr bwMode="auto">
                <a:xfrm flipV="1">
                  <a:off x="5227638" y="5360580"/>
                  <a:ext cx="77788" cy="150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4" name="Line 116">
                  <a:extLst>
                    <a:ext uri="{FF2B5EF4-FFF2-40B4-BE49-F238E27FC236}">
                      <a16:creationId xmlns:a16="http://schemas.microsoft.com/office/drawing/2014/main" id="{963C7004-0442-4748-B473-C1EE298B0B28}"/>
                    </a:ext>
                  </a:extLst>
                </p:cNvPr>
                <p:cNvSpPr>
                  <a:spLocks noChangeShapeType="1"/>
                </p:cNvSpPr>
                <p:nvPr/>
              </p:nvSpPr>
              <p:spPr bwMode="auto">
                <a:xfrm flipV="1">
                  <a:off x="5232401" y="5346292"/>
                  <a:ext cx="44450"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5" name="Line 117">
                  <a:extLst>
                    <a:ext uri="{FF2B5EF4-FFF2-40B4-BE49-F238E27FC236}">
                      <a16:creationId xmlns:a16="http://schemas.microsoft.com/office/drawing/2014/main" id="{5DF28A40-E47E-4161-98D9-FB79F492BAB2}"/>
                    </a:ext>
                  </a:extLst>
                </p:cNvPr>
                <p:cNvSpPr>
                  <a:spLocks noChangeShapeType="1"/>
                </p:cNvSpPr>
                <p:nvPr/>
              </p:nvSpPr>
              <p:spPr bwMode="auto">
                <a:xfrm flipV="1">
                  <a:off x="5192713" y="5330417"/>
                  <a:ext cx="55563" cy="984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6" name="Line 118">
                  <a:extLst>
                    <a:ext uri="{FF2B5EF4-FFF2-40B4-BE49-F238E27FC236}">
                      <a16:creationId xmlns:a16="http://schemas.microsoft.com/office/drawing/2014/main" id="{080AA317-BA41-4DD2-A39F-E3E3C1E32610}"/>
                    </a:ext>
                  </a:extLst>
                </p:cNvPr>
                <p:cNvSpPr>
                  <a:spLocks noChangeShapeType="1"/>
                </p:cNvSpPr>
                <p:nvPr/>
              </p:nvSpPr>
              <p:spPr bwMode="auto">
                <a:xfrm flipV="1">
                  <a:off x="5176838" y="5314542"/>
                  <a:ext cx="44450"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7" name="Line 119">
                  <a:extLst>
                    <a:ext uri="{FF2B5EF4-FFF2-40B4-BE49-F238E27FC236}">
                      <a16:creationId xmlns:a16="http://schemas.microsoft.com/office/drawing/2014/main" id="{CF936D13-2205-409A-AE5C-64D367F7E322}"/>
                    </a:ext>
                  </a:extLst>
                </p:cNvPr>
                <p:cNvSpPr>
                  <a:spLocks noChangeShapeType="1"/>
                </p:cNvSpPr>
                <p:nvPr/>
              </p:nvSpPr>
              <p:spPr bwMode="auto">
                <a:xfrm flipV="1">
                  <a:off x="5148263" y="5297080"/>
                  <a:ext cx="44450"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8" name="Line 120">
                  <a:extLst>
                    <a:ext uri="{FF2B5EF4-FFF2-40B4-BE49-F238E27FC236}">
                      <a16:creationId xmlns:a16="http://schemas.microsoft.com/office/drawing/2014/main" id="{F77731A8-3A7A-44B8-A067-35E3285B1DA1}"/>
                    </a:ext>
                  </a:extLst>
                </p:cNvPr>
                <p:cNvSpPr>
                  <a:spLocks noChangeShapeType="1"/>
                </p:cNvSpPr>
                <p:nvPr/>
              </p:nvSpPr>
              <p:spPr bwMode="auto">
                <a:xfrm flipV="1">
                  <a:off x="5119688" y="5279617"/>
                  <a:ext cx="46038"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79" name="Line 121">
                  <a:extLst>
                    <a:ext uri="{FF2B5EF4-FFF2-40B4-BE49-F238E27FC236}">
                      <a16:creationId xmlns:a16="http://schemas.microsoft.com/office/drawing/2014/main" id="{571EF202-0920-41CE-860D-D959AB983193}"/>
                    </a:ext>
                  </a:extLst>
                </p:cNvPr>
                <p:cNvSpPr>
                  <a:spLocks noChangeShapeType="1"/>
                </p:cNvSpPr>
                <p:nvPr/>
              </p:nvSpPr>
              <p:spPr bwMode="auto">
                <a:xfrm flipV="1">
                  <a:off x="5086351" y="5262155"/>
                  <a:ext cx="52388"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0" name="Line 122">
                  <a:extLst>
                    <a:ext uri="{FF2B5EF4-FFF2-40B4-BE49-F238E27FC236}">
                      <a16:creationId xmlns:a16="http://schemas.microsoft.com/office/drawing/2014/main" id="{642CF112-B368-458C-8CDF-7290D29775CF}"/>
                    </a:ext>
                  </a:extLst>
                </p:cNvPr>
                <p:cNvSpPr>
                  <a:spLocks noChangeShapeType="1"/>
                </p:cNvSpPr>
                <p:nvPr/>
              </p:nvSpPr>
              <p:spPr bwMode="auto">
                <a:xfrm flipV="1">
                  <a:off x="5026026" y="5244692"/>
                  <a:ext cx="85725" cy="1222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1" name="Line 123">
                  <a:extLst>
                    <a:ext uri="{FF2B5EF4-FFF2-40B4-BE49-F238E27FC236}">
                      <a16:creationId xmlns:a16="http://schemas.microsoft.com/office/drawing/2014/main" id="{AEA9A71E-A224-4E88-8B2A-118D1BE93893}"/>
                    </a:ext>
                  </a:extLst>
                </p:cNvPr>
                <p:cNvSpPr>
                  <a:spLocks noChangeShapeType="1"/>
                </p:cNvSpPr>
                <p:nvPr/>
              </p:nvSpPr>
              <p:spPr bwMode="auto">
                <a:xfrm flipV="1">
                  <a:off x="5022851" y="5225642"/>
                  <a:ext cx="61913"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2" name="Line 124">
                  <a:extLst>
                    <a:ext uri="{FF2B5EF4-FFF2-40B4-BE49-F238E27FC236}">
                      <a16:creationId xmlns:a16="http://schemas.microsoft.com/office/drawing/2014/main" id="{EF5E643A-A916-4241-B224-C49F1B172A0E}"/>
                    </a:ext>
                  </a:extLst>
                </p:cNvPr>
                <p:cNvSpPr>
                  <a:spLocks noChangeShapeType="1"/>
                </p:cNvSpPr>
                <p:nvPr/>
              </p:nvSpPr>
              <p:spPr bwMode="auto">
                <a:xfrm flipV="1">
                  <a:off x="4984751" y="5192305"/>
                  <a:ext cx="57150" cy="746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3" name="Line 125">
                  <a:extLst>
                    <a:ext uri="{FF2B5EF4-FFF2-40B4-BE49-F238E27FC236}">
                      <a16:creationId xmlns:a16="http://schemas.microsoft.com/office/drawing/2014/main" id="{11704820-1531-43FA-BA04-F26072FB049E}"/>
                    </a:ext>
                  </a:extLst>
                </p:cNvPr>
                <p:cNvSpPr>
                  <a:spLocks noChangeShapeType="1"/>
                </p:cNvSpPr>
                <p:nvPr/>
              </p:nvSpPr>
              <p:spPr bwMode="auto">
                <a:xfrm flipV="1">
                  <a:off x="4957763" y="5173255"/>
                  <a:ext cx="58738"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4" name="Line 126">
                  <a:extLst>
                    <a:ext uri="{FF2B5EF4-FFF2-40B4-BE49-F238E27FC236}">
                      <a16:creationId xmlns:a16="http://schemas.microsoft.com/office/drawing/2014/main" id="{10923894-E6F5-4779-849A-F766A5C0438E}"/>
                    </a:ext>
                  </a:extLst>
                </p:cNvPr>
                <p:cNvSpPr>
                  <a:spLocks noChangeShapeType="1"/>
                </p:cNvSpPr>
                <p:nvPr/>
              </p:nvSpPr>
              <p:spPr bwMode="auto">
                <a:xfrm flipV="1">
                  <a:off x="4930776" y="5152617"/>
                  <a:ext cx="60325"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5" name="Line 127">
                  <a:extLst>
                    <a:ext uri="{FF2B5EF4-FFF2-40B4-BE49-F238E27FC236}">
                      <a16:creationId xmlns:a16="http://schemas.microsoft.com/office/drawing/2014/main" id="{A6F31E36-E871-4645-B101-64787882E80E}"/>
                    </a:ext>
                  </a:extLst>
                </p:cNvPr>
                <p:cNvSpPr>
                  <a:spLocks noChangeShapeType="1"/>
                </p:cNvSpPr>
                <p:nvPr/>
              </p:nvSpPr>
              <p:spPr bwMode="auto">
                <a:xfrm flipV="1">
                  <a:off x="4905376" y="5131980"/>
                  <a:ext cx="61913" cy="698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6" name="Line 128">
                  <a:extLst>
                    <a:ext uri="{FF2B5EF4-FFF2-40B4-BE49-F238E27FC236}">
                      <a16:creationId xmlns:a16="http://schemas.microsoft.com/office/drawing/2014/main" id="{E5CA2A3F-995B-4EFC-9BF7-E22F352265DA}"/>
                    </a:ext>
                  </a:extLst>
                </p:cNvPr>
                <p:cNvSpPr>
                  <a:spLocks noChangeShapeType="1"/>
                </p:cNvSpPr>
                <p:nvPr/>
              </p:nvSpPr>
              <p:spPr bwMode="auto">
                <a:xfrm flipV="1">
                  <a:off x="4879976" y="5109755"/>
                  <a:ext cx="61913" cy="698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7" name="Line 129">
                  <a:extLst>
                    <a:ext uri="{FF2B5EF4-FFF2-40B4-BE49-F238E27FC236}">
                      <a16:creationId xmlns:a16="http://schemas.microsoft.com/office/drawing/2014/main" id="{78E2B9B0-1049-4EB5-B63C-144763EB7968}"/>
                    </a:ext>
                  </a:extLst>
                </p:cNvPr>
                <p:cNvSpPr>
                  <a:spLocks noChangeShapeType="1"/>
                </p:cNvSpPr>
                <p:nvPr/>
              </p:nvSpPr>
              <p:spPr bwMode="auto">
                <a:xfrm flipV="1">
                  <a:off x="4829176" y="5087530"/>
                  <a:ext cx="88900"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8" name="Line 130">
                  <a:extLst>
                    <a:ext uri="{FF2B5EF4-FFF2-40B4-BE49-F238E27FC236}">
                      <a16:creationId xmlns:a16="http://schemas.microsoft.com/office/drawing/2014/main" id="{94277B4A-9A55-44F6-A0C0-1ADE24EBCEDC}"/>
                    </a:ext>
                  </a:extLst>
                </p:cNvPr>
                <p:cNvSpPr>
                  <a:spLocks noChangeShapeType="1"/>
                </p:cNvSpPr>
                <p:nvPr/>
              </p:nvSpPr>
              <p:spPr bwMode="auto">
                <a:xfrm flipV="1">
                  <a:off x="4816476" y="5065305"/>
                  <a:ext cx="79375"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89" name="Line 131">
                  <a:extLst>
                    <a:ext uri="{FF2B5EF4-FFF2-40B4-BE49-F238E27FC236}">
                      <a16:creationId xmlns:a16="http://schemas.microsoft.com/office/drawing/2014/main" id="{C9CDAE93-7137-4170-B53E-7A568391CF91}"/>
                    </a:ext>
                  </a:extLst>
                </p:cNvPr>
                <p:cNvSpPr>
                  <a:spLocks noChangeShapeType="1"/>
                </p:cNvSpPr>
                <p:nvPr/>
              </p:nvSpPr>
              <p:spPr bwMode="auto">
                <a:xfrm flipV="1">
                  <a:off x="4751388" y="5043080"/>
                  <a:ext cx="120650" cy="1190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0" name="Line 132">
                  <a:extLst>
                    <a:ext uri="{FF2B5EF4-FFF2-40B4-BE49-F238E27FC236}">
                      <a16:creationId xmlns:a16="http://schemas.microsoft.com/office/drawing/2014/main" id="{6B657AFB-2AB9-4B96-B698-5D13BC6C72F7}"/>
                    </a:ext>
                  </a:extLst>
                </p:cNvPr>
                <p:cNvSpPr>
                  <a:spLocks noChangeShapeType="1"/>
                </p:cNvSpPr>
                <p:nvPr/>
              </p:nvSpPr>
              <p:spPr bwMode="auto">
                <a:xfrm flipV="1">
                  <a:off x="4781551" y="5019267"/>
                  <a:ext cx="68263" cy="650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1" name="Line 133">
                  <a:extLst>
                    <a:ext uri="{FF2B5EF4-FFF2-40B4-BE49-F238E27FC236}">
                      <a16:creationId xmlns:a16="http://schemas.microsoft.com/office/drawing/2014/main" id="{97A0CBCA-6C28-4FDF-8532-475E919E2EB3}"/>
                    </a:ext>
                  </a:extLst>
                </p:cNvPr>
                <p:cNvSpPr>
                  <a:spLocks noChangeShapeType="1"/>
                </p:cNvSpPr>
                <p:nvPr/>
              </p:nvSpPr>
              <p:spPr bwMode="auto">
                <a:xfrm flipV="1">
                  <a:off x="4743451" y="4995455"/>
                  <a:ext cx="84138"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2" name="Line 134">
                  <a:extLst>
                    <a:ext uri="{FF2B5EF4-FFF2-40B4-BE49-F238E27FC236}">
                      <a16:creationId xmlns:a16="http://schemas.microsoft.com/office/drawing/2014/main" id="{43B553DA-2955-467D-8647-92572BFB2356}"/>
                    </a:ext>
                  </a:extLst>
                </p:cNvPr>
                <p:cNvSpPr>
                  <a:spLocks noChangeShapeType="1"/>
                </p:cNvSpPr>
                <p:nvPr/>
              </p:nvSpPr>
              <p:spPr bwMode="auto">
                <a:xfrm flipV="1">
                  <a:off x="4741863" y="4971642"/>
                  <a:ext cx="63500"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3" name="Line 135">
                  <a:extLst>
                    <a:ext uri="{FF2B5EF4-FFF2-40B4-BE49-F238E27FC236}">
                      <a16:creationId xmlns:a16="http://schemas.microsoft.com/office/drawing/2014/main" id="{301052FC-9FF3-4E69-9201-A03E4131341D}"/>
                    </a:ext>
                  </a:extLst>
                </p:cNvPr>
                <p:cNvSpPr>
                  <a:spLocks noChangeShapeType="1"/>
                </p:cNvSpPr>
                <p:nvPr/>
              </p:nvSpPr>
              <p:spPr bwMode="auto">
                <a:xfrm flipV="1">
                  <a:off x="4719638" y="4947830"/>
                  <a:ext cx="65088" cy="539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4" name="Line 136">
                  <a:extLst>
                    <a:ext uri="{FF2B5EF4-FFF2-40B4-BE49-F238E27FC236}">
                      <a16:creationId xmlns:a16="http://schemas.microsoft.com/office/drawing/2014/main" id="{B12441C6-9191-411F-ACCA-9F605B95AA4D}"/>
                    </a:ext>
                  </a:extLst>
                </p:cNvPr>
                <p:cNvSpPr>
                  <a:spLocks noChangeShapeType="1"/>
                </p:cNvSpPr>
                <p:nvPr/>
              </p:nvSpPr>
              <p:spPr bwMode="auto">
                <a:xfrm flipV="1">
                  <a:off x="4697413" y="4922430"/>
                  <a:ext cx="66675" cy="539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5" name="Line 137">
                  <a:extLst>
                    <a:ext uri="{FF2B5EF4-FFF2-40B4-BE49-F238E27FC236}">
                      <a16:creationId xmlns:a16="http://schemas.microsoft.com/office/drawing/2014/main" id="{205A4E1A-0000-47C6-A826-0EB649D44A75}"/>
                    </a:ext>
                  </a:extLst>
                </p:cNvPr>
                <p:cNvSpPr>
                  <a:spLocks noChangeShapeType="1"/>
                </p:cNvSpPr>
                <p:nvPr/>
              </p:nvSpPr>
              <p:spPr bwMode="auto">
                <a:xfrm flipV="1">
                  <a:off x="4668838" y="4897030"/>
                  <a:ext cx="74613" cy="587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6" name="Line 138">
                  <a:extLst>
                    <a:ext uri="{FF2B5EF4-FFF2-40B4-BE49-F238E27FC236}">
                      <a16:creationId xmlns:a16="http://schemas.microsoft.com/office/drawing/2014/main" id="{61947C34-777E-426D-9822-8038F7D31B55}"/>
                    </a:ext>
                  </a:extLst>
                </p:cNvPr>
                <p:cNvSpPr>
                  <a:spLocks noChangeShapeType="1"/>
                </p:cNvSpPr>
                <p:nvPr/>
              </p:nvSpPr>
              <p:spPr bwMode="auto">
                <a:xfrm flipV="1">
                  <a:off x="4603751" y="4871630"/>
                  <a:ext cx="120650"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7" name="Line 139">
                  <a:extLst>
                    <a:ext uri="{FF2B5EF4-FFF2-40B4-BE49-F238E27FC236}">
                      <a16:creationId xmlns:a16="http://schemas.microsoft.com/office/drawing/2014/main" id="{43A01D5E-7084-4369-BEA4-98A664443381}"/>
                    </a:ext>
                  </a:extLst>
                </p:cNvPr>
                <p:cNvSpPr>
                  <a:spLocks noChangeShapeType="1"/>
                </p:cNvSpPr>
                <p:nvPr/>
              </p:nvSpPr>
              <p:spPr bwMode="auto">
                <a:xfrm flipV="1">
                  <a:off x="4619626" y="4846230"/>
                  <a:ext cx="84138"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8" name="Line 140">
                  <a:extLst>
                    <a:ext uri="{FF2B5EF4-FFF2-40B4-BE49-F238E27FC236}">
                      <a16:creationId xmlns:a16="http://schemas.microsoft.com/office/drawing/2014/main" id="{0B9E3A7E-B6A6-4F3F-B07B-B9FAD43203DE}"/>
                    </a:ext>
                  </a:extLst>
                </p:cNvPr>
                <p:cNvSpPr>
                  <a:spLocks noChangeShapeType="1"/>
                </p:cNvSpPr>
                <p:nvPr/>
              </p:nvSpPr>
              <p:spPr bwMode="auto">
                <a:xfrm flipV="1">
                  <a:off x="4595813" y="4801780"/>
                  <a:ext cx="77788" cy="523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599" name="Line 141">
                  <a:extLst>
                    <a:ext uri="{FF2B5EF4-FFF2-40B4-BE49-F238E27FC236}">
                      <a16:creationId xmlns:a16="http://schemas.microsoft.com/office/drawing/2014/main" id="{82030F99-4286-4B40-90EC-F327035E06B7}"/>
                    </a:ext>
                  </a:extLst>
                </p:cNvPr>
                <p:cNvSpPr>
                  <a:spLocks noChangeShapeType="1"/>
                </p:cNvSpPr>
                <p:nvPr/>
              </p:nvSpPr>
              <p:spPr bwMode="auto">
                <a:xfrm flipV="1">
                  <a:off x="4575176" y="4774792"/>
                  <a:ext cx="79375" cy="508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0" name="Line 142">
                  <a:extLst>
                    <a:ext uri="{FF2B5EF4-FFF2-40B4-BE49-F238E27FC236}">
                      <a16:creationId xmlns:a16="http://schemas.microsoft.com/office/drawing/2014/main" id="{FFE674EE-2AB8-4699-80C3-988717EA6E4D}"/>
                    </a:ext>
                  </a:extLst>
                </p:cNvPr>
                <p:cNvSpPr>
                  <a:spLocks noChangeShapeType="1"/>
                </p:cNvSpPr>
                <p:nvPr/>
              </p:nvSpPr>
              <p:spPr bwMode="auto">
                <a:xfrm flipV="1">
                  <a:off x="4557713" y="4747805"/>
                  <a:ext cx="79375" cy="492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1" name="Line 143">
                  <a:extLst>
                    <a:ext uri="{FF2B5EF4-FFF2-40B4-BE49-F238E27FC236}">
                      <a16:creationId xmlns:a16="http://schemas.microsoft.com/office/drawing/2014/main" id="{92D19B58-EDE2-4A6A-8D59-B75C57A20316}"/>
                    </a:ext>
                  </a:extLst>
                </p:cNvPr>
                <p:cNvSpPr>
                  <a:spLocks noChangeShapeType="1"/>
                </p:cNvSpPr>
                <p:nvPr/>
              </p:nvSpPr>
              <p:spPr bwMode="auto">
                <a:xfrm flipV="1">
                  <a:off x="4540251" y="4719230"/>
                  <a:ext cx="79375" cy="492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2" name="Line 144">
                  <a:extLst>
                    <a:ext uri="{FF2B5EF4-FFF2-40B4-BE49-F238E27FC236}">
                      <a16:creationId xmlns:a16="http://schemas.microsoft.com/office/drawing/2014/main" id="{A834C1B1-91F6-44E2-90AD-6498E7487E41}"/>
                    </a:ext>
                  </a:extLst>
                </p:cNvPr>
                <p:cNvSpPr>
                  <a:spLocks noChangeShapeType="1"/>
                </p:cNvSpPr>
                <p:nvPr/>
              </p:nvSpPr>
              <p:spPr bwMode="auto">
                <a:xfrm flipV="1">
                  <a:off x="4522788" y="4692242"/>
                  <a:ext cx="80963" cy="476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3" name="Line 145">
                  <a:extLst>
                    <a:ext uri="{FF2B5EF4-FFF2-40B4-BE49-F238E27FC236}">
                      <a16:creationId xmlns:a16="http://schemas.microsoft.com/office/drawing/2014/main" id="{43C6B181-C70E-4D22-AFA9-FEB438611484}"/>
                    </a:ext>
                  </a:extLst>
                </p:cNvPr>
                <p:cNvSpPr>
                  <a:spLocks noChangeShapeType="1"/>
                </p:cNvSpPr>
                <p:nvPr/>
              </p:nvSpPr>
              <p:spPr bwMode="auto">
                <a:xfrm flipV="1">
                  <a:off x="4473576" y="4663667"/>
                  <a:ext cx="114300"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4" name="Line 146">
                  <a:extLst>
                    <a:ext uri="{FF2B5EF4-FFF2-40B4-BE49-F238E27FC236}">
                      <a16:creationId xmlns:a16="http://schemas.microsoft.com/office/drawing/2014/main" id="{709ECBD5-B625-4997-8B04-B78B46558F6D}"/>
                    </a:ext>
                  </a:extLst>
                </p:cNvPr>
                <p:cNvSpPr>
                  <a:spLocks noChangeShapeType="1"/>
                </p:cNvSpPr>
                <p:nvPr/>
              </p:nvSpPr>
              <p:spPr bwMode="auto">
                <a:xfrm flipV="1">
                  <a:off x="4471988" y="4635092"/>
                  <a:ext cx="100013" cy="539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5" name="Line 147">
                  <a:extLst>
                    <a:ext uri="{FF2B5EF4-FFF2-40B4-BE49-F238E27FC236}">
                      <a16:creationId xmlns:a16="http://schemas.microsoft.com/office/drawing/2014/main" id="{C4FC2DA3-13E9-4488-9487-1D8DACF9C410}"/>
                    </a:ext>
                  </a:extLst>
                </p:cNvPr>
                <p:cNvSpPr>
                  <a:spLocks noChangeShapeType="1"/>
                </p:cNvSpPr>
                <p:nvPr/>
              </p:nvSpPr>
              <p:spPr bwMode="auto">
                <a:xfrm flipV="1">
                  <a:off x="4405313" y="4606517"/>
                  <a:ext cx="152400" cy="762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6" name="Line 148">
                  <a:extLst>
                    <a:ext uri="{FF2B5EF4-FFF2-40B4-BE49-F238E27FC236}">
                      <a16:creationId xmlns:a16="http://schemas.microsoft.com/office/drawing/2014/main" id="{BAD6CF4F-162D-4A5D-915E-74716C8AC951}"/>
                    </a:ext>
                  </a:extLst>
                </p:cNvPr>
                <p:cNvSpPr>
                  <a:spLocks noChangeShapeType="1"/>
                </p:cNvSpPr>
                <p:nvPr/>
              </p:nvSpPr>
              <p:spPr bwMode="auto">
                <a:xfrm flipV="1">
                  <a:off x="4457701" y="4577942"/>
                  <a:ext cx="85725" cy="396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7" name="Line 149">
                  <a:extLst>
                    <a:ext uri="{FF2B5EF4-FFF2-40B4-BE49-F238E27FC236}">
                      <a16:creationId xmlns:a16="http://schemas.microsoft.com/office/drawing/2014/main" id="{7FF527FB-0CA0-4A6D-BA19-1AC2426647DD}"/>
                    </a:ext>
                  </a:extLst>
                </p:cNvPr>
                <p:cNvSpPr>
                  <a:spLocks noChangeShapeType="1"/>
                </p:cNvSpPr>
                <p:nvPr/>
              </p:nvSpPr>
              <p:spPr bwMode="auto">
                <a:xfrm flipV="1">
                  <a:off x="4425951" y="4547780"/>
                  <a:ext cx="104775" cy="476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8" name="Line 150">
                  <a:extLst>
                    <a:ext uri="{FF2B5EF4-FFF2-40B4-BE49-F238E27FC236}">
                      <a16:creationId xmlns:a16="http://schemas.microsoft.com/office/drawing/2014/main" id="{1F271508-A836-4A67-A90A-1D7A3915C950}"/>
                    </a:ext>
                  </a:extLst>
                </p:cNvPr>
                <p:cNvSpPr>
                  <a:spLocks noChangeShapeType="1"/>
                </p:cNvSpPr>
                <p:nvPr/>
              </p:nvSpPr>
              <p:spPr bwMode="auto">
                <a:xfrm flipV="1">
                  <a:off x="4438651" y="4519205"/>
                  <a:ext cx="77788"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09" name="Line 151">
                  <a:extLst>
                    <a:ext uri="{FF2B5EF4-FFF2-40B4-BE49-F238E27FC236}">
                      <a16:creationId xmlns:a16="http://schemas.microsoft.com/office/drawing/2014/main" id="{4E36BC38-6F8F-4CE4-9D74-0084079BD0E9}"/>
                    </a:ext>
                  </a:extLst>
                </p:cNvPr>
                <p:cNvSpPr>
                  <a:spLocks noChangeShapeType="1"/>
                </p:cNvSpPr>
                <p:nvPr/>
              </p:nvSpPr>
              <p:spPr bwMode="auto">
                <a:xfrm flipV="1">
                  <a:off x="4425951" y="4489042"/>
                  <a:ext cx="77788"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0" name="Line 152">
                  <a:extLst>
                    <a:ext uri="{FF2B5EF4-FFF2-40B4-BE49-F238E27FC236}">
                      <a16:creationId xmlns:a16="http://schemas.microsoft.com/office/drawing/2014/main" id="{EFEEFCEF-1722-4805-B03A-9C4757F0342F}"/>
                    </a:ext>
                  </a:extLst>
                </p:cNvPr>
                <p:cNvSpPr>
                  <a:spLocks noChangeShapeType="1"/>
                </p:cNvSpPr>
                <p:nvPr/>
              </p:nvSpPr>
              <p:spPr bwMode="auto">
                <a:xfrm flipV="1">
                  <a:off x="4413251" y="4458880"/>
                  <a:ext cx="79375"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1" name="Line 153">
                  <a:extLst>
                    <a:ext uri="{FF2B5EF4-FFF2-40B4-BE49-F238E27FC236}">
                      <a16:creationId xmlns:a16="http://schemas.microsoft.com/office/drawing/2014/main" id="{C673DED8-45C2-4AF8-A3B7-98DA61FB49AD}"/>
                    </a:ext>
                  </a:extLst>
                </p:cNvPr>
                <p:cNvSpPr>
                  <a:spLocks noChangeShapeType="1"/>
                </p:cNvSpPr>
                <p:nvPr/>
              </p:nvSpPr>
              <p:spPr bwMode="auto">
                <a:xfrm flipV="1">
                  <a:off x="4392613" y="4428717"/>
                  <a:ext cx="87313"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2" name="Line 154">
                  <a:extLst>
                    <a:ext uri="{FF2B5EF4-FFF2-40B4-BE49-F238E27FC236}">
                      <a16:creationId xmlns:a16="http://schemas.microsoft.com/office/drawing/2014/main" id="{19E8FD2D-B009-42E4-B46D-980F07C295C3}"/>
                    </a:ext>
                  </a:extLst>
                </p:cNvPr>
                <p:cNvSpPr>
                  <a:spLocks noChangeShapeType="1"/>
                </p:cNvSpPr>
                <p:nvPr/>
              </p:nvSpPr>
              <p:spPr bwMode="auto">
                <a:xfrm flipV="1">
                  <a:off x="4327526" y="4398555"/>
                  <a:ext cx="142875" cy="492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3" name="Line 155">
                  <a:extLst>
                    <a:ext uri="{FF2B5EF4-FFF2-40B4-BE49-F238E27FC236}">
                      <a16:creationId xmlns:a16="http://schemas.microsoft.com/office/drawing/2014/main" id="{F152A3C8-877C-4CEB-98EC-C55F58FC9FB1}"/>
                    </a:ext>
                  </a:extLst>
                </p:cNvPr>
                <p:cNvSpPr>
                  <a:spLocks noChangeShapeType="1"/>
                </p:cNvSpPr>
                <p:nvPr/>
              </p:nvSpPr>
              <p:spPr bwMode="auto">
                <a:xfrm flipV="1">
                  <a:off x="4359276" y="4366805"/>
                  <a:ext cx="100013"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4" name="Line 156">
                  <a:extLst>
                    <a:ext uri="{FF2B5EF4-FFF2-40B4-BE49-F238E27FC236}">
                      <a16:creationId xmlns:a16="http://schemas.microsoft.com/office/drawing/2014/main" id="{74111F8A-D54C-4337-BCB9-9E5C9968C905}"/>
                    </a:ext>
                  </a:extLst>
                </p:cNvPr>
                <p:cNvSpPr>
                  <a:spLocks noChangeShapeType="1"/>
                </p:cNvSpPr>
                <p:nvPr/>
              </p:nvSpPr>
              <p:spPr bwMode="auto">
                <a:xfrm flipV="1">
                  <a:off x="4352926" y="4316005"/>
                  <a:ext cx="90488"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5" name="Line 157">
                  <a:extLst>
                    <a:ext uri="{FF2B5EF4-FFF2-40B4-BE49-F238E27FC236}">
                      <a16:creationId xmlns:a16="http://schemas.microsoft.com/office/drawing/2014/main" id="{FD8FF33A-EC6A-416E-A88E-DF8A697FAF3B}"/>
                    </a:ext>
                  </a:extLst>
                </p:cNvPr>
                <p:cNvSpPr>
                  <a:spLocks noChangeShapeType="1"/>
                </p:cNvSpPr>
                <p:nvPr/>
              </p:nvSpPr>
              <p:spPr bwMode="auto">
                <a:xfrm flipV="1">
                  <a:off x="4343401" y="4284255"/>
                  <a:ext cx="90488"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6" name="Line 158">
                  <a:extLst>
                    <a:ext uri="{FF2B5EF4-FFF2-40B4-BE49-F238E27FC236}">
                      <a16:creationId xmlns:a16="http://schemas.microsoft.com/office/drawing/2014/main" id="{3E8906CE-1536-497F-A1D6-EC6E0B347DDC}"/>
                    </a:ext>
                  </a:extLst>
                </p:cNvPr>
                <p:cNvSpPr>
                  <a:spLocks noChangeShapeType="1"/>
                </p:cNvSpPr>
                <p:nvPr/>
              </p:nvSpPr>
              <p:spPr bwMode="auto">
                <a:xfrm flipV="1">
                  <a:off x="4333876" y="4252505"/>
                  <a:ext cx="92075" cy="23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7" name="Line 159">
                  <a:extLst>
                    <a:ext uri="{FF2B5EF4-FFF2-40B4-BE49-F238E27FC236}">
                      <a16:creationId xmlns:a16="http://schemas.microsoft.com/office/drawing/2014/main" id="{642A201A-F2C9-4ABA-B7A5-743ECA3DA69D}"/>
                    </a:ext>
                  </a:extLst>
                </p:cNvPr>
                <p:cNvSpPr>
                  <a:spLocks noChangeShapeType="1"/>
                </p:cNvSpPr>
                <p:nvPr/>
              </p:nvSpPr>
              <p:spPr bwMode="auto">
                <a:xfrm flipV="1">
                  <a:off x="4325938" y="4222342"/>
                  <a:ext cx="92075"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8" name="Line 160">
                  <a:extLst>
                    <a:ext uri="{FF2B5EF4-FFF2-40B4-BE49-F238E27FC236}">
                      <a16:creationId xmlns:a16="http://schemas.microsoft.com/office/drawing/2014/main" id="{65EA01A3-2BEC-49DD-B13F-DFC7752DCD24}"/>
                    </a:ext>
                  </a:extLst>
                </p:cNvPr>
                <p:cNvSpPr>
                  <a:spLocks noChangeShapeType="1"/>
                </p:cNvSpPr>
                <p:nvPr/>
              </p:nvSpPr>
              <p:spPr bwMode="auto">
                <a:xfrm flipV="1">
                  <a:off x="4319588" y="4190592"/>
                  <a:ext cx="92075"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19" name="Line 161">
                  <a:extLst>
                    <a:ext uri="{FF2B5EF4-FFF2-40B4-BE49-F238E27FC236}">
                      <a16:creationId xmlns:a16="http://schemas.microsoft.com/office/drawing/2014/main" id="{8CE4DC47-5CD8-4EC5-AEFC-5C4F2354042E}"/>
                    </a:ext>
                  </a:extLst>
                </p:cNvPr>
                <p:cNvSpPr>
                  <a:spLocks noChangeShapeType="1"/>
                </p:cNvSpPr>
                <p:nvPr/>
              </p:nvSpPr>
              <p:spPr bwMode="auto">
                <a:xfrm flipV="1">
                  <a:off x="4276726" y="4158842"/>
                  <a:ext cx="128588" cy="23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0" name="Line 162">
                  <a:extLst>
                    <a:ext uri="{FF2B5EF4-FFF2-40B4-BE49-F238E27FC236}">
                      <a16:creationId xmlns:a16="http://schemas.microsoft.com/office/drawing/2014/main" id="{34F0E7C1-12DB-4300-BDBF-77FF8347F54A}"/>
                    </a:ext>
                  </a:extLst>
                </p:cNvPr>
                <p:cNvSpPr>
                  <a:spLocks noChangeShapeType="1"/>
                </p:cNvSpPr>
                <p:nvPr/>
              </p:nvSpPr>
              <p:spPr bwMode="auto">
                <a:xfrm flipV="1">
                  <a:off x="4287838" y="4125505"/>
                  <a:ext cx="111125"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1" name="Line 163">
                  <a:extLst>
                    <a:ext uri="{FF2B5EF4-FFF2-40B4-BE49-F238E27FC236}">
                      <a16:creationId xmlns:a16="http://schemas.microsoft.com/office/drawing/2014/main" id="{51968C34-54CB-4DD0-9037-A1703F186EF2}"/>
                    </a:ext>
                  </a:extLst>
                </p:cNvPr>
                <p:cNvSpPr>
                  <a:spLocks noChangeShapeType="1"/>
                </p:cNvSpPr>
                <p:nvPr/>
              </p:nvSpPr>
              <p:spPr bwMode="auto">
                <a:xfrm flipV="1">
                  <a:off x="4225926" y="4093755"/>
                  <a:ext cx="168275" cy="269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2" name="Line 164">
                  <a:extLst>
                    <a:ext uri="{FF2B5EF4-FFF2-40B4-BE49-F238E27FC236}">
                      <a16:creationId xmlns:a16="http://schemas.microsoft.com/office/drawing/2014/main" id="{0D4C7844-C519-42E6-9235-B75D9232D068}"/>
                    </a:ext>
                  </a:extLst>
                </p:cNvPr>
                <p:cNvSpPr>
                  <a:spLocks noChangeShapeType="1"/>
                </p:cNvSpPr>
                <p:nvPr/>
              </p:nvSpPr>
              <p:spPr bwMode="auto">
                <a:xfrm flipV="1">
                  <a:off x="4295776" y="4062005"/>
                  <a:ext cx="93663" cy="127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3" name="Line 165">
                  <a:extLst>
                    <a:ext uri="{FF2B5EF4-FFF2-40B4-BE49-F238E27FC236}">
                      <a16:creationId xmlns:a16="http://schemas.microsoft.com/office/drawing/2014/main" id="{0C455239-926D-4E56-B069-059F3910A892}"/>
                    </a:ext>
                  </a:extLst>
                </p:cNvPr>
                <p:cNvSpPr>
                  <a:spLocks noChangeShapeType="1"/>
                </p:cNvSpPr>
                <p:nvPr/>
              </p:nvSpPr>
              <p:spPr bwMode="auto">
                <a:xfrm flipV="1">
                  <a:off x="4271963" y="4030255"/>
                  <a:ext cx="114300" cy="127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4" name="Line 166">
                  <a:extLst>
                    <a:ext uri="{FF2B5EF4-FFF2-40B4-BE49-F238E27FC236}">
                      <a16:creationId xmlns:a16="http://schemas.microsoft.com/office/drawing/2014/main" id="{3021FCC7-ADF5-4DED-AF17-1340FAD380B0}"/>
                    </a:ext>
                  </a:extLst>
                </p:cNvPr>
                <p:cNvSpPr>
                  <a:spLocks noChangeShapeType="1"/>
                </p:cNvSpPr>
                <p:nvPr/>
              </p:nvSpPr>
              <p:spPr bwMode="auto">
                <a:xfrm flipV="1">
                  <a:off x="4297363" y="3998505"/>
                  <a:ext cx="85725" cy="79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5" name="Line 167">
                  <a:extLst>
                    <a:ext uri="{FF2B5EF4-FFF2-40B4-BE49-F238E27FC236}">
                      <a16:creationId xmlns:a16="http://schemas.microsoft.com/office/drawing/2014/main" id="{8A144803-0423-4582-9EF0-F5BB87BE2106}"/>
                    </a:ext>
                  </a:extLst>
                </p:cNvPr>
                <p:cNvSpPr>
                  <a:spLocks noChangeShapeType="1"/>
                </p:cNvSpPr>
                <p:nvPr/>
              </p:nvSpPr>
              <p:spPr bwMode="auto">
                <a:xfrm flipV="1">
                  <a:off x="4294188" y="3965167"/>
                  <a:ext cx="85725" cy="79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6" name="Line 168">
                  <a:extLst>
                    <a:ext uri="{FF2B5EF4-FFF2-40B4-BE49-F238E27FC236}">
                      <a16:creationId xmlns:a16="http://schemas.microsoft.com/office/drawing/2014/main" id="{17265665-D3F8-4129-AA86-3C91B8EF9AAE}"/>
                    </a:ext>
                  </a:extLst>
                </p:cNvPr>
                <p:cNvSpPr>
                  <a:spLocks noChangeShapeType="1"/>
                </p:cNvSpPr>
                <p:nvPr/>
              </p:nvSpPr>
              <p:spPr bwMode="auto">
                <a:xfrm flipV="1">
                  <a:off x="4292601" y="3933417"/>
                  <a:ext cx="84138" cy="47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7" name="Line 169">
                  <a:extLst>
                    <a:ext uri="{FF2B5EF4-FFF2-40B4-BE49-F238E27FC236}">
                      <a16:creationId xmlns:a16="http://schemas.microsoft.com/office/drawing/2014/main" id="{AADC275C-586E-4094-9FDF-78D05A2F6C54}"/>
                    </a:ext>
                  </a:extLst>
                </p:cNvPr>
                <p:cNvSpPr>
                  <a:spLocks noChangeShapeType="1"/>
                </p:cNvSpPr>
                <p:nvPr/>
              </p:nvSpPr>
              <p:spPr bwMode="auto">
                <a:xfrm flipV="1">
                  <a:off x="4281488" y="3901667"/>
                  <a:ext cx="95250"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8" name="Line 170">
                  <a:extLst>
                    <a:ext uri="{FF2B5EF4-FFF2-40B4-BE49-F238E27FC236}">
                      <a16:creationId xmlns:a16="http://schemas.microsoft.com/office/drawing/2014/main" id="{1BA27DD6-B026-4078-ACA4-572351B214A7}"/>
                    </a:ext>
                  </a:extLst>
                </p:cNvPr>
                <p:cNvSpPr>
                  <a:spLocks noChangeShapeType="1"/>
                </p:cNvSpPr>
                <p:nvPr/>
              </p:nvSpPr>
              <p:spPr bwMode="auto">
                <a:xfrm flipV="1">
                  <a:off x="4224338" y="3868330"/>
                  <a:ext cx="150813"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29" name="Line 171">
                  <a:extLst>
                    <a:ext uri="{FF2B5EF4-FFF2-40B4-BE49-F238E27FC236}">
                      <a16:creationId xmlns:a16="http://schemas.microsoft.com/office/drawing/2014/main" id="{E96D5EFC-CF3E-462D-A628-88991915299A}"/>
                    </a:ext>
                  </a:extLst>
                </p:cNvPr>
                <p:cNvSpPr>
                  <a:spLocks noChangeShapeType="1"/>
                </p:cNvSpPr>
                <p:nvPr/>
              </p:nvSpPr>
              <p:spPr bwMode="auto">
                <a:xfrm>
                  <a:off x="4268788" y="3836580"/>
                  <a:ext cx="106363" cy="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0" name="Line 172">
                  <a:extLst>
                    <a:ext uri="{FF2B5EF4-FFF2-40B4-BE49-F238E27FC236}">
                      <a16:creationId xmlns:a16="http://schemas.microsoft.com/office/drawing/2014/main" id="{82D86E3D-26E8-45A4-BB77-0AFF20E8E84C}"/>
                    </a:ext>
                  </a:extLst>
                </p:cNvPr>
                <p:cNvSpPr>
                  <a:spLocks noChangeShapeType="1"/>
                </p:cNvSpPr>
                <p:nvPr/>
              </p:nvSpPr>
              <p:spPr bwMode="auto">
                <a:xfrm>
                  <a:off x="4281488" y="3779430"/>
                  <a:ext cx="93663"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1" name="Line 173">
                  <a:extLst>
                    <a:ext uri="{FF2B5EF4-FFF2-40B4-BE49-F238E27FC236}">
                      <a16:creationId xmlns:a16="http://schemas.microsoft.com/office/drawing/2014/main" id="{6BECBF43-5333-42A1-9BA8-2B3D006217B8}"/>
                    </a:ext>
                  </a:extLst>
                </p:cNvPr>
                <p:cNvSpPr>
                  <a:spLocks noChangeShapeType="1"/>
                </p:cNvSpPr>
                <p:nvPr/>
              </p:nvSpPr>
              <p:spPr bwMode="auto">
                <a:xfrm>
                  <a:off x="4283076" y="3744505"/>
                  <a:ext cx="93663" cy="47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2" name="Line 174">
                  <a:extLst>
                    <a:ext uri="{FF2B5EF4-FFF2-40B4-BE49-F238E27FC236}">
                      <a16:creationId xmlns:a16="http://schemas.microsoft.com/office/drawing/2014/main" id="{33B2A80B-9E8B-4898-B0AA-6F31AC0DDD90}"/>
                    </a:ext>
                  </a:extLst>
                </p:cNvPr>
                <p:cNvSpPr>
                  <a:spLocks noChangeShapeType="1"/>
                </p:cNvSpPr>
                <p:nvPr/>
              </p:nvSpPr>
              <p:spPr bwMode="auto">
                <a:xfrm>
                  <a:off x="4284663" y="3711167"/>
                  <a:ext cx="93663" cy="63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3" name="Line 175">
                  <a:extLst>
                    <a:ext uri="{FF2B5EF4-FFF2-40B4-BE49-F238E27FC236}">
                      <a16:creationId xmlns:a16="http://schemas.microsoft.com/office/drawing/2014/main" id="{6B766B75-5418-4C20-96FA-E7C78233A713}"/>
                    </a:ext>
                  </a:extLst>
                </p:cNvPr>
                <p:cNvSpPr>
                  <a:spLocks noChangeShapeType="1"/>
                </p:cNvSpPr>
                <p:nvPr/>
              </p:nvSpPr>
              <p:spPr bwMode="auto">
                <a:xfrm>
                  <a:off x="4287838" y="3676242"/>
                  <a:ext cx="93663" cy="95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4" name="Line 176">
                  <a:extLst>
                    <a:ext uri="{FF2B5EF4-FFF2-40B4-BE49-F238E27FC236}">
                      <a16:creationId xmlns:a16="http://schemas.microsoft.com/office/drawing/2014/main" id="{FE3132E3-A585-4968-91E4-3E724C798918}"/>
                    </a:ext>
                  </a:extLst>
                </p:cNvPr>
                <p:cNvSpPr>
                  <a:spLocks noChangeShapeType="1"/>
                </p:cNvSpPr>
                <p:nvPr/>
              </p:nvSpPr>
              <p:spPr bwMode="auto">
                <a:xfrm>
                  <a:off x="4289426" y="3642905"/>
                  <a:ext cx="95250" cy="95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5" name="Line 177">
                  <a:extLst>
                    <a:ext uri="{FF2B5EF4-FFF2-40B4-BE49-F238E27FC236}">
                      <a16:creationId xmlns:a16="http://schemas.microsoft.com/office/drawing/2014/main" id="{513A77B8-D96C-4B7F-BD18-674465702F11}"/>
                    </a:ext>
                  </a:extLst>
                </p:cNvPr>
                <p:cNvSpPr>
                  <a:spLocks noChangeShapeType="1"/>
                </p:cNvSpPr>
                <p:nvPr/>
              </p:nvSpPr>
              <p:spPr bwMode="auto">
                <a:xfrm>
                  <a:off x="4257676" y="3604805"/>
                  <a:ext cx="130175" cy="15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6" name="Line 178">
                  <a:extLst>
                    <a:ext uri="{FF2B5EF4-FFF2-40B4-BE49-F238E27FC236}">
                      <a16:creationId xmlns:a16="http://schemas.microsoft.com/office/drawing/2014/main" id="{4E0B9BD8-8640-4BC4-98CC-DF5A5B927ADE}"/>
                    </a:ext>
                  </a:extLst>
                </p:cNvPr>
                <p:cNvSpPr>
                  <a:spLocks noChangeShapeType="1"/>
                </p:cNvSpPr>
                <p:nvPr/>
              </p:nvSpPr>
              <p:spPr bwMode="auto">
                <a:xfrm>
                  <a:off x="4279901" y="3573055"/>
                  <a:ext cx="112713" cy="15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7" name="Line 179">
                  <a:extLst>
                    <a:ext uri="{FF2B5EF4-FFF2-40B4-BE49-F238E27FC236}">
                      <a16:creationId xmlns:a16="http://schemas.microsoft.com/office/drawing/2014/main" id="{61A3BC58-0D94-4BDB-942E-BF0585E2499A}"/>
                    </a:ext>
                  </a:extLst>
                </p:cNvPr>
                <p:cNvSpPr>
                  <a:spLocks noChangeShapeType="1"/>
                </p:cNvSpPr>
                <p:nvPr/>
              </p:nvSpPr>
              <p:spPr bwMode="auto">
                <a:xfrm>
                  <a:off x="4229101" y="3530192"/>
                  <a:ext cx="168275" cy="269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8" name="Line 180">
                  <a:extLst>
                    <a:ext uri="{FF2B5EF4-FFF2-40B4-BE49-F238E27FC236}">
                      <a16:creationId xmlns:a16="http://schemas.microsoft.com/office/drawing/2014/main" id="{B0B11419-FA94-4930-89BB-93005C9D5534}"/>
                    </a:ext>
                  </a:extLst>
                </p:cNvPr>
                <p:cNvSpPr>
                  <a:spLocks noChangeShapeType="1"/>
                </p:cNvSpPr>
                <p:nvPr/>
              </p:nvSpPr>
              <p:spPr bwMode="auto">
                <a:xfrm>
                  <a:off x="4310063" y="3507967"/>
                  <a:ext cx="92075" cy="174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39" name="Line 181">
                  <a:extLst>
                    <a:ext uri="{FF2B5EF4-FFF2-40B4-BE49-F238E27FC236}">
                      <a16:creationId xmlns:a16="http://schemas.microsoft.com/office/drawing/2014/main" id="{6D960B9F-212B-40A7-A73E-CF388DA8D174}"/>
                    </a:ext>
                  </a:extLst>
                </p:cNvPr>
                <p:cNvSpPr>
                  <a:spLocks noChangeShapeType="1"/>
                </p:cNvSpPr>
                <p:nvPr/>
              </p:nvSpPr>
              <p:spPr bwMode="auto">
                <a:xfrm>
                  <a:off x="4295776" y="3471455"/>
                  <a:ext cx="112713" cy="222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0" name="Line 182">
                  <a:extLst>
                    <a:ext uri="{FF2B5EF4-FFF2-40B4-BE49-F238E27FC236}">
                      <a16:creationId xmlns:a16="http://schemas.microsoft.com/office/drawing/2014/main" id="{79A19566-DB23-46CE-9916-77A548966AE9}"/>
                    </a:ext>
                  </a:extLst>
                </p:cNvPr>
                <p:cNvSpPr>
                  <a:spLocks noChangeShapeType="1"/>
                </p:cNvSpPr>
                <p:nvPr/>
              </p:nvSpPr>
              <p:spPr bwMode="auto">
                <a:xfrm>
                  <a:off x="4332288" y="3442880"/>
                  <a:ext cx="82550"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1" name="Line 183">
                  <a:extLst>
                    <a:ext uri="{FF2B5EF4-FFF2-40B4-BE49-F238E27FC236}">
                      <a16:creationId xmlns:a16="http://schemas.microsoft.com/office/drawing/2014/main" id="{12248ADD-C233-4177-80FE-92EAEB3CDF73}"/>
                    </a:ext>
                  </a:extLst>
                </p:cNvPr>
                <p:cNvSpPr>
                  <a:spLocks noChangeShapeType="1"/>
                </p:cNvSpPr>
                <p:nvPr/>
              </p:nvSpPr>
              <p:spPr bwMode="auto">
                <a:xfrm>
                  <a:off x="4340226" y="3409542"/>
                  <a:ext cx="82550"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2" name="Line 184">
                  <a:extLst>
                    <a:ext uri="{FF2B5EF4-FFF2-40B4-BE49-F238E27FC236}">
                      <a16:creationId xmlns:a16="http://schemas.microsoft.com/office/drawing/2014/main" id="{877A8756-4A4A-473F-AAB0-4E978184D9E2}"/>
                    </a:ext>
                  </a:extLst>
                </p:cNvPr>
                <p:cNvSpPr>
                  <a:spLocks noChangeShapeType="1"/>
                </p:cNvSpPr>
                <p:nvPr/>
              </p:nvSpPr>
              <p:spPr bwMode="auto">
                <a:xfrm>
                  <a:off x="4348163" y="3377792"/>
                  <a:ext cx="82550"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3" name="Line 185">
                  <a:extLst>
                    <a:ext uri="{FF2B5EF4-FFF2-40B4-BE49-F238E27FC236}">
                      <a16:creationId xmlns:a16="http://schemas.microsoft.com/office/drawing/2014/main" id="{6052C5ED-92FE-4CF9-883F-A22BD98350E2}"/>
                    </a:ext>
                  </a:extLst>
                </p:cNvPr>
                <p:cNvSpPr>
                  <a:spLocks noChangeShapeType="1"/>
                </p:cNvSpPr>
                <p:nvPr/>
              </p:nvSpPr>
              <p:spPr bwMode="auto">
                <a:xfrm>
                  <a:off x="4348163" y="3341280"/>
                  <a:ext cx="90488"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4" name="Line 186">
                  <a:extLst>
                    <a:ext uri="{FF2B5EF4-FFF2-40B4-BE49-F238E27FC236}">
                      <a16:creationId xmlns:a16="http://schemas.microsoft.com/office/drawing/2014/main" id="{8D15AF71-ECD3-44E9-A128-20CD3A41B2C0}"/>
                    </a:ext>
                  </a:extLst>
                </p:cNvPr>
                <p:cNvSpPr>
                  <a:spLocks noChangeShapeType="1"/>
                </p:cNvSpPr>
                <p:nvPr/>
              </p:nvSpPr>
              <p:spPr bwMode="auto">
                <a:xfrm>
                  <a:off x="4303713" y="3292067"/>
                  <a:ext cx="144463" cy="444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5" name="Line 187">
                  <a:extLst>
                    <a:ext uri="{FF2B5EF4-FFF2-40B4-BE49-F238E27FC236}">
                      <a16:creationId xmlns:a16="http://schemas.microsoft.com/office/drawing/2014/main" id="{ED074154-C717-44A9-BFFF-D3EC7748208A}"/>
                    </a:ext>
                  </a:extLst>
                </p:cNvPr>
                <p:cNvSpPr>
                  <a:spLocks noChangeShapeType="1"/>
                </p:cNvSpPr>
                <p:nvPr/>
              </p:nvSpPr>
              <p:spPr bwMode="auto">
                <a:xfrm>
                  <a:off x="4356101" y="3273017"/>
                  <a:ext cx="101600"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6" name="Line 188">
                  <a:extLst>
                    <a:ext uri="{FF2B5EF4-FFF2-40B4-BE49-F238E27FC236}">
                      <a16:creationId xmlns:a16="http://schemas.microsoft.com/office/drawing/2014/main" id="{F90903FA-A76E-441E-8066-F0D34EA23925}"/>
                    </a:ext>
                  </a:extLst>
                </p:cNvPr>
                <p:cNvSpPr>
                  <a:spLocks noChangeShapeType="1"/>
                </p:cNvSpPr>
                <p:nvPr/>
              </p:nvSpPr>
              <p:spPr bwMode="auto">
                <a:xfrm>
                  <a:off x="4386263" y="3222217"/>
                  <a:ext cx="88900"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7" name="Line 189">
                  <a:extLst>
                    <a:ext uri="{FF2B5EF4-FFF2-40B4-BE49-F238E27FC236}">
                      <a16:creationId xmlns:a16="http://schemas.microsoft.com/office/drawing/2014/main" id="{89BD7ABB-B956-441B-9F4F-5D2C3BC08649}"/>
                    </a:ext>
                  </a:extLst>
                </p:cNvPr>
                <p:cNvSpPr>
                  <a:spLocks noChangeShapeType="1"/>
                </p:cNvSpPr>
                <p:nvPr/>
              </p:nvSpPr>
              <p:spPr bwMode="auto">
                <a:xfrm>
                  <a:off x="4397376" y="3190467"/>
                  <a:ext cx="88900"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8" name="Line 190">
                  <a:extLst>
                    <a:ext uri="{FF2B5EF4-FFF2-40B4-BE49-F238E27FC236}">
                      <a16:creationId xmlns:a16="http://schemas.microsoft.com/office/drawing/2014/main" id="{15CC89E0-3D07-4F46-A6C6-58ABE2885CE0}"/>
                    </a:ext>
                  </a:extLst>
                </p:cNvPr>
                <p:cNvSpPr>
                  <a:spLocks noChangeShapeType="1"/>
                </p:cNvSpPr>
                <p:nvPr/>
              </p:nvSpPr>
              <p:spPr bwMode="auto">
                <a:xfrm>
                  <a:off x="4410076" y="3158717"/>
                  <a:ext cx="87313" cy="349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49" name="Line 191">
                  <a:extLst>
                    <a:ext uri="{FF2B5EF4-FFF2-40B4-BE49-F238E27FC236}">
                      <a16:creationId xmlns:a16="http://schemas.microsoft.com/office/drawing/2014/main" id="{F3632845-B127-4E26-8A5B-05D633E9BF78}"/>
                    </a:ext>
                  </a:extLst>
                </p:cNvPr>
                <p:cNvSpPr>
                  <a:spLocks noChangeShapeType="1"/>
                </p:cNvSpPr>
                <p:nvPr/>
              </p:nvSpPr>
              <p:spPr bwMode="auto">
                <a:xfrm>
                  <a:off x="4422776" y="3126967"/>
                  <a:ext cx="87313" cy="365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0" name="Line 192">
                  <a:extLst>
                    <a:ext uri="{FF2B5EF4-FFF2-40B4-BE49-F238E27FC236}">
                      <a16:creationId xmlns:a16="http://schemas.microsoft.com/office/drawing/2014/main" id="{2C2A34D8-6FBC-4D19-8F66-98932022B0C8}"/>
                    </a:ext>
                  </a:extLst>
                </p:cNvPr>
                <p:cNvSpPr>
                  <a:spLocks noChangeShapeType="1"/>
                </p:cNvSpPr>
                <p:nvPr/>
              </p:nvSpPr>
              <p:spPr bwMode="auto">
                <a:xfrm>
                  <a:off x="4437063" y="3095217"/>
                  <a:ext cx="85725" cy="381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1" name="Line 193">
                  <a:extLst>
                    <a:ext uri="{FF2B5EF4-FFF2-40B4-BE49-F238E27FC236}">
                      <a16:creationId xmlns:a16="http://schemas.microsoft.com/office/drawing/2014/main" id="{8404E21F-8D95-43C1-BA49-A72DFB2A85E0}"/>
                    </a:ext>
                  </a:extLst>
                </p:cNvPr>
                <p:cNvSpPr>
                  <a:spLocks noChangeShapeType="1"/>
                </p:cNvSpPr>
                <p:nvPr/>
              </p:nvSpPr>
              <p:spPr bwMode="auto">
                <a:xfrm>
                  <a:off x="4418013" y="3049180"/>
                  <a:ext cx="119063" cy="555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2" name="Line 194">
                  <a:extLst>
                    <a:ext uri="{FF2B5EF4-FFF2-40B4-BE49-F238E27FC236}">
                      <a16:creationId xmlns:a16="http://schemas.microsoft.com/office/drawing/2014/main" id="{4ABE98F0-30E0-4768-9B61-E16AABB70B5C}"/>
                    </a:ext>
                  </a:extLst>
                </p:cNvPr>
                <p:cNvSpPr>
                  <a:spLocks noChangeShapeType="1"/>
                </p:cNvSpPr>
                <p:nvPr/>
              </p:nvSpPr>
              <p:spPr bwMode="auto">
                <a:xfrm>
                  <a:off x="4448176" y="3025367"/>
                  <a:ext cx="103188" cy="492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3" name="Line 195">
                  <a:extLst>
                    <a:ext uri="{FF2B5EF4-FFF2-40B4-BE49-F238E27FC236}">
                      <a16:creationId xmlns:a16="http://schemas.microsoft.com/office/drawing/2014/main" id="{8B1B0B5D-A362-4D46-A70B-0A46E3A9E348}"/>
                    </a:ext>
                  </a:extLst>
                </p:cNvPr>
                <p:cNvSpPr>
                  <a:spLocks noChangeShapeType="1"/>
                </p:cNvSpPr>
                <p:nvPr/>
              </p:nvSpPr>
              <p:spPr bwMode="auto">
                <a:xfrm>
                  <a:off x="4414838" y="2968217"/>
                  <a:ext cx="150813"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4" name="Line 196">
                  <a:extLst>
                    <a:ext uri="{FF2B5EF4-FFF2-40B4-BE49-F238E27FC236}">
                      <a16:creationId xmlns:a16="http://schemas.microsoft.com/office/drawing/2014/main" id="{7D03C7EC-5BC1-4184-82F2-353F34AFA303}"/>
                    </a:ext>
                  </a:extLst>
                </p:cNvPr>
                <p:cNvSpPr>
                  <a:spLocks noChangeShapeType="1"/>
                </p:cNvSpPr>
                <p:nvPr/>
              </p:nvSpPr>
              <p:spPr bwMode="auto">
                <a:xfrm>
                  <a:off x="4497388" y="2972980"/>
                  <a:ext cx="82550" cy="444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5" name="Line 197">
                  <a:extLst>
                    <a:ext uri="{FF2B5EF4-FFF2-40B4-BE49-F238E27FC236}">
                      <a16:creationId xmlns:a16="http://schemas.microsoft.com/office/drawing/2014/main" id="{B914D163-1496-4E62-95DB-A1C13ABEF3EF}"/>
                    </a:ext>
                  </a:extLst>
                </p:cNvPr>
                <p:cNvSpPr>
                  <a:spLocks noChangeShapeType="1"/>
                </p:cNvSpPr>
                <p:nvPr/>
              </p:nvSpPr>
              <p:spPr bwMode="auto">
                <a:xfrm>
                  <a:off x="4497388" y="2933292"/>
                  <a:ext cx="98425" cy="555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6" name="Line 198">
                  <a:extLst>
                    <a:ext uri="{FF2B5EF4-FFF2-40B4-BE49-F238E27FC236}">
                      <a16:creationId xmlns:a16="http://schemas.microsoft.com/office/drawing/2014/main" id="{435C2AFB-0CBA-4E6C-B3C4-171CD58D617A}"/>
                    </a:ext>
                  </a:extLst>
                </p:cNvPr>
                <p:cNvSpPr>
                  <a:spLocks noChangeShapeType="1"/>
                </p:cNvSpPr>
                <p:nvPr/>
              </p:nvSpPr>
              <p:spPr bwMode="auto">
                <a:xfrm>
                  <a:off x="4538663" y="2917417"/>
                  <a:ext cx="73025" cy="444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7" name="Line 199">
                  <a:extLst>
                    <a:ext uri="{FF2B5EF4-FFF2-40B4-BE49-F238E27FC236}">
                      <a16:creationId xmlns:a16="http://schemas.microsoft.com/office/drawing/2014/main" id="{C6313B8F-0246-4AFB-8E34-2EE706D69AF0}"/>
                    </a:ext>
                  </a:extLst>
                </p:cNvPr>
                <p:cNvSpPr>
                  <a:spLocks noChangeShapeType="1"/>
                </p:cNvSpPr>
                <p:nvPr/>
              </p:nvSpPr>
              <p:spPr bwMode="auto">
                <a:xfrm>
                  <a:off x="4556126" y="2888842"/>
                  <a:ext cx="73025" cy="444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8" name="Line 200">
                  <a:extLst>
                    <a:ext uri="{FF2B5EF4-FFF2-40B4-BE49-F238E27FC236}">
                      <a16:creationId xmlns:a16="http://schemas.microsoft.com/office/drawing/2014/main" id="{10C1B73A-9E44-47F4-AC86-632BFAD74B1D}"/>
                    </a:ext>
                  </a:extLst>
                </p:cNvPr>
                <p:cNvSpPr>
                  <a:spLocks noChangeShapeType="1"/>
                </p:cNvSpPr>
                <p:nvPr/>
              </p:nvSpPr>
              <p:spPr bwMode="auto">
                <a:xfrm>
                  <a:off x="4575176" y="2860267"/>
                  <a:ext cx="71438" cy="460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59" name="Line 201">
                  <a:extLst>
                    <a:ext uri="{FF2B5EF4-FFF2-40B4-BE49-F238E27FC236}">
                      <a16:creationId xmlns:a16="http://schemas.microsoft.com/office/drawing/2014/main" id="{B7D3D035-DF6F-4F22-AB4A-F9E42BC06429}"/>
                    </a:ext>
                  </a:extLst>
                </p:cNvPr>
                <p:cNvSpPr>
                  <a:spLocks noChangeShapeType="1"/>
                </p:cNvSpPr>
                <p:nvPr/>
              </p:nvSpPr>
              <p:spPr bwMode="auto">
                <a:xfrm>
                  <a:off x="4586288" y="2826930"/>
                  <a:ext cx="77788" cy="523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0" name="Line 202">
                  <a:extLst>
                    <a:ext uri="{FF2B5EF4-FFF2-40B4-BE49-F238E27FC236}">
                      <a16:creationId xmlns:a16="http://schemas.microsoft.com/office/drawing/2014/main" id="{4889E986-8AF2-4DF6-8F7F-E92AADCE552A}"/>
                    </a:ext>
                  </a:extLst>
                </p:cNvPr>
                <p:cNvSpPr>
                  <a:spLocks noChangeShapeType="1"/>
                </p:cNvSpPr>
                <p:nvPr/>
              </p:nvSpPr>
              <p:spPr bwMode="auto">
                <a:xfrm>
                  <a:off x="4559301" y="2766605"/>
                  <a:ext cx="123825"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1" name="Line 203">
                  <a:extLst>
                    <a:ext uri="{FF2B5EF4-FFF2-40B4-BE49-F238E27FC236}">
                      <a16:creationId xmlns:a16="http://schemas.microsoft.com/office/drawing/2014/main" id="{9B84A881-EE32-4250-87D8-38C3891440CC}"/>
                    </a:ext>
                  </a:extLst>
                </p:cNvPr>
                <p:cNvSpPr>
                  <a:spLocks noChangeShapeType="1"/>
                </p:cNvSpPr>
                <p:nvPr/>
              </p:nvSpPr>
              <p:spPr bwMode="auto">
                <a:xfrm>
                  <a:off x="4614863" y="2765017"/>
                  <a:ext cx="85725"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2" name="Line 204">
                  <a:extLst>
                    <a:ext uri="{FF2B5EF4-FFF2-40B4-BE49-F238E27FC236}">
                      <a16:creationId xmlns:a16="http://schemas.microsoft.com/office/drawing/2014/main" id="{7A7A4DFF-8224-4C4C-B8FC-9288A1D8AE88}"/>
                    </a:ext>
                  </a:extLst>
                </p:cNvPr>
                <p:cNvSpPr>
                  <a:spLocks noChangeShapeType="1"/>
                </p:cNvSpPr>
                <p:nvPr/>
              </p:nvSpPr>
              <p:spPr bwMode="auto">
                <a:xfrm>
                  <a:off x="4659313" y="2725330"/>
                  <a:ext cx="74613"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3" name="Line 205">
                  <a:extLst>
                    <a:ext uri="{FF2B5EF4-FFF2-40B4-BE49-F238E27FC236}">
                      <a16:creationId xmlns:a16="http://schemas.microsoft.com/office/drawing/2014/main" id="{C438C733-9ECD-482D-B69A-F3DD41498446}"/>
                    </a:ext>
                  </a:extLst>
                </p:cNvPr>
                <p:cNvSpPr>
                  <a:spLocks noChangeShapeType="1"/>
                </p:cNvSpPr>
                <p:nvPr/>
              </p:nvSpPr>
              <p:spPr bwMode="auto">
                <a:xfrm>
                  <a:off x="4679951" y="2698342"/>
                  <a:ext cx="74613" cy="587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4" name="Line 206">
                  <a:extLst>
                    <a:ext uri="{FF2B5EF4-FFF2-40B4-BE49-F238E27FC236}">
                      <a16:creationId xmlns:a16="http://schemas.microsoft.com/office/drawing/2014/main" id="{8772C962-3C32-49DC-9C1B-8D798DBBBEFD}"/>
                    </a:ext>
                  </a:extLst>
                </p:cNvPr>
                <p:cNvSpPr>
                  <a:spLocks noChangeShapeType="1"/>
                </p:cNvSpPr>
                <p:nvPr/>
              </p:nvSpPr>
              <p:spPr bwMode="auto">
                <a:xfrm>
                  <a:off x="4702176" y="2671355"/>
                  <a:ext cx="73025" cy="603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5" name="Line 207">
                  <a:extLst>
                    <a:ext uri="{FF2B5EF4-FFF2-40B4-BE49-F238E27FC236}">
                      <a16:creationId xmlns:a16="http://schemas.microsoft.com/office/drawing/2014/main" id="{EF5D754A-DB57-448D-8026-C0448AF14BAF}"/>
                    </a:ext>
                  </a:extLst>
                </p:cNvPr>
                <p:cNvSpPr>
                  <a:spLocks noChangeShapeType="1"/>
                </p:cNvSpPr>
                <p:nvPr/>
              </p:nvSpPr>
              <p:spPr bwMode="auto">
                <a:xfrm>
                  <a:off x="4724401" y="2645955"/>
                  <a:ext cx="71438"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6" name="Line 208">
                  <a:extLst>
                    <a:ext uri="{FF2B5EF4-FFF2-40B4-BE49-F238E27FC236}">
                      <a16:creationId xmlns:a16="http://schemas.microsoft.com/office/drawing/2014/main" id="{3BD8D2AD-1930-40A4-941F-DF4B4B3AAA5A}"/>
                    </a:ext>
                  </a:extLst>
                </p:cNvPr>
                <p:cNvSpPr>
                  <a:spLocks noChangeShapeType="1"/>
                </p:cNvSpPr>
                <p:nvPr/>
              </p:nvSpPr>
              <p:spPr bwMode="auto">
                <a:xfrm>
                  <a:off x="4746626" y="2620555"/>
                  <a:ext cx="69850"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7" name="Line 209">
                  <a:extLst>
                    <a:ext uri="{FF2B5EF4-FFF2-40B4-BE49-F238E27FC236}">
                      <a16:creationId xmlns:a16="http://schemas.microsoft.com/office/drawing/2014/main" id="{B56A02EF-17C4-48F4-8AF3-ADB5FD90319F}"/>
                    </a:ext>
                  </a:extLst>
                </p:cNvPr>
                <p:cNvSpPr>
                  <a:spLocks noChangeShapeType="1"/>
                </p:cNvSpPr>
                <p:nvPr/>
              </p:nvSpPr>
              <p:spPr bwMode="auto">
                <a:xfrm>
                  <a:off x="4743451" y="2569755"/>
                  <a:ext cx="95250"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8" name="Line 210">
                  <a:extLst>
                    <a:ext uri="{FF2B5EF4-FFF2-40B4-BE49-F238E27FC236}">
                      <a16:creationId xmlns:a16="http://schemas.microsoft.com/office/drawing/2014/main" id="{71219ED9-68B2-4CE7-AC42-12785A2100BA}"/>
                    </a:ext>
                  </a:extLst>
                </p:cNvPr>
                <p:cNvSpPr>
                  <a:spLocks noChangeShapeType="1"/>
                </p:cNvSpPr>
                <p:nvPr/>
              </p:nvSpPr>
              <p:spPr bwMode="auto">
                <a:xfrm>
                  <a:off x="4779963" y="2557055"/>
                  <a:ext cx="80963"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69" name="Line 211">
                  <a:extLst>
                    <a:ext uri="{FF2B5EF4-FFF2-40B4-BE49-F238E27FC236}">
                      <a16:creationId xmlns:a16="http://schemas.microsoft.com/office/drawing/2014/main" id="{D878382C-1989-49C1-B582-79F05E8232D0}"/>
                    </a:ext>
                  </a:extLst>
                </p:cNvPr>
                <p:cNvSpPr>
                  <a:spLocks noChangeShapeType="1"/>
                </p:cNvSpPr>
                <p:nvPr/>
              </p:nvSpPr>
              <p:spPr bwMode="auto">
                <a:xfrm>
                  <a:off x="4764088" y="2491967"/>
                  <a:ext cx="120650" cy="1206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0" name="Line 213">
                  <a:extLst>
                    <a:ext uri="{FF2B5EF4-FFF2-40B4-BE49-F238E27FC236}">
                      <a16:creationId xmlns:a16="http://schemas.microsoft.com/office/drawing/2014/main" id="{0C2A163F-ABCD-4B3C-9F93-CE9C0D469474}"/>
                    </a:ext>
                  </a:extLst>
                </p:cNvPr>
                <p:cNvSpPr>
                  <a:spLocks noChangeShapeType="1"/>
                </p:cNvSpPr>
                <p:nvPr/>
              </p:nvSpPr>
              <p:spPr bwMode="auto">
                <a:xfrm>
                  <a:off x="4841875" y="2522129"/>
                  <a:ext cx="65088" cy="682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1" name="Line 214">
                  <a:extLst>
                    <a:ext uri="{FF2B5EF4-FFF2-40B4-BE49-F238E27FC236}">
                      <a16:creationId xmlns:a16="http://schemas.microsoft.com/office/drawing/2014/main" id="{821DD654-4C5F-4F77-A3E8-C59074861F98}"/>
                    </a:ext>
                  </a:extLst>
                </p:cNvPr>
                <p:cNvSpPr>
                  <a:spLocks noChangeShapeType="1"/>
                </p:cNvSpPr>
                <p:nvPr/>
              </p:nvSpPr>
              <p:spPr bwMode="auto">
                <a:xfrm>
                  <a:off x="4852988" y="2484029"/>
                  <a:ext cx="77788"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2" name="Line 215">
                  <a:extLst>
                    <a:ext uri="{FF2B5EF4-FFF2-40B4-BE49-F238E27FC236}">
                      <a16:creationId xmlns:a16="http://schemas.microsoft.com/office/drawing/2014/main" id="{582B3535-D90F-4CB8-811B-91CCB869018F}"/>
                    </a:ext>
                  </a:extLst>
                </p:cNvPr>
                <p:cNvSpPr>
                  <a:spLocks noChangeShapeType="1"/>
                </p:cNvSpPr>
                <p:nvPr/>
              </p:nvSpPr>
              <p:spPr bwMode="auto">
                <a:xfrm>
                  <a:off x="4899025" y="2482442"/>
                  <a:ext cx="55563" cy="650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3" name="Line 216">
                  <a:extLst>
                    <a:ext uri="{FF2B5EF4-FFF2-40B4-BE49-F238E27FC236}">
                      <a16:creationId xmlns:a16="http://schemas.microsoft.com/office/drawing/2014/main" id="{B97F069E-FEC2-49BA-A0B5-15297C17E05B}"/>
                    </a:ext>
                  </a:extLst>
                </p:cNvPr>
                <p:cNvSpPr>
                  <a:spLocks noChangeShapeType="1"/>
                </p:cNvSpPr>
                <p:nvPr/>
              </p:nvSpPr>
              <p:spPr bwMode="auto">
                <a:xfrm>
                  <a:off x="4924425" y="2460217"/>
                  <a:ext cx="55563" cy="650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4" name="Line 217">
                  <a:extLst>
                    <a:ext uri="{FF2B5EF4-FFF2-40B4-BE49-F238E27FC236}">
                      <a16:creationId xmlns:a16="http://schemas.microsoft.com/office/drawing/2014/main" id="{EF1AE945-45BB-4166-B4C6-D37BFF5FF125}"/>
                    </a:ext>
                  </a:extLst>
                </p:cNvPr>
                <p:cNvSpPr>
                  <a:spLocks noChangeShapeType="1"/>
                </p:cNvSpPr>
                <p:nvPr/>
              </p:nvSpPr>
              <p:spPr bwMode="auto">
                <a:xfrm>
                  <a:off x="4949825" y="2439579"/>
                  <a:ext cx="53975" cy="650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5" name="Line 218">
                  <a:extLst>
                    <a:ext uri="{FF2B5EF4-FFF2-40B4-BE49-F238E27FC236}">
                      <a16:creationId xmlns:a16="http://schemas.microsoft.com/office/drawing/2014/main" id="{DE768DE3-7A8F-4ECD-8FD8-BEC539F0B1D5}"/>
                    </a:ext>
                  </a:extLst>
                </p:cNvPr>
                <p:cNvSpPr>
                  <a:spLocks noChangeShapeType="1"/>
                </p:cNvSpPr>
                <p:nvPr/>
              </p:nvSpPr>
              <p:spPr bwMode="auto">
                <a:xfrm>
                  <a:off x="4970463" y="2411004"/>
                  <a:ext cx="58738"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6" name="Line 219">
                  <a:extLst>
                    <a:ext uri="{FF2B5EF4-FFF2-40B4-BE49-F238E27FC236}">
                      <a16:creationId xmlns:a16="http://schemas.microsoft.com/office/drawing/2014/main" id="{3712645B-BCB5-4D1F-B66C-411EF2F54EE8}"/>
                    </a:ext>
                  </a:extLst>
                </p:cNvPr>
                <p:cNvSpPr>
                  <a:spLocks noChangeShapeType="1"/>
                </p:cNvSpPr>
                <p:nvPr/>
              </p:nvSpPr>
              <p:spPr bwMode="auto">
                <a:xfrm>
                  <a:off x="4964113" y="2344329"/>
                  <a:ext cx="90488" cy="1206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7" name="Line 220">
                  <a:extLst>
                    <a:ext uri="{FF2B5EF4-FFF2-40B4-BE49-F238E27FC236}">
                      <a16:creationId xmlns:a16="http://schemas.microsoft.com/office/drawing/2014/main" id="{6424ED59-41F3-4B81-A31C-4C5F06646BF7}"/>
                    </a:ext>
                  </a:extLst>
                </p:cNvPr>
                <p:cNvSpPr>
                  <a:spLocks noChangeShapeType="1"/>
                </p:cNvSpPr>
                <p:nvPr/>
              </p:nvSpPr>
              <p:spPr bwMode="auto">
                <a:xfrm>
                  <a:off x="5019675" y="2360204"/>
                  <a:ext cx="61913"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8" name="Line 221">
                  <a:extLst>
                    <a:ext uri="{FF2B5EF4-FFF2-40B4-BE49-F238E27FC236}">
                      <a16:creationId xmlns:a16="http://schemas.microsoft.com/office/drawing/2014/main" id="{E4742FAE-DF9F-4BB0-8CBD-7C4FFC3561F7}"/>
                    </a:ext>
                  </a:extLst>
                </p:cNvPr>
                <p:cNvSpPr>
                  <a:spLocks noChangeShapeType="1"/>
                </p:cNvSpPr>
                <p:nvPr/>
              </p:nvSpPr>
              <p:spPr bwMode="auto">
                <a:xfrm>
                  <a:off x="5072063" y="2336392"/>
                  <a:ext cx="53975"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79" name="Line 222">
                  <a:extLst>
                    <a:ext uri="{FF2B5EF4-FFF2-40B4-BE49-F238E27FC236}">
                      <a16:creationId xmlns:a16="http://schemas.microsoft.com/office/drawing/2014/main" id="{4472A0A6-01A9-4326-8C00-17853CA9F107}"/>
                    </a:ext>
                  </a:extLst>
                </p:cNvPr>
                <p:cNvSpPr>
                  <a:spLocks noChangeShapeType="1"/>
                </p:cNvSpPr>
                <p:nvPr/>
              </p:nvSpPr>
              <p:spPr bwMode="auto">
                <a:xfrm>
                  <a:off x="5100638" y="2317342"/>
                  <a:ext cx="52388"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0" name="Line 223">
                  <a:extLst>
                    <a:ext uri="{FF2B5EF4-FFF2-40B4-BE49-F238E27FC236}">
                      <a16:creationId xmlns:a16="http://schemas.microsoft.com/office/drawing/2014/main" id="{CFEF4171-35F3-48B1-A952-7D524072EF44}"/>
                    </a:ext>
                  </a:extLst>
                </p:cNvPr>
                <p:cNvSpPr>
                  <a:spLocks noChangeShapeType="1"/>
                </p:cNvSpPr>
                <p:nvPr/>
              </p:nvSpPr>
              <p:spPr bwMode="auto">
                <a:xfrm>
                  <a:off x="5129213" y="2298292"/>
                  <a:ext cx="50800" cy="809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1" name="Line 224">
                  <a:extLst>
                    <a:ext uri="{FF2B5EF4-FFF2-40B4-BE49-F238E27FC236}">
                      <a16:creationId xmlns:a16="http://schemas.microsoft.com/office/drawing/2014/main" id="{50FF4CF3-F425-4616-A10B-D56CBDE0A135}"/>
                    </a:ext>
                  </a:extLst>
                </p:cNvPr>
                <p:cNvSpPr>
                  <a:spLocks noChangeShapeType="1"/>
                </p:cNvSpPr>
                <p:nvPr/>
              </p:nvSpPr>
              <p:spPr bwMode="auto">
                <a:xfrm>
                  <a:off x="5159375" y="2280829"/>
                  <a:ext cx="47625" cy="809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2" name="Line 225">
                  <a:extLst>
                    <a:ext uri="{FF2B5EF4-FFF2-40B4-BE49-F238E27FC236}">
                      <a16:creationId xmlns:a16="http://schemas.microsoft.com/office/drawing/2014/main" id="{112F0CCA-F7D9-4989-9FC8-164ED772F795}"/>
                    </a:ext>
                  </a:extLst>
                </p:cNvPr>
                <p:cNvSpPr>
                  <a:spLocks noChangeShapeType="1"/>
                </p:cNvSpPr>
                <p:nvPr/>
              </p:nvSpPr>
              <p:spPr bwMode="auto">
                <a:xfrm>
                  <a:off x="5187950" y="2263367"/>
                  <a:ext cx="47625"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3" name="Line 226">
                  <a:extLst>
                    <a:ext uri="{FF2B5EF4-FFF2-40B4-BE49-F238E27FC236}">
                      <a16:creationId xmlns:a16="http://schemas.microsoft.com/office/drawing/2014/main" id="{E029B8E0-21D7-4DD8-8A30-C6A8B4236379}"/>
                    </a:ext>
                  </a:extLst>
                </p:cNvPr>
                <p:cNvSpPr>
                  <a:spLocks noChangeShapeType="1"/>
                </p:cNvSpPr>
                <p:nvPr/>
              </p:nvSpPr>
              <p:spPr bwMode="auto">
                <a:xfrm>
                  <a:off x="5200650" y="2214154"/>
                  <a:ext cx="63500" cy="1158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4" name="Line 227">
                  <a:extLst>
                    <a:ext uri="{FF2B5EF4-FFF2-40B4-BE49-F238E27FC236}">
                      <a16:creationId xmlns:a16="http://schemas.microsoft.com/office/drawing/2014/main" id="{31F51025-B59F-4075-B310-18030F9626B4}"/>
                    </a:ext>
                  </a:extLst>
                </p:cNvPr>
                <p:cNvSpPr>
                  <a:spLocks noChangeShapeType="1"/>
                </p:cNvSpPr>
                <p:nvPr/>
              </p:nvSpPr>
              <p:spPr bwMode="auto">
                <a:xfrm>
                  <a:off x="5238750" y="2212567"/>
                  <a:ext cx="53975" cy="1016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5" name="Line 228">
                  <a:extLst>
                    <a:ext uri="{FF2B5EF4-FFF2-40B4-BE49-F238E27FC236}">
                      <a16:creationId xmlns:a16="http://schemas.microsoft.com/office/drawing/2014/main" id="{113B4A15-53DA-49EB-9A3C-C999C1214F8C}"/>
                    </a:ext>
                  </a:extLst>
                </p:cNvPr>
                <p:cNvSpPr>
                  <a:spLocks noChangeShapeType="1"/>
                </p:cNvSpPr>
                <p:nvPr/>
              </p:nvSpPr>
              <p:spPr bwMode="auto">
                <a:xfrm>
                  <a:off x="5243513" y="2147479"/>
                  <a:ext cx="77788" cy="150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6" name="Line 229">
                  <a:extLst>
                    <a:ext uri="{FF2B5EF4-FFF2-40B4-BE49-F238E27FC236}">
                      <a16:creationId xmlns:a16="http://schemas.microsoft.com/office/drawing/2014/main" id="{5D94D3E3-FF0D-466C-9A1E-707A3F61FFF5}"/>
                    </a:ext>
                  </a:extLst>
                </p:cNvPr>
                <p:cNvSpPr>
                  <a:spLocks noChangeShapeType="1"/>
                </p:cNvSpPr>
                <p:nvPr/>
              </p:nvSpPr>
              <p:spPr bwMode="auto">
                <a:xfrm>
                  <a:off x="5308600" y="2199867"/>
                  <a:ext cx="41275"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7" name="Line 230">
                  <a:extLst>
                    <a:ext uri="{FF2B5EF4-FFF2-40B4-BE49-F238E27FC236}">
                      <a16:creationId xmlns:a16="http://schemas.microsoft.com/office/drawing/2014/main" id="{7DA5DEB8-71A5-4725-8BC6-066B30CDAD5D}"/>
                    </a:ext>
                  </a:extLst>
                </p:cNvPr>
                <p:cNvSpPr>
                  <a:spLocks noChangeShapeType="1"/>
                </p:cNvSpPr>
                <p:nvPr/>
              </p:nvSpPr>
              <p:spPr bwMode="auto">
                <a:xfrm>
                  <a:off x="5330825" y="2166529"/>
                  <a:ext cx="47625" cy="1047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8" name="Line 231">
                  <a:extLst>
                    <a:ext uri="{FF2B5EF4-FFF2-40B4-BE49-F238E27FC236}">
                      <a16:creationId xmlns:a16="http://schemas.microsoft.com/office/drawing/2014/main" id="{4FACF872-640E-4970-9520-4DDA5FE62590}"/>
                    </a:ext>
                  </a:extLst>
                </p:cNvPr>
                <p:cNvSpPr>
                  <a:spLocks noChangeShapeType="1"/>
                </p:cNvSpPr>
                <p:nvPr/>
              </p:nvSpPr>
              <p:spPr bwMode="auto">
                <a:xfrm>
                  <a:off x="5375275" y="2179229"/>
                  <a:ext cx="33338"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89" name="Line 232">
                  <a:extLst>
                    <a:ext uri="{FF2B5EF4-FFF2-40B4-BE49-F238E27FC236}">
                      <a16:creationId xmlns:a16="http://schemas.microsoft.com/office/drawing/2014/main" id="{107593DF-0361-47A2-A428-5332969EF296}"/>
                    </a:ext>
                  </a:extLst>
                </p:cNvPr>
                <p:cNvSpPr>
                  <a:spLocks noChangeShapeType="1"/>
                </p:cNvSpPr>
                <p:nvPr/>
              </p:nvSpPr>
              <p:spPr bwMode="auto">
                <a:xfrm>
                  <a:off x="5405438" y="2166529"/>
                  <a:ext cx="33338"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0" name="Line 233">
                  <a:extLst>
                    <a:ext uri="{FF2B5EF4-FFF2-40B4-BE49-F238E27FC236}">
                      <a16:creationId xmlns:a16="http://schemas.microsoft.com/office/drawing/2014/main" id="{E9CD2238-5460-4088-8BD3-1F8FDE246699}"/>
                    </a:ext>
                  </a:extLst>
                </p:cNvPr>
                <p:cNvSpPr>
                  <a:spLocks noChangeShapeType="1"/>
                </p:cNvSpPr>
                <p:nvPr/>
              </p:nvSpPr>
              <p:spPr bwMode="auto">
                <a:xfrm>
                  <a:off x="5437188" y="2153829"/>
                  <a:ext cx="31750" cy="793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1" name="Line 234">
                  <a:extLst>
                    <a:ext uri="{FF2B5EF4-FFF2-40B4-BE49-F238E27FC236}">
                      <a16:creationId xmlns:a16="http://schemas.microsoft.com/office/drawing/2014/main" id="{8F48668E-CF3B-4012-B453-279AAA8F5BA9}"/>
                    </a:ext>
                  </a:extLst>
                </p:cNvPr>
                <p:cNvSpPr>
                  <a:spLocks noChangeShapeType="1"/>
                </p:cNvSpPr>
                <p:nvPr/>
              </p:nvSpPr>
              <p:spPr bwMode="auto">
                <a:xfrm>
                  <a:off x="5465763" y="2133192"/>
                  <a:ext cx="33338"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2" name="Line 235">
                  <a:extLst>
                    <a:ext uri="{FF2B5EF4-FFF2-40B4-BE49-F238E27FC236}">
                      <a16:creationId xmlns:a16="http://schemas.microsoft.com/office/drawing/2014/main" id="{4C105978-D53C-4E7A-A53D-249298A5E76A}"/>
                    </a:ext>
                  </a:extLst>
                </p:cNvPr>
                <p:cNvSpPr>
                  <a:spLocks noChangeShapeType="1"/>
                </p:cNvSpPr>
                <p:nvPr/>
              </p:nvSpPr>
              <p:spPr bwMode="auto">
                <a:xfrm>
                  <a:off x="5480050" y="2068104"/>
                  <a:ext cx="49213" cy="142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3" name="Line 236">
                  <a:extLst>
                    <a:ext uri="{FF2B5EF4-FFF2-40B4-BE49-F238E27FC236}">
                      <a16:creationId xmlns:a16="http://schemas.microsoft.com/office/drawing/2014/main" id="{9F41FC25-9616-49E8-83DD-F15993153FB3}"/>
                    </a:ext>
                  </a:extLst>
                </p:cNvPr>
                <p:cNvSpPr>
                  <a:spLocks noChangeShapeType="1"/>
                </p:cNvSpPr>
                <p:nvPr/>
              </p:nvSpPr>
              <p:spPr bwMode="auto">
                <a:xfrm>
                  <a:off x="5527675" y="2099854"/>
                  <a:ext cx="31750" cy="1000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4" name="Line 237">
                  <a:extLst>
                    <a:ext uri="{FF2B5EF4-FFF2-40B4-BE49-F238E27FC236}">
                      <a16:creationId xmlns:a16="http://schemas.microsoft.com/office/drawing/2014/main" id="{2F42CB0A-3660-4ED9-B73D-6D6DDEE10DFB}"/>
                    </a:ext>
                  </a:extLst>
                </p:cNvPr>
                <p:cNvSpPr>
                  <a:spLocks noChangeShapeType="1"/>
                </p:cNvSpPr>
                <p:nvPr/>
              </p:nvSpPr>
              <p:spPr bwMode="auto">
                <a:xfrm>
                  <a:off x="5584825" y="2093504"/>
                  <a:ext cx="26988"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5" name="Line 238">
                  <a:extLst>
                    <a:ext uri="{FF2B5EF4-FFF2-40B4-BE49-F238E27FC236}">
                      <a16:creationId xmlns:a16="http://schemas.microsoft.com/office/drawing/2014/main" id="{BE682DEC-05C2-458B-AF38-EB77FC39C60B}"/>
                    </a:ext>
                  </a:extLst>
                </p:cNvPr>
                <p:cNvSpPr>
                  <a:spLocks noChangeShapeType="1"/>
                </p:cNvSpPr>
                <p:nvPr/>
              </p:nvSpPr>
              <p:spPr bwMode="auto">
                <a:xfrm>
                  <a:off x="5618163" y="2083979"/>
                  <a:ext cx="25400"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6" name="Line 239">
                  <a:extLst>
                    <a:ext uri="{FF2B5EF4-FFF2-40B4-BE49-F238E27FC236}">
                      <a16:creationId xmlns:a16="http://schemas.microsoft.com/office/drawing/2014/main" id="{076E251C-5BBC-4635-8E74-0ADE0E323891}"/>
                    </a:ext>
                  </a:extLst>
                </p:cNvPr>
                <p:cNvSpPr>
                  <a:spLocks noChangeShapeType="1"/>
                </p:cNvSpPr>
                <p:nvPr/>
              </p:nvSpPr>
              <p:spPr bwMode="auto">
                <a:xfrm>
                  <a:off x="5651500" y="2076042"/>
                  <a:ext cx="22225"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7" name="Line 240">
                  <a:extLst>
                    <a:ext uri="{FF2B5EF4-FFF2-40B4-BE49-F238E27FC236}">
                      <a16:creationId xmlns:a16="http://schemas.microsoft.com/office/drawing/2014/main" id="{1553D175-0DEE-450A-AFCD-4340F96B80FA}"/>
                    </a:ext>
                  </a:extLst>
                </p:cNvPr>
                <p:cNvSpPr>
                  <a:spLocks noChangeShapeType="1"/>
                </p:cNvSpPr>
                <p:nvPr/>
              </p:nvSpPr>
              <p:spPr bwMode="auto">
                <a:xfrm>
                  <a:off x="5684838" y="2068104"/>
                  <a:ext cx="20638"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8" name="Line 241">
                  <a:extLst>
                    <a:ext uri="{FF2B5EF4-FFF2-40B4-BE49-F238E27FC236}">
                      <a16:creationId xmlns:a16="http://schemas.microsoft.com/office/drawing/2014/main" id="{D0156552-ED2B-40BF-B7AC-74D317ECA2C9}"/>
                    </a:ext>
                  </a:extLst>
                </p:cNvPr>
                <p:cNvSpPr>
                  <a:spLocks noChangeShapeType="1"/>
                </p:cNvSpPr>
                <p:nvPr/>
              </p:nvSpPr>
              <p:spPr bwMode="auto">
                <a:xfrm>
                  <a:off x="5718175" y="2060167"/>
                  <a:ext cx="19050"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699" name="Line 242">
                  <a:extLst>
                    <a:ext uri="{FF2B5EF4-FFF2-40B4-BE49-F238E27FC236}">
                      <a16:creationId xmlns:a16="http://schemas.microsoft.com/office/drawing/2014/main" id="{F8868E0D-18B3-4038-AA14-79B355625EAC}"/>
                    </a:ext>
                  </a:extLst>
                </p:cNvPr>
                <p:cNvSpPr>
                  <a:spLocks noChangeShapeType="1"/>
                </p:cNvSpPr>
                <p:nvPr/>
              </p:nvSpPr>
              <p:spPr bwMode="auto">
                <a:xfrm>
                  <a:off x="5745163" y="2017304"/>
                  <a:ext cx="23813" cy="1285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0" name="Line 243">
                  <a:extLst>
                    <a:ext uri="{FF2B5EF4-FFF2-40B4-BE49-F238E27FC236}">
                      <a16:creationId xmlns:a16="http://schemas.microsoft.com/office/drawing/2014/main" id="{38DF0D68-089F-421C-A30A-DAA80F4AECE0}"/>
                    </a:ext>
                  </a:extLst>
                </p:cNvPr>
                <p:cNvSpPr>
                  <a:spLocks noChangeShapeType="1"/>
                </p:cNvSpPr>
                <p:nvPr/>
              </p:nvSpPr>
              <p:spPr bwMode="auto">
                <a:xfrm>
                  <a:off x="5781675" y="2028417"/>
                  <a:ext cx="19050"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1" name="Line 244">
                  <a:extLst>
                    <a:ext uri="{FF2B5EF4-FFF2-40B4-BE49-F238E27FC236}">
                      <a16:creationId xmlns:a16="http://schemas.microsoft.com/office/drawing/2014/main" id="{16C97C07-FA92-47F6-822C-9080B13E7C8D}"/>
                    </a:ext>
                  </a:extLst>
                </p:cNvPr>
                <p:cNvSpPr>
                  <a:spLocks noChangeShapeType="1"/>
                </p:cNvSpPr>
                <p:nvPr/>
              </p:nvSpPr>
              <p:spPr bwMode="auto">
                <a:xfrm>
                  <a:off x="5807075" y="1968092"/>
                  <a:ext cx="25400" cy="1666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2" name="Line 245">
                  <a:extLst>
                    <a:ext uri="{FF2B5EF4-FFF2-40B4-BE49-F238E27FC236}">
                      <a16:creationId xmlns:a16="http://schemas.microsoft.com/office/drawing/2014/main" id="{35A69238-00CB-430C-91F0-AD02584F101F}"/>
                    </a:ext>
                  </a:extLst>
                </p:cNvPr>
                <p:cNvSpPr>
                  <a:spLocks noChangeShapeType="1"/>
                </p:cNvSpPr>
                <p:nvPr/>
              </p:nvSpPr>
              <p:spPr bwMode="auto">
                <a:xfrm>
                  <a:off x="5853113" y="2037942"/>
                  <a:ext cx="11113"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3" name="Line 246">
                  <a:extLst>
                    <a:ext uri="{FF2B5EF4-FFF2-40B4-BE49-F238E27FC236}">
                      <a16:creationId xmlns:a16="http://schemas.microsoft.com/office/drawing/2014/main" id="{DD34A63F-F6DC-42BC-B5B4-9B6273DF16AD}"/>
                    </a:ext>
                  </a:extLst>
                </p:cNvPr>
                <p:cNvSpPr>
                  <a:spLocks noChangeShapeType="1"/>
                </p:cNvSpPr>
                <p:nvPr/>
              </p:nvSpPr>
              <p:spPr bwMode="auto">
                <a:xfrm>
                  <a:off x="5884863" y="2014129"/>
                  <a:ext cx="12700"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4" name="Line 247">
                  <a:extLst>
                    <a:ext uri="{FF2B5EF4-FFF2-40B4-BE49-F238E27FC236}">
                      <a16:creationId xmlns:a16="http://schemas.microsoft.com/office/drawing/2014/main" id="{D8EC609C-AEA8-44FE-994C-2B72DB1E1166}"/>
                    </a:ext>
                  </a:extLst>
                </p:cNvPr>
                <p:cNvSpPr>
                  <a:spLocks noChangeShapeType="1"/>
                </p:cNvSpPr>
                <p:nvPr/>
              </p:nvSpPr>
              <p:spPr bwMode="auto">
                <a:xfrm>
                  <a:off x="5921375" y="2039529"/>
                  <a:ext cx="7938"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5" name="Line 248">
                  <a:extLst>
                    <a:ext uri="{FF2B5EF4-FFF2-40B4-BE49-F238E27FC236}">
                      <a16:creationId xmlns:a16="http://schemas.microsoft.com/office/drawing/2014/main" id="{8A1F95BE-078B-4FAF-B760-545E50861702}"/>
                    </a:ext>
                  </a:extLst>
                </p:cNvPr>
                <p:cNvSpPr>
                  <a:spLocks noChangeShapeType="1"/>
                </p:cNvSpPr>
                <p:nvPr/>
              </p:nvSpPr>
              <p:spPr bwMode="auto">
                <a:xfrm>
                  <a:off x="5954713" y="2036354"/>
                  <a:ext cx="6350"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6" name="Line 249">
                  <a:extLst>
                    <a:ext uri="{FF2B5EF4-FFF2-40B4-BE49-F238E27FC236}">
                      <a16:creationId xmlns:a16="http://schemas.microsoft.com/office/drawing/2014/main" id="{BC98B716-109E-4FE0-8220-E82851B5F708}"/>
                    </a:ext>
                  </a:extLst>
                </p:cNvPr>
                <p:cNvSpPr>
                  <a:spLocks noChangeShapeType="1"/>
                </p:cNvSpPr>
                <p:nvPr/>
              </p:nvSpPr>
              <p:spPr bwMode="auto">
                <a:xfrm>
                  <a:off x="5989638" y="2033179"/>
                  <a:ext cx="4763"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7" name="Line 250">
                  <a:extLst>
                    <a:ext uri="{FF2B5EF4-FFF2-40B4-BE49-F238E27FC236}">
                      <a16:creationId xmlns:a16="http://schemas.microsoft.com/office/drawing/2014/main" id="{DED59470-ABDF-4C50-8BB6-95171D5FD280}"/>
                    </a:ext>
                  </a:extLst>
                </p:cNvPr>
                <p:cNvSpPr>
                  <a:spLocks noChangeShapeType="1"/>
                </p:cNvSpPr>
                <p:nvPr/>
              </p:nvSpPr>
              <p:spPr bwMode="auto">
                <a:xfrm>
                  <a:off x="6022975" y="2023654"/>
                  <a:ext cx="317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8" name="Line 251">
                  <a:extLst>
                    <a:ext uri="{FF2B5EF4-FFF2-40B4-BE49-F238E27FC236}">
                      <a16:creationId xmlns:a16="http://schemas.microsoft.com/office/drawing/2014/main" id="{689D8BD6-B1D6-4B34-9306-CA954AEE7F9A}"/>
                    </a:ext>
                  </a:extLst>
                </p:cNvPr>
                <p:cNvSpPr>
                  <a:spLocks noChangeShapeType="1"/>
                </p:cNvSpPr>
                <p:nvPr/>
              </p:nvSpPr>
              <p:spPr bwMode="auto">
                <a:xfrm>
                  <a:off x="6056313" y="1966504"/>
                  <a:ext cx="1588" cy="1492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09" name="Line 252">
                  <a:extLst>
                    <a:ext uri="{FF2B5EF4-FFF2-40B4-BE49-F238E27FC236}">
                      <a16:creationId xmlns:a16="http://schemas.microsoft.com/office/drawing/2014/main" id="{F3B80C6C-7734-4448-9CAA-EADF8C2B8472}"/>
                    </a:ext>
                  </a:extLst>
                </p:cNvPr>
                <p:cNvSpPr>
                  <a:spLocks noChangeShapeType="1"/>
                </p:cNvSpPr>
                <p:nvPr/>
              </p:nvSpPr>
              <p:spPr bwMode="auto">
                <a:xfrm>
                  <a:off x="6091238" y="2010954"/>
                  <a:ext cx="0" cy="1047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0" name="Line 253">
                  <a:extLst>
                    <a:ext uri="{FF2B5EF4-FFF2-40B4-BE49-F238E27FC236}">
                      <a16:creationId xmlns:a16="http://schemas.microsoft.com/office/drawing/2014/main" id="{FE04426C-C870-4358-9793-9CB8EC8642CD}"/>
                    </a:ext>
                  </a:extLst>
                </p:cNvPr>
                <p:cNvSpPr>
                  <a:spLocks noChangeShapeType="1"/>
                </p:cNvSpPr>
                <p:nvPr/>
              </p:nvSpPr>
              <p:spPr bwMode="auto">
                <a:xfrm flipH="1">
                  <a:off x="6145213" y="2022067"/>
                  <a:ext cx="3175"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1" name="Line 254">
                  <a:extLst>
                    <a:ext uri="{FF2B5EF4-FFF2-40B4-BE49-F238E27FC236}">
                      <a16:creationId xmlns:a16="http://schemas.microsoft.com/office/drawing/2014/main" id="{C5270B80-AE1F-47E0-882F-9073711639FB}"/>
                    </a:ext>
                  </a:extLst>
                </p:cNvPr>
                <p:cNvSpPr>
                  <a:spLocks noChangeShapeType="1"/>
                </p:cNvSpPr>
                <p:nvPr/>
              </p:nvSpPr>
              <p:spPr bwMode="auto">
                <a:xfrm flipH="1">
                  <a:off x="6178550" y="2023654"/>
                  <a:ext cx="4763"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2" name="Line 255">
                  <a:extLst>
                    <a:ext uri="{FF2B5EF4-FFF2-40B4-BE49-F238E27FC236}">
                      <a16:creationId xmlns:a16="http://schemas.microsoft.com/office/drawing/2014/main" id="{BD0BE246-B251-45F3-9859-C409AFB84693}"/>
                    </a:ext>
                  </a:extLst>
                </p:cNvPr>
                <p:cNvSpPr>
                  <a:spLocks noChangeShapeType="1"/>
                </p:cNvSpPr>
                <p:nvPr/>
              </p:nvSpPr>
              <p:spPr bwMode="auto">
                <a:xfrm flipH="1">
                  <a:off x="6210300" y="2025242"/>
                  <a:ext cx="6350"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3" name="Line 256">
                  <a:extLst>
                    <a:ext uri="{FF2B5EF4-FFF2-40B4-BE49-F238E27FC236}">
                      <a16:creationId xmlns:a16="http://schemas.microsoft.com/office/drawing/2014/main" id="{F9384F76-0DA6-453A-B77D-760A2E061AF7}"/>
                    </a:ext>
                  </a:extLst>
                </p:cNvPr>
                <p:cNvSpPr>
                  <a:spLocks noChangeShapeType="1"/>
                </p:cNvSpPr>
                <p:nvPr/>
              </p:nvSpPr>
              <p:spPr bwMode="auto">
                <a:xfrm flipH="1">
                  <a:off x="6242050" y="2028417"/>
                  <a:ext cx="952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4" name="Line 257">
                  <a:extLst>
                    <a:ext uri="{FF2B5EF4-FFF2-40B4-BE49-F238E27FC236}">
                      <a16:creationId xmlns:a16="http://schemas.microsoft.com/office/drawing/2014/main" id="{04DD89DE-56E8-4D63-B94F-9B3CF9355D54}"/>
                    </a:ext>
                  </a:extLst>
                </p:cNvPr>
                <p:cNvSpPr>
                  <a:spLocks noChangeShapeType="1"/>
                </p:cNvSpPr>
                <p:nvPr/>
              </p:nvSpPr>
              <p:spPr bwMode="auto">
                <a:xfrm flipH="1">
                  <a:off x="6275388" y="2031592"/>
                  <a:ext cx="9525"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5" name="Line 258">
                  <a:extLst>
                    <a:ext uri="{FF2B5EF4-FFF2-40B4-BE49-F238E27FC236}">
                      <a16:creationId xmlns:a16="http://schemas.microsoft.com/office/drawing/2014/main" id="{73F4E31A-99B5-40D1-99CE-BEE2E73884A5}"/>
                    </a:ext>
                  </a:extLst>
                </p:cNvPr>
                <p:cNvSpPr>
                  <a:spLocks noChangeShapeType="1"/>
                </p:cNvSpPr>
                <p:nvPr/>
              </p:nvSpPr>
              <p:spPr bwMode="auto">
                <a:xfrm flipH="1">
                  <a:off x="6307138" y="1999842"/>
                  <a:ext cx="15875" cy="1285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6" name="Line 259">
                  <a:extLst>
                    <a:ext uri="{FF2B5EF4-FFF2-40B4-BE49-F238E27FC236}">
                      <a16:creationId xmlns:a16="http://schemas.microsoft.com/office/drawing/2014/main" id="{84321B60-6722-4229-B84E-4A3913C936B3}"/>
                    </a:ext>
                  </a:extLst>
                </p:cNvPr>
                <p:cNvSpPr>
                  <a:spLocks noChangeShapeType="1"/>
                </p:cNvSpPr>
                <p:nvPr/>
              </p:nvSpPr>
              <p:spPr bwMode="auto">
                <a:xfrm flipH="1">
                  <a:off x="6338888" y="2020479"/>
                  <a:ext cx="15875" cy="1127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7" name="Line 260">
                  <a:extLst>
                    <a:ext uri="{FF2B5EF4-FFF2-40B4-BE49-F238E27FC236}">
                      <a16:creationId xmlns:a16="http://schemas.microsoft.com/office/drawing/2014/main" id="{F683D5F3-549C-4351-840C-BD86B0689055}"/>
                    </a:ext>
                  </a:extLst>
                </p:cNvPr>
                <p:cNvSpPr>
                  <a:spLocks noChangeShapeType="1"/>
                </p:cNvSpPr>
                <p:nvPr/>
              </p:nvSpPr>
              <p:spPr bwMode="auto">
                <a:xfrm flipH="1">
                  <a:off x="6370638" y="1969679"/>
                  <a:ext cx="26988" cy="1682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8" name="Line 261">
                  <a:extLst>
                    <a:ext uri="{FF2B5EF4-FFF2-40B4-BE49-F238E27FC236}">
                      <a16:creationId xmlns:a16="http://schemas.microsoft.com/office/drawing/2014/main" id="{ADFFF2A7-6022-4F0A-85D1-DE2FBAF6B85C}"/>
                    </a:ext>
                  </a:extLst>
                </p:cNvPr>
                <p:cNvSpPr>
                  <a:spLocks noChangeShapeType="1"/>
                </p:cNvSpPr>
                <p:nvPr/>
              </p:nvSpPr>
              <p:spPr bwMode="auto">
                <a:xfrm flipH="1">
                  <a:off x="6402388" y="2050642"/>
                  <a:ext cx="17463" cy="936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19" name="Line 262">
                  <a:extLst>
                    <a:ext uri="{FF2B5EF4-FFF2-40B4-BE49-F238E27FC236}">
                      <a16:creationId xmlns:a16="http://schemas.microsoft.com/office/drawing/2014/main" id="{088152FB-44EA-42CE-ACC1-307C5B3476DB}"/>
                    </a:ext>
                  </a:extLst>
                </p:cNvPr>
                <p:cNvSpPr>
                  <a:spLocks noChangeShapeType="1"/>
                </p:cNvSpPr>
                <p:nvPr/>
              </p:nvSpPr>
              <p:spPr bwMode="auto">
                <a:xfrm flipH="1">
                  <a:off x="6434138" y="2037942"/>
                  <a:ext cx="23813" cy="1111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0" name="Line 263">
                  <a:extLst>
                    <a:ext uri="{FF2B5EF4-FFF2-40B4-BE49-F238E27FC236}">
                      <a16:creationId xmlns:a16="http://schemas.microsoft.com/office/drawing/2014/main" id="{63C92E2F-2915-42E3-AA0A-D3FE685D19C9}"/>
                    </a:ext>
                  </a:extLst>
                </p:cNvPr>
                <p:cNvSpPr>
                  <a:spLocks noChangeShapeType="1"/>
                </p:cNvSpPr>
                <p:nvPr/>
              </p:nvSpPr>
              <p:spPr bwMode="auto">
                <a:xfrm flipH="1">
                  <a:off x="6465888" y="2072867"/>
                  <a:ext cx="19050"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1" name="Line 264">
                  <a:extLst>
                    <a:ext uri="{FF2B5EF4-FFF2-40B4-BE49-F238E27FC236}">
                      <a16:creationId xmlns:a16="http://schemas.microsoft.com/office/drawing/2014/main" id="{57CD5E0C-7070-4734-931D-309C40F53D9C}"/>
                    </a:ext>
                  </a:extLst>
                </p:cNvPr>
                <p:cNvSpPr>
                  <a:spLocks noChangeShapeType="1"/>
                </p:cNvSpPr>
                <p:nvPr/>
              </p:nvSpPr>
              <p:spPr bwMode="auto">
                <a:xfrm flipH="1">
                  <a:off x="6497638" y="2080804"/>
                  <a:ext cx="20638"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2" name="Line 265">
                  <a:extLst>
                    <a:ext uri="{FF2B5EF4-FFF2-40B4-BE49-F238E27FC236}">
                      <a16:creationId xmlns:a16="http://schemas.microsoft.com/office/drawing/2014/main" id="{8D389659-0C4C-4F19-9A35-48FCDDF4831A}"/>
                    </a:ext>
                  </a:extLst>
                </p:cNvPr>
                <p:cNvSpPr>
                  <a:spLocks noChangeShapeType="1"/>
                </p:cNvSpPr>
                <p:nvPr/>
              </p:nvSpPr>
              <p:spPr bwMode="auto">
                <a:xfrm flipH="1">
                  <a:off x="6529388" y="2088742"/>
                  <a:ext cx="22225"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3" name="Line 266">
                  <a:extLst>
                    <a:ext uri="{FF2B5EF4-FFF2-40B4-BE49-F238E27FC236}">
                      <a16:creationId xmlns:a16="http://schemas.microsoft.com/office/drawing/2014/main" id="{D03E6E48-4A58-4AAC-9856-082F4E8C1C89}"/>
                    </a:ext>
                  </a:extLst>
                </p:cNvPr>
                <p:cNvSpPr>
                  <a:spLocks noChangeShapeType="1"/>
                </p:cNvSpPr>
                <p:nvPr/>
              </p:nvSpPr>
              <p:spPr bwMode="auto">
                <a:xfrm flipH="1">
                  <a:off x="6561138" y="2088742"/>
                  <a:ext cx="25400" cy="904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4" name="Line 267">
                  <a:extLst>
                    <a:ext uri="{FF2B5EF4-FFF2-40B4-BE49-F238E27FC236}">
                      <a16:creationId xmlns:a16="http://schemas.microsoft.com/office/drawing/2014/main" id="{26AE3438-37C9-478B-817B-65D382F2B9C7}"/>
                    </a:ext>
                  </a:extLst>
                </p:cNvPr>
                <p:cNvSpPr>
                  <a:spLocks noChangeShapeType="1"/>
                </p:cNvSpPr>
                <p:nvPr/>
              </p:nvSpPr>
              <p:spPr bwMode="auto">
                <a:xfrm flipH="1">
                  <a:off x="6591300" y="2045879"/>
                  <a:ext cx="44450" cy="1428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5" name="Line 268">
                  <a:extLst>
                    <a:ext uri="{FF2B5EF4-FFF2-40B4-BE49-F238E27FC236}">
                      <a16:creationId xmlns:a16="http://schemas.microsoft.com/office/drawing/2014/main" id="{88BC5D71-CB41-43AC-9CB7-D3A5B3D0ECE0}"/>
                    </a:ext>
                  </a:extLst>
                </p:cNvPr>
                <p:cNvSpPr>
                  <a:spLocks noChangeShapeType="1"/>
                </p:cNvSpPr>
                <p:nvPr/>
              </p:nvSpPr>
              <p:spPr bwMode="auto">
                <a:xfrm flipH="1">
                  <a:off x="6623050" y="2098267"/>
                  <a:ext cx="31750" cy="1000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6" name="Line 269">
                  <a:extLst>
                    <a:ext uri="{FF2B5EF4-FFF2-40B4-BE49-F238E27FC236}">
                      <a16:creationId xmlns:a16="http://schemas.microsoft.com/office/drawing/2014/main" id="{B45C11ED-5DFC-4352-8BA4-0FA3B2E19940}"/>
                    </a:ext>
                  </a:extLst>
                </p:cNvPr>
                <p:cNvSpPr>
                  <a:spLocks noChangeShapeType="1"/>
                </p:cNvSpPr>
                <p:nvPr/>
              </p:nvSpPr>
              <p:spPr bwMode="auto">
                <a:xfrm flipH="1">
                  <a:off x="6673850" y="2126842"/>
                  <a:ext cx="31750" cy="889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7" name="Line 270">
                  <a:extLst>
                    <a:ext uri="{FF2B5EF4-FFF2-40B4-BE49-F238E27FC236}">
                      <a16:creationId xmlns:a16="http://schemas.microsoft.com/office/drawing/2014/main" id="{78E625D5-747C-4179-A10E-D0BFF2ACE973}"/>
                    </a:ext>
                  </a:extLst>
                </p:cNvPr>
                <p:cNvSpPr>
                  <a:spLocks noChangeShapeType="1"/>
                </p:cNvSpPr>
                <p:nvPr/>
              </p:nvSpPr>
              <p:spPr bwMode="auto">
                <a:xfrm flipH="1">
                  <a:off x="6704013" y="2139542"/>
                  <a:ext cx="33338"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8" name="Line 271">
                  <a:extLst>
                    <a:ext uri="{FF2B5EF4-FFF2-40B4-BE49-F238E27FC236}">
                      <a16:creationId xmlns:a16="http://schemas.microsoft.com/office/drawing/2014/main" id="{B31DFDC5-3BAA-44D5-9161-6DE644DA5336}"/>
                    </a:ext>
                  </a:extLst>
                </p:cNvPr>
                <p:cNvSpPr>
                  <a:spLocks noChangeShapeType="1"/>
                </p:cNvSpPr>
                <p:nvPr/>
              </p:nvSpPr>
              <p:spPr bwMode="auto">
                <a:xfrm flipH="1">
                  <a:off x="6734175" y="2152242"/>
                  <a:ext cx="34925"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29" name="Line 272">
                  <a:extLst>
                    <a:ext uri="{FF2B5EF4-FFF2-40B4-BE49-F238E27FC236}">
                      <a16:creationId xmlns:a16="http://schemas.microsoft.com/office/drawing/2014/main" id="{FE06EBC6-7D40-44B2-A6CA-57C76E9673F5}"/>
                    </a:ext>
                  </a:extLst>
                </p:cNvPr>
                <p:cNvSpPr>
                  <a:spLocks noChangeShapeType="1"/>
                </p:cNvSpPr>
                <p:nvPr/>
              </p:nvSpPr>
              <p:spPr bwMode="auto">
                <a:xfrm flipH="1">
                  <a:off x="6764338" y="2164942"/>
                  <a:ext cx="36513"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0" name="Line 273">
                  <a:extLst>
                    <a:ext uri="{FF2B5EF4-FFF2-40B4-BE49-F238E27FC236}">
                      <a16:creationId xmlns:a16="http://schemas.microsoft.com/office/drawing/2014/main" id="{C14812E3-E873-4847-82F8-DE0A5574A68E}"/>
                    </a:ext>
                  </a:extLst>
                </p:cNvPr>
                <p:cNvSpPr>
                  <a:spLocks noChangeShapeType="1"/>
                </p:cNvSpPr>
                <p:nvPr/>
              </p:nvSpPr>
              <p:spPr bwMode="auto">
                <a:xfrm flipH="1">
                  <a:off x="6794500" y="2177642"/>
                  <a:ext cx="38100" cy="873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1" name="Line 274">
                  <a:extLst>
                    <a:ext uri="{FF2B5EF4-FFF2-40B4-BE49-F238E27FC236}">
                      <a16:creationId xmlns:a16="http://schemas.microsoft.com/office/drawing/2014/main" id="{78808B63-415C-49AE-9E72-0B2FFBE0A2D6}"/>
                    </a:ext>
                  </a:extLst>
                </p:cNvPr>
                <p:cNvSpPr>
                  <a:spLocks noChangeShapeType="1"/>
                </p:cNvSpPr>
                <p:nvPr/>
              </p:nvSpPr>
              <p:spPr bwMode="auto">
                <a:xfrm flipH="1">
                  <a:off x="6823075" y="2160179"/>
                  <a:ext cx="55563" cy="1174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2" name="Line 275">
                  <a:extLst>
                    <a:ext uri="{FF2B5EF4-FFF2-40B4-BE49-F238E27FC236}">
                      <a16:creationId xmlns:a16="http://schemas.microsoft.com/office/drawing/2014/main" id="{84D54552-82B9-4633-83DF-BAB9EAA09B23}"/>
                    </a:ext>
                  </a:extLst>
                </p:cNvPr>
                <p:cNvSpPr>
                  <a:spLocks noChangeShapeType="1"/>
                </p:cNvSpPr>
                <p:nvPr/>
              </p:nvSpPr>
              <p:spPr bwMode="auto">
                <a:xfrm flipH="1">
                  <a:off x="6853238" y="2190342"/>
                  <a:ext cx="49213" cy="1016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3" name="Line 276">
                  <a:extLst>
                    <a:ext uri="{FF2B5EF4-FFF2-40B4-BE49-F238E27FC236}">
                      <a16:creationId xmlns:a16="http://schemas.microsoft.com/office/drawing/2014/main" id="{C27194D6-6783-4D8D-A18E-FB8FE1042C5D}"/>
                    </a:ext>
                  </a:extLst>
                </p:cNvPr>
                <p:cNvSpPr>
                  <a:spLocks noChangeShapeType="1"/>
                </p:cNvSpPr>
                <p:nvPr/>
              </p:nvSpPr>
              <p:spPr bwMode="auto">
                <a:xfrm flipH="1">
                  <a:off x="6881813" y="2155417"/>
                  <a:ext cx="77788" cy="150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4" name="Line 277">
                  <a:extLst>
                    <a:ext uri="{FF2B5EF4-FFF2-40B4-BE49-F238E27FC236}">
                      <a16:creationId xmlns:a16="http://schemas.microsoft.com/office/drawing/2014/main" id="{9E80C901-8E5A-45C7-B5B6-DA2D427C2075}"/>
                    </a:ext>
                  </a:extLst>
                </p:cNvPr>
                <p:cNvSpPr>
                  <a:spLocks noChangeShapeType="1"/>
                </p:cNvSpPr>
                <p:nvPr/>
              </p:nvSpPr>
              <p:spPr bwMode="auto">
                <a:xfrm flipH="1">
                  <a:off x="6910388" y="2237967"/>
                  <a:ext cx="44450" cy="841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5" name="Line 278">
                  <a:extLst>
                    <a:ext uri="{FF2B5EF4-FFF2-40B4-BE49-F238E27FC236}">
                      <a16:creationId xmlns:a16="http://schemas.microsoft.com/office/drawing/2014/main" id="{06A04F18-7BAA-4A1C-BF8F-B88212A6CBCF}"/>
                    </a:ext>
                  </a:extLst>
                </p:cNvPr>
                <p:cNvSpPr>
                  <a:spLocks noChangeShapeType="1"/>
                </p:cNvSpPr>
                <p:nvPr/>
              </p:nvSpPr>
              <p:spPr bwMode="auto">
                <a:xfrm flipH="1">
                  <a:off x="6938963" y="2237967"/>
                  <a:ext cx="55563" cy="1000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6" name="Line 279">
                  <a:extLst>
                    <a:ext uri="{FF2B5EF4-FFF2-40B4-BE49-F238E27FC236}">
                      <a16:creationId xmlns:a16="http://schemas.microsoft.com/office/drawing/2014/main" id="{CC30FB6B-DFD1-466E-988C-4811A3D77A25}"/>
                    </a:ext>
                  </a:extLst>
                </p:cNvPr>
                <p:cNvSpPr>
                  <a:spLocks noChangeShapeType="1"/>
                </p:cNvSpPr>
                <p:nvPr/>
              </p:nvSpPr>
              <p:spPr bwMode="auto">
                <a:xfrm flipH="1">
                  <a:off x="6967538" y="2280829"/>
                  <a:ext cx="42863"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7" name="Line 280">
                  <a:extLst>
                    <a:ext uri="{FF2B5EF4-FFF2-40B4-BE49-F238E27FC236}">
                      <a16:creationId xmlns:a16="http://schemas.microsoft.com/office/drawing/2014/main" id="{50D2163C-F90E-4C7A-BBF4-081CC48CDDFF}"/>
                    </a:ext>
                  </a:extLst>
                </p:cNvPr>
                <p:cNvSpPr>
                  <a:spLocks noChangeShapeType="1"/>
                </p:cNvSpPr>
                <p:nvPr/>
              </p:nvSpPr>
              <p:spPr bwMode="auto">
                <a:xfrm flipH="1">
                  <a:off x="6994525" y="2298292"/>
                  <a:ext cx="44450"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8" name="Line 281">
                  <a:extLst>
                    <a:ext uri="{FF2B5EF4-FFF2-40B4-BE49-F238E27FC236}">
                      <a16:creationId xmlns:a16="http://schemas.microsoft.com/office/drawing/2014/main" id="{30FB975E-5AB0-4A07-88CC-7016E0E181C4}"/>
                    </a:ext>
                  </a:extLst>
                </p:cNvPr>
                <p:cNvSpPr>
                  <a:spLocks noChangeShapeType="1"/>
                </p:cNvSpPr>
                <p:nvPr/>
              </p:nvSpPr>
              <p:spPr bwMode="auto">
                <a:xfrm flipH="1">
                  <a:off x="7021513" y="2315754"/>
                  <a:ext cx="46038"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39" name="Line 282">
                  <a:extLst>
                    <a:ext uri="{FF2B5EF4-FFF2-40B4-BE49-F238E27FC236}">
                      <a16:creationId xmlns:a16="http://schemas.microsoft.com/office/drawing/2014/main" id="{8BE6BEC9-28E4-4582-83EA-2067F01356A6}"/>
                    </a:ext>
                  </a:extLst>
                </p:cNvPr>
                <p:cNvSpPr>
                  <a:spLocks noChangeShapeType="1"/>
                </p:cNvSpPr>
                <p:nvPr/>
              </p:nvSpPr>
              <p:spPr bwMode="auto">
                <a:xfrm flipH="1">
                  <a:off x="7048500" y="2326867"/>
                  <a:ext cx="52388" cy="777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0" name="Line 283">
                  <a:extLst>
                    <a:ext uri="{FF2B5EF4-FFF2-40B4-BE49-F238E27FC236}">
                      <a16:creationId xmlns:a16="http://schemas.microsoft.com/office/drawing/2014/main" id="{4B551263-080B-40F9-9994-C7D1B3224FEE}"/>
                    </a:ext>
                  </a:extLst>
                </p:cNvPr>
                <p:cNvSpPr>
                  <a:spLocks noChangeShapeType="1"/>
                </p:cNvSpPr>
                <p:nvPr/>
              </p:nvSpPr>
              <p:spPr bwMode="auto">
                <a:xfrm flipH="1">
                  <a:off x="7075488" y="2299879"/>
                  <a:ext cx="85725" cy="1238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1" name="Line 284">
                  <a:extLst>
                    <a:ext uri="{FF2B5EF4-FFF2-40B4-BE49-F238E27FC236}">
                      <a16:creationId xmlns:a16="http://schemas.microsoft.com/office/drawing/2014/main" id="{1CB704F3-AF9A-46BC-ABA6-88D3768FFE5A}"/>
                    </a:ext>
                  </a:extLst>
                </p:cNvPr>
                <p:cNvSpPr>
                  <a:spLocks noChangeShapeType="1"/>
                </p:cNvSpPr>
                <p:nvPr/>
              </p:nvSpPr>
              <p:spPr bwMode="auto">
                <a:xfrm flipH="1">
                  <a:off x="7102475" y="2357029"/>
                  <a:ext cx="61913" cy="857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2" name="Line 285">
                  <a:extLst>
                    <a:ext uri="{FF2B5EF4-FFF2-40B4-BE49-F238E27FC236}">
                      <a16:creationId xmlns:a16="http://schemas.microsoft.com/office/drawing/2014/main" id="{DC4C79C3-A427-453D-92C1-D7EB84C8F722}"/>
                    </a:ext>
                  </a:extLst>
                </p:cNvPr>
                <p:cNvSpPr>
                  <a:spLocks noChangeShapeType="1"/>
                </p:cNvSpPr>
                <p:nvPr/>
              </p:nvSpPr>
              <p:spPr bwMode="auto">
                <a:xfrm flipH="1">
                  <a:off x="7145338" y="2399892"/>
                  <a:ext cx="58738" cy="746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3" name="Line 286">
                  <a:extLst>
                    <a:ext uri="{FF2B5EF4-FFF2-40B4-BE49-F238E27FC236}">
                      <a16:creationId xmlns:a16="http://schemas.microsoft.com/office/drawing/2014/main" id="{C52CB1FE-7BD7-49FB-AF0F-DC7308A5608F}"/>
                    </a:ext>
                  </a:extLst>
                </p:cNvPr>
                <p:cNvSpPr>
                  <a:spLocks noChangeShapeType="1"/>
                </p:cNvSpPr>
                <p:nvPr/>
              </p:nvSpPr>
              <p:spPr bwMode="auto">
                <a:xfrm flipH="1">
                  <a:off x="7170738" y="2422117"/>
                  <a:ext cx="58738"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4" name="Line 287">
                  <a:extLst>
                    <a:ext uri="{FF2B5EF4-FFF2-40B4-BE49-F238E27FC236}">
                      <a16:creationId xmlns:a16="http://schemas.microsoft.com/office/drawing/2014/main" id="{4769D14A-ADAE-470E-BF64-EA25E16AA5FA}"/>
                    </a:ext>
                  </a:extLst>
                </p:cNvPr>
                <p:cNvSpPr>
                  <a:spLocks noChangeShapeType="1"/>
                </p:cNvSpPr>
                <p:nvPr/>
              </p:nvSpPr>
              <p:spPr bwMode="auto">
                <a:xfrm flipH="1">
                  <a:off x="7196138" y="2442754"/>
                  <a:ext cx="60325" cy="730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5" name="Line 288">
                  <a:extLst>
                    <a:ext uri="{FF2B5EF4-FFF2-40B4-BE49-F238E27FC236}">
                      <a16:creationId xmlns:a16="http://schemas.microsoft.com/office/drawing/2014/main" id="{FFEE03D0-8BFE-467B-BBC0-8800DE93E253}"/>
                    </a:ext>
                  </a:extLst>
                </p:cNvPr>
                <p:cNvSpPr>
                  <a:spLocks noChangeShapeType="1"/>
                </p:cNvSpPr>
                <p:nvPr/>
              </p:nvSpPr>
              <p:spPr bwMode="auto">
                <a:xfrm flipH="1">
                  <a:off x="7221538" y="2464979"/>
                  <a:ext cx="60325"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6" name="Line 289">
                  <a:extLst>
                    <a:ext uri="{FF2B5EF4-FFF2-40B4-BE49-F238E27FC236}">
                      <a16:creationId xmlns:a16="http://schemas.microsoft.com/office/drawing/2014/main" id="{3F774258-FD82-4533-845E-998699C5E448}"/>
                    </a:ext>
                  </a:extLst>
                </p:cNvPr>
                <p:cNvSpPr>
                  <a:spLocks noChangeShapeType="1"/>
                </p:cNvSpPr>
                <p:nvPr/>
              </p:nvSpPr>
              <p:spPr bwMode="auto">
                <a:xfrm flipH="1">
                  <a:off x="7245350" y="2487204"/>
                  <a:ext cx="63500" cy="714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7" name="Line 290">
                  <a:extLst>
                    <a:ext uri="{FF2B5EF4-FFF2-40B4-BE49-F238E27FC236}">
                      <a16:creationId xmlns:a16="http://schemas.microsoft.com/office/drawing/2014/main" id="{1763EDCF-8D63-4F53-BA79-712B2DD70A5D}"/>
                    </a:ext>
                  </a:extLst>
                </p:cNvPr>
                <p:cNvSpPr>
                  <a:spLocks noChangeShapeType="1"/>
                </p:cNvSpPr>
                <p:nvPr/>
              </p:nvSpPr>
              <p:spPr bwMode="auto">
                <a:xfrm flipH="1">
                  <a:off x="7269163" y="2484029"/>
                  <a:ext cx="88900" cy="952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8" name="Line 291">
                  <a:extLst>
                    <a:ext uri="{FF2B5EF4-FFF2-40B4-BE49-F238E27FC236}">
                      <a16:creationId xmlns:a16="http://schemas.microsoft.com/office/drawing/2014/main" id="{12976C01-044D-4EC4-81C0-F9213D0FBCD1}"/>
                    </a:ext>
                  </a:extLst>
                </p:cNvPr>
                <p:cNvSpPr>
                  <a:spLocks noChangeShapeType="1"/>
                </p:cNvSpPr>
                <p:nvPr/>
              </p:nvSpPr>
              <p:spPr bwMode="auto">
                <a:xfrm flipH="1">
                  <a:off x="7292975" y="2520542"/>
                  <a:ext cx="79375" cy="825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49" name="Line 292">
                  <a:extLst>
                    <a:ext uri="{FF2B5EF4-FFF2-40B4-BE49-F238E27FC236}">
                      <a16:creationId xmlns:a16="http://schemas.microsoft.com/office/drawing/2014/main" id="{2763C82D-012A-478C-940E-9EBB92B0103F}"/>
                    </a:ext>
                  </a:extLst>
                </p:cNvPr>
                <p:cNvSpPr>
                  <a:spLocks noChangeShapeType="1"/>
                </p:cNvSpPr>
                <p:nvPr/>
              </p:nvSpPr>
              <p:spPr bwMode="auto">
                <a:xfrm flipH="1">
                  <a:off x="7315200" y="2504667"/>
                  <a:ext cx="120650" cy="1206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0" name="Line 293">
                  <a:extLst>
                    <a:ext uri="{FF2B5EF4-FFF2-40B4-BE49-F238E27FC236}">
                      <a16:creationId xmlns:a16="http://schemas.microsoft.com/office/drawing/2014/main" id="{2232BE45-741D-42F7-856A-82B2CB4639AE}"/>
                    </a:ext>
                  </a:extLst>
                </p:cNvPr>
                <p:cNvSpPr>
                  <a:spLocks noChangeShapeType="1"/>
                </p:cNvSpPr>
                <p:nvPr/>
              </p:nvSpPr>
              <p:spPr bwMode="auto">
                <a:xfrm flipH="1">
                  <a:off x="7337425" y="2584042"/>
                  <a:ext cx="68263"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1" name="Line 294">
                  <a:extLst>
                    <a:ext uri="{FF2B5EF4-FFF2-40B4-BE49-F238E27FC236}">
                      <a16:creationId xmlns:a16="http://schemas.microsoft.com/office/drawing/2014/main" id="{CE179329-EB4C-4984-B324-28F088DE302C}"/>
                    </a:ext>
                  </a:extLst>
                </p:cNvPr>
                <p:cNvSpPr>
                  <a:spLocks noChangeShapeType="1"/>
                </p:cNvSpPr>
                <p:nvPr/>
              </p:nvSpPr>
              <p:spPr bwMode="auto">
                <a:xfrm flipH="1">
                  <a:off x="7359650" y="2595154"/>
                  <a:ext cx="84138" cy="762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2" name="Line 295">
                  <a:extLst>
                    <a:ext uri="{FF2B5EF4-FFF2-40B4-BE49-F238E27FC236}">
                      <a16:creationId xmlns:a16="http://schemas.microsoft.com/office/drawing/2014/main" id="{06F54C24-895A-452D-A731-478376DBE91C}"/>
                    </a:ext>
                  </a:extLst>
                </p:cNvPr>
                <p:cNvSpPr>
                  <a:spLocks noChangeShapeType="1"/>
                </p:cNvSpPr>
                <p:nvPr/>
              </p:nvSpPr>
              <p:spPr bwMode="auto">
                <a:xfrm flipH="1">
                  <a:off x="7381875" y="2639604"/>
                  <a:ext cx="63500"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3" name="Line 296">
                  <a:extLst>
                    <a:ext uri="{FF2B5EF4-FFF2-40B4-BE49-F238E27FC236}">
                      <a16:creationId xmlns:a16="http://schemas.microsoft.com/office/drawing/2014/main" id="{21104C26-E38F-499C-A205-47712F2D19D7}"/>
                    </a:ext>
                  </a:extLst>
                </p:cNvPr>
                <p:cNvSpPr>
                  <a:spLocks noChangeShapeType="1"/>
                </p:cNvSpPr>
                <p:nvPr/>
              </p:nvSpPr>
              <p:spPr bwMode="auto">
                <a:xfrm flipH="1">
                  <a:off x="7402513" y="2665004"/>
                  <a:ext cx="65088" cy="555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4" name="Line 297">
                  <a:extLst>
                    <a:ext uri="{FF2B5EF4-FFF2-40B4-BE49-F238E27FC236}">
                      <a16:creationId xmlns:a16="http://schemas.microsoft.com/office/drawing/2014/main" id="{DC80FF46-E695-4CC6-91B3-89AF2B14DAE0}"/>
                    </a:ext>
                  </a:extLst>
                </p:cNvPr>
                <p:cNvSpPr>
                  <a:spLocks noChangeShapeType="1"/>
                </p:cNvSpPr>
                <p:nvPr/>
              </p:nvSpPr>
              <p:spPr bwMode="auto">
                <a:xfrm flipH="1">
                  <a:off x="7423150" y="2691992"/>
                  <a:ext cx="66675" cy="523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5" name="Line 298">
                  <a:extLst>
                    <a:ext uri="{FF2B5EF4-FFF2-40B4-BE49-F238E27FC236}">
                      <a16:creationId xmlns:a16="http://schemas.microsoft.com/office/drawing/2014/main" id="{7C7A0C6B-6A23-43A3-9797-E4EFB6CE4114}"/>
                    </a:ext>
                  </a:extLst>
                </p:cNvPr>
                <p:cNvSpPr>
                  <a:spLocks noChangeShapeType="1"/>
                </p:cNvSpPr>
                <p:nvPr/>
              </p:nvSpPr>
              <p:spPr bwMode="auto">
                <a:xfrm flipH="1">
                  <a:off x="7443788" y="2712629"/>
                  <a:ext cx="74613" cy="571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6" name="Line 299">
                  <a:extLst>
                    <a:ext uri="{FF2B5EF4-FFF2-40B4-BE49-F238E27FC236}">
                      <a16:creationId xmlns:a16="http://schemas.microsoft.com/office/drawing/2014/main" id="{9DB6AC31-0B50-4357-83B6-33C144A7A632}"/>
                    </a:ext>
                  </a:extLst>
                </p:cNvPr>
                <p:cNvSpPr>
                  <a:spLocks noChangeShapeType="1"/>
                </p:cNvSpPr>
                <p:nvPr/>
              </p:nvSpPr>
              <p:spPr bwMode="auto">
                <a:xfrm flipH="1">
                  <a:off x="7464425" y="2704692"/>
                  <a:ext cx="119063" cy="920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7" name="Line 300">
                  <a:extLst>
                    <a:ext uri="{FF2B5EF4-FFF2-40B4-BE49-F238E27FC236}">
                      <a16:creationId xmlns:a16="http://schemas.microsoft.com/office/drawing/2014/main" id="{BC637841-5317-4D12-A7B9-440FF4CB7AC7}"/>
                    </a:ext>
                  </a:extLst>
                </p:cNvPr>
                <p:cNvSpPr>
                  <a:spLocks noChangeShapeType="1"/>
                </p:cNvSpPr>
                <p:nvPr/>
              </p:nvSpPr>
              <p:spPr bwMode="auto">
                <a:xfrm flipH="1">
                  <a:off x="7483475" y="2760254"/>
                  <a:ext cx="85725" cy="619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8" name="Line 301">
                  <a:extLst>
                    <a:ext uri="{FF2B5EF4-FFF2-40B4-BE49-F238E27FC236}">
                      <a16:creationId xmlns:a16="http://schemas.microsoft.com/office/drawing/2014/main" id="{3F764FC8-6186-4FC3-8197-F4531FBB6817}"/>
                    </a:ext>
                  </a:extLst>
                </p:cNvPr>
                <p:cNvSpPr>
                  <a:spLocks noChangeShapeType="1"/>
                </p:cNvSpPr>
                <p:nvPr/>
              </p:nvSpPr>
              <p:spPr bwMode="auto">
                <a:xfrm flipH="1">
                  <a:off x="7515225" y="2812642"/>
                  <a:ext cx="77788" cy="539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59" name="Line 302">
                  <a:extLst>
                    <a:ext uri="{FF2B5EF4-FFF2-40B4-BE49-F238E27FC236}">
                      <a16:creationId xmlns:a16="http://schemas.microsoft.com/office/drawing/2014/main" id="{67375637-1D3F-4BAF-A8D2-0CDCF628A1BD}"/>
                    </a:ext>
                  </a:extLst>
                </p:cNvPr>
                <p:cNvSpPr>
                  <a:spLocks noChangeShapeType="1"/>
                </p:cNvSpPr>
                <p:nvPr/>
              </p:nvSpPr>
              <p:spPr bwMode="auto">
                <a:xfrm flipH="1">
                  <a:off x="7532688" y="2841217"/>
                  <a:ext cx="79375" cy="523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0" name="Line 303">
                  <a:extLst>
                    <a:ext uri="{FF2B5EF4-FFF2-40B4-BE49-F238E27FC236}">
                      <a16:creationId xmlns:a16="http://schemas.microsoft.com/office/drawing/2014/main" id="{25E1E212-ABB7-4018-81AC-64139BA2D6D9}"/>
                    </a:ext>
                  </a:extLst>
                </p:cNvPr>
                <p:cNvSpPr>
                  <a:spLocks noChangeShapeType="1"/>
                </p:cNvSpPr>
                <p:nvPr/>
              </p:nvSpPr>
              <p:spPr bwMode="auto">
                <a:xfrm flipH="1">
                  <a:off x="7550150" y="2869792"/>
                  <a:ext cx="79375" cy="508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1" name="Line 304">
                  <a:extLst>
                    <a:ext uri="{FF2B5EF4-FFF2-40B4-BE49-F238E27FC236}">
                      <a16:creationId xmlns:a16="http://schemas.microsoft.com/office/drawing/2014/main" id="{A95FCEDF-6BB3-4D8D-AB5B-38EF3E6AA44C}"/>
                    </a:ext>
                  </a:extLst>
                </p:cNvPr>
                <p:cNvSpPr>
                  <a:spLocks noChangeShapeType="1"/>
                </p:cNvSpPr>
                <p:nvPr/>
              </p:nvSpPr>
              <p:spPr bwMode="auto">
                <a:xfrm flipH="1">
                  <a:off x="7567613" y="2899954"/>
                  <a:ext cx="80963" cy="476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2" name="Line 305">
                  <a:extLst>
                    <a:ext uri="{FF2B5EF4-FFF2-40B4-BE49-F238E27FC236}">
                      <a16:creationId xmlns:a16="http://schemas.microsoft.com/office/drawing/2014/main" id="{A44FFF97-4C98-465F-93D9-BD679168FB78}"/>
                    </a:ext>
                  </a:extLst>
                </p:cNvPr>
                <p:cNvSpPr>
                  <a:spLocks noChangeShapeType="1"/>
                </p:cNvSpPr>
                <p:nvPr/>
              </p:nvSpPr>
              <p:spPr bwMode="auto">
                <a:xfrm flipH="1">
                  <a:off x="7583488" y="2928529"/>
                  <a:ext cx="82550" cy="476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3" name="Line 306">
                  <a:extLst>
                    <a:ext uri="{FF2B5EF4-FFF2-40B4-BE49-F238E27FC236}">
                      <a16:creationId xmlns:a16="http://schemas.microsoft.com/office/drawing/2014/main" id="{521A0178-E42B-4C6A-9180-AA63A8E01137}"/>
                    </a:ext>
                  </a:extLst>
                </p:cNvPr>
                <p:cNvSpPr>
                  <a:spLocks noChangeShapeType="1"/>
                </p:cNvSpPr>
                <p:nvPr/>
              </p:nvSpPr>
              <p:spPr bwMode="auto">
                <a:xfrm flipH="1">
                  <a:off x="7599363" y="2941229"/>
                  <a:ext cx="114300" cy="635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4" name="Line 307">
                  <a:extLst>
                    <a:ext uri="{FF2B5EF4-FFF2-40B4-BE49-F238E27FC236}">
                      <a16:creationId xmlns:a16="http://schemas.microsoft.com/office/drawing/2014/main" id="{EE82A0B6-689F-4487-AAB1-AB15DD6A2AF4}"/>
                    </a:ext>
                  </a:extLst>
                </p:cNvPr>
                <p:cNvSpPr>
                  <a:spLocks noChangeShapeType="1"/>
                </p:cNvSpPr>
                <p:nvPr/>
              </p:nvSpPr>
              <p:spPr bwMode="auto">
                <a:xfrm flipH="1">
                  <a:off x="7615238" y="2979329"/>
                  <a:ext cx="100013" cy="539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5" name="Line 308">
                  <a:extLst>
                    <a:ext uri="{FF2B5EF4-FFF2-40B4-BE49-F238E27FC236}">
                      <a16:creationId xmlns:a16="http://schemas.microsoft.com/office/drawing/2014/main" id="{29F952F7-39DC-4665-A0A1-CE6962784BD1}"/>
                    </a:ext>
                  </a:extLst>
                </p:cNvPr>
                <p:cNvSpPr>
                  <a:spLocks noChangeShapeType="1"/>
                </p:cNvSpPr>
                <p:nvPr/>
              </p:nvSpPr>
              <p:spPr bwMode="auto">
                <a:xfrm flipH="1">
                  <a:off x="7629525" y="2985679"/>
                  <a:ext cx="152400" cy="762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6" name="Line 309">
                  <a:extLst>
                    <a:ext uri="{FF2B5EF4-FFF2-40B4-BE49-F238E27FC236}">
                      <a16:creationId xmlns:a16="http://schemas.microsoft.com/office/drawing/2014/main" id="{5CF37DF0-83EE-4BAD-87D0-457B1957AEA7}"/>
                    </a:ext>
                  </a:extLst>
                </p:cNvPr>
                <p:cNvSpPr>
                  <a:spLocks noChangeShapeType="1"/>
                </p:cNvSpPr>
                <p:nvPr/>
              </p:nvSpPr>
              <p:spPr bwMode="auto">
                <a:xfrm flipH="1">
                  <a:off x="7643813" y="3049179"/>
                  <a:ext cx="85725" cy="412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7" name="Line 310">
                  <a:extLst>
                    <a:ext uri="{FF2B5EF4-FFF2-40B4-BE49-F238E27FC236}">
                      <a16:creationId xmlns:a16="http://schemas.microsoft.com/office/drawing/2014/main" id="{C556F1D7-3915-4578-AA52-95563931A097}"/>
                    </a:ext>
                  </a:extLst>
                </p:cNvPr>
                <p:cNvSpPr>
                  <a:spLocks noChangeShapeType="1"/>
                </p:cNvSpPr>
                <p:nvPr/>
              </p:nvSpPr>
              <p:spPr bwMode="auto">
                <a:xfrm flipH="1">
                  <a:off x="7658100" y="3072992"/>
                  <a:ext cx="103188" cy="460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8" name="Line 311">
                  <a:extLst>
                    <a:ext uri="{FF2B5EF4-FFF2-40B4-BE49-F238E27FC236}">
                      <a16:creationId xmlns:a16="http://schemas.microsoft.com/office/drawing/2014/main" id="{239687C2-DCE7-48C2-A112-916179AA6664}"/>
                    </a:ext>
                  </a:extLst>
                </p:cNvPr>
                <p:cNvSpPr>
                  <a:spLocks noChangeShapeType="1"/>
                </p:cNvSpPr>
                <p:nvPr/>
              </p:nvSpPr>
              <p:spPr bwMode="auto">
                <a:xfrm flipH="1">
                  <a:off x="7670800" y="3115854"/>
                  <a:ext cx="77788"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69" name="Line 312">
                  <a:extLst>
                    <a:ext uri="{FF2B5EF4-FFF2-40B4-BE49-F238E27FC236}">
                      <a16:creationId xmlns:a16="http://schemas.microsoft.com/office/drawing/2014/main" id="{B1DC9293-D6DC-42A5-B656-C1D6B8EDDB89}"/>
                    </a:ext>
                  </a:extLst>
                </p:cNvPr>
                <p:cNvSpPr>
                  <a:spLocks noChangeShapeType="1"/>
                </p:cNvSpPr>
                <p:nvPr/>
              </p:nvSpPr>
              <p:spPr bwMode="auto">
                <a:xfrm flipH="1">
                  <a:off x="7683500" y="3146017"/>
                  <a:ext cx="79375"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0" name="Line 313">
                  <a:extLst>
                    <a:ext uri="{FF2B5EF4-FFF2-40B4-BE49-F238E27FC236}">
                      <a16:creationId xmlns:a16="http://schemas.microsoft.com/office/drawing/2014/main" id="{C389CC13-74A3-4EA5-841F-3600700BBB78}"/>
                    </a:ext>
                  </a:extLst>
                </p:cNvPr>
                <p:cNvSpPr>
                  <a:spLocks noChangeShapeType="1"/>
                </p:cNvSpPr>
                <p:nvPr/>
              </p:nvSpPr>
              <p:spPr bwMode="auto">
                <a:xfrm flipH="1">
                  <a:off x="7696200" y="3177767"/>
                  <a:ext cx="79375" cy="317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1" name="Line 314">
                  <a:extLst>
                    <a:ext uri="{FF2B5EF4-FFF2-40B4-BE49-F238E27FC236}">
                      <a16:creationId xmlns:a16="http://schemas.microsoft.com/office/drawing/2014/main" id="{CFAB8B1F-91DA-4760-AFB7-510CDD0E31D8}"/>
                    </a:ext>
                  </a:extLst>
                </p:cNvPr>
                <p:cNvSpPr>
                  <a:spLocks noChangeShapeType="1"/>
                </p:cNvSpPr>
                <p:nvPr/>
              </p:nvSpPr>
              <p:spPr bwMode="auto">
                <a:xfrm flipH="1">
                  <a:off x="7707313" y="3206342"/>
                  <a:ext cx="88900"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2" name="Line 315">
                  <a:extLst>
                    <a:ext uri="{FF2B5EF4-FFF2-40B4-BE49-F238E27FC236}">
                      <a16:creationId xmlns:a16="http://schemas.microsoft.com/office/drawing/2014/main" id="{883B9EDE-8B43-407F-AB27-EE7CCA3C2EA2}"/>
                    </a:ext>
                  </a:extLst>
                </p:cNvPr>
                <p:cNvSpPr>
                  <a:spLocks noChangeShapeType="1"/>
                </p:cNvSpPr>
                <p:nvPr/>
              </p:nvSpPr>
              <p:spPr bwMode="auto">
                <a:xfrm flipH="1">
                  <a:off x="7718425" y="3220629"/>
                  <a:ext cx="141288" cy="492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3" name="Line 316">
                  <a:extLst>
                    <a:ext uri="{FF2B5EF4-FFF2-40B4-BE49-F238E27FC236}">
                      <a16:creationId xmlns:a16="http://schemas.microsoft.com/office/drawing/2014/main" id="{722CFC48-E2C8-433B-9C46-70666535BD9B}"/>
                    </a:ext>
                  </a:extLst>
                </p:cNvPr>
                <p:cNvSpPr>
                  <a:spLocks noChangeShapeType="1"/>
                </p:cNvSpPr>
                <p:nvPr/>
              </p:nvSpPr>
              <p:spPr bwMode="auto">
                <a:xfrm flipH="1">
                  <a:off x="7727950" y="3266667"/>
                  <a:ext cx="100013" cy="333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4" name="Line 317">
                  <a:extLst>
                    <a:ext uri="{FF2B5EF4-FFF2-40B4-BE49-F238E27FC236}">
                      <a16:creationId xmlns:a16="http://schemas.microsoft.com/office/drawing/2014/main" id="{92FA4E01-F43B-43C9-8591-99493145F9CF}"/>
                    </a:ext>
                  </a:extLst>
                </p:cNvPr>
                <p:cNvSpPr>
                  <a:spLocks noChangeShapeType="1"/>
                </p:cNvSpPr>
                <p:nvPr/>
              </p:nvSpPr>
              <p:spPr bwMode="auto">
                <a:xfrm flipH="1">
                  <a:off x="7743825" y="3325404"/>
                  <a:ext cx="92075" cy="2698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5" name="Line 318">
                  <a:extLst>
                    <a:ext uri="{FF2B5EF4-FFF2-40B4-BE49-F238E27FC236}">
                      <a16:creationId xmlns:a16="http://schemas.microsoft.com/office/drawing/2014/main" id="{91F2743C-84C4-4380-8E9B-F4D87A7D7D6B}"/>
                    </a:ext>
                  </a:extLst>
                </p:cNvPr>
                <p:cNvSpPr>
                  <a:spLocks noChangeShapeType="1"/>
                </p:cNvSpPr>
                <p:nvPr/>
              </p:nvSpPr>
              <p:spPr bwMode="auto">
                <a:xfrm flipH="1">
                  <a:off x="7753350" y="3358742"/>
                  <a:ext cx="90488" cy="2381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6" name="Line 319">
                  <a:extLst>
                    <a:ext uri="{FF2B5EF4-FFF2-40B4-BE49-F238E27FC236}">
                      <a16:creationId xmlns:a16="http://schemas.microsoft.com/office/drawing/2014/main" id="{FE394645-4070-4E57-B7A5-ED90EF124AD0}"/>
                    </a:ext>
                  </a:extLst>
                </p:cNvPr>
                <p:cNvSpPr>
                  <a:spLocks noChangeShapeType="1"/>
                </p:cNvSpPr>
                <p:nvPr/>
              </p:nvSpPr>
              <p:spPr bwMode="auto">
                <a:xfrm flipH="1">
                  <a:off x="7761288" y="3392079"/>
                  <a:ext cx="92075" cy="2222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7" name="Line 320">
                  <a:extLst>
                    <a:ext uri="{FF2B5EF4-FFF2-40B4-BE49-F238E27FC236}">
                      <a16:creationId xmlns:a16="http://schemas.microsoft.com/office/drawing/2014/main" id="{34700687-3B2B-430F-98E9-5676949C09F6}"/>
                    </a:ext>
                  </a:extLst>
                </p:cNvPr>
                <p:cNvSpPr>
                  <a:spLocks noChangeShapeType="1"/>
                </p:cNvSpPr>
                <p:nvPr/>
              </p:nvSpPr>
              <p:spPr bwMode="auto">
                <a:xfrm flipH="1">
                  <a:off x="7769225" y="3425417"/>
                  <a:ext cx="92075" cy="206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8" name="Line 321">
                  <a:extLst>
                    <a:ext uri="{FF2B5EF4-FFF2-40B4-BE49-F238E27FC236}">
                      <a16:creationId xmlns:a16="http://schemas.microsoft.com/office/drawing/2014/main" id="{A52DE13D-CDAE-4A38-83E0-AC60A9DFE684}"/>
                    </a:ext>
                  </a:extLst>
                </p:cNvPr>
                <p:cNvSpPr>
                  <a:spLocks noChangeShapeType="1"/>
                </p:cNvSpPr>
                <p:nvPr/>
              </p:nvSpPr>
              <p:spPr bwMode="auto">
                <a:xfrm flipH="1">
                  <a:off x="7775575" y="3458754"/>
                  <a:ext cx="92075"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79" name="Line 322">
                  <a:extLst>
                    <a:ext uri="{FF2B5EF4-FFF2-40B4-BE49-F238E27FC236}">
                      <a16:creationId xmlns:a16="http://schemas.microsoft.com/office/drawing/2014/main" id="{AB38F302-FA3D-4BD5-87DF-4EABAD3A7180}"/>
                    </a:ext>
                  </a:extLst>
                </p:cNvPr>
                <p:cNvSpPr>
                  <a:spLocks noChangeShapeType="1"/>
                </p:cNvSpPr>
                <p:nvPr/>
              </p:nvSpPr>
              <p:spPr bwMode="auto">
                <a:xfrm flipH="1">
                  <a:off x="7781925" y="3484154"/>
                  <a:ext cx="128588"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0" name="Line 323">
                  <a:extLst>
                    <a:ext uri="{FF2B5EF4-FFF2-40B4-BE49-F238E27FC236}">
                      <a16:creationId xmlns:a16="http://schemas.microsoft.com/office/drawing/2014/main" id="{CA41844C-FF02-418C-8773-81B0B42A30B5}"/>
                    </a:ext>
                  </a:extLst>
                </p:cNvPr>
                <p:cNvSpPr>
                  <a:spLocks noChangeShapeType="1"/>
                </p:cNvSpPr>
                <p:nvPr/>
              </p:nvSpPr>
              <p:spPr bwMode="auto">
                <a:xfrm flipH="1">
                  <a:off x="7788275" y="3522254"/>
                  <a:ext cx="112713" cy="190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1" name="Line 324">
                  <a:extLst>
                    <a:ext uri="{FF2B5EF4-FFF2-40B4-BE49-F238E27FC236}">
                      <a16:creationId xmlns:a16="http://schemas.microsoft.com/office/drawing/2014/main" id="{8459E6B1-E8BB-4AD7-B965-1C7B41C0CB5E}"/>
                    </a:ext>
                  </a:extLst>
                </p:cNvPr>
                <p:cNvSpPr>
                  <a:spLocks noChangeShapeType="1"/>
                </p:cNvSpPr>
                <p:nvPr/>
              </p:nvSpPr>
              <p:spPr bwMode="auto">
                <a:xfrm flipH="1">
                  <a:off x="7793038" y="3547654"/>
                  <a:ext cx="168275" cy="254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2" name="Line 325">
                  <a:extLst>
                    <a:ext uri="{FF2B5EF4-FFF2-40B4-BE49-F238E27FC236}">
                      <a16:creationId xmlns:a16="http://schemas.microsoft.com/office/drawing/2014/main" id="{2013D28F-1683-4EDB-8A0D-BBDAF391509A}"/>
                    </a:ext>
                  </a:extLst>
                </p:cNvPr>
                <p:cNvSpPr>
                  <a:spLocks noChangeShapeType="1"/>
                </p:cNvSpPr>
                <p:nvPr/>
              </p:nvSpPr>
              <p:spPr bwMode="auto">
                <a:xfrm flipH="1">
                  <a:off x="7797800" y="3592104"/>
                  <a:ext cx="93663" cy="127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3" name="Line 326">
                  <a:extLst>
                    <a:ext uri="{FF2B5EF4-FFF2-40B4-BE49-F238E27FC236}">
                      <a16:creationId xmlns:a16="http://schemas.microsoft.com/office/drawing/2014/main" id="{E69D8CA8-7E77-4EDC-A450-CEAB8958A600}"/>
                    </a:ext>
                  </a:extLst>
                </p:cNvPr>
                <p:cNvSpPr>
                  <a:spLocks noChangeShapeType="1"/>
                </p:cNvSpPr>
                <p:nvPr/>
              </p:nvSpPr>
              <p:spPr bwMode="auto">
                <a:xfrm flipH="1">
                  <a:off x="7802563" y="3623854"/>
                  <a:ext cx="112713" cy="1270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4" name="Line 327">
                  <a:extLst>
                    <a:ext uri="{FF2B5EF4-FFF2-40B4-BE49-F238E27FC236}">
                      <a16:creationId xmlns:a16="http://schemas.microsoft.com/office/drawing/2014/main" id="{6D32A37D-5253-42F3-978F-8E8A6F95F588}"/>
                    </a:ext>
                  </a:extLst>
                </p:cNvPr>
                <p:cNvSpPr>
                  <a:spLocks noChangeShapeType="1"/>
                </p:cNvSpPr>
                <p:nvPr/>
              </p:nvSpPr>
              <p:spPr bwMode="auto">
                <a:xfrm flipH="1">
                  <a:off x="7805738" y="3661954"/>
                  <a:ext cx="84138" cy="7938"/>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5" name="Line 328">
                  <a:extLst>
                    <a:ext uri="{FF2B5EF4-FFF2-40B4-BE49-F238E27FC236}">
                      <a16:creationId xmlns:a16="http://schemas.microsoft.com/office/drawing/2014/main" id="{0F03AFEA-3FF6-423C-9005-B6FB944AEE45}"/>
                    </a:ext>
                  </a:extLst>
                </p:cNvPr>
                <p:cNvSpPr>
                  <a:spLocks noChangeShapeType="1"/>
                </p:cNvSpPr>
                <p:nvPr/>
              </p:nvSpPr>
              <p:spPr bwMode="auto">
                <a:xfrm flipH="1">
                  <a:off x="7807325" y="3695292"/>
                  <a:ext cx="85725" cy="635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6" name="Line 329">
                  <a:extLst>
                    <a:ext uri="{FF2B5EF4-FFF2-40B4-BE49-F238E27FC236}">
                      <a16:creationId xmlns:a16="http://schemas.microsoft.com/office/drawing/2014/main" id="{1F6B208C-472F-48D4-820E-B689B3527845}"/>
                    </a:ext>
                  </a:extLst>
                </p:cNvPr>
                <p:cNvSpPr>
                  <a:spLocks noChangeShapeType="1"/>
                </p:cNvSpPr>
                <p:nvPr/>
              </p:nvSpPr>
              <p:spPr bwMode="auto">
                <a:xfrm flipH="1">
                  <a:off x="7810500" y="3728629"/>
                  <a:ext cx="84138" cy="4763"/>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7" name="Line 330">
                  <a:extLst>
                    <a:ext uri="{FF2B5EF4-FFF2-40B4-BE49-F238E27FC236}">
                      <a16:creationId xmlns:a16="http://schemas.microsoft.com/office/drawing/2014/main" id="{7D30525F-3B1C-4EB2-9A0E-B89D35B48304}"/>
                    </a:ext>
                  </a:extLst>
                </p:cNvPr>
                <p:cNvSpPr>
                  <a:spLocks noChangeShapeType="1"/>
                </p:cNvSpPr>
                <p:nvPr/>
              </p:nvSpPr>
              <p:spPr bwMode="auto">
                <a:xfrm flipH="1">
                  <a:off x="7812088" y="3763554"/>
                  <a:ext cx="93663"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8" name="Line 331">
                  <a:extLst>
                    <a:ext uri="{FF2B5EF4-FFF2-40B4-BE49-F238E27FC236}">
                      <a16:creationId xmlns:a16="http://schemas.microsoft.com/office/drawing/2014/main" id="{000F4738-D9F1-4885-ADFE-5B5964DB98CF}"/>
                    </a:ext>
                  </a:extLst>
                </p:cNvPr>
                <p:cNvSpPr>
                  <a:spLocks noChangeShapeType="1"/>
                </p:cNvSpPr>
                <p:nvPr/>
              </p:nvSpPr>
              <p:spPr bwMode="auto">
                <a:xfrm flipH="1">
                  <a:off x="7812088" y="3795304"/>
                  <a:ext cx="150813" cy="3175"/>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sp>
              <p:nvSpPr>
                <p:cNvPr id="1789" name="Line 332">
                  <a:extLst>
                    <a:ext uri="{FF2B5EF4-FFF2-40B4-BE49-F238E27FC236}">
                      <a16:creationId xmlns:a16="http://schemas.microsoft.com/office/drawing/2014/main" id="{266F0D7D-4992-45DF-87FD-184CEC274A7F}"/>
                    </a:ext>
                  </a:extLst>
                </p:cNvPr>
                <p:cNvSpPr>
                  <a:spLocks noChangeShapeType="1"/>
                </p:cNvSpPr>
                <p:nvPr/>
              </p:nvSpPr>
              <p:spPr bwMode="auto">
                <a:xfrm flipH="1">
                  <a:off x="7813675" y="3831817"/>
                  <a:ext cx="104775" cy="0"/>
                </a:xfrm>
                <a:prstGeom prst="line">
                  <a:avLst/>
                </a:prstGeom>
                <a:solidFill>
                  <a:schemeClr val="bg1">
                    <a:lumMod val="85000"/>
                  </a:schemeClr>
                </a:solidFill>
                <a:ln w="6350" cap="flat">
                  <a:solidFill>
                    <a:schemeClr val="bg1">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HarmonyOS Sans SC"/>
                    <a:ea typeface="思源黑体 CN Medium"/>
                    <a:cs typeface="+mn-ea"/>
                    <a:sym typeface="+mn-lt"/>
                  </a:endParaRPr>
                </a:p>
              </p:txBody>
            </p:sp>
          </p:grpSp>
        </p:grpSp>
      </p:grpSp>
      <p:cxnSp>
        <p:nvCxnSpPr>
          <p:cNvPr id="1797" name="直接连接符 1796">
            <a:extLst>
              <a:ext uri="{FF2B5EF4-FFF2-40B4-BE49-F238E27FC236}">
                <a16:creationId xmlns:a16="http://schemas.microsoft.com/office/drawing/2014/main" id="{9C795122-2D40-444A-84D8-5361404D7548}"/>
              </a:ext>
            </a:extLst>
          </p:cNvPr>
          <p:cNvCxnSpPr>
            <a:cxnSpLocks/>
          </p:cNvCxnSpPr>
          <p:nvPr/>
        </p:nvCxnSpPr>
        <p:spPr>
          <a:xfrm>
            <a:off x="4865528" y="1140594"/>
            <a:ext cx="2651061" cy="0"/>
          </a:xfrm>
          <a:prstGeom prst="line">
            <a:avLst/>
          </a:prstGeom>
          <a:ln w="2540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cxnSp>
        <p:nvCxnSpPr>
          <p:cNvPr id="1798" name="直接连接符 1797">
            <a:extLst>
              <a:ext uri="{FF2B5EF4-FFF2-40B4-BE49-F238E27FC236}">
                <a16:creationId xmlns:a16="http://schemas.microsoft.com/office/drawing/2014/main" id="{4A31DD62-C98D-42C1-A1E4-B6AAF9D90D7C}"/>
              </a:ext>
            </a:extLst>
          </p:cNvPr>
          <p:cNvCxnSpPr>
            <a:cxnSpLocks/>
          </p:cNvCxnSpPr>
          <p:nvPr/>
        </p:nvCxnSpPr>
        <p:spPr>
          <a:xfrm>
            <a:off x="1167600" y="3436849"/>
            <a:ext cx="2651061" cy="0"/>
          </a:xfrm>
          <a:prstGeom prst="line">
            <a:avLst/>
          </a:prstGeom>
          <a:ln w="2540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cxnSp>
        <p:nvCxnSpPr>
          <p:cNvPr id="1799" name="直接连接符 1798">
            <a:extLst>
              <a:ext uri="{FF2B5EF4-FFF2-40B4-BE49-F238E27FC236}">
                <a16:creationId xmlns:a16="http://schemas.microsoft.com/office/drawing/2014/main" id="{372EF7EA-CC1F-46B9-95DB-C1F59E724805}"/>
              </a:ext>
            </a:extLst>
          </p:cNvPr>
          <p:cNvCxnSpPr>
            <a:cxnSpLocks/>
          </p:cNvCxnSpPr>
          <p:nvPr/>
        </p:nvCxnSpPr>
        <p:spPr>
          <a:xfrm>
            <a:off x="8757932" y="3436193"/>
            <a:ext cx="2651061" cy="0"/>
          </a:xfrm>
          <a:prstGeom prst="line">
            <a:avLst/>
          </a:prstGeom>
          <a:ln w="25400">
            <a:solidFill>
              <a:schemeClr val="accent1">
                <a:alpha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4991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BB13AAE3-E903-4F99-AB12-ABA5C2062AE7}"/>
              </a:ext>
            </a:extLst>
          </p:cNvPr>
          <p:cNvSpPr/>
          <p:nvPr/>
        </p:nvSpPr>
        <p:spPr>
          <a:xfrm>
            <a:off x="1011716" y="2158137"/>
            <a:ext cx="589707" cy="635000"/>
          </a:xfrm>
          <a:custGeom>
            <a:avLst/>
            <a:gdLst/>
            <a:ahLst/>
            <a:cxnLst>
              <a:cxn ang="0">
                <a:pos x="wd2" y="hd2"/>
              </a:cxn>
              <a:cxn ang="5400000">
                <a:pos x="wd2" y="hd2"/>
              </a:cxn>
              <a:cxn ang="10800000">
                <a:pos x="wd2" y="hd2"/>
              </a:cxn>
              <a:cxn ang="16200000">
                <a:pos x="wd2" y="hd2"/>
              </a:cxn>
            </a:cxnLst>
            <a:rect l="0" t="0" r="r" b="b"/>
            <a:pathLst>
              <a:path w="21540" h="21558" extrusionOk="0">
                <a:moveTo>
                  <a:pt x="9944" y="0"/>
                </a:moveTo>
                <a:cubicBezTo>
                  <a:pt x="9666" y="0"/>
                  <a:pt x="9386" y="56"/>
                  <a:pt x="9128" y="168"/>
                </a:cubicBezTo>
                <a:cubicBezTo>
                  <a:pt x="8925" y="256"/>
                  <a:pt x="8742" y="375"/>
                  <a:pt x="8583" y="523"/>
                </a:cubicBezTo>
                <a:cubicBezTo>
                  <a:pt x="8424" y="670"/>
                  <a:pt x="8296" y="840"/>
                  <a:pt x="8201" y="1029"/>
                </a:cubicBezTo>
                <a:cubicBezTo>
                  <a:pt x="7961" y="1508"/>
                  <a:pt x="7961" y="2062"/>
                  <a:pt x="8201" y="2541"/>
                </a:cubicBezTo>
                <a:cubicBezTo>
                  <a:pt x="8278" y="2689"/>
                  <a:pt x="8405" y="2847"/>
                  <a:pt x="8587" y="3036"/>
                </a:cubicBezTo>
                <a:cubicBezTo>
                  <a:pt x="8769" y="3224"/>
                  <a:pt x="9008" y="3443"/>
                  <a:pt x="9304" y="3718"/>
                </a:cubicBezTo>
                <a:lnTo>
                  <a:pt x="16901" y="10778"/>
                </a:lnTo>
                <a:lnTo>
                  <a:pt x="9304" y="17838"/>
                </a:lnTo>
                <a:cubicBezTo>
                  <a:pt x="9008" y="18114"/>
                  <a:pt x="8769" y="18332"/>
                  <a:pt x="8587" y="18521"/>
                </a:cubicBezTo>
                <a:cubicBezTo>
                  <a:pt x="8405" y="18709"/>
                  <a:pt x="8278" y="18867"/>
                  <a:pt x="8201" y="19015"/>
                </a:cubicBezTo>
                <a:cubicBezTo>
                  <a:pt x="7961" y="19494"/>
                  <a:pt x="7961" y="20048"/>
                  <a:pt x="8201" y="20527"/>
                </a:cubicBezTo>
                <a:cubicBezTo>
                  <a:pt x="8296" y="20716"/>
                  <a:pt x="8424" y="20886"/>
                  <a:pt x="8583" y="21034"/>
                </a:cubicBezTo>
                <a:cubicBezTo>
                  <a:pt x="8742" y="21181"/>
                  <a:pt x="8925" y="21301"/>
                  <a:pt x="9128" y="21389"/>
                </a:cubicBezTo>
                <a:cubicBezTo>
                  <a:pt x="9514" y="21556"/>
                  <a:pt x="9951" y="21600"/>
                  <a:pt x="10360" y="21516"/>
                </a:cubicBezTo>
                <a:cubicBezTo>
                  <a:pt x="10496" y="21488"/>
                  <a:pt x="10630" y="21444"/>
                  <a:pt x="10759" y="21389"/>
                </a:cubicBezTo>
                <a:cubicBezTo>
                  <a:pt x="10918" y="21317"/>
                  <a:pt x="11084" y="21199"/>
                  <a:pt x="11287" y="21030"/>
                </a:cubicBezTo>
                <a:cubicBezTo>
                  <a:pt x="11489" y="20860"/>
                  <a:pt x="11725" y="20639"/>
                  <a:pt x="12021" y="20363"/>
                </a:cubicBezTo>
                <a:lnTo>
                  <a:pt x="20257" y="12709"/>
                </a:lnTo>
                <a:cubicBezTo>
                  <a:pt x="20394" y="12582"/>
                  <a:pt x="20517" y="12470"/>
                  <a:pt x="20626" y="12366"/>
                </a:cubicBezTo>
                <a:cubicBezTo>
                  <a:pt x="20735" y="12262"/>
                  <a:pt x="20834" y="12168"/>
                  <a:pt x="20922" y="12078"/>
                </a:cubicBezTo>
                <a:cubicBezTo>
                  <a:pt x="20939" y="12064"/>
                  <a:pt x="20961" y="12058"/>
                  <a:pt x="20978" y="12043"/>
                </a:cubicBezTo>
                <a:cubicBezTo>
                  <a:pt x="21136" y="11895"/>
                  <a:pt x="21265" y="11725"/>
                  <a:pt x="21360" y="11536"/>
                </a:cubicBezTo>
                <a:cubicBezTo>
                  <a:pt x="21480" y="11297"/>
                  <a:pt x="21540" y="11036"/>
                  <a:pt x="21540" y="10778"/>
                </a:cubicBezTo>
                <a:cubicBezTo>
                  <a:pt x="21540" y="10649"/>
                  <a:pt x="21527" y="10518"/>
                  <a:pt x="21497" y="10391"/>
                </a:cubicBezTo>
                <a:cubicBezTo>
                  <a:pt x="21467" y="10264"/>
                  <a:pt x="21420" y="10140"/>
                  <a:pt x="21360" y="10020"/>
                </a:cubicBezTo>
                <a:cubicBezTo>
                  <a:pt x="21265" y="9831"/>
                  <a:pt x="21136" y="9661"/>
                  <a:pt x="20978" y="9514"/>
                </a:cubicBezTo>
                <a:cubicBezTo>
                  <a:pt x="20961" y="9498"/>
                  <a:pt x="20939" y="9493"/>
                  <a:pt x="20922" y="9478"/>
                </a:cubicBezTo>
                <a:cubicBezTo>
                  <a:pt x="20834" y="9388"/>
                  <a:pt x="20735" y="9294"/>
                  <a:pt x="20626" y="9190"/>
                </a:cubicBezTo>
                <a:cubicBezTo>
                  <a:pt x="20517" y="9087"/>
                  <a:pt x="20394" y="8975"/>
                  <a:pt x="20257" y="8847"/>
                </a:cubicBezTo>
                <a:lnTo>
                  <a:pt x="12021" y="1193"/>
                </a:lnTo>
                <a:cubicBezTo>
                  <a:pt x="11725" y="918"/>
                  <a:pt x="11489" y="696"/>
                  <a:pt x="11287" y="527"/>
                </a:cubicBezTo>
                <a:cubicBezTo>
                  <a:pt x="11084" y="357"/>
                  <a:pt x="10918" y="239"/>
                  <a:pt x="10759" y="168"/>
                </a:cubicBezTo>
                <a:cubicBezTo>
                  <a:pt x="10501" y="56"/>
                  <a:pt x="10221" y="0"/>
                  <a:pt x="9944" y="0"/>
                </a:cubicBezTo>
                <a:close/>
                <a:moveTo>
                  <a:pt x="1922" y="2708"/>
                </a:moveTo>
                <a:cubicBezTo>
                  <a:pt x="1644" y="2708"/>
                  <a:pt x="1364" y="2764"/>
                  <a:pt x="1107" y="2876"/>
                </a:cubicBezTo>
                <a:cubicBezTo>
                  <a:pt x="904" y="2964"/>
                  <a:pt x="720" y="3084"/>
                  <a:pt x="562" y="3231"/>
                </a:cubicBezTo>
                <a:cubicBezTo>
                  <a:pt x="403" y="3378"/>
                  <a:pt x="274" y="3549"/>
                  <a:pt x="180" y="3738"/>
                </a:cubicBezTo>
                <a:cubicBezTo>
                  <a:pt x="-60" y="4217"/>
                  <a:pt x="-60" y="4770"/>
                  <a:pt x="180" y="5249"/>
                </a:cubicBezTo>
                <a:cubicBezTo>
                  <a:pt x="257" y="5398"/>
                  <a:pt x="384" y="5556"/>
                  <a:pt x="566" y="5744"/>
                </a:cubicBezTo>
                <a:cubicBezTo>
                  <a:pt x="748" y="5932"/>
                  <a:pt x="987" y="6151"/>
                  <a:pt x="1283" y="6426"/>
                </a:cubicBezTo>
                <a:lnTo>
                  <a:pt x="5965" y="10778"/>
                </a:lnTo>
                <a:lnTo>
                  <a:pt x="1283" y="15130"/>
                </a:lnTo>
                <a:cubicBezTo>
                  <a:pt x="987" y="15405"/>
                  <a:pt x="748" y="15624"/>
                  <a:pt x="566" y="15812"/>
                </a:cubicBezTo>
                <a:cubicBezTo>
                  <a:pt x="384" y="16000"/>
                  <a:pt x="257" y="16159"/>
                  <a:pt x="180" y="16307"/>
                </a:cubicBezTo>
                <a:cubicBezTo>
                  <a:pt x="-60" y="16786"/>
                  <a:pt x="-60" y="17339"/>
                  <a:pt x="180" y="17819"/>
                </a:cubicBezTo>
                <a:cubicBezTo>
                  <a:pt x="274" y="18007"/>
                  <a:pt x="403" y="18178"/>
                  <a:pt x="562" y="18325"/>
                </a:cubicBezTo>
                <a:cubicBezTo>
                  <a:pt x="720" y="18472"/>
                  <a:pt x="904" y="18592"/>
                  <a:pt x="1107" y="18680"/>
                </a:cubicBezTo>
                <a:cubicBezTo>
                  <a:pt x="1493" y="18848"/>
                  <a:pt x="1929" y="18892"/>
                  <a:pt x="2338" y="18808"/>
                </a:cubicBezTo>
                <a:cubicBezTo>
                  <a:pt x="2475" y="18780"/>
                  <a:pt x="2610" y="18737"/>
                  <a:pt x="2738" y="18680"/>
                </a:cubicBezTo>
                <a:cubicBezTo>
                  <a:pt x="2897" y="18608"/>
                  <a:pt x="3063" y="18490"/>
                  <a:pt x="3265" y="18321"/>
                </a:cubicBezTo>
                <a:cubicBezTo>
                  <a:pt x="3468" y="18152"/>
                  <a:pt x="3703" y="17930"/>
                  <a:pt x="3999" y="17655"/>
                </a:cubicBezTo>
                <a:lnTo>
                  <a:pt x="9321" y="12709"/>
                </a:lnTo>
                <a:cubicBezTo>
                  <a:pt x="9458" y="12582"/>
                  <a:pt x="9581" y="12470"/>
                  <a:pt x="9690" y="12366"/>
                </a:cubicBezTo>
                <a:cubicBezTo>
                  <a:pt x="9799" y="12262"/>
                  <a:pt x="9898" y="12168"/>
                  <a:pt x="9986" y="12078"/>
                </a:cubicBezTo>
                <a:cubicBezTo>
                  <a:pt x="10004" y="12064"/>
                  <a:pt x="10026" y="12058"/>
                  <a:pt x="10042" y="12043"/>
                </a:cubicBezTo>
                <a:cubicBezTo>
                  <a:pt x="10201" y="11895"/>
                  <a:pt x="10329" y="11725"/>
                  <a:pt x="10424" y="11536"/>
                </a:cubicBezTo>
                <a:cubicBezTo>
                  <a:pt x="10544" y="11297"/>
                  <a:pt x="10604" y="11036"/>
                  <a:pt x="10604" y="10778"/>
                </a:cubicBezTo>
                <a:cubicBezTo>
                  <a:pt x="10604" y="10649"/>
                  <a:pt x="10592" y="10518"/>
                  <a:pt x="10562" y="10391"/>
                </a:cubicBezTo>
                <a:cubicBezTo>
                  <a:pt x="10532" y="10264"/>
                  <a:pt x="10484" y="10140"/>
                  <a:pt x="10424" y="10020"/>
                </a:cubicBezTo>
                <a:cubicBezTo>
                  <a:pt x="10329" y="9831"/>
                  <a:pt x="10201" y="9661"/>
                  <a:pt x="10042" y="9514"/>
                </a:cubicBezTo>
                <a:cubicBezTo>
                  <a:pt x="10026" y="9498"/>
                  <a:pt x="10004" y="9493"/>
                  <a:pt x="9986" y="9478"/>
                </a:cubicBezTo>
                <a:cubicBezTo>
                  <a:pt x="9898" y="9388"/>
                  <a:pt x="9799" y="9294"/>
                  <a:pt x="9690" y="9190"/>
                </a:cubicBezTo>
                <a:cubicBezTo>
                  <a:pt x="9581" y="9087"/>
                  <a:pt x="9458" y="8975"/>
                  <a:pt x="9321" y="8847"/>
                </a:cubicBezTo>
                <a:lnTo>
                  <a:pt x="3999" y="3901"/>
                </a:lnTo>
                <a:cubicBezTo>
                  <a:pt x="3703" y="3626"/>
                  <a:pt x="3468" y="3404"/>
                  <a:pt x="3265" y="3235"/>
                </a:cubicBezTo>
                <a:cubicBezTo>
                  <a:pt x="3063" y="3066"/>
                  <a:pt x="2897" y="2948"/>
                  <a:pt x="2738" y="2876"/>
                </a:cubicBezTo>
                <a:cubicBezTo>
                  <a:pt x="2480" y="2764"/>
                  <a:pt x="2200" y="2708"/>
                  <a:pt x="1922" y="2708"/>
                </a:cubicBezTo>
                <a:close/>
              </a:path>
            </a:pathLst>
          </a:custGeom>
          <a:solidFill>
            <a:schemeClr val="bg1"/>
          </a:solidFill>
          <a:ln w="12700">
            <a:miter lim="400000"/>
          </a:ln>
        </p:spPr>
        <p:txBody>
          <a:bodyPr lIns="19050" tIns="19050" rIns="19050" bIns="19050" anchor="ctr"/>
          <a:lstStyle/>
          <a:p>
            <a:pPr marL="0" marR="0" lvl="0" indent="0" algn="ctr" defTabSz="914400" rtl="0" eaLnBrk="1" fontAlgn="auto" latinLnBrk="0" hangingPunct="1">
              <a:lnSpc>
                <a:spcPct val="100000"/>
              </a:lnSpc>
              <a:spcBef>
                <a:spcPts val="0"/>
              </a:spcBef>
              <a:spcAft>
                <a:spcPts val="0"/>
              </a:spcAft>
              <a:buClrTx/>
              <a:buSzTx/>
              <a:buFontTx/>
              <a:buNone/>
              <a:tabLst/>
              <a:defRPr sz="3200" spc="0">
                <a:solidFill>
                  <a:srgbClr val="FFFFFF"/>
                </a:solidFill>
                <a:latin typeface="Helvetica Neue Medium"/>
                <a:ea typeface="Helvetica Neue Medium"/>
                <a:cs typeface="Helvetica Neue Medium"/>
                <a:sym typeface="Helvetica Neue Medium"/>
              </a:defRPr>
            </a:pPr>
            <a:endParaRPr kumimoji="0" sz="1200" b="0" i="0" u="none" strike="noStrike" kern="1200" cap="none" spc="0" normalizeH="0" baseline="0" noProof="0" dirty="0">
              <a:ln>
                <a:noFill/>
              </a:ln>
              <a:solidFill>
                <a:prstClr val="white"/>
              </a:solidFill>
              <a:effectLst/>
              <a:uLnTx/>
              <a:uFillTx/>
              <a:latin typeface="OPPOSans H" panose="00020600040101010101" pitchFamily="18" charset="-122"/>
              <a:ea typeface="OPPOSans H" panose="00020600040101010101" pitchFamily="18" charset="-122"/>
              <a:cs typeface="+mn-ea"/>
              <a:sym typeface="+mn-lt"/>
            </a:endParaRPr>
          </a:p>
        </p:txBody>
      </p:sp>
      <p:sp>
        <p:nvSpPr>
          <p:cNvPr id="5" name="Object6">
            <a:extLst>
              <a:ext uri="{FF2B5EF4-FFF2-40B4-BE49-F238E27FC236}">
                <a16:creationId xmlns:a16="http://schemas.microsoft.com/office/drawing/2014/main" id="{DDD4B023-6577-4878-BDCB-FB3D1A8713F5}"/>
              </a:ext>
            </a:extLst>
          </p:cNvPr>
          <p:cNvSpPr/>
          <p:nvPr/>
        </p:nvSpPr>
        <p:spPr>
          <a:xfrm>
            <a:off x="1686927" y="3056791"/>
            <a:ext cx="4338978" cy="458185"/>
          </a:xfrm>
          <a:prstGeom prst="rect">
            <a:avLst/>
          </a:prstGeom>
          <a:noFill/>
        </p:spPr>
        <p:txBody>
          <a:bodyPr wrap="square"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600" normalizeH="0" baseline="0" noProof="0">
                <a:ln>
                  <a:noFill/>
                </a:ln>
                <a:solidFill>
                  <a:prstClr val="white">
                    <a:lumMod val="65000"/>
                  </a:prstClr>
                </a:solidFill>
                <a:effectLst/>
                <a:uLnTx/>
                <a:uFillTx/>
                <a:latin typeface="HarmonyOS Sans SC"/>
                <a:ea typeface="思源黑体 CN Medium"/>
                <a:cs typeface="+mn-ea"/>
                <a:sym typeface="+mn-lt"/>
              </a:rPr>
              <a:t>Brand features</a:t>
            </a:r>
            <a:endParaRPr kumimoji="0" lang="en-US" sz="1800" b="0" i="0" u="none" strike="noStrike" kern="1200" cap="none" spc="600" normalizeH="0" baseline="0" noProof="0" dirty="0">
              <a:ln>
                <a:noFill/>
              </a:ln>
              <a:solidFill>
                <a:prstClr val="white">
                  <a:lumMod val="65000"/>
                </a:prstClr>
              </a:solidFill>
              <a:effectLst/>
              <a:uLnTx/>
              <a:uFillTx/>
              <a:latin typeface="HarmonyOS Sans SC"/>
              <a:ea typeface="思源黑体 CN Medium"/>
              <a:cs typeface="+mn-ea"/>
              <a:sym typeface="+mn-lt"/>
            </a:endParaRPr>
          </a:p>
        </p:txBody>
      </p:sp>
      <p:sp>
        <p:nvSpPr>
          <p:cNvPr id="6" name="The first…">
            <a:extLst>
              <a:ext uri="{FF2B5EF4-FFF2-40B4-BE49-F238E27FC236}">
                <a16:creationId xmlns:a16="http://schemas.microsoft.com/office/drawing/2014/main" id="{53FCAC7D-73D2-4D7F-8282-7E5532FCD820}"/>
              </a:ext>
            </a:extLst>
          </p:cNvPr>
          <p:cNvSpPr txBox="1"/>
          <p:nvPr/>
        </p:nvSpPr>
        <p:spPr>
          <a:xfrm>
            <a:off x="1612636" y="1744949"/>
            <a:ext cx="5099846" cy="15409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9050" tIns="19050" rIns="19050" bIns="1905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rPr>
              <a:t>品牌特点</a:t>
            </a:r>
            <a:endParaRPr kumimoji="0" lang="en-US" sz="8800" b="0" i="0" u="none" strike="noStrike" kern="1200" cap="none" spc="0" normalizeH="0" baseline="0" noProof="0" dirty="0">
              <a:ln>
                <a:noFill/>
              </a:ln>
              <a:gradFill>
                <a:gsLst>
                  <a:gs pos="0">
                    <a:prstClr val="white"/>
                  </a:gs>
                  <a:gs pos="100000">
                    <a:prstClr val="white">
                      <a:alpha val="50000"/>
                    </a:prstClr>
                  </a:gs>
                </a:gsLst>
                <a:lin ang="2700000" scaled="1"/>
              </a:gradFill>
              <a:effectLst/>
              <a:uLnTx/>
              <a:uFillTx/>
              <a:latin typeface="HarmonyOS Sans SC"/>
              <a:ea typeface="思源黑体 CN Medium"/>
              <a:cs typeface="+mn-ea"/>
              <a:sym typeface="+mn-lt"/>
            </a:endParaRPr>
          </a:p>
        </p:txBody>
      </p:sp>
      <p:sp>
        <p:nvSpPr>
          <p:cNvPr id="7" name="Object7">
            <a:extLst>
              <a:ext uri="{FF2B5EF4-FFF2-40B4-BE49-F238E27FC236}">
                <a16:creationId xmlns:a16="http://schemas.microsoft.com/office/drawing/2014/main" id="{CC94554A-0277-4554-AA1B-240852185777}"/>
              </a:ext>
            </a:extLst>
          </p:cNvPr>
          <p:cNvSpPr/>
          <p:nvPr/>
        </p:nvSpPr>
        <p:spPr>
          <a:xfrm>
            <a:off x="1011716" y="1503094"/>
            <a:ext cx="3466787" cy="696271"/>
          </a:xfrm>
          <a:prstGeom prst="rect">
            <a:avLst/>
          </a:prstGeom>
          <a:noFill/>
        </p:spPr>
        <p:txBody>
          <a:bodyPr wrap="square"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3000" b="0" i="0" u="none" strike="noStrike" kern="0" cap="none" spc="151" normalizeH="0" baseline="0" noProof="0" dirty="0">
                <a:ln>
                  <a:noFill/>
                </a:ln>
                <a:gradFill>
                  <a:gsLst>
                    <a:gs pos="3000">
                      <a:prstClr val="white">
                        <a:alpha val="91000"/>
                      </a:prstClr>
                    </a:gs>
                    <a:gs pos="97000">
                      <a:prstClr val="white">
                        <a:lumMod val="85000"/>
                        <a:alpha val="38000"/>
                      </a:prstClr>
                    </a:gs>
                  </a:gsLst>
                  <a:lin ang="5400000" scaled="1"/>
                </a:gradFill>
                <a:effectLst/>
                <a:uLnTx/>
                <a:uFillTx/>
                <a:latin typeface="HarmonyOS Sans SC"/>
                <a:ea typeface="思源黑体 CN Medium"/>
                <a:cs typeface="+mn-ea"/>
                <a:sym typeface="+mn-lt"/>
              </a:rPr>
              <a:t>PART  02</a:t>
            </a:r>
          </a:p>
        </p:txBody>
      </p:sp>
      <p:pic>
        <p:nvPicPr>
          <p:cNvPr id="10" name="Picture 4">
            <a:extLst>
              <a:ext uri="{FF2B5EF4-FFF2-40B4-BE49-F238E27FC236}">
                <a16:creationId xmlns:a16="http://schemas.microsoft.com/office/drawing/2014/main" id="{E8423EBB-B56E-485F-B086-90E094978BB7}"/>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a:extLst>
              <a:ext uri="{FF2B5EF4-FFF2-40B4-BE49-F238E27FC236}">
                <a16:creationId xmlns:a16="http://schemas.microsoft.com/office/drawing/2014/main" id="{1A7B33E6-78B8-45D4-8665-926EC4BA50D7}"/>
              </a:ext>
            </a:extLst>
          </p:cNvPr>
          <p:cNvSpPr txBox="1"/>
          <p:nvPr/>
        </p:nvSpPr>
        <p:spPr>
          <a:xfrm>
            <a:off x="6797065" y="632460"/>
            <a:ext cx="3708008" cy="5593079"/>
          </a:xfrm>
          <a:custGeom>
            <a:avLst/>
            <a:gdLst/>
            <a:ahLst/>
            <a:cxnLst/>
            <a:rect l="l" t="t" r="r" b="b"/>
            <a:pathLst>
              <a:path w="3120205" h="4341978">
                <a:moveTo>
                  <a:pt x="2032254" y="1"/>
                </a:moveTo>
                <a:cubicBezTo>
                  <a:pt x="2371161" y="1878"/>
                  <a:pt x="2636364" y="94789"/>
                  <a:pt x="2827865" y="278735"/>
                </a:cubicBezTo>
                <a:cubicBezTo>
                  <a:pt x="3019367" y="462680"/>
                  <a:pt x="3116814" y="726398"/>
                  <a:pt x="3120205" y="1069888"/>
                </a:cubicBezTo>
                <a:cubicBezTo>
                  <a:pt x="3116811" y="1264644"/>
                  <a:pt x="3079289" y="1435761"/>
                  <a:pt x="3007639" y="1583238"/>
                </a:cubicBezTo>
                <a:cubicBezTo>
                  <a:pt x="2935988" y="1730714"/>
                  <a:pt x="2850575" y="1859705"/>
                  <a:pt x="2751399" y="1970210"/>
                </a:cubicBezTo>
                <a:cubicBezTo>
                  <a:pt x="2652222" y="2080715"/>
                  <a:pt x="2559648" y="2177887"/>
                  <a:pt x="2473676" y="2261728"/>
                </a:cubicBezTo>
                <a:lnTo>
                  <a:pt x="1094756" y="3671365"/>
                </a:lnTo>
                <a:lnTo>
                  <a:pt x="2679113" y="3671365"/>
                </a:lnTo>
                <a:lnTo>
                  <a:pt x="2540141" y="4341978"/>
                </a:lnTo>
                <a:lnTo>
                  <a:pt x="0" y="4341978"/>
                </a:lnTo>
                <a:lnTo>
                  <a:pt x="139113" y="3671365"/>
                </a:lnTo>
                <a:lnTo>
                  <a:pt x="2002012" y="1777732"/>
                </a:lnTo>
                <a:cubicBezTo>
                  <a:pt x="2125626" y="1654842"/>
                  <a:pt x="2217107" y="1543675"/>
                  <a:pt x="2276457" y="1444229"/>
                </a:cubicBezTo>
                <a:cubicBezTo>
                  <a:pt x="2335807" y="1344783"/>
                  <a:pt x="2365293" y="1232103"/>
                  <a:pt x="2364915" y="1106188"/>
                </a:cubicBezTo>
                <a:cubicBezTo>
                  <a:pt x="2364033" y="966284"/>
                  <a:pt x="2327995" y="858901"/>
                  <a:pt x="2256800" y="784040"/>
                </a:cubicBezTo>
                <a:cubicBezTo>
                  <a:pt x="2185605" y="709178"/>
                  <a:pt x="2084547" y="671370"/>
                  <a:pt x="1953625" y="670615"/>
                </a:cubicBezTo>
                <a:cubicBezTo>
                  <a:pt x="1814639" y="667967"/>
                  <a:pt x="1688883" y="709556"/>
                  <a:pt x="1576358" y="795384"/>
                </a:cubicBezTo>
                <a:cubicBezTo>
                  <a:pt x="1463833" y="881211"/>
                  <a:pt x="1381928" y="1027162"/>
                  <a:pt x="1330643" y="1233237"/>
                </a:cubicBezTo>
                <a:lnTo>
                  <a:pt x="574596" y="1233237"/>
                </a:lnTo>
                <a:cubicBezTo>
                  <a:pt x="649696" y="822048"/>
                  <a:pt x="812499" y="513708"/>
                  <a:pt x="1063002" y="308216"/>
                </a:cubicBezTo>
                <a:cubicBezTo>
                  <a:pt x="1313506" y="102723"/>
                  <a:pt x="1636590" y="-15"/>
                  <a:pt x="2032254" y="1"/>
                </a:cubicBezTo>
                <a:close/>
              </a:path>
            </a:pathLst>
          </a:custGeom>
          <a:blipFill>
            <a:blip r:embed="rId6" cstate="screen">
              <a:extLst>
                <a:ext uri="{BEBA8EAE-BF5A-486C-A8C5-ECC9F3942E4B}">
                  <a14:imgProps xmlns:a14="http://schemas.microsoft.com/office/drawing/2010/main">
                    <a14:imgLayer r:embed="rId7">
                      <a14:imgEffect>
                        <a14:brightnessContrast bright="30000"/>
                      </a14:imgEffect>
                    </a14:imgLayer>
                  </a14:imgProps>
                </a:ex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7600" b="1" i="0" u="none" strike="noStrike" kern="1200" cap="none" spc="0" normalizeH="0" baseline="0" noProof="0" dirty="0">
              <a:ln>
                <a:noFill/>
              </a:ln>
              <a:solidFill>
                <a:prstClr val="black"/>
              </a:solidFill>
              <a:effectLst/>
              <a:uLnTx/>
              <a:uFillTx/>
              <a:latin typeface="HarmonyOS Sans SC"/>
              <a:ea typeface="思源黑体 CN Medium"/>
              <a:cs typeface="+mn-ea"/>
              <a:sym typeface="+mn-lt"/>
            </a:endParaRPr>
          </a:p>
        </p:txBody>
      </p:sp>
      <p:grpSp>
        <p:nvGrpSpPr>
          <p:cNvPr id="30" name="组合 29">
            <a:extLst>
              <a:ext uri="{FF2B5EF4-FFF2-40B4-BE49-F238E27FC236}">
                <a16:creationId xmlns:a16="http://schemas.microsoft.com/office/drawing/2014/main" id="{2ED00126-2400-4398-8E41-507F9285AAF0}"/>
              </a:ext>
            </a:extLst>
          </p:cNvPr>
          <p:cNvGrpSpPr/>
          <p:nvPr/>
        </p:nvGrpSpPr>
        <p:grpSpPr>
          <a:xfrm>
            <a:off x="1898336" y="3987732"/>
            <a:ext cx="1213033" cy="294912"/>
            <a:chOff x="1114810" y="4639856"/>
            <a:chExt cx="1388855" cy="337657"/>
          </a:xfrm>
        </p:grpSpPr>
        <p:sp>
          <p:nvSpPr>
            <p:cNvPr id="8" name="文本框 7">
              <a:extLst>
                <a:ext uri="{FF2B5EF4-FFF2-40B4-BE49-F238E27FC236}">
                  <a16:creationId xmlns:a16="http://schemas.microsoft.com/office/drawing/2014/main" id="{2EA47D4D-0C4C-405B-906D-4931FE9858C9}"/>
                </a:ext>
              </a:extLst>
            </p:cNvPr>
            <p:cNvSpPr txBox="1"/>
            <p:nvPr/>
          </p:nvSpPr>
          <p:spPr>
            <a:xfrm>
              <a:off x="1396583" y="4639857"/>
              <a:ext cx="1107082" cy="326472"/>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品牌化定制</a:t>
              </a:r>
            </a:p>
          </p:txBody>
        </p:sp>
        <p:sp>
          <p:nvSpPr>
            <p:cNvPr id="21" name="suit_340439">
              <a:extLst>
                <a:ext uri="{FF2B5EF4-FFF2-40B4-BE49-F238E27FC236}">
                  <a16:creationId xmlns:a16="http://schemas.microsoft.com/office/drawing/2014/main" id="{E42AA1BB-BA6C-4605-ABF2-FD14A46FB384}"/>
                </a:ext>
              </a:extLst>
            </p:cNvPr>
            <p:cNvSpPr/>
            <p:nvPr/>
          </p:nvSpPr>
          <p:spPr>
            <a:xfrm>
              <a:off x="1114810" y="4639856"/>
              <a:ext cx="281773" cy="337657"/>
            </a:xfrm>
            <a:custGeom>
              <a:avLst/>
              <a:gdLst>
                <a:gd name="T0" fmla="*/ 4621 w 5689"/>
                <a:gd name="T1" fmla="*/ 614 h 6827"/>
                <a:gd name="T2" fmla="*/ 4252 w 5689"/>
                <a:gd name="T3" fmla="*/ 58 h 6827"/>
                <a:gd name="T4" fmla="*/ 4174 w 5689"/>
                <a:gd name="T5" fmla="*/ 9 h 6827"/>
                <a:gd name="T6" fmla="*/ 4136 w 5689"/>
                <a:gd name="T7" fmla="*/ 0 h 6827"/>
                <a:gd name="T8" fmla="*/ 1564 w 5689"/>
                <a:gd name="T9" fmla="*/ 14 h 6827"/>
                <a:gd name="T10" fmla="*/ 1549 w 5689"/>
                <a:gd name="T11" fmla="*/ 0 h 6827"/>
                <a:gd name="T12" fmla="*/ 1094 w 5689"/>
                <a:gd name="T13" fmla="*/ 543 h 6827"/>
                <a:gd name="T14" fmla="*/ 78 w 5689"/>
                <a:gd name="T15" fmla="*/ 1142 h 6827"/>
                <a:gd name="T16" fmla="*/ 0 w 5689"/>
                <a:gd name="T17" fmla="*/ 6684 h 6827"/>
                <a:gd name="T18" fmla="*/ 5547 w 5689"/>
                <a:gd name="T19" fmla="*/ 6827 h 6827"/>
                <a:gd name="T20" fmla="*/ 5689 w 5689"/>
                <a:gd name="T21" fmla="*/ 1267 h 6827"/>
                <a:gd name="T22" fmla="*/ 4312 w 5689"/>
                <a:gd name="T23" fmla="*/ 639 h 6827"/>
                <a:gd name="T24" fmla="*/ 3032 w 5689"/>
                <a:gd name="T25" fmla="*/ 1451 h 6827"/>
                <a:gd name="T26" fmla="*/ 4312 w 5689"/>
                <a:gd name="T27" fmla="*/ 639 h 6827"/>
                <a:gd name="T28" fmla="*/ 2844 w 5689"/>
                <a:gd name="T29" fmla="*/ 2608 h 6827"/>
                <a:gd name="T30" fmla="*/ 2844 w 5689"/>
                <a:gd name="T31" fmla="*/ 1675 h 6827"/>
                <a:gd name="T32" fmla="*/ 3797 w 5689"/>
                <a:gd name="T33" fmla="*/ 284 h 6827"/>
                <a:gd name="T34" fmla="*/ 1891 w 5689"/>
                <a:gd name="T35" fmla="*/ 284 h 6827"/>
                <a:gd name="T36" fmla="*/ 1379 w 5689"/>
                <a:gd name="T37" fmla="*/ 639 h 6827"/>
                <a:gd name="T38" fmla="*/ 2659 w 5689"/>
                <a:gd name="T39" fmla="*/ 1451 h 6827"/>
                <a:gd name="T40" fmla="*/ 1379 w 5689"/>
                <a:gd name="T41" fmla="*/ 640 h 6827"/>
                <a:gd name="T42" fmla="*/ 284 w 5689"/>
                <a:gd name="T43" fmla="*/ 6542 h 6827"/>
                <a:gd name="T44" fmla="*/ 1187 w 5689"/>
                <a:gd name="T45" fmla="*/ 903 h 6827"/>
                <a:gd name="T46" fmla="*/ 2116 w 5689"/>
                <a:gd name="T47" fmla="*/ 2546 h 6827"/>
                <a:gd name="T48" fmla="*/ 2241 w 5689"/>
                <a:gd name="T49" fmla="*/ 2489 h 6827"/>
                <a:gd name="T50" fmla="*/ 2688 w 5689"/>
                <a:gd name="T51" fmla="*/ 2883 h 6827"/>
                <a:gd name="T52" fmla="*/ 284 w 5689"/>
                <a:gd name="T53" fmla="*/ 6542 h 6827"/>
                <a:gd name="T54" fmla="*/ 2844 w 5689"/>
                <a:gd name="T55" fmla="*/ 3500 h 6827"/>
                <a:gd name="T56" fmla="*/ 2167 w 5689"/>
                <a:gd name="T57" fmla="*/ 6542 h 6827"/>
                <a:gd name="T58" fmla="*/ 3814 w 5689"/>
                <a:gd name="T59" fmla="*/ 6542 h 6827"/>
                <a:gd name="T60" fmla="*/ 3372 w 5689"/>
                <a:gd name="T61" fmla="*/ 2388 h 6827"/>
                <a:gd name="T62" fmla="*/ 3561 w 5689"/>
                <a:gd name="T63" fmla="*/ 2546 h 6827"/>
                <a:gd name="T64" fmla="*/ 3688 w 5689"/>
                <a:gd name="T65" fmla="*/ 2469 h 6827"/>
                <a:gd name="T66" fmla="*/ 5404 w 5689"/>
                <a:gd name="T67" fmla="*/ 136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89" h="6827">
                  <a:moveTo>
                    <a:pt x="5613" y="1142"/>
                  </a:moveTo>
                  <a:lnTo>
                    <a:pt x="4621" y="614"/>
                  </a:lnTo>
                  <a:cubicBezTo>
                    <a:pt x="4619" y="589"/>
                    <a:pt x="4609" y="565"/>
                    <a:pt x="4595" y="543"/>
                  </a:cubicBezTo>
                  <a:lnTo>
                    <a:pt x="4252" y="58"/>
                  </a:lnTo>
                  <a:cubicBezTo>
                    <a:pt x="4234" y="36"/>
                    <a:pt x="4210" y="18"/>
                    <a:pt x="4181" y="10"/>
                  </a:cubicBezTo>
                  <a:cubicBezTo>
                    <a:pt x="4178" y="9"/>
                    <a:pt x="4176" y="9"/>
                    <a:pt x="4174" y="9"/>
                  </a:cubicBezTo>
                  <a:cubicBezTo>
                    <a:pt x="4164" y="4"/>
                    <a:pt x="4154" y="1"/>
                    <a:pt x="4144" y="0"/>
                  </a:cubicBezTo>
                  <a:lnTo>
                    <a:pt x="4136" y="0"/>
                  </a:lnTo>
                  <a:lnTo>
                    <a:pt x="4124" y="14"/>
                  </a:lnTo>
                  <a:lnTo>
                    <a:pt x="1564" y="14"/>
                  </a:lnTo>
                  <a:cubicBezTo>
                    <a:pt x="1562" y="0"/>
                    <a:pt x="1559" y="1"/>
                    <a:pt x="1557" y="1"/>
                  </a:cubicBezTo>
                  <a:cubicBezTo>
                    <a:pt x="1556" y="1"/>
                    <a:pt x="1552" y="0"/>
                    <a:pt x="1549" y="0"/>
                  </a:cubicBezTo>
                  <a:cubicBezTo>
                    <a:pt x="1503" y="1"/>
                    <a:pt x="1462" y="23"/>
                    <a:pt x="1436" y="60"/>
                  </a:cubicBezTo>
                  <a:lnTo>
                    <a:pt x="1094" y="543"/>
                  </a:lnTo>
                  <a:cubicBezTo>
                    <a:pt x="1075" y="570"/>
                    <a:pt x="1067" y="603"/>
                    <a:pt x="1069" y="636"/>
                  </a:cubicBezTo>
                  <a:lnTo>
                    <a:pt x="78" y="1142"/>
                  </a:lnTo>
                  <a:cubicBezTo>
                    <a:pt x="30" y="1166"/>
                    <a:pt x="0" y="1216"/>
                    <a:pt x="0" y="1269"/>
                  </a:cubicBezTo>
                  <a:lnTo>
                    <a:pt x="0" y="6684"/>
                  </a:lnTo>
                  <a:cubicBezTo>
                    <a:pt x="0" y="6763"/>
                    <a:pt x="64" y="6827"/>
                    <a:pt x="142" y="6827"/>
                  </a:cubicBezTo>
                  <a:lnTo>
                    <a:pt x="5547" y="6827"/>
                  </a:lnTo>
                  <a:cubicBezTo>
                    <a:pt x="5625" y="6827"/>
                    <a:pt x="5689" y="6763"/>
                    <a:pt x="5689" y="6684"/>
                  </a:cubicBezTo>
                  <a:lnTo>
                    <a:pt x="5689" y="1267"/>
                  </a:lnTo>
                  <a:cubicBezTo>
                    <a:pt x="5689" y="1215"/>
                    <a:pt x="5660" y="1166"/>
                    <a:pt x="5613" y="1142"/>
                  </a:cubicBezTo>
                  <a:close/>
                  <a:moveTo>
                    <a:pt x="4312" y="639"/>
                  </a:moveTo>
                  <a:lnTo>
                    <a:pt x="3537" y="2130"/>
                  </a:lnTo>
                  <a:lnTo>
                    <a:pt x="3032" y="1451"/>
                  </a:lnTo>
                  <a:cubicBezTo>
                    <a:pt x="3447" y="1038"/>
                    <a:pt x="3901" y="585"/>
                    <a:pt x="4119" y="364"/>
                  </a:cubicBezTo>
                  <a:lnTo>
                    <a:pt x="4312" y="639"/>
                  </a:lnTo>
                  <a:close/>
                  <a:moveTo>
                    <a:pt x="3193" y="2145"/>
                  </a:moveTo>
                  <a:lnTo>
                    <a:pt x="2844" y="2608"/>
                  </a:lnTo>
                  <a:lnTo>
                    <a:pt x="2496" y="2145"/>
                  </a:lnTo>
                  <a:lnTo>
                    <a:pt x="2844" y="1675"/>
                  </a:lnTo>
                  <a:lnTo>
                    <a:pt x="3193" y="2145"/>
                  </a:lnTo>
                  <a:close/>
                  <a:moveTo>
                    <a:pt x="3797" y="284"/>
                  </a:moveTo>
                  <a:cubicBezTo>
                    <a:pt x="3554" y="529"/>
                    <a:pt x="3163" y="919"/>
                    <a:pt x="2844" y="1236"/>
                  </a:cubicBezTo>
                  <a:cubicBezTo>
                    <a:pt x="2526" y="919"/>
                    <a:pt x="2135" y="529"/>
                    <a:pt x="1891" y="284"/>
                  </a:cubicBezTo>
                  <a:lnTo>
                    <a:pt x="3797" y="284"/>
                  </a:lnTo>
                  <a:close/>
                  <a:moveTo>
                    <a:pt x="1379" y="639"/>
                  </a:moveTo>
                  <a:lnTo>
                    <a:pt x="1573" y="364"/>
                  </a:lnTo>
                  <a:cubicBezTo>
                    <a:pt x="1790" y="585"/>
                    <a:pt x="2244" y="1037"/>
                    <a:pt x="2659" y="1451"/>
                  </a:cubicBezTo>
                  <a:lnTo>
                    <a:pt x="2153" y="2130"/>
                  </a:lnTo>
                  <a:lnTo>
                    <a:pt x="1379" y="640"/>
                  </a:lnTo>
                  <a:lnTo>
                    <a:pt x="1379" y="639"/>
                  </a:lnTo>
                  <a:close/>
                  <a:moveTo>
                    <a:pt x="284" y="6542"/>
                  </a:moveTo>
                  <a:lnTo>
                    <a:pt x="284" y="1364"/>
                  </a:lnTo>
                  <a:lnTo>
                    <a:pt x="1187" y="903"/>
                  </a:lnTo>
                  <a:lnTo>
                    <a:pt x="2001" y="2469"/>
                  </a:lnTo>
                  <a:cubicBezTo>
                    <a:pt x="2024" y="2513"/>
                    <a:pt x="2066" y="2542"/>
                    <a:pt x="2116" y="2546"/>
                  </a:cubicBezTo>
                  <a:lnTo>
                    <a:pt x="2128" y="2546"/>
                  </a:lnTo>
                  <a:cubicBezTo>
                    <a:pt x="2172" y="2546"/>
                    <a:pt x="2214" y="2524"/>
                    <a:pt x="2241" y="2489"/>
                  </a:cubicBezTo>
                  <a:lnTo>
                    <a:pt x="2315" y="2388"/>
                  </a:lnTo>
                  <a:lnTo>
                    <a:pt x="2688" y="2883"/>
                  </a:lnTo>
                  <a:lnTo>
                    <a:pt x="1874" y="6542"/>
                  </a:lnTo>
                  <a:lnTo>
                    <a:pt x="284" y="6542"/>
                  </a:lnTo>
                  <a:close/>
                  <a:moveTo>
                    <a:pt x="2167" y="6542"/>
                  </a:moveTo>
                  <a:lnTo>
                    <a:pt x="2844" y="3500"/>
                  </a:lnTo>
                  <a:lnTo>
                    <a:pt x="3520" y="6542"/>
                  </a:lnTo>
                  <a:lnTo>
                    <a:pt x="2167" y="6542"/>
                  </a:lnTo>
                  <a:close/>
                  <a:moveTo>
                    <a:pt x="5404" y="6542"/>
                  </a:moveTo>
                  <a:lnTo>
                    <a:pt x="3814" y="6542"/>
                  </a:lnTo>
                  <a:lnTo>
                    <a:pt x="3001" y="2883"/>
                  </a:lnTo>
                  <a:lnTo>
                    <a:pt x="3372" y="2388"/>
                  </a:lnTo>
                  <a:lnTo>
                    <a:pt x="3447" y="2489"/>
                  </a:lnTo>
                  <a:cubicBezTo>
                    <a:pt x="3474" y="2524"/>
                    <a:pt x="3516" y="2546"/>
                    <a:pt x="3561" y="2546"/>
                  </a:cubicBezTo>
                  <a:lnTo>
                    <a:pt x="3573" y="2546"/>
                  </a:lnTo>
                  <a:cubicBezTo>
                    <a:pt x="3621" y="2542"/>
                    <a:pt x="3665" y="2513"/>
                    <a:pt x="3688" y="2469"/>
                  </a:cubicBezTo>
                  <a:lnTo>
                    <a:pt x="4510" y="886"/>
                  </a:lnTo>
                  <a:lnTo>
                    <a:pt x="5404" y="1363"/>
                  </a:lnTo>
                  <a:lnTo>
                    <a:pt x="5404" y="654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grpSp>
        <p:nvGrpSpPr>
          <p:cNvPr id="29" name="组合 28">
            <a:extLst>
              <a:ext uri="{FF2B5EF4-FFF2-40B4-BE49-F238E27FC236}">
                <a16:creationId xmlns:a16="http://schemas.microsoft.com/office/drawing/2014/main" id="{872130B2-649F-4524-ABE2-8CFB4B20AB46}"/>
              </a:ext>
            </a:extLst>
          </p:cNvPr>
          <p:cNvGrpSpPr/>
          <p:nvPr/>
        </p:nvGrpSpPr>
        <p:grpSpPr>
          <a:xfrm>
            <a:off x="3495669" y="3987732"/>
            <a:ext cx="1229772" cy="294912"/>
            <a:chOff x="2737113" y="4639856"/>
            <a:chExt cx="1408023" cy="337657"/>
          </a:xfrm>
        </p:grpSpPr>
        <p:sp>
          <p:nvSpPr>
            <p:cNvPr id="18" name="文本框 17">
              <a:extLst>
                <a:ext uri="{FF2B5EF4-FFF2-40B4-BE49-F238E27FC236}">
                  <a16:creationId xmlns:a16="http://schemas.microsoft.com/office/drawing/2014/main" id="{2FC56955-3B70-424E-A0AE-7CE74B6D0F55}"/>
                </a:ext>
              </a:extLst>
            </p:cNvPr>
            <p:cNvSpPr txBox="1"/>
            <p:nvPr/>
          </p:nvSpPr>
          <p:spPr>
            <a:xfrm>
              <a:off x="3038052" y="4639857"/>
              <a:ext cx="1107084" cy="326472"/>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人体工程学</a:t>
              </a:r>
            </a:p>
          </p:txBody>
        </p:sp>
        <p:sp>
          <p:nvSpPr>
            <p:cNvPr id="25" name="suit_340439">
              <a:extLst>
                <a:ext uri="{FF2B5EF4-FFF2-40B4-BE49-F238E27FC236}">
                  <a16:creationId xmlns:a16="http://schemas.microsoft.com/office/drawing/2014/main" id="{37E46915-CE72-4F9F-9884-DF5429132D95}"/>
                </a:ext>
              </a:extLst>
            </p:cNvPr>
            <p:cNvSpPr/>
            <p:nvPr/>
          </p:nvSpPr>
          <p:spPr>
            <a:xfrm>
              <a:off x="2737113" y="4639856"/>
              <a:ext cx="320102" cy="337657"/>
            </a:xfrm>
            <a:custGeom>
              <a:avLst/>
              <a:gdLst>
                <a:gd name="T0" fmla="*/ 1801 w 3602"/>
                <a:gd name="T1" fmla="*/ 1492 h 3805"/>
                <a:gd name="T2" fmla="*/ 2547 w 3602"/>
                <a:gd name="T3" fmla="*/ 746 h 3805"/>
                <a:gd name="T4" fmla="*/ 1801 w 3602"/>
                <a:gd name="T5" fmla="*/ 0 h 3805"/>
                <a:gd name="T6" fmla="*/ 1188 w 3602"/>
                <a:gd name="T7" fmla="*/ 322 h 3805"/>
                <a:gd name="T8" fmla="*/ 1178 w 3602"/>
                <a:gd name="T9" fmla="*/ 337 h 3805"/>
                <a:gd name="T10" fmla="*/ 1056 w 3602"/>
                <a:gd name="T11" fmla="*/ 746 h 3805"/>
                <a:gd name="T12" fmla="*/ 1801 w 3602"/>
                <a:gd name="T13" fmla="*/ 1492 h 3805"/>
                <a:gd name="T14" fmla="*/ 1314 w 3602"/>
                <a:gd name="T15" fmla="*/ 612 h 3805"/>
                <a:gd name="T16" fmla="*/ 1801 w 3602"/>
                <a:gd name="T17" fmla="*/ 793 h 3805"/>
                <a:gd name="T18" fmla="*/ 2052 w 3602"/>
                <a:gd name="T19" fmla="*/ 750 h 3805"/>
                <a:gd name="T20" fmla="*/ 2125 w 3602"/>
                <a:gd name="T21" fmla="*/ 597 h 3805"/>
                <a:gd name="T22" fmla="*/ 1971 w 3602"/>
                <a:gd name="T23" fmla="*/ 524 h 3805"/>
                <a:gd name="T24" fmla="*/ 1801 w 3602"/>
                <a:gd name="T25" fmla="*/ 553 h 3805"/>
                <a:gd name="T26" fmla="*/ 1436 w 3602"/>
                <a:gd name="T27" fmla="*/ 397 h 3805"/>
                <a:gd name="T28" fmla="*/ 1801 w 3602"/>
                <a:gd name="T29" fmla="*/ 240 h 3805"/>
                <a:gd name="T30" fmla="*/ 2307 w 3602"/>
                <a:gd name="T31" fmla="*/ 746 h 3805"/>
                <a:gd name="T32" fmla="*/ 1801 w 3602"/>
                <a:gd name="T33" fmla="*/ 1252 h 3805"/>
                <a:gd name="T34" fmla="*/ 1296 w 3602"/>
                <a:gd name="T35" fmla="*/ 746 h 3805"/>
                <a:gd name="T36" fmla="*/ 1314 w 3602"/>
                <a:gd name="T37" fmla="*/ 612 h 3805"/>
                <a:gd name="T38" fmla="*/ 2544 w 3602"/>
                <a:gd name="T39" fmla="*/ 2806 h 3805"/>
                <a:gd name="T40" fmla="*/ 2544 w 3602"/>
                <a:gd name="T41" fmla="*/ 3669 h 3805"/>
                <a:gd name="T42" fmla="*/ 2544 w 3602"/>
                <a:gd name="T43" fmla="*/ 3669 h 3805"/>
                <a:gd name="T44" fmla="*/ 2424 w 3602"/>
                <a:gd name="T45" fmla="*/ 3789 h 3805"/>
                <a:gd name="T46" fmla="*/ 2422 w 3602"/>
                <a:gd name="T47" fmla="*/ 3789 h 3805"/>
                <a:gd name="T48" fmla="*/ 1181 w 3602"/>
                <a:gd name="T49" fmla="*/ 3789 h 3805"/>
                <a:gd name="T50" fmla="*/ 1106 w 3602"/>
                <a:gd name="T51" fmla="*/ 3764 h 3805"/>
                <a:gd name="T52" fmla="*/ 1059 w 3602"/>
                <a:gd name="T53" fmla="*/ 3669 h 3805"/>
                <a:gd name="T54" fmla="*/ 1059 w 3602"/>
                <a:gd name="T55" fmla="*/ 3666 h 3805"/>
                <a:gd name="T56" fmla="*/ 1059 w 3602"/>
                <a:gd name="T57" fmla="*/ 2806 h 3805"/>
                <a:gd name="T58" fmla="*/ 1179 w 3602"/>
                <a:gd name="T59" fmla="*/ 2686 h 3805"/>
                <a:gd name="T60" fmla="*/ 1299 w 3602"/>
                <a:gd name="T61" fmla="*/ 2806 h 3805"/>
                <a:gd name="T62" fmla="*/ 1299 w 3602"/>
                <a:gd name="T63" fmla="*/ 3549 h 3805"/>
                <a:gd name="T64" fmla="*/ 2304 w 3602"/>
                <a:gd name="T65" fmla="*/ 3549 h 3805"/>
                <a:gd name="T66" fmla="*/ 2304 w 3602"/>
                <a:gd name="T67" fmla="*/ 2806 h 3805"/>
                <a:gd name="T68" fmla="*/ 2424 w 3602"/>
                <a:gd name="T69" fmla="*/ 2686 h 3805"/>
                <a:gd name="T70" fmla="*/ 2544 w 3602"/>
                <a:gd name="T71" fmla="*/ 2806 h 3805"/>
                <a:gd name="T72" fmla="*/ 3514 w 3602"/>
                <a:gd name="T73" fmla="*/ 3779 h 3805"/>
                <a:gd name="T74" fmla="*/ 3466 w 3602"/>
                <a:gd name="T75" fmla="*/ 3789 h 3805"/>
                <a:gd name="T76" fmla="*/ 3356 w 3602"/>
                <a:gd name="T77" fmla="*/ 3716 h 3805"/>
                <a:gd name="T78" fmla="*/ 2971 w 3602"/>
                <a:gd name="T79" fmla="*/ 2825 h 3805"/>
                <a:gd name="T80" fmla="*/ 2057 w 3602"/>
                <a:gd name="T81" fmla="*/ 2063 h 3805"/>
                <a:gd name="T82" fmla="*/ 1546 w 3602"/>
                <a:gd name="T83" fmla="*/ 2063 h 3805"/>
                <a:gd name="T84" fmla="*/ 632 w 3602"/>
                <a:gd name="T85" fmla="*/ 2825 h 3805"/>
                <a:gd name="T86" fmla="*/ 247 w 3602"/>
                <a:gd name="T87" fmla="*/ 3716 h 3805"/>
                <a:gd name="T88" fmla="*/ 89 w 3602"/>
                <a:gd name="T89" fmla="*/ 3779 h 3805"/>
                <a:gd name="T90" fmla="*/ 27 w 3602"/>
                <a:gd name="T91" fmla="*/ 3621 h 3805"/>
                <a:gd name="T92" fmla="*/ 411 w 3602"/>
                <a:gd name="T93" fmla="*/ 2730 h 3805"/>
                <a:gd name="T94" fmla="*/ 810 w 3602"/>
                <a:gd name="T95" fmla="*/ 2111 h 3805"/>
                <a:gd name="T96" fmla="*/ 1546 w 3602"/>
                <a:gd name="T97" fmla="*/ 1823 h 3805"/>
                <a:gd name="T98" fmla="*/ 2057 w 3602"/>
                <a:gd name="T99" fmla="*/ 1823 h 3805"/>
                <a:gd name="T100" fmla="*/ 2793 w 3602"/>
                <a:gd name="T101" fmla="*/ 2111 h 3805"/>
                <a:gd name="T102" fmla="*/ 3191 w 3602"/>
                <a:gd name="T103" fmla="*/ 2730 h 3805"/>
                <a:gd name="T104" fmla="*/ 3576 w 3602"/>
                <a:gd name="T105" fmla="*/ 3621 h 3805"/>
                <a:gd name="T106" fmla="*/ 3514 w 3602"/>
                <a:gd name="T107" fmla="*/ 3779 h 3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2" h="3805">
                  <a:moveTo>
                    <a:pt x="1801" y="1492"/>
                  </a:moveTo>
                  <a:cubicBezTo>
                    <a:pt x="2213" y="1492"/>
                    <a:pt x="2547" y="1157"/>
                    <a:pt x="2547" y="746"/>
                  </a:cubicBezTo>
                  <a:cubicBezTo>
                    <a:pt x="2547" y="335"/>
                    <a:pt x="2213" y="0"/>
                    <a:pt x="1801" y="0"/>
                  </a:cubicBezTo>
                  <a:cubicBezTo>
                    <a:pt x="1548" y="0"/>
                    <a:pt x="1323" y="127"/>
                    <a:pt x="1188" y="322"/>
                  </a:cubicBezTo>
                  <a:cubicBezTo>
                    <a:pt x="1184" y="327"/>
                    <a:pt x="1181" y="332"/>
                    <a:pt x="1178" y="337"/>
                  </a:cubicBezTo>
                  <a:cubicBezTo>
                    <a:pt x="1101" y="455"/>
                    <a:pt x="1056" y="595"/>
                    <a:pt x="1056" y="746"/>
                  </a:cubicBezTo>
                  <a:cubicBezTo>
                    <a:pt x="1056" y="1157"/>
                    <a:pt x="1390" y="1492"/>
                    <a:pt x="1801" y="1492"/>
                  </a:cubicBezTo>
                  <a:close/>
                  <a:moveTo>
                    <a:pt x="1314" y="612"/>
                  </a:moveTo>
                  <a:cubicBezTo>
                    <a:pt x="1448" y="727"/>
                    <a:pt x="1620" y="793"/>
                    <a:pt x="1801" y="793"/>
                  </a:cubicBezTo>
                  <a:cubicBezTo>
                    <a:pt x="1887" y="793"/>
                    <a:pt x="1972" y="778"/>
                    <a:pt x="2052" y="750"/>
                  </a:cubicBezTo>
                  <a:cubicBezTo>
                    <a:pt x="2114" y="728"/>
                    <a:pt x="2147" y="659"/>
                    <a:pt x="2125" y="597"/>
                  </a:cubicBezTo>
                  <a:cubicBezTo>
                    <a:pt x="2102" y="534"/>
                    <a:pt x="2034" y="502"/>
                    <a:pt x="1971" y="524"/>
                  </a:cubicBezTo>
                  <a:cubicBezTo>
                    <a:pt x="1917" y="543"/>
                    <a:pt x="1860" y="553"/>
                    <a:pt x="1801" y="553"/>
                  </a:cubicBezTo>
                  <a:cubicBezTo>
                    <a:pt x="1662" y="553"/>
                    <a:pt x="1530" y="496"/>
                    <a:pt x="1436" y="397"/>
                  </a:cubicBezTo>
                  <a:cubicBezTo>
                    <a:pt x="1528" y="300"/>
                    <a:pt x="1658" y="240"/>
                    <a:pt x="1801" y="240"/>
                  </a:cubicBezTo>
                  <a:cubicBezTo>
                    <a:pt x="2080" y="240"/>
                    <a:pt x="2307" y="467"/>
                    <a:pt x="2307" y="746"/>
                  </a:cubicBezTo>
                  <a:cubicBezTo>
                    <a:pt x="2307" y="1025"/>
                    <a:pt x="2080" y="1252"/>
                    <a:pt x="1801" y="1252"/>
                  </a:cubicBezTo>
                  <a:cubicBezTo>
                    <a:pt x="1523" y="1252"/>
                    <a:pt x="1296" y="1025"/>
                    <a:pt x="1296" y="746"/>
                  </a:cubicBezTo>
                  <a:cubicBezTo>
                    <a:pt x="1296" y="699"/>
                    <a:pt x="1302" y="654"/>
                    <a:pt x="1314" y="612"/>
                  </a:cubicBezTo>
                  <a:close/>
                  <a:moveTo>
                    <a:pt x="2544" y="2806"/>
                  </a:moveTo>
                  <a:lnTo>
                    <a:pt x="2544" y="3669"/>
                  </a:lnTo>
                  <a:lnTo>
                    <a:pt x="2544" y="3669"/>
                  </a:lnTo>
                  <a:cubicBezTo>
                    <a:pt x="2544" y="3735"/>
                    <a:pt x="2490" y="3789"/>
                    <a:pt x="2424" y="3789"/>
                  </a:cubicBezTo>
                  <a:cubicBezTo>
                    <a:pt x="2423" y="3789"/>
                    <a:pt x="2422" y="3789"/>
                    <a:pt x="2422" y="3789"/>
                  </a:cubicBezTo>
                  <a:lnTo>
                    <a:pt x="1181" y="3789"/>
                  </a:lnTo>
                  <a:cubicBezTo>
                    <a:pt x="1153" y="3789"/>
                    <a:pt x="1127" y="3780"/>
                    <a:pt x="1106" y="3764"/>
                  </a:cubicBezTo>
                  <a:cubicBezTo>
                    <a:pt x="1077" y="3742"/>
                    <a:pt x="1059" y="3708"/>
                    <a:pt x="1059" y="3669"/>
                  </a:cubicBezTo>
                  <a:cubicBezTo>
                    <a:pt x="1059" y="3668"/>
                    <a:pt x="1059" y="3667"/>
                    <a:pt x="1059" y="3666"/>
                  </a:cubicBezTo>
                  <a:lnTo>
                    <a:pt x="1059" y="2806"/>
                  </a:lnTo>
                  <a:cubicBezTo>
                    <a:pt x="1059" y="2740"/>
                    <a:pt x="1113" y="2686"/>
                    <a:pt x="1179" y="2686"/>
                  </a:cubicBezTo>
                  <a:cubicBezTo>
                    <a:pt x="1245" y="2686"/>
                    <a:pt x="1299" y="2740"/>
                    <a:pt x="1299" y="2806"/>
                  </a:cubicBezTo>
                  <a:lnTo>
                    <a:pt x="1299" y="3549"/>
                  </a:lnTo>
                  <a:lnTo>
                    <a:pt x="2304" y="3549"/>
                  </a:lnTo>
                  <a:lnTo>
                    <a:pt x="2304" y="2806"/>
                  </a:lnTo>
                  <a:cubicBezTo>
                    <a:pt x="2304" y="2740"/>
                    <a:pt x="2358" y="2686"/>
                    <a:pt x="2424" y="2686"/>
                  </a:cubicBezTo>
                  <a:cubicBezTo>
                    <a:pt x="2490" y="2686"/>
                    <a:pt x="2544" y="2740"/>
                    <a:pt x="2544" y="2806"/>
                  </a:cubicBezTo>
                  <a:close/>
                  <a:moveTo>
                    <a:pt x="3514" y="3779"/>
                  </a:moveTo>
                  <a:cubicBezTo>
                    <a:pt x="3498" y="3786"/>
                    <a:pt x="3482" y="3789"/>
                    <a:pt x="3466" y="3789"/>
                  </a:cubicBezTo>
                  <a:cubicBezTo>
                    <a:pt x="3420" y="3789"/>
                    <a:pt x="3375" y="3762"/>
                    <a:pt x="3356" y="3716"/>
                  </a:cubicBezTo>
                  <a:lnTo>
                    <a:pt x="2971" y="2825"/>
                  </a:lnTo>
                  <a:cubicBezTo>
                    <a:pt x="2740" y="2291"/>
                    <a:pt x="2467" y="2063"/>
                    <a:pt x="2057" y="2063"/>
                  </a:cubicBezTo>
                  <a:lnTo>
                    <a:pt x="1546" y="2063"/>
                  </a:lnTo>
                  <a:cubicBezTo>
                    <a:pt x="1136" y="2063"/>
                    <a:pt x="862" y="2291"/>
                    <a:pt x="632" y="2825"/>
                  </a:cubicBezTo>
                  <a:lnTo>
                    <a:pt x="247" y="3716"/>
                  </a:lnTo>
                  <a:cubicBezTo>
                    <a:pt x="221" y="3777"/>
                    <a:pt x="150" y="3805"/>
                    <a:pt x="89" y="3779"/>
                  </a:cubicBezTo>
                  <a:cubicBezTo>
                    <a:pt x="28" y="3753"/>
                    <a:pt x="0" y="3682"/>
                    <a:pt x="27" y="3621"/>
                  </a:cubicBezTo>
                  <a:lnTo>
                    <a:pt x="411" y="2730"/>
                  </a:lnTo>
                  <a:cubicBezTo>
                    <a:pt x="531" y="2452"/>
                    <a:pt x="658" y="2255"/>
                    <a:pt x="810" y="2111"/>
                  </a:cubicBezTo>
                  <a:cubicBezTo>
                    <a:pt x="1011" y="1920"/>
                    <a:pt x="1258" y="1823"/>
                    <a:pt x="1546" y="1823"/>
                  </a:cubicBezTo>
                  <a:lnTo>
                    <a:pt x="2057" y="1823"/>
                  </a:lnTo>
                  <a:cubicBezTo>
                    <a:pt x="2344" y="1823"/>
                    <a:pt x="2592" y="1920"/>
                    <a:pt x="2793" y="2111"/>
                  </a:cubicBezTo>
                  <a:cubicBezTo>
                    <a:pt x="2945" y="2256"/>
                    <a:pt x="3071" y="2452"/>
                    <a:pt x="3191" y="2730"/>
                  </a:cubicBezTo>
                  <a:lnTo>
                    <a:pt x="3576" y="3621"/>
                  </a:lnTo>
                  <a:cubicBezTo>
                    <a:pt x="3602" y="3682"/>
                    <a:pt x="3574" y="3753"/>
                    <a:pt x="3514" y="377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grpSp>
        <p:nvGrpSpPr>
          <p:cNvPr id="28" name="组合 27">
            <a:extLst>
              <a:ext uri="{FF2B5EF4-FFF2-40B4-BE49-F238E27FC236}">
                <a16:creationId xmlns:a16="http://schemas.microsoft.com/office/drawing/2014/main" id="{F06FA7B2-6CAF-40ED-BD82-DD369C4EA277}"/>
              </a:ext>
            </a:extLst>
          </p:cNvPr>
          <p:cNvGrpSpPr/>
          <p:nvPr/>
        </p:nvGrpSpPr>
        <p:grpSpPr>
          <a:xfrm>
            <a:off x="5109740" y="3987732"/>
            <a:ext cx="1097723" cy="294912"/>
            <a:chOff x="4350641" y="4639856"/>
            <a:chExt cx="1256832" cy="337657"/>
          </a:xfrm>
        </p:grpSpPr>
        <p:sp>
          <p:nvSpPr>
            <p:cNvPr id="19" name="文本框 18">
              <a:extLst>
                <a:ext uri="{FF2B5EF4-FFF2-40B4-BE49-F238E27FC236}">
                  <a16:creationId xmlns:a16="http://schemas.microsoft.com/office/drawing/2014/main" id="{E269BF41-7D6F-4B06-9BC7-83F48FE611C5}"/>
                </a:ext>
              </a:extLst>
            </p:cNvPr>
            <p:cNvSpPr txBox="1"/>
            <p:nvPr/>
          </p:nvSpPr>
          <p:spPr>
            <a:xfrm>
              <a:off x="4679521" y="4639857"/>
              <a:ext cx="927952" cy="326472"/>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120" normalizeH="0" baseline="0" noProof="0" dirty="0">
                  <a:ln>
                    <a:noFill/>
                  </a:ln>
                  <a:solidFill>
                    <a:prstClr val="white">
                      <a:lumMod val="65000"/>
                    </a:prstClr>
                  </a:solidFill>
                  <a:effectLst/>
                  <a:uLnTx/>
                  <a:uFillTx/>
                  <a:latin typeface="HarmonyOS Sans SC"/>
                  <a:ea typeface="思源黑体 CN Medium"/>
                  <a:cs typeface="+mn-ea"/>
                  <a:sym typeface="+mn-lt"/>
                </a:rPr>
                <a:t>科技智造</a:t>
              </a:r>
            </a:p>
          </p:txBody>
        </p:sp>
        <p:sp>
          <p:nvSpPr>
            <p:cNvPr id="27" name="suit_340439">
              <a:extLst>
                <a:ext uri="{FF2B5EF4-FFF2-40B4-BE49-F238E27FC236}">
                  <a16:creationId xmlns:a16="http://schemas.microsoft.com/office/drawing/2014/main" id="{3ED0A096-2E3E-4331-86F1-0E478E69878D}"/>
                </a:ext>
              </a:extLst>
            </p:cNvPr>
            <p:cNvSpPr/>
            <p:nvPr/>
          </p:nvSpPr>
          <p:spPr>
            <a:xfrm>
              <a:off x="4350641" y="4639856"/>
              <a:ext cx="337657" cy="337657"/>
            </a:xfrm>
            <a:custGeom>
              <a:avLst/>
              <a:gdLst>
                <a:gd name="T0" fmla="*/ 5547 w 12800"/>
                <a:gd name="T1" fmla="*/ 10240 h 12800"/>
                <a:gd name="T2" fmla="*/ 2133 w 12800"/>
                <a:gd name="T3" fmla="*/ 11947 h 12800"/>
                <a:gd name="T4" fmla="*/ 10667 w 12800"/>
                <a:gd name="T5" fmla="*/ 10240 h 12800"/>
                <a:gd name="T6" fmla="*/ 7680 w 12800"/>
                <a:gd name="T7" fmla="*/ 9387 h 12800"/>
                <a:gd name="T8" fmla="*/ 11520 w 12800"/>
                <a:gd name="T9" fmla="*/ 10240 h 12800"/>
                <a:gd name="T10" fmla="*/ 10667 w 12800"/>
                <a:gd name="T11" fmla="*/ 12800 h 12800"/>
                <a:gd name="T12" fmla="*/ 1280 w 12800"/>
                <a:gd name="T13" fmla="*/ 11947 h 12800"/>
                <a:gd name="T14" fmla="*/ 2133 w 12800"/>
                <a:gd name="T15" fmla="*/ 9387 h 12800"/>
                <a:gd name="T16" fmla="*/ 3413 w 12800"/>
                <a:gd name="T17" fmla="*/ 853 h 12800"/>
                <a:gd name="T18" fmla="*/ 10240 w 12800"/>
                <a:gd name="T19" fmla="*/ 1707 h 12800"/>
                <a:gd name="T20" fmla="*/ 9387 w 12800"/>
                <a:gd name="T21" fmla="*/ 8533 h 12800"/>
                <a:gd name="T22" fmla="*/ 2560 w 12800"/>
                <a:gd name="T23" fmla="*/ 7680 h 12800"/>
                <a:gd name="T24" fmla="*/ 3413 w 12800"/>
                <a:gd name="T25" fmla="*/ 853 h 12800"/>
                <a:gd name="T26" fmla="*/ 3413 w 12800"/>
                <a:gd name="T27" fmla="*/ 7680 h 12800"/>
                <a:gd name="T28" fmla="*/ 9387 w 12800"/>
                <a:gd name="T29" fmla="*/ 1707 h 12800"/>
                <a:gd name="T30" fmla="*/ 11093 w 12800"/>
                <a:gd name="T31" fmla="*/ 2987 h 12800"/>
                <a:gd name="T32" fmla="*/ 11520 w 12800"/>
                <a:gd name="T33" fmla="*/ 5973 h 12800"/>
                <a:gd name="T34" fmla="*/ 10667 w 12800"/>
                <a:gd name="T35" fmla="*/ 5973 h 12800"/>
                <a:gd name="T36" fmla="*/ 11093 w 12800"/>
                <a:gd name="T37" fmla="*/ 2987 h 12800"/>
                <a:gd name="T38" fmla="*/ 2133 w 12800"/>
                <a:gd name="T39" fmla="*/ 3413 h 12800"/>
                <a:gd name="T40" fmla="*/ 1707 w 12800"/>
                <a:gd name="T41" fmla="*/ 6400 h 12800"/>
                <a:gd name="T42" fmla="*/ 1280 w 12800"/>
                <a:gd name="T43" fmla="*/ 3413 h 12800"/>
                <a:gd name="T44" fmla="*/ 12373 w 12800"/>
                <a:gd name="T45" fmla="*/ 3840 h 12800"/>
                <a:gd name="T46" fmla="*/ 12800 w 12800"/>
                <a:gd name="T47" fmla="*/ 5120 h 12800"/>
                <a:gd name="T48" fmla="*/ 11947 w 12800"/>
                <a:gd name="T49" fmla="*/ 5120 h 12800"/>
                <a:gd name="T50" fmla="*/ 12373 w 12800"/>
                <a:gd name="T51" fmla="*/ 3840 h 12800"/>
                <a:gd name="T52" fmla="*/ 853 w 12800"/>
                <a:gd name="T53" fmla="*/ 4267 h 12800"/>
                <a:gd name="T54" fmla="*/ 427 w 12800"/>
                <a:gd name="T55" fmla="*/ 5547 h 12800"/>
                <a:gd name="T56" fmla="*/ 0 w 12800"/>
                <a:gd name="T57" fmla="*/ 4267 h 12800"/>
                <a:gd name="T58" fmla="*/ 4693 w 12800"/>
                <a:gd name="T59" fmla="*/ 5120 h 12800"/>
                <a:gd name="T60" fmla="*/ 4693 w 12800"/>
                <a:gd name="T61" fmla="*/ 3840 h 12800"/>
                <a:gd name="T62" fmla="*/ 4693 w 12800"/>
                <a:gd name="T63" fmla="*/ 5120 h 12800"/>
                <a:gd name="T64" fmla="*/ 8747 w 12800"/>
                <a:gd name="T65" fmla="*/ 4480 h 12800"/>
                <a:gd name="T66" fmla="*/ 7467 w 12800"/>
                <a:gd name="T67" fmla="*/ 4480 h 12800"/>
                <a:gd name="T68" fmla="*/ 6400 w 12800"/>
                <a:gd name="T69" fmla="*/ 0 h 12800"/>
                <a:gd name="T70" fmla="*/ 6827 w 12800"/>
                <a:gd name="T71" fmla="*/ 1280 h 12800"/>
                <a:gd name="T72" fmla="*/ 5973 w 12800"/>
                <a:gd name="T73" fmla="*/ 1280 h 12800"/>
                <a:gd name="T74" fmla="*/ 6400 w 12800"/>
                <a:gd name="T75" fmla="*/ 0 h 12800"/>
                <a:gd name="T76" fmla="*/ 5973 w 12800"/>
                <a:gd name="T77" fmla="*/ 8107 h 12800"/>
                <a:gd name="T78" fmla="*/ 5547 w 12800"/>
                <a:gd name="T79" fmla="*/ 10240 h 12800"/>
                <a:gd name="T80" fmla="*/ 5120 w 12800"/>
                <a:gd name="T81" fmla="*/ 8107 h 12800"/>
                <a:gd name="T82" fmla="*/ 7253 w 12800"/>
                <a:gd name="T83" fmla="*/ 7680 h 12800"/>
                <a:gd name="T84" fmla="*/ 7680 w 12800"/>
                <a:gd name="T85" fmla="*/ 9813 h 12800"/>
                <a:gd name="T86" fmla="*/ 6827 w 12800"/>
                <a:gd name="T87" fmla="*/ 9813 h 12800"/>
                <a:gd name="T88" fmla="*/ 7253 w 12800"/>
                <a:gd name="T89" fmla="*/ 76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800" h="12800">
                  <a:moveTo>
                    <a:pt x="5120" y="9387"/>
                  </a:moveTo>
                  <a:lnTo>
                    <a:pt x="5547" y="10240"/>
                  </a:lnTo>
                  <a:lnTo>
                    <a:pt x="2133" y="10240"/>
                  </a:lnTo>
                  <a:lnTo>
                    <a:pt x="2133" y="11947"/>
                  </a:lnTo>
                  <a:lnTo>
                    <a:pt x="10667" y="11947"/>
                  </a:lnTo>
                  <a:lnTo>
                    <a:pt x="10667" y="10240"/>
                  </a:lnTo>
                  <a:lnTo>
                    <a:pt x="7253" y="10240"/>
                  </a:lnTo>
                  <a:lnTo>
                    <a:pt x="7680" y="9387"/>
                  </a:lnTo>
                  <a:lnTo>
                    <a:pt x="10667" y="9387"/>
                  </a:lnTo>
                  <a:cubicBezTo>
                    <a:pt x="11138" y="9387"/>
                    <a:pt x="11520" y="9769"/>
                    <a:pt x="11520" y="10240"/>
                  </a:cubicBezTo>
                  <a:lnTo>
                    <a:pt x="11520" y="11947"/>
                  </a:lnTo>
                  <a:cubicBezTo>
                    <a:pt x="11520" y="12418"/>
                    <a:pt x="11138" y="12800"/>
                    <a:pt x="10667" y="12800"/>
                  </a:cubicBezTo>
                  <a:lnTo>
                    <a:pt x="2133" y="12800"/>
                  </a:lnTo>
                  <a:cubicBezTo>
                    <a:pt x="1662" y="12800"/>
                    <a:pt x="1280" y="12418"/>
                    <a:pt x="1280" y="11947"/>
                  </a:cubicBezTo>
                  <a:lnTo>
                    <a:pt x="1280" y="10240"/>
                  </a:lnTo>
                  <a:cubicBezTo>
                    <a:pt x="1280" y="9769"/>
                    <a:pt x="1662" y="9387"/>
                    <a:pt x="2133" y="9387"/>
                  </a:cubicBezTo>
                  <a:lnTo>
                    <a:pt x="5120" y="9387"/>
                  </a:lnTo>
                  <a:close/>
                  <a:moveTo>
                    <a:pt x="3413" y="853"/>
                  </a:moveTo>
                  <a:lnTo>
                    <a:pt x="9387" y="853"/>
                  </a:lnTo>
                  <a:cubicBezTo>
                    <a:pt x="9858" y="853"/>
                    <a:pt x="10240" y="1235"/>
                    <a:pt x="10240" y="1707"/>
                  </a:cubicBezTo>
                  <a:lnTo>
                    <a:pt x="10240" y="7680"/>
                  </a:lnTo>
                  <a:cubicBezTo>
                    <a:pt x="10240" y="8151"/>
                    <a:pt x="9858" y="8533"/>
                    <a:pt x="9387" y="8533"/>
                  </a:cubicBezTo>
                  <a:lnTo>
                    <a:pt x="3413" y="8533"/>
                  </a:lnTo>
                  <a:cubicBezTo>
                    <a:pt x="2942" y="8533"/>
                    <a:pt x="2560" y="8151"/>
                    <a:pt x="2560" y="7680"/>
                  </a:cubicBezTo>
                  <a:lnTo>
                    <a:pt x="2560" y="1707"/>
                  </a:lnTo>
                  <a:cubicBezTo>
                    <a:pt x="2560" y="1235"/>
                    <a:pt x="2942" y="853"/>
                    <a:pt x="3413" y="853"/>
                  </a:cubicBezTo>
                  <a:close/>
                  <a:moveTo>
                    <a:pt x="3413" y="1707"/>
                  </a:moveTo>
                  <a:lnTo>
                    <a:pt x="3413" y="7680"/>
                  </a:lnTo>
                  <a:lnTo>
                    <a:pt x="9387" y="7680"/>
                  </a:lnTo>
                  <a:lnTo>
                    <a:pt x="9387" y="1707"/>
                  </a:lnTo>
                  <a:lnTo>
                    <a:pt x="3413" y="1707"/>
                  </a:lnTo>
                  <a:close/>
                  <a:moveTo>
                    <a:pt x="11093" y="2987"/>
                  </a:moveTo>
                  <a:cubicBezTo>
                    <a:pt x="11329" y="2987"/>
                    <a:pt x="11520" y="3178"/>
                    <a:pt x="11520" y="3413"/>
                  </a:cubicBezTo>
                  <a:lnTo>
                    <a:pt x="11520" y="5973"/>
                  </a:lnTo>
                  <a:cubicBezTo>
                    <a:pt x="11520" y="6209"/>
                    <a:pt x="11329" y="6400"/>
                    <a:pt x="11093" y="6400"/>
                  </a:cubicBezTo>
                  <a:cubicBezTo>
                    <a:pt x="10858" y="6400"/>
                    <a:pt x="10667" y="6209"/>
                    <a:pt x="10667" y="5973"/>
                  </a:cubicBezTo>
                  <a:lnTo>
                    <a:pt x="10667" y="3413"/>
                  </a:lnTo>
                  <a:cubicBezTo>
                    <a:pt x="10667" y="3178"/>
                    <a:pt x="10858" y="2987"/>
                    <a:pt x="11093" y="2987"/>
                  </a:cubicBezTo>
                  <a:close/>
                  <a:moveTo>
                    <a:pt x="1707" y="2987"/>
                  </a:moveTo>
                  <a:cubicBezTo>
                    <a:pt x="1942" y="2987"/>
                    <a:pt x="2133" y="3178"/>
                    <a:pt x="2133" y="3413"/>
                  </a:cubicBezTo>
                  <a:lnTo>
                    <a:pt x="2133" y="5973"/>
                  </a:lnTo>
                  <a:cubicBezTo>
                    <a:pt x="2133" y="6209"/>
                    <a:pt x="1942" y="6400"/>
                    <a:pt x="1707" y="6400"/>
                  </a:cubicBezTo>
                  <a:cubicBezTo>
                    <a:pt x="1471" y="6400"/>
                    <a:pt x="1280" y="6209"/>
                    <a:pt x="1280" y="5973"/>
                  </a:cubicBezTo>
                  <a:lnTo>
                    <a:pt x="1280" y="3413"/>
                  </a:lnTo>
                  <a:cubicBezTo>
                    <a:pt x="1280" y="3178"/>
                    <a:pt x="1471" y="2987"/>
                    <a:pt x="1707" y="2987"/>
                  </a:cubicBezTo>
                  <a:close/>
                  <a:moveTo>
                    <a:pt x="12373" y="3840"/>
                  </a:moveTo>
                  <a:cubicBezTo>
                    <a:pt x="12609" y="3840"/>
                    <a:pt x="12800" y="4031"/>
                    <a:pt x="12800" y="4267"/>
                  </a:cubicBezTo>
                  <a:lnTo>
                    <a:pt x="12800" y="5120"/>
                  </a:lnTo>
                  <a:cubicBezTo>
                    <a:pt x="12800" y="5356"/>
                    <a:pt x="12609" y="5547"/>
                    <a:pt x="12373" y="5547"/>
                  </a:cubicBezTo>
                  <a:cubicBezTo>
                    <a:pt x="12138" y="5547"/>
                    <a:pt x="11947" y="5356"/>
                    <a:pt x="11947" y="5120"/>
                  </a:cubicBezTo>
                  <a:lnTo>
                    <a:pt x="11947" y="4267"/>
                  </a:lnTo>
                  <a:cubicBezTo>
                    <a:pt x="11947" y="4031"/>
                    <a:pt x="12138" y="3840"/>
                    <a:pt x="12373" y="3840"/>
                  </a:cubicBezTo>
                  <a:close/>
                  <a:moveTo>
                    <a:pt x="427" y="3840"/>
                  </a:moveTo>
                  <a:cubicBezTo>
                    <a:pt x="662" y="3840"/>
                    <a:pt x="853" y="4031"/>
                    <a:pt x="853" y="4267"/>
                  </a:cubicBezTo>
                  <a:lnTo>
                    <a:pt x="853" y="5120"/>
                  </a:lnTo>
                  <a:cubicBezTo>
                    <a:pt x="853" y="5356"/>
                    <a:pt x="662" y="5547"/>
                    <a:pt x="427" y="5547"/>
                  </a:cubicBezTo>
                  <a:cubicBezTo>
                    <a:pt x="191" y="5547"/>
                    <a:pt x="0" y="5356"/>
                    <a:pt x="0" y="5120"/>
                  </a:cubicBezTo>
                  <a:lnTo>
                    <a:pt x="0" y="4267"/>
                  </a:lnTo>
                  <a:cubicBezTo>
                    <a:pt x="0" y="4031"/>
                    <a:pt x="191" y="3840"/>
                    <a:pt x="427" y="3840"/>
                  </a:cubicBezTo>
                  <a:close/>
                  <a:moveTo>
                    <a:pt x="4693" y="5120"/>
                  </a:moveTo>
                  <a:cubicBezTo>
                    <a:pt x="5047" y="5120"/>
                    <a:pt x="5333" y="4833"/>
                    <a:pt x="5333" y="4480"/>
                  </a:cubicBezTo>
                  <a:cubicBezTo>
                    <a:pt x="5333" y="4127"/>
                    <a:pt x="5047" y="3840"/>
                    <a:pt x="4693" y="3840"/>
                  </a:cubicBezTo>
                  <a:cubicBezTo>
                    <a:pt x="4340" y="3840"/>
                    <a:pt x="4053" y="4127"/>
                    <a:pt x="4053" y="4480"/>
                  </a:cubicBezTo>
                  <a:cubicBezTo>
                    <a:pt x="4053" y="4833"/>
                    <a:pt x="4340" y="5120"/>
                    <a:pt x="4693" y="5120"/>
                  </a:cubicBezTo>
                  <a:close/>
                  <a:moveTo>
                    <a:pt x="8107" y="5120"/>
                  </a:moveTo>
                  <a:cubicBezTo>
                    <a:pt x="8460" y="5120"/>
                    <a:pt x="8747" y="4833"/>
                    <a:pt x="8747" y="4480"/>
                  </a:cubicBezTo>
                  <a:cubicBezTo>
                    <a:pt x="8747" y="4127"/>
                    <a:pt x="8460" y="3840"/>
                    <a:pt x="8107" y="3840"/>
                  </a:cubicBezTo>
                  <a:cubicBezTo>
                    <a:pt x="7753" y="3840"/>
                    <a:pt x="7467" y="4127"/>
                    <a:pt x="7467" y="4480"/>
                  </a:cubicBezTo>
                  <a:cubicBezTo>
                    <a:pt x="7467" y="4833"/>
                    <a:pt x="7753" y="5120"/>
                    <a:pt x="8107" y="5120"/>
                  </a:cubicBezTo>
                  <a:close/>
                  <a:moveTo>
                    <a:pt x="6400" y="0"/>
                  </a:moveTo>
                  <a:cubicBezTo>
                    <a:pt x="6636" y="0"/>
                    <a:pt x="6827" y="191"/>
                    <a:pt x="6827" y="427"/>
                  </a:cubicBezTo>
                  <a:lnTo>
                    <a:pt x="6827" y="1280"/>
                  </a:lnTo>
                  <a:cubicBezTo>
                    <a:pt x="6827" y="1516"/>
                    <a:pt x="6636" y="1707"/>
                    <a:pt x="6400" y="1707"/>
                  </a:cubicBezTo>
                  <a:cubicBezTo>
                    <a:pt x="6164" y="1707"/>
                    <a:pt x="5973" y="1516"/>
                    <a:pt x="5973" y="1280"/>
                  </a:cubicBezTo>
                  <a:lnTo>
                    <a:pt x="5973" y="427"/>
                  </a:lnTo>
                  <a:cubicBezTo>
                    <a:pt x="5973" y="191"/>
                    <a:pt x="6164" y="0"/>
                    <a:pt x="6400" y="0"/>
                  </a:cubicBezTo>
                  <a:close/>
                  <a:moveTo>
                    <a:pt x="5547" y="7680"/>
                  </a:moveTo>
                  <a:cubicBezTo>
                    <a:pt x="5782" y="7680"/>
                    <a:pt x="5973" y="7871"/>
                    <a:pt x="5973" y="8107"/>
                  </a:cubicBezTo>
                  <a:lnTo>
                    <a:pt x="5973" y="9813"/>
                  </a:lnTo>
                  <a:cubicBezTo>
                    <a:pt x="5973" y="10049"/>
                    <a:pt x="5782" y="10240"/>
                    <a:pt x="5547" y="10240"/>
                  </a:cubicBezTo>
                  <a:cubicBezTo>
                    <a:pt x="5311" y="10240"/>
                    <a:pt x="5120" y="10049"/>
                    <a:pt x="5120" y="9813"/>
                  </a:cubicBezTo>
                  <a:lnTo>
                    <a:pt x="5120" y="8107"/>
                  </a:lnTo>
                  <a:cubicBezTo>
                    <a:pt x="5120" y="7871"/>
                    <a:pt x="5311" y="7680"/>
                    <a:pt x="5547" y="7680"/>
                  </a:cubicBezTo>
                  <a:close/>
                  <a:moveTo>
                    <a:pt x="7253" y="7680"/>
                  </a:moveTo>
                  <a:cubicBezTo>
                    <a:pt x="7489" y="7680"/>
                    <a:pt x="7680" y="7871"/>
                    <a:pt x="7680" y="8107"/>
                  </a:cubicBezTo>
                  <a:lnTo>
                    <a:pt x="7680" y="9813"/>
                  </a:lnTo>
                  <a:cubicBezTo>
                    <a:pt x="7680" y="10049"/>
                    <a:pt x="7489" y="10240"/>
                    <a:pt x="7253" y="10240"/>
                  </a:cubicBezTo>
                  <a:cubicBezTo>
                    <a:pt x="7018" y="10240"/>
                    <a:pt x="6827" y="10049"/>
                    <a:pt x="6827" y="9813"/>
                  </a:cubicBezTo>
                  <a:lnTo>
                    <a:pt x="6827" y="8107"/>
                  </a:lnTo>
                  <a:cubicBezTo>
                    <a:pt x="6827" y="7871"/>
                    <a:pt x="7018" y="7680"/>
                    <a:pt x="7253" y="768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grpSp>
      <p:cxnSp>
        <p:nvCxnSpPr>
          <p:cNvPr id="32" name="直接连接符 31">
            <a:extLst>
              <a:ext uri="{FF2B5EF4-FFF2-40B4-BE49-F238E27FC236}">
                <a16:creationId xmlns:a16="http://schemas.microsoft.com/office/drawing/2014/main" id="{D2ACE112-6CAA-44CC-AE79-56FCDB5E3986}"/>
              </a:ext>
            </a:extLst>
          </p:cNvPr>
          <p:cNvCxnSpPr/>
          <p:nvPr/>
        </p:nvCxnSpPr>
        <p:spPr>
          <a:xfrm flipH="1">
            <a:off x="4738031" y="3756263"/>
            <a:ext cx="236709" cy="802640"/>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18DAF83-0CE0-4E61-9D59-2C3FD6DDC6A3}"/>
              </a:ext>
            </a:extLst>
          </p:cNvPr>
          <p:cNvCxnSpPr/>
          <p:nvPr/>
        </p:nvCxnSpPr>
        <p:spPr>
          <a:xfrm flipH="1">
            <a:off x="3123960" y="3756263"/>
            <a:ext cx="236709" cy="802640"/>
          </a:xfrm>
          <a:prstGeom prst="line">
            <a:avLst/>
          </a:prstGeom>
          <a:ln>
            <a:gradFill>
              <a:gsLst>
                <a:gs pos="0">
                  <a:schemeClr val="accent1">
                    <a:lumMod val="5000"/>
                    <a:lumOff val="95000"/>
                    <a:alpha val="0"/>
                  </a:schemeClr>
                </a:gs>
                <a:gs pos="50000">
                  <a:schemeClr val="accent1">
                    <a:lumMod val="70000"/>
                    <a:lumOff val="30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A79EB567-C862-43C5-A4B9-74205E17CF20}"/>
              </a:ext>
            </a:extLst>
          </p:cNvPr>
          <p:cNvPicPr>
            <a:picLocks noChangeAspect="1"/>
          </p:cNvPicPr>
          <p:nvPr/>
        </p:nvPicPr>
        <p:blipFill>
          <a:blip r:embed="rId8"/>
          <a:stretch>
            <a:fillRect/>
          </a:stretch>
        </p:blipFill>
        <p:spPr>
          <a:xfrm>
            <a:off x="0" y="4694296"/>
            <a:ext cx="2867082" cy="2867080"/>
          </a:xfrm>
          <a:prstGeom prst="rect">
            <a:avLst/>
          </a:prstGeom>
        </p:spPr>
      </p:pic>
      <p:pic>
        <p:nvPicPr>
          <p:cNvPr id="22" name="图片 21">
            <a:extLst>
              <a:ext uri="{FF2B5EF4-FFF2-40B4-BE49-F238E27FC236}">
                <a16:creationId xmlns:a16="http://schemas.microsoft.com/office/drawing/2014/main" id="{6F3AA450-34A9-40A0-96C5-9B48750E442C}"/>
              </a:ext>
            </a:extLst>
          </p:cNvPr>
          <p:cNvPicPr>
            <a:picLocks noChangeAspect="1"/>
          </p:cNvPicPr>
          <p:nvPr/>
        </p:nvPicPr>
        <p:blipFill>
          <a:blip r:embed="rId8"/>
          <a:stretch>
            <a:fillRect/>
          </a:stretch>
        </p:blipFill>
        <p:spPr>
          <a:xfrm>
            <a:off x="6350503" y="-1094020"/>
            <a:ext cx="2688569" cy="2688569"/>
          </a:xfrm>
          <a:prstGeom prst="rect">
            <a:avLst/>
          </a:prstGeom>
        </p:spPr>
      </p:pic>
      <p:pic>
        <p:nvPicPr>
          <p:cNvPr id="23" name="图片 22">
            <a:extLst>
              <a:ext uri="{FF2B5EF4-FFF2-40B4-BE49-F238E27FC236}">
                <a16:creationId xmlns:a16="http://schemas.microsoft.com/office/drawing/2014/main" id="{2FEC7F80-EEC2-493E-96A1-CF72B7FC434F}"/>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rot="405133">
            <a:off x="-264136" y="-358920"/>
            <a:ext cx="5287400" cy="5520831"/>
          </a:xfrm>
          <a:custGeom>
            <a:avLst/>
            <a:gdLst>
              <a:gd name="connsiteX0" fmla="*/ 0 w 5287400"/>
              <a:gd name="connsiteY0" fmla="*/ 626012 h 5520831"/>
              <a:gd name="connsiteX1" fmla="*/ 5287400 w 5287400"/>
              <a:gd name="connsiteY1" fmla="*/ 0 h 5520831"/>
              <a:gd name="connsiteX2" fmla="*/ 5287400 w 5287400"/>
              <a:gd name="connsiteY2" fmla="*/ 5520831 h 5520831"/>
              <a:gd name="connsiteX3" fmla="*/ 579532 w 5287400"/>
              <a:gd name="connsiteY3" fmla="*/ 5520831 h 5520831"/>
            </a:gdLst>
            <a:ahLst/>
            <a:cxnLst>
              <a:cxn ang="0">
                <a:pos x="connsiteX0" y="connsiteY0"/>
              </a:cxn>
              <a:cxn ang="0">
                <a:pos x="connsiteX1" y="connsiteY1"/>
              </a:cxn>
              <a:cxn ang="0">
                <a:pos x="connsiteX2" y="connsiteY2"/>
              </a:cxn>
              <a:cxn ang="0">
                <a:pos x="connsiteX3" y="connsiteY3"/>
              </a:cxn>
            </a:cxnLst>
            <a:rect l="l" t="t" r="r" b="b"/>
            <a:pathLst>
              <a:path w="5287400" h="5520831">
                <a:moveTo>
                  <a:pt x="0" y="626012"/>
                </a:moveTo>
                <a:lnTo>
                  <a:pt x="5287400" y="0"/>
                </a:lnTo>
                <a:lnTo>
                  <a:pt x="5287400" y="5520831"/>
                </a:lnTo>
                <a:lnTo>
                  <a:pt x="579532" y="5520831"/>
                </a:lnTo>
                <a:close/>
              </a:path>
            </a:pathLst>
          </a:custGeom>
        </p:spPr>
      </p:pic>
      <p:pic>
        <p:nvPicPr>
          <p:cNvPr id="24" name="图片 23">
            <a:extLst>
              <a:ext uri="{FF2B5EF4-FFF2-40B4-BE49-F238E27FC236}">
                <a16:creationId xmlns:a16="http://schemas.microsoft.com/office/drawing/2014/main" id="{CE63B5F2-8549-4F30-9688-2DBBFD2CDDFF}"/>
              </a:ext>
            </a:extLst>
          </p:cNvPr>
          <p:cNvPicPr>
            <a:picLocks noChangeAspect="1"/>
          </p:cNvPicPr>
          <p:nvPr/>
        </p:nvPicPr>
        <p:blipFill>
          <a:blip r:embed="rId8"/>
          <a:stretch>
            <a:fillRect/>
          </a:stretch>
        </p:blipFill>
        <p:spPr>
          <a:xfrm>
            <a:off x="10758459" y="5136256"/>
            <a:ext cx="2867082" cy="2867080"/>
          </a:xfrm>
          <a:prstGeom prst="rect">
            <a:avLst/>
          </a:prstGeom>
        </p:spPr>
      </p:pic>
    </p:spTree>
    <p:custDataLst>
      <p:tags r:id="rId1"/>
    </p:custDataLst>
    <p:extLst>
      <p:ext uri="{BB962C8B-B14F-4D97-AF65-F5344CB8AC3E}">
        <p14:creationId xmlns:p14="http://schemas.microsoft.com/office/powerpoint/2010/main" val="3780123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9E38D94F-6995-45C0-B435-F8D782A8650D}"/>
              </a:ext>
            </a:extLst>
          </p:cNvPr>
          <p:cNvSpPr txBox="1"/>
          <p:nvPr/>
        </p:nvSpPr>
        <p:spPr>
          <a:xfrm>
            <a:off x="1818751" y="1472587"/>
            <a:ext cx="8697374"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120" normalizeH="0" baseline="0" noProof="0" dirty="0">
                <a:ln>
                  <a:noFill/>
                </a:ln>
                <a:solidFill>
                  <a:prstClr val="white"/>
                </a:solidFill>
                <a:effectLst/>
                <a:uLnTx/>
                <a:uFillTx/>
                <a:latin typeface="HarmonyOS Sans SC"/>
                <a:ea typeface="思源黑体 CN Medium"/>
                <a:cs typeface="+mn-ea"/>
                <a:sym typeface="+mn-lt"/>
              </a:rPr>
              <a:t>探知人体的工作能力及其效率极限以人为核心的型体姿态分析重建人和环境的协调关系</a:t>
            </a:r>
          </a:p>
        </p:txBody>
      </p:sp>
      <p:grpSp>
        <p:nvGrpSpPr>
          <p:cNvPr id="31" name="组合 30">
            <a:extLst>
              <a:ext uri="{FF2B5EF4-FFF2-40B4-BE49-F238E27FC236}">
                <a16:creationId xmlns:a16="http://schemas.microsoft.com/office/drawing/2014/main" id="{787BC42C-5EC5-447C-933F-A20C5B7BB4CF}"/>
              </a:ext>
            </a:extLst>
          </p:cNvPr>
          <p:cNvGrpSpPr/>
          <p:nvPr/>
        </p:nvGrpSpPr>
        <p:grpSpPr>
          <a:xfrm>
            <a:off x="0" y="369677"/>
            <a:ext cx="4190935" cy="770917"/>
            <a:chOff x="0" y="369677"/>
            <a:chExt cx="4190935" cy="770917"/>
          </a:xfrm>
        </p:grpSpPr>
        <p:sp>
          <p:nvSpPr>
            <p:cNvPr id="9" name="任意多边形: 形状 8">
              <a:extLst>
                <a:ext uri="{FF2B5EF4-FFF2-40B4-BE49-F238E27FC236}">
                  <a16:creationId xmlns:a16="http://schemas.microsoft.com/office/drawing/2014/main" id="{EA4A4E9D-9D1E-4657-B0FD-C30EB6858F92}"/>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0" name="任意多边形: 形状 9">
              <a:extLst>
                <a:ext uri="{FF2B5EF4-FFF2-40B4-BE49-F238E27FC236}">
                  <a16:creationId xmlns:a16="http://schemas.microsoft.com/office/drawing/2014/main" id="{82EA1E15-7564-4B6D-90AF-ECC57E73E448}"/>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1" name="任意多边形: 形状 10">
              <a:extLst>
                <a:ext uri="{FF2B5EF4-FFF2-40B4-BE49-F238E27FC236}">
                  <a16:creationId xmlns:a16="http://schemas.microsoft.com/office/drawing/2014/main" id="{CEA0A69B-6647-43F4-8671-AE2E4E41D7F0}"/>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2" name="任意多边形: 形状 11">
              <a:extLst>
                <a:ext uri="{FF2B5EF4-FFF2-40B4-BE49-F238E27FC236}">
                  <a16:creationId xmlns:a16="http://schemas.microsoft.com/office/drawing/2014/main" id="{C1D6F554-2616-4D2E-98A8-8D9753FC60F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任意多边形: 形状 12">
              <a:extLst>
                <a:ext uri="{FF2B5EF4-FFF2-40B4-BE49-F238E27FC236}">
                  <a16:creationId xmlns:a16="http://schemas.microsoft.com/office/drawing/2014/main" id="{FE4BB625-5821-4670-944E-07EF4D7903C7}"/>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文本框 13">
              <a:extLst>
                <a:ext uri="{FF2B5EF4-FFF2-40B4-BE49-F238E27FC236}">
                  <a16:creationId xmlns:a16="http://schemas.microsoft.com/office/drawing/2014/main" id="{0A523CAB-2067-4D76-A1FA-0CB5850CF1A5}"/>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人体工程学</a:t>
              </a:r>
            </a:p>
          </p:txBody>
        </p:sp>
      </p:grpSp>
      <p:pic>
        <p:nvPicPr>
          <p:cNvPr id="15" name="Picture 4">
            <a:extLst>
              <a:ext uri="{FF2B5EF4-FFF2-40B4-BE49-F238E27FC236}">
                <a16:creationId xmlns:a16="http://schemas.microsoft.com/office/drawing/2014/main" id="{D27965E7-6D2C-43E1-BA7B-1D357764057C}"/>
              </a:ext>
            </a:extLst>
          </p:cNvPr>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pic>
        <p:nvPicPr>
          <p:cNvPr id="23" name="图片 22">
            <a:extLst>
              <a:ext uri="{FF2B5EF4-FFF2-40B4-BE49-F238E27FC236}">
                <a16:creationId xmlns:a16="http://schemas.microsoft.com/office/drawing/2014/main" id="{C1342382-CA5E-438F-8D6C-7404F97D15BD}"/>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flipH="1">
            <a:off x="693811" y="3120082"/>
            <a:ext cx="3867348" cy="2175385"/>
          </a:xfrm>
          <a:prstGeom prst="rect">
            <a:avLst/>
          </a:prstGeom>
          <a:scene3d>
            <a:camera prst="perspectiveHeroicExtremeRightFacing"/>
            <a:lightRig rig="threePt" dir="t"/>
          </a:scene3d>
        </p:spPr>
      </p:pic>
      <p:sp>
        <p:nvSpPr>
          <p:cNvPr id="19" name="文本框 18">
            <a:extLst>
              <a:ext uri="{FF2B5EF4-FFF2-40B4-BE49-F238E27FC236}">
                <a16:creationId xmlns:a16="http://schemas.microsoft.com/office/drawing/2014/main" id="{AFB254D1-59BF-4FD0-8521-916FE31B17C3}"/>
              </a:ext>
            </a:extLst>
          </p:cNvPr>
          <p:cNvSpPr txBox="1"/>
          <p:nvPr/>
        </p:nvSpPr>
        <p:spPr>
          <a:xfrm>
            <a:off x="997684" y="5427991"/>
            <a:ext cx="2700517" cy="461665"/>
          </a:xfrm>
          <a:prstGeom prst="rect">
            <a:avLst/>
          </a:prstGeom>
          <a:noFill/>
          <a:scene3d>
            <a:camera prst="perspectiveHeroicExtremeRightFacing">
              <a:rot lat="487347" lon="19532356" rev="474516"/>
            </a:camera>
            <a:lightRig rig="threePt" dir="t"/>
          </a:scene3d>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white"/>
                </a:solidFill>
                <a:effectLst/>
                <a:uLnTx/>
                <a:uFillTx/>
                <a:latin typeface="HarmonyOS Sans SC"/>
                <a:ea typeface="思源黑体 CN Medium"/>
                <a:cs typeface="+mn-ea"/>
                <a:sym typeface="+mn-lt"/>
              </a:rPr>
              <a:t>立体裁剪工艺</a:t>
            </a:r>
            <a:endParaRPr kumimoji="0" lang="en-US" sz="24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pic>
        <p:nvPicPr>
          <p:cNvPr id="1026" name="Picture 2">
            <a:extLst>
              <a:ext uri="{FF2B5EF4-FFF2-40B4-BE49-F238E27FC236}">
                <a16:creationId xmlns:a16="http://schemas.microsoft.com/office/drawing/2014/main" id="{28EA6A1E-1B92-4909-AEA0-B8B71C5D43FE}"/>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p:blipFill>
        <p:spPr bwMode="auto">
          <a:xfrm>
            <a:off x="4329454" y="3189211"/>
            <a:ext cx="3533092" cy="1987733"/>
          </a:xfrm>
          <a:prstGeom prst="rect">
            <a:avLst/>
          </a:prstGeom>
          <a:noFill/>
          <a:scene3d>
            <a:camera prst="perspectiveRelaxed">
              <a:rot lat="1173599" lon="0" rev="0"/>
            </a:camera>
            <a:lightRig rig="threePt" dir="t"/>
          </a:scene3d>
          <a:extLst>
            <a:ext uri="{909E8E84-426E-40DD-AFC4-6F175D3DCCD1}">
              <a14:hiddenFill xmlns:a14="http://schemas.microsoft.com/office/drawing/2010/main">
                <a:solidFill>
                  <a:srgbClr val="FFFFFF"/>
                </a:solidFill>
              </a14:hiddenFill>
            </a:ext>
          </a:extLst>
        </p:spPr>
      </p:pic>
      <p:sp>
        <p:nvSpPr>
          <p:cNvPr id="20" name="文本框 19">
            <a:extLst>
              <a:ext uri="{FF2B5EF4-FFF2-40B4-BE49-F238E27FC236}">
                <a16:creationId xmlns:a16="http://schemas.microsoft.com/office/drawing/2014/main" id="{8134C3FF-10E7-421E-BA22-3D9A18CB2335}"/>
              </a:ext>
            </a:extLst>
          </p:cNvPr>
          <p:cNvSpPr txBox="1"/>
          <p:nvPr/>
        </p:nvSpPr>
        <p:spPr>
          <a:xfrm>
            <a:off x="4121448" y="5263209"/>
            <a:ext cx="3949104" cy="430887"/>
          </a:xfrm>
          <a:prstGeom prst="rect">
            <a:avLst/>
          </a:prstGeom>
          <a:noFill/>
          <a:scene3d>
            <a:camera prst="perspectiveRelaxed">
              <a:rot lat="1173599" lon="0" rev="0"/>
            </a:camera>
            <a:lightRig rig="threePt" dir="t"/>
          </a:scene3d>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一人一版专属定制</a:t>
            </a:r>
            <a:endParaRPr kumimoji="0" lang="en-US" sz="22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pic>
        <p:nvPicPr>
          <p:cNvPr id="1028" name="Picture 4">
            <a:extLst>
              <a:ext uri="{FF2B5EF4-FFF2-40B4-BE49-F238E27FC236}">
                <a16:creationId xmlns:a16="http://schemas.microsoft.com/office/drawing/2014/main" id="{0F2DC4E4-85EB-4541-A131-0E236705E715}"/>
              </a:ext>
            </a:extLst>
          </p:cNvPr>
          <p:cNvPicPr>
            <a:picLocks noChangeArrowheads="1"/>
          </p:cNvPicPr>
          <p:nvPr/>
        </p:nvPicPr>
        <p:blipFill>
          <a:blip r:embed="rId7">
            <a:extLst>
              <a:ext uri="{28A0092B-C50C-407E-A947-70E740481C1C}">
                <a14:useLocalDpi xmlns:a14="http://schemas.microsoft.com/office/drawing/2010/main"/>
              </a:ext>
            </a:extLst>
          </a:blip>
          <a:srcRect/>
          <a:stretch/>
        </p:blipFill>
        <p:spPr bwMode="auto">
          <a:xfrm>
            <a:off x="7631199" y="3120082"/>
            <a:ext cx="3866633" cy="2175385"/>
          </a:xfrm>
          <a:prstGeom prst="rect">
            <a:avLst/>
          </a:prstGeom>
          <a:noFill/>
          <a:scene3d>
            <a:camera prst="perspectiveHeroicExtremeLeftFacing"/>
            <a:lightRig rig="threePt" dir="t"/>
          </a:scene3d>
          <a:extLst>
            <a:ext uri="{909E8E84-426E-40DD-AFC4-6F175D3DCCD1}">
              <a14:hiddenFill xmlns:a14="http://schemas.microsoft.com/office/drawing/2010/main">
                <a:solidFill>
                  <a:srgbClr val="FFFFFF"/>
                </a:solidFill>
              </a14:hiddenFill>
            </a:ext>
          </a:extLst>
        </p:spPr>
      </p:pic>
      <p:sp>
        <p:nvSpPr>
          <p:cNvPr id="21" name="文本框 20">
            <a:extLst>
              <a:ext uri="{FF2B5EF4-FFF2-40B4-BE49-F238E27FC236}">
                <a16:creationId xmlns:a16="http://schemas.microsoft.com/office/drawing/2014/main" id="{14054E8B-4CFA-4559-93B2-2976BCDA2846}"/>
              </a:ext>
            </a:extLst>
          </p:cNvPr>
          <p:cNvSpPr txBox="1"/>
          <p:nvPr/>
        </p:nvSpPr>
        <p:spPr>
          <a:xfrm>
            <a:off x="7507948" y="5427991"/>
            <a:ext cx="4133190" cy="461665"/>
          </a:xfrm>
          <a:prstGeom prst="rect">
            <a:avLst/>
          </a:prstGeom>
          <a:noFill/>
          <a:scene3d>
            <a:camera prst="perspectiveHeroicExtremeLeftFacing">
              <a:rot lat="487347" lon="2067641" rev="21125485"/>
            </a:camera>
            <a:lightRig rig="threePt" dir="t"/>
          </a:scene3d>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职业装个性定制系统</a:t>
            </a:r>
            <a:endParaRPr kumimoji="0" lang="en-US" sz="24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grpSp>
        <p:nvGrpSpPr>
          <p:cNvPr id="30" name="组合 29">
            <a:extLst>
              <a:ext uri="{FF2B5EF4-FFF2-40B4-BE49-F238E27FC236}">
                <a16:creationId xmlns:a16="http://schemas.microsoft.com/office/drawing/2014/main" id="{58B81E35-4885-4C83-A2DB-C8DC846DEA82}"/>
              </a:ext>
            </a:extLst>
          </p:cNvPr>
          <p:cNvGrpSpPr/>
          <p:nvPr/>
        </p:nvGrpSpPr>
        <p:grpSpPr>
          <a:xfrm>
            <a:off x="663922" y="2106793"/>
            <a:ext cx="3913647" cy="568130"/>
            <a:chOff x="663922" y="2106793"/>
            <a:chExt cx="3913647" cy="568130"/>
          </a:xfrm>
        </p:grpSpPr>
        <p:sp>
          <p:nvSpPr>
            <p:cNvPr id="27" name="任意多边形: 形状 26">
              <a:extLst>
                <a:ext uri="{FF2B5EF4-FFF2-40B4-BE49-F238E27FC236}">
                  <a16:creationId xmlns:a16="http://schemas.microsoft.com/office/drawing/2014/main" id="{CD10E18A-1DF7-4852-994C-DE0CFA4800B1}"/>
                </a:ext>
              </a:extLst>
            </p:cNvPr>
            <p:cNvSpPr/>
            <p:nvPr/>
          </p:nvSpPr>
          <p:spPr>
            <a:xfrm>
              <a:off x="663922" y="2106793"/>
              <a:ext cx="3913647" cy="568130"/>
            </a:xfrm>
            <a:custGeom>
              <a:avLst/>
              <a:gdLst>
                <a:gd name="connsiteX0" fmla="*/ 0 w 3368040"/>
                <a:gd name="connsiteY0" fmla="*/ 0 h 548640"/>
                <a:gd name="connsiteX1" fmla="*/ 1554480 w 3368040"/>
                <a:gd name="connsiteY1" fmla="*/ 320040 h 548640"/>
                <a:gd name="connsiteX2" fmla="*/ 3368040 w 3368040"/>
                <a:gd name="connsiteY2" fmla="*/ 548640 h 548640"/>
                <a:gd name="connsiteX0" fmla="*/ 0 w 3408361"/>
                <a:gd name="connsiteY0" fmla="*/ 0 h 517039"/>
                <a:gd name="connsiteX1" fmla="*/ 1554480 w 3408361"/>
                <a:gd name="connsiteY1" fmla="*/ 320040 h 517039"/>
                <a:gd name="connsiteX2" fmla="*/ 3408361 w 3408361"/>
                <a:gd name="connsiteY2" fmla="*/ 517039 h 517039"/>
                <a:gd name="connsiteX0" fmla="*/ 0 w 3408361"/>
                <a:gd name="connsiteY0" fmla="*/ 0 h 517039"/>
                <a:gd name="connsiteX1" fmla="*/ 1554480 w 3408361"/>
                <a:gd name="connsiteY1" fmla="*/ 320040 h 517039"/>
                <a:gd name="connsiteX2" fmla="*/ 3408361 w 3408361"/>
                <a:gd name="connsiteY2" fmla="*/ 517039 h 517039"/>
              </a:gdLst>
              <a:ahLst/>
              <a:cxnLst>
                <a:cxn ang="0">
                  <a:pos x="connsiteX0" y="connsiteY0"/>
                </a:cxn>
                <a:cxn ang="0">
                  <a:pos x="connsiteX1" y="connsiteY1"/>
                </a:cxn>
                <a:cxn ang="0">
                  <a:pos x="connsiteX2" y="connsiteY2"/>
                </a:cxn>
              </a:cxnLst>
              <a:rect l="l" t="t" r="r" b="b"/>
              <a:pathLst>
                <a:path w="3408361" h="517039">
                  <a:moveTo>
                    <a:pt x="0" y="0"/>
                  </a:moveTo>
                  <a:cubicBezTo>
                    <a:pt x="496570" y="114300"/>
                    <a:pt x="993140" y="228600"/>
                    <a:pt x="1554480" y="320040"/>
                  </a:cubicBezTo>
                  <a:cubicBezTo>
                    <a:pt x="2115820" y="411480"/>
                    <a:pt x="2752010" y="490594"/>
                    <a:pt x="3408361" y="517039"/>
                  </a:cubicBezTo>
                </a:path>
              </a:pathLst>
            </a:custGeom>
            <a:noFill/>
            <a:ln>
              <a:gradFill>
                <a:gsLst>
                  <a:gs pos="0">
                    <a:schemeClr val="accent1">
                      <a:lumMod val="5000"/>
                      <a:lumOff val="95000"/>
                      <a:alpha val="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cxnSp>
          <p:nvCxnSpPr>
            <p:cNvPr id="29" name="直接连接符 28">
              <a:extLst>
                <a:ext uri="{FF2B5EF4-FFF2-40B4-BE49-F238E27FC236}">
                  <a16:creationId xmlns:a16="http://schemas.microsoft.com/office/drawing/2014/main" id="{42AA9951-8A9C-468E-B124-BBFCAE29159D}"/>
                </a:ext>
              </a:extLst>
            </p:cNvPr>
            <p:cNvCxnSpPr/>
            <p:nvPr/>
          </p:nvCxnSpPr>
          <p:spPr>
            <a:xfrm>
              <a:off x="4414520" y="2560320"/>
              <a:ext cx="163049" cy="114603"/>
            </a:xfrm>
            <a:prstGeom prst="line">
              <a:avLst/>
            </a:prstGeom>
            <a:ln w="12700">
              <a:gradFill>
                <a:gsLst>
                  <a:gs pos="0">
                    <a:schemeClr val="accent1">
                      <a:lumMod val="5000"/>
                      <a:lumOff val="95000"/>
                      <a:alpha val="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FBA23EE9-ED2C-4425-98FE-6F9C0D1EF55F}"/>
              </a:ext>
            </a:extLst>
          </p:cNvPr>
          <p:cNvGrpSpPr/>
          <p:nvPr/>
        </p:nvGrpSpPr>
        <p:grpSpPr>
          <a:xfrm flipH="1">
            <a:off x="7384762" y="2106793"/>
            <a:ext cx="3913647" cy="568130"/>
            <a:chOff x="663922" y="2106793"/>
            <a:chExt cx="3913647" cy="568130"/>
          </a:xfrm>
        </p:grpSpPr>
        <p:sp>
          <p:nvSpPr>
            <p:cNvPr id="34" name="任意多边形: 形状 33">
              <a:extLst>
                <a:ext uri="{FF2B5EF4-FFF2-40B4-BE49-F238E27FC236}">
                  <a16:creationId xmlns:a16="http://schemas.microsoft.com/office/drawing/2014/main" id="{8CBF6B1F-33A8-4EDF-A3D7-AFEC49BC0DC2}"/>
                </a:ext>
              </a:extLst>
            </p:cNvPr>
            <p:cNvSpPr/>
            <p:nvPr/>
          </p:nvSpPr>
          <p:spPr>
            <a:xfrm>
              <a:off x="663922" y="2106793"/>
              <a:ext cx="3913647" cy="568130"/>
            </a:xfrm>
            <a:custGeom>
              <a:avLst/>
              <a:gdLst>
                <a:gd name="connsiteX0" fmla="*/ 0 w 3368040"/>
                <a:gd name="connsiteY0" fmla="*/ 0 h 548640"/>
                <a:gd name="connsiteX1" fmla="*/ 1554480 w 3368040"/>
                <a:gd name="connsiteY1" fmla="*/ 320040 h 548640"/>
                <a:gd name="connsiteX2" fmla="*/ 3368040 w 3368040"/>
                <a:gd name="connsiteY2" fmla="*/ 548640 h 548640"/>
                <a:gd name="connsiteX0" fmla="*/ 0 w 3408361"/>
                <a:gd name="connsiteY0" fmla="*/ 0 h 517039"/>
                <a:gd name="connsiteX1" fmla="*/ 1554480 w 3408361"/>
                <a:gd name="connsiteY1" fmla="*/ 320040 h 517039"/>
                <a:gd name="connsiteX2" fmla="*/ 3408361 w 3408361"/>
                <a:gd name="connsiteY2" fmla="*/ 517039 h 517039"/>
                <a:gd name="connsiteX0" fmla="*/ 0 w 3408361"/>
                <a:gd name="connsiteY0" fmla="*/ 0 h 517039"/>
                <a:gd name="connsiteX1" fmla="*/ 1554480 w 3408361"/>
                <a:gd name="connsiteY1" fmla="*/ 320040 h 517039"/>
                <a:gd name="connsiteX2" fmla="*/ 3408361 w 3408361"/>
                <a:gd name="connsiteY2" fmla="*/ 517039 h 517039"/>
              </a:gdLst>
              <a:ahLst/>
              <a:cxnLst>
                <a:cxn ang="0">
                  <a:pos x="connsiteX0" y="connsiteY0"/>
                </a:cxn>
                <a:cxn ang="0">
                  <a:pos x="connsiteX1" y="connsiteY1"/>
                </a:cxn>
                <a:cxn ang="0">
                  <a:pos x="connsiteX2" y="connsiteY2"/>
                </a:cxn>
              </a:cxnLst>
              <a:rect l="l" t="t" r="r" b="b"/>
              <a:pathLst>
                <a:path w="3408361" h="517039">
                  <a:moveTo>
                    <a:pt x="0" y="0"/>
                  </a:moveTo>
                  <a:cubicBezTo>
                    <a:pt x="496570" y="114300"/>
                    <a:pt x="993140" y="228600"/>
                    <a:pt x="1554480" y="320040"/>
                  </a:cubicBezTo>
                  <a:cubicBezTo>
                    <a:pt x="2115820" y="411480"/>
                    <a:pt x="2752010" y="490594"/>
                    <a:pt x="3408361" y="517039"/>
                  </a:cubicBezTo>
                </a:path>
              </a:pathLst>
            </a:custGeom>
            <a:noFill/>
            <a:ln>
              <a:gradFill>
                <a:gsLst>
                  <a:gs pos="0">
                    <a:schemeClr val="accent1">
                      <a:lumMod val="5000"/>
                      <a:lumOff val="95000"/>
                      <a:alpha val="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cxnSp>
          <p:nvCxnSpPr>
            <p:cNvPr id="35" name="直接连接符 34">
              <a:extLst>
                <a:ext uri="{FF2B5EF4-FFF2-40B4-BE49-F238E27FC236}">
                  <a16:creationId xmlns:a16="http://schemas.microsoft.com/office/drawing/2014/main" id="{85405C5D-FE27-4CAC-83A5-637290EDBF6F}"/>
                </a:ext>
              </a:extLst>
            </p:cNvPr>
            <p:cNvCxnSpPr/>
            <p:nvPr/>
          </p:nvCxnSpPr>
          <p:spPr>
            <a:xfrm>
              <a:off x="4414520" y="2560320"/>
              <a:ext cx="163049" cy="114603"/>
            </a:xfrm>
            <a:prstGeom prst="line">
              <a:avLst/>
            </a:prstGeom>
            <a:ln w="12700">
              <a:gradFill>
                <a:gsLst>
                  <a:gs pos="0">
                    <a:schemeClr val="accent1">
                      <a:lumMod val="5000"/>
                      <a:lumOff val="95000"/>
                      <a:alpha val="0"/>
                    </a:schemeClr>
                  </a:gs>
                  <a:gs pos="100000">
                    <a:schemeClr val="accent1">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98685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tx1">
                <a:lumMod val="81000"/>
                <a:lumOff val="19000"/>
              </a:schemeClr>
            </a:gs>
            <a:gs pos="69000">
              <a:schemeClr val="tx1">
                <a:lumMod val="95000"/>
                <a:lumOff val="5000"/>
              </a:schemeClr>
            </a:gs>
          </a:gsLst>
          <a:lin ang="2700000" scaled="1"/>
        </a:gradFill>
        <a:effectLst/>
      </p:bgPr>
    </p:bg>
    <p:spTree>
      <p:nvGrpSpPr>
        <p:cNvPr id="1" name=""/>
        <p:cNvGrpSpPr/>
        <p:nvPr/>
      </p:nvGrpSpPr>
      <p:grpSpPr>
        <a:xfrm>
          <a:off x="0" y="0"/>
          <a:ext cx="0" cy="0"/>
          <a:chOff x="0" y="0"/>
          <a:chExt cx="0" cy="0"/>
        </a:xfrm>
      </p:grpSpPr>
      <p:pic>
        <p:nvPicPr>
          <p:cNvPr id="4" name="Picture 15">
            <a:extLst>
              <a:ext uri="{FF2B5EF4-FFF2-40B4-BE49-F238E27FC236}">
                <a16:creationId xmlns:a16="http://schemas.microsoft.com/office/drawing/2014/main" id="{38A558DC-65D8-486E-2189-E3CAF76612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3224" y="0"/>
            <a:ext cx="8777182" cy="6809882"/>
          </a:xfrm>
          <a:prstGeom prst="rect">
            <a:avLst/>
          </a:prstGeom>
        </p:spPr>
      </p:pic>
      <p:grpSp>
        <p:nvGrpSpPr>
          <p:cNvPr id="50" name="组合 49">
            <a:extLst>
              <a:ext uri="{FF2B5EF4-FFF2-40B4-BE49-F238E27FC236}">
                <a16:creationId xmlns:a16="http://schemas.microsoft.com/office/drawing/2014/main" id="{79C12B74-F866-445F-B9DA-69522F37B6D7}"/>
              </a:ext>
            </a:extLst>
          </p:cNvPr>
          <p:cNvGrpSpPr/>
          <p:nvPr/>
        </p:nvGrpSpPr>
        <p:grpSpPr>
          <a:xfrm>
            <a:off x="0" y="369677"/>
            <a:ext cx="4190935" cy="770917"/>
            <a:chOff x="0" y="369677"/>
            <a:chExt cx="4190935" cy="770917"/>
          </a:xfrm>
        </p:grpSpPr>
        <p:sp>
          <p:nvSpPr>
            <p:cNvPr id="9" name="任意多边形: 形状 8">
              <a:extLst>
                <a:ext uri="{FF2B5EF4-FFF2-40B4-BE49-F238E27FC236}">
                  <a16:creationId xmlns:a16="http://schemas.microsoft.com/office/drawing/2014/main" id="{EA4A4E9D-9D1E-4657-B0FD-C30EB6858F92}"/>
                </a:ext>
              </a:extLst>
            </p:cNvPr>
            <p:cNvSpPr/>
            <p:nvPr/>
          </p:nvSpPr>
          <p:spPr>
            <a:xfrm flipH="1" flipV="1">
              <a:off x="0" y="489195"/>
              <a:ext cx="3964444" cy="533200"/>
            </a:xfrm>
            <a:custGeom>
              <a:avLst/>
              <a:gdLst>
                <a:gd name="connsiteX0" fmla="*/ 3964444 w 3964444"/>
                <a:gd name="connsiteY0" fmla="*/ 533200 h 533200"/>
                <a:gd name="connsiteX1" fmla="*/ 0 w 3964444"/>
                <a:gd name="connsiteY1" fmla="*/ 533200 h 533200"/>
                <a:gd name="connsiteX2" fmla="*/ 133300 w 3964444"/>
                <a:gd name="connsiteY2" fmla="*/ 0 h 533200"/>
                <a:gd name="connsiteX3" fmla="*/ 3964444 w 3964444"/>
                <a:gd name="connsiteY3" fmla="*/ 0 h 533200"/>
              </a:gdLst>
              <a:ahLst/>
              <a:cxnLst>
                <a:cxn ang="0">
                  <a:pos x="connsiteX0" y="connsiteY0"/>
                </a:cxn>
                <a:cxn ang="0">
                  <a:pos x="connsiteX1" y="connsiteY1"/>
                </a:cxn>
                <a:cxn ang="0">
                  <a:pos x="connsiteX2" y="connsiteY2"/>
                </a:cxn>
                <a:cxn ang="0">
                  <a:pos x="connsiteX3" y="connsiteY3"/>
                </a:cxn>
              </a:cxnLst>
              <a:rect l="l" t="t" r="r" b="b"/>
              <a:pathLst>
                <a:path w="3964444" h="533200">
                  <a:moveTo>
                    <a:pt x="3964444" y="533200"/>
                  </a:moveTo>
                  <a:lnTo>
                    <a:pt x="0" y="533200"/>
                  </a:lnTo>
                  <a:lnTo>
                    <a:pt x="133300" y="0"/>
                  </a:lnTo>
                  <a:lnTo>
                    <a:pt x="3964444" y="0"/>
                  </a:lnTo>
                  <a:close/>
                </a:path>
              </a:pathLst>
            </a:custGeom>
            <a:gradFill>
              <a:gsLst>
                <a:gs pos="0">
                  <a:schemeClr val="bg1">
                    <a:alpha val="48000"/>
                  </a:schemeClr>
                </a:gs>
                <a:gs pos="100000">
                  <a:schemeClr val="tx1">
                    <a:lumMod val="95000"/>
                    <a:lumOff val="5000"/>
                    <a:alpha val="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0" name="任意多边形: 形状 9">
              <a:extLst>
                <a:ext uri="{FF2B5EF4-FFF2-40B4-BE49-F238E27FC236}">
                  <a16:creationId xmlns:a16="http://schemas.microsoft.com/office/drawing/2014/main" id="{82EA1E15-7564-4B6D-90AF-ECC57E73E448}"/>
                </a:ext>
              </a:extLst>
            </p:cNvPr>
            <p:cNvSpPr/>
            <p:nvPr/>
          </p:nvSpPr>
          <p:spPr>
            <a:xfrm flipH="1" flipV="1">
              <a:off x="0" y="1099375"/>
              <a:ext cx="1598786" cy="41219"/>
            </a:xfrm>
            <a:custGeom>
              <a:avLst/>
              <a:gdLst>
                <a:gd name="connsiteX0" fmla="*/ 1598786 w 1598786"/>
                <a:gd name="connsiteY0" fmla="*/ 41219 h 41219"/>
                <a:gd name="connsiteX1" fmla="*/ 0 w 1598786"/>
                <a:gd name="connsiteY1" fmla="*/ 41219 h 41219"/>
                <a:gd name="connsiteX2" fmla="*/ 10305 w 1598786"/>
                <a:gd name="connsiteY2" fmla="*/ 0 h 41219"/>
                <a:gd name="connsiteX3" fmla="*/ 1598786 w 1598786"/>
                <a:gd name="connsiteY3" fmla="*/ 0 h 41219"/>
              </a:gdLst>
              <a:ahLst/>
              <a:cxnLst>
                <a:cxn ang="0">
                  <a:pos x="connsiteX0" y="connsiteY0"/>
                </a:cxn>
                <a:cxn ang="0">
                  <a:pos x="connsiteX1" y="connsiteY1"/>
                </a:cxn>
                <a:cxn ang="0">
                  <a:pos x="connsiteX2" y="connsiteY2"/>
                </a:cxn>
                <a:cxn ang="0">
                  <a:pos x="connsiteX3" y="connsiteY3"/>
                </a:cxn>
              </a:cxnLst>
              <a:rect l="l" t="t" r="r" b="b"/>
              <a:pathLst>
                <a:path w="1598786" h="41219">
                  <a:moveTo>
                    <a:pt x="1598786" y="41219"/>
                  </a:moveTo>
                  <a:lnTo>
                    <a:pt x="0" y="41219"/>
                  </a:lnTo>
                  <a:lnTo>
                    <a:pt x="10305" y="0"/>
                  </a:lnTo>
                  <a:lnTo>
                    <a:pt x="159878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1" name="任意多边形: 形状 10">
              <a:extLst>
                <a:ext uri="{FF2B5EF4-FFF2-40B4-BE49-F238E27FC236}">
                  <a16:creationId xmlns:a16="http://schemas.microsoft.com/office/drawing/2014/main" id="{CEA0A69B-6647-43F4-8671-AE2E4E41D7F0}"/>
                </a:ext>
              </a:extLst>
            </p:cNvPr>
            <p:cNvSpPr/>
            <p:nvPr/>
          </p:nvSpPr>
          <p:spPr>
            <a:xfrm>
              <a:off x="3913643" y="719333"/>
              <a:ext cx="163986" cy="303062"/>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2" name="任意多边形: 形状 11">
              <a:extLst>
                <a:ext uri="{FF2B5EF4-FFF2-40B4-BE49-F238E27FC236}">
                  <a16:creationId xmlns:a16="http://schemas.microsoft.com/office/drawing/2014/main" id="{C1D6F554-2616-4D2E-98A8-8D9753FC60F0}"/>
                </a:ext>
              </a:extLst>
            </p:cNvPr>
            <p:cNvSpPr/>
            <p:nvPr/>
          </p:nvSpPr>
          <p:spPr>
            <a:xfrm>
              <a:off x="4077629" y="812995"/>
              <a:ext cx="113306" cy="209400"/>
            </a:xfrm>
            <a:custGeom>
              <a:avLst/>
              <a:gdLst>
                <a:gd name="connsiteX0" fmla="*/ 72400 w 163986"/>
                <a:gd name="connsiteY0" fmla="*/ 0 h 303062"/>
                <a:gd name="connsiteX1" fmla="*/ 163986 w 163986"/>
                <a:gd name="connsiteY1" fmla="*/ 0 h 303062"/>
                <a:gd name="connsiteX2" fmla="*/ 91586 w 163986"/>
                <a:gd name="connsiteY2" fmla="*/ 303062 h 303062"/>
                <a:gd name="connsiteX3" fmla="*/ 0 w 163986"/>
                <a:gd name="connsiteY3" fmla="*/ 303062 h 303062"/>
              </a:gdLst>
              <a:ahLst/>
              <a:cxnLst>
                <a:cxn ang="0">
                  <a:pos x="connsiteX0" y="connsiteY0"/>
                </a:cxn>
                <a:cxn ang="0">
                  <a:pos x="connsiteX1" y="connsiteY1"/>
                </a:cxn>
                <a:cxn ang="0">
                  <a:pos x="connsiteX2" y="connsiteY2"/>
                </a:cxn>
                <a:cxn ang="0">
                  <a:pos x="connsiteX3" y="connsiteY3"/>
                </a:cxn>
              </a:cxnLst>
              <a:rect l="l" t="t" r="r" b="b"/>
              <a:pathLst>
                <a:path w="163986" h="303062">
                  <a:moveTo>
                    <a:pt x="72400" y="0"/>
                  </a:moveTo>
                  <a:lnTo>
                    <a:pt x="163986" y="0"/>
                  </a:lnTo>
                  <a:lnTo>
                    <a:pt x="91586" y="303062"/>
                  </a:lnTo>
                  <a:lnTo>
                    <a:pt x="0" y="303062"/>
                  </a:lnTo>
                  <a:close/>
                </a:path>
              </a:pathLst>
            </a:custGeom>
            <a:gradFill>
              <a:gsLst>
                <a:gs pos="0">
                  <a:schemeClr val="tx1">
                    <a:alpha val="37000"/>
                    <a:lumMod val="0"/>
                    <a:lumOff val="100000"/>
                  </a:schemeClr>
                </a:gs>
                <a:gs pos="100000">
                  <a:schemeClr val="tx1">
                    <a:lumMod val="95000"/>
                    <a:lumOff val="5000"/>
                  </a:schemeClr>
                </a:gs>
              </a:gsLst>
              <a:lin ang="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3" name="任意多边形: 形状 12">
              <a:extLst>
                <a:ext uri="{FF2B5EF4-FFF2-40B4-BE49-F238E27FC236}">
                  <a16:creationId xmlns:a16="http://schemas.microsoft.com/office/drawing/2014/main" id="{FE4BB625-5821-4670-944E-07EF4D7903C7}"/>
                </a:ext>
              </a:extLst>
            </p:cNvPr>
            <p:cNvSpPr/>
            <p:nvPr/>
          </p:nvSpPr>
          <p:spPr>
            <a:xfrm flipH="1" flipV="1">
              <a:off x="0" y="369677"/>
              <a:ext cx="919846" cy="52350"/>
            </a:xfrm>
            <a:custGeom>
              <a:avLst/>
              <a:gdLst>
                <a:gd name="connsiteX0" fmla="*/ 919846 w 919846"/>
                <a:gd name="connsiteY0" fmla="*/ 52350 h 52350"/>
                <a:gd name="connsiteX1" fmla="*/ 0 w 919846"/>
                <a:gd name="connsiteY1" fmla="*/ 52350 h 52350"/>
                <a:gd name="connsiteX2" fmla="*/ 13088 w 919846"/>
                <a:gd name="connsiteY2" fmla="*/ 0 h 52350"/>
                <a:gd name="connsiteX3" fmla="*/ 919846 w 919846"/>
                <a:gd name="connsiteY3" fmla="*/ 0 h 52350"/>
              </a:gdLst>
              <a:ahLst/>
              <a:cxnLst>
                <a:cxn ang="0">
                  <a:pos x="connsiteX0" y="connsiteY0"/>
                </a:cxn>
                <a:cxn ang="0">
                  <a:pos x="connsiteX1" y="connsiteY1"/>
                </a:cxn>
                <a:cxn ang="0">
                  <a:pos x="connsiteX2" y="connsiteY2"/>
                </a:cxn>
                <a:cxn ang="0">
                  <a:pos x="connsiteX3" y="connsiteY3"/>
                </a:cxn>
              </a:cxnLst>
              <a:rect l="l" t="t" r="r" b="b"/>
              <a:pathLst>
                <a:path w="919846" h="52350">
                  <a:moveTo>
                    <a:pt x="919846" y="52350"/>
                  </a:moveTo>
                  <a:lnTo>
                    <a:pt x="0" y="52350"/>
                  </a:lnTo>
                  <a:lnTo>
                    <a:pt x="13088" y="0"/>
                  </a:lnTo>
                  <a:lnTo>
                    <a:pt x="919846" y="0"/>
                  </a:lnTo>
                  <a:close/>
                </a:path>
              </a:pathLst>
            </a:custGeom>
            <a:gradFill>
              <a:gsLst>
                <a:gs pos="0">
                  <a:schemeClr val="tx1">
                    <a:alpha val="37000"/>
                    <a:lumMod val="0"/>
                    <a:lumOff val="100000"/>
                  </a:schemeClr>
                </a:gs>
                <a:gs pos="100000">
                  <a:schemeClr val="tx1">
                    <a:lumMod val="95000"/>
                    <a:lumOff val="5000"/>
                  </a:schemeClr>
                </a:gs>
              </a:gsLst>
              <a:lin ang="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思源黑体 CN Medium"/>
                <a:cs typeface="+mn-ea"/>
                <a:sym typeface="+mn-lt"/>
              </a:endParaRPr>
            </a:p>
          </p:txBody>
        </p:sp>
        <p:sp>
          <p:nvSpPr>
            <p:cNvPr id="14" name="文本框 13">
              <a:extLst>
                <a:ext uri="{FF2B5EF4-FFF2-40B4-BE49-F238E27FC236}">
                  <a16:creationId xmlns:a16="http://schemas.microsoft.com/office/drawing/2014/main" id="{0A523CAB-2067-4D76-A1FA-0CB5850CF1A5}"/>
                </a:ext>
              </a:extLst>
            </p:cNvPr>
            <p:cNvSpPr txBox="1"/>
            <p:nvPr/>
          </p:nvSpPr>
          <p:spPr>
            <a:xfrm>
              <a:off x="523758" y="491019"/>
              <a:ext cx="287777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科技智造</a:t>
              </a:r>
            </a:p>
          </p:txBody>
        </p:sp>
      </p:grpSp>
      <p:pic>
        <p:nvPicPr>
          <p:cNvPr id="15" name="Picture 4">
            <a:extLst>
              <a:ext uri="{FF2B5EF4-FFF2-40B4-BE49-F238E27FC236}">
                <a16:creationId xmlns:a16="http://schemas.microsoft.com/office/drawing/2014/main" id="{D27965E7-6D2C-43E1-BA7B-1D357764057C}"/>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778" b="89778" l="6000" r="94333">
                        <a14:foregroundMark x1="15333" y1="52444" x2="15333" y2="52444"/>
                        <a14:foregroundMark x1="21333" y1="56000" x2="21333" y2="56000"/>
                        <a14:foregroundMark x1="6000" y1="57778" x2="6000" y2="57778"/>
                        <a14:foregroundMark x1="28667" y1="56000" x2="28667" y2="56000"/>
                        <a14:foregroundMark x1="40667" y1="56444" x2="40667" y2="56444"/>
                        <a14:foregroundMark x1="53667" y1="57778" x2="53667" y2="57778"/>
                        <a14:foregroundMark x1="65333" y1="58222" x2="65333" y2="58222"/>
                        <a14:foregroundMark x1="77000" y1="57778" x2="77000" y2="57778"/>
                        <a14:foregroundMark x1="87667" y1="59556" x2="87667" y2="59556"/>
                        <a14:foregroundMark x1="56667" y1="31556" x2="56667" y2="31556"/>
                        <a14:foregroundMark x1="94333" y1="53778" x2="94333" y2="53778"/>
                        <a14:backgroundMark x1="64000" y1="40889" x2="68333" y2="39111"/>
                      </a14:backgroundRemoval>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083462" y="112662"/>
            <a:ext cx="1453218" cy="1089912"/>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a:extLst>
              <a:ext uri="{FF2B5EF4-FFF2-40B4-BE49-F238E27FC236}">
                <a16:creationId xmlns:a16="http://schemas.microsoft.com/office/drawing/2014/main" id="{BFC90736-03B0-40AB-8060-C4481886D85B}"/>
              </a:ext>
            </a:extLst>
          </p:cNvPr>
          <p:cNvSpPr txBox="1"/>
          <p:nvPr/>
        </p:nvSpPr>
        <p:spPr>
          <a:xfrm>
            <a:off x="523758" y="1827855"/>
            <a:ext cx="6224952" cy="1545038"/>
          </a:xfrm>
          <a:prstGeom prst="rect">
            <a:avLst/>
          </a:prstGeom>
          <a:noFill/>
        </p:spPr>
        <p:txBody>
          <a:bodyPr wrap="square">
            <a:spAutoFit/>
          </a:bodyPr>
          <a:lstStyle/>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先进的系统化定制辅助技术</a:t>
            </a:r>
            <a:endParaRPr kumimoji="0" lang="en-US" altLang="zh-CN"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在前沿科技领域不断探索可行性</a:t>
            </a:r>
            <a:endParaRPr kumimoji="0" lang="en-US" altLang="zh-CN"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rPr>
              <a:t>发现新面料工艺和生产优化</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HarmonyOS Sans SC"/>
              <a:ea typeface="思源黑体 CN Medium"/>
              <a:cs typeface="+mn-ea"/>
              <a:sym typeface="+mn-lt"/>
            </a:endParaRPr>
          </a:p>
        </p:txBody>
      </p:sp>
      <p:sp>
        <p:nvSpPr>
          <p:cNvPr id="38" name="文本框 37">
            <a:extLst>
              <a:ext uri="{FF2B5EF4-FFF2-40B4-BE49-F238E27FC236}">
                <a16:creationId xmlns:a16="http://schemas.microsoft.com/office/drawing/2014/main" id="{232FBA2B-A21C-459B-946E-4F3522F95F51}"/>
              </a:ext>
            </a:extLst>
          </p:cNvPr>
          <p:cNvSpPr txBox="1"/>
          <p:nvPr/>
        </p:nvSpPr>
        <p:spPr>
          <a:xfrm>
            <a:off x="523758" y="3386686"/>
            <a:ext cx="392632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HarmonyOS Sans SC"/>
                <a:ea typeface="思源黑体 CN Medium"/>
                <a:cs typeface="+mn-ea"/>
                <a:sym typeface="+mn-lt"/>
              </a:rPr>
              <a:t>研发领先、生产领先、售后领先</a:t>
            </a:r>
            <a:br>
              <a:rPr kumimoji="0" lang="zh-CN" altLang="en-US" sz="2000" b="1" i="0" u="none" strike="noStrike" kern="1200" cap="none" spc="0" normalizeH="0" baseline="0" noProof="0" dirty="0">
                <a:ln>
                  <a:noFill/>
                </a:ln>
                <a:solidFill>
                  <a:srgbClr val="FFFFFF"/>
                </a:solidFill>
                <a:effectLst/>
                <a:uLnTx/>
                <a:uFillTx/>
                <a:latin typeface="HarmonyOS Sans SC"/>
                <a:ea typeface="思源黑体 CN Medium"/>
                <a:cs typeface="+mn-ea"/>
                <a:sym typeface="+mn-lt"/>
              </a:rPr>
            </a:br>
            <a:r>
              <a:rPr kumimoji="0" lang="zh-CN" altLang="en-US" sz="2000" b="1" i="0" u="none" strike="noStrike" kern="1200" cap="none" spc="0" normalizeH="0" baseline="0" noProof="0" dirty="0">
                <a:ln>
                  <a:noFill/>
                </a:ln>
                <a:solidFill>
                  <a:srgbClr val="FFFFFF"/>
                </a:solidFill>
                <a:effectLst/>
                <a:uLnTx/>
                <a:uFillTx/>
                <a:latin typeface="HarmonyOS Sans SC"/>
                <a:ea typeface="思源黑体 CN Medium"/>
                <a:cs typeface="+mn-ea"/>
                <a:sym typeface="+mn-lt"/>
              </a:rPr>
              <a:t>全面领跑行业至少两年</a:t>
            </a:r>
          </a:p>
        </p:txBody>
      </p:sp>
      <p:sp>
        <p:nvSpPr>
          <p:cNvPr id="44" name="文本框 43">
            <a:extLst>
              <a:ext uri="{FF2B5EF4-FFF2-40B4-BE49-F238E27FC236}">
                <a16:creationId xmlns:a16="http://schemas.microsoft.com/office/drawing/2014/main" id="{3C32DAE3-E3CF-4113-8304-01449F8A3283}"/>
              </a:ext>
            </a:extLst>
          </p:cNvPr>
          <p:cNvSpPr txBox="1"/>
          <p:nvPr/>
        </p:nvSpPr>
        <p:spPr>
          <a:xfrm>
            <a:off x="523758" y="4192993"/>
            <a:ext cx="7360726" cy="1374864"/>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经科研专家分析鉴定，乔治白</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UPC</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系统的启用</a:t>
            </a:r>
            <a:b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效率环比提高</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21.3%</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，产能同比提高</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29.7%</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，返修下降</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9%</a:t>
            </a:r>
            <a:b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该系统实现了职业装行业的重大跨越，远远领先同行业</a:t>
            </a:r>
            <a:b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日本一拥有百年历史的制服品牌在参观乔治白</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UPC</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系统后，对</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UPC</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系统赞叹不已</a:t>
            </a:r>
            <a:b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当场提出合作意向，希望双方达成长期性战略合作，实现系统共享</a:t>
            </a:r>
            <a:b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其对</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UPC</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系统的重视与慎重的态度表明即使是在制服产业最为发达的日本</a:t>
            </a:r>
            <a:b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b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乔治白</a:t>
            </a:r>
            <a:r>
              <a:rPr kumimoji="0" lang="en-US" altLang="zh-CN"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UPC</a:t>
            </a:r>
            <a:r>
              <a:rPr kumimoji="0" lang="zh-CN" altLang="en-US" sz="1000" b="0" i="0" u="none" strike="noStrike" kern="1200" cap="none" spc="120" normalizeH="0" baseline="0" noProof="0" dirty="0">
                <a:ln>
                  <a:noFill/>
                </a:ln>
                <a:solidFill>
                  <a:srgbClr val="FFFFFF"/>
                </a:solidFill>
                <a:effectLst/>
                <a:uLnTx/>
                <a:uFillTx/>
                <a:latin typeface="HarmonyOS Sans SC"/>
                <a:ea typeface="思源黑体 CN Medium"/>
                <a:cs typeface="+mn-ea"/>
                <a:sym typeface="+mn-lt"/>
              </a:rPr>
              <a:t>系统依然具有领先性</a:t>
            </a:r>
          </a:p>
        </p:txBody>
      </p:sp>
      <p:cxnSp>
        <p:nvCxnSpPr>
          <p:cNvPr id="42" name="直接连接符 41">
            <a:extLst>
              <a:ext uri="{FF2B5EF4-FFF2-40B4-BE49-F238E27FC236}">
                <a16:creationId xmlns:a16="http://schemas.microsoft.com/office/drawing/2014/main" id="{8AD618F8-62C8-454D-8EFB-B094D0B9424D}"/>
              </a:ext>
            </a:extLst>
          </p:cNvPr>
          <p:cNvCxnSpPr/>
          <p:nvPr/>
        </p:nvCxnSpPr>
        <p:spPr>
          <a:xfrm>
            <a:off x="587375" y="4108366"/>
            <a:ext cx="3862705" cy="0"/>
          </a:xfrm>
          <a:prstGeom prst="line">
            <a:avLst/>
          </a:prstGeom>
          <a:ln w="25400">
            <a:gradFill>
              <a:gsLst>
                <a:gs pos="0">
                  <a:schemeClr val="accent1">
                    <a:lumMod val="5000"/>
                    <a:lumOff val="95000"/>
                  </a:schemeClr>
                </a:gs>
                <a:gs pos="100000">
                  <a:schemeClr val="accent1">
                    <a:lumMod val="30000"/>
                    <a:lumOff val="7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53265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68395;#56146;#91431;#23139;#373420;"/>
</p:tagLst>
</file>

<file path=ppt/tags/tag2.xml><?xml version="1.0" encoding="utf-8"?>
<p:tagLst xmlns:a="http://schemas.openxmlformats.org/drawingml/2006/main" xmlns:r="http://schemas.openxmlformats.org/officeDocument/2006/relationships" xmlns:p="http://schemas.openxmlformats.org/presentationml/2006/main">
  <p:tag name="ISLIDE.ICON" val="#168395;#56146;#91431;#23139;#373420;#44737;#56994;#70305;#70658;"/>
</p:tagLst>
</file>

<file path=ppt/theme/theme1.xml><?xml version="1.0" encoding="utf-8"?>
<a:theme xmlns:a="http://schemas.openxmlformats.org/drawingml/2006/main" name="51PPT模板网   www.51pptmoban.com">
  <a:themeElements>
    <a:clrScheme name="自定义 24">
      <a:dk1>
        <a:sysClr val="windowText" lastClr="000000"/>
      </a:dk1>
      <a:lt1>
        <a:sysClr val="window" lastClr="FFFFFF"/>
      </a:lt1>
      <a:dk2>
        <a:srgbClr val="44546A"/>
      </a:dk2>
      <a:lt2>
        <a:srgbClr val="E7E6E6"/>
      </a:lt2>
      <a:accent1>
        <a:srgbClr val="FFFFFF"/>
      </a:accent1>
      <a:accent2>
        <a:srgbClr val="D8D8D8"/>
      </a:accent2>
      <a:accent3>
        <a:srgbClr val="A5A5A5"/>
      </a:accent3>
      <a:accent4>
        <a:srgbClr val="FFC000"/>
      </a:accent4>
      <a:accent5>
        <a:srgbClr val="5B9BD5"/>
      </a:accent5>
      <a:accent6>
        <a:srgbClr val="70AD47"/>
      </a:accent6>
      <a:hlink>
        <a:srgbClr val="0563C1"/>
      </a:hlink>
      <a:folHlink>
        <a:srgbClr val="954F72"/>
      </a:folHlink>
    </a:clrScheme>
    <a:fontScheme name="1kab4zi0">
      <a:majorFont>
        <a:latin typeface="HarmonyOS Sans SC"/>
        <a:ea typeface="思源黑体 CN Medium"/>
        <a:cs typeface=""/>
      </a:majorFont>
      <a:minorFont>
        <a:latin typeface="HarmonyOS Sans SC"/>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1057</Words>
  <Application>Microsoft Office PowerPoint</Application>
  <PresentationFormat>宽屏</PresentationFormat>
  <Paragraphs>120</Paragraphs>
  <Slides>16</Slides>
  <Notes>16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HarmonyOS Sans SC</vt:lpstr>
      <vt:lpstr>OPPOSans H</vt:lpstr>
      <vt:lpstr>阿里巴巴普惠体 2.0 55 Regular</vt:lpstr>
      <vt:lpstr>等线</vt:lpstr>
      <vt:lpstr>汉仪雅酷黑 45W</vt:lpstr>
      <vt:lpstr>思源黑体 CN Bold</vt:lpstr>
      <vt:lpstr>思源黑体 CN Light</vt:lpstr>
      <vt:lpstr>思源黑体 CN Medium</vt:lpstr>
      <vt:lpstr>演示悠然小楷</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深色大气风服装介绍ppt模板</dc:title>
  <dc:creator>杜愉悦</dc:creator>
  <cp:keywords>P界达人</cp:keywords>
  <dc:description>www.51pptmoban.com</dc:description>
  <cp:lastModifiedBy>Win user</cp:lastModifiedBy>
  <cp:revision>8</cp:revision>
  <dcterms:created xsi:type="dcterms:W3CDTF">2022-07-02T12:33:45Z</dcterms:created>
  <dcterms:modified xsi:type="dcterms:W3CDTF">2022-09-26T13:08:30Z</dcterms:modified>
</cp:coreProperties>
</file>