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79" r:id="rId2"/>
    <p:sldId id="280" r:id="rId3"/>
    <p:sldId id="281" r:id="rId4"/>
    <p:sldId id="282" r:id="rId5"/>
    <p:sldId id="286" r:id="rId6"/>
    <p:sldId id="283" r:id="rId7"/>
    <p:sldId id="285" r:id="rId8"/>
    <p:sldId id="287" r:id="rId9"/>
    <p:sldId id="288" r:id="rId10"/>
    <p:sldId id="289" r:id="rId11"/>
    <p:sldId id="1126" r:id="rId12"/>
    <p:sldId id="1127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56" userDrawn="1">
          <p15:clr>
            <a:srgbClr val="A4A3A4"/>
          </p15:clr>
        </p15:guide>
        <p15:guide id="2" pos="7216" userDrawn="1">
          <p15:clr>
            <a:srgbClr val="A4A3A4"/>
          </p15:clr>
        </p15:guide>
        <p15:guide id="3" orient="horz" pos="432" userDrawn="1">
          <p15:clr>
            <a:srgbClr val="A4A3A4"/>
          </p15:clr>
        </p15:guide>
        <p15:guide id="4" orient="horz" pos="388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64EA"/>
    <a:srgbClr val="27AE61"/>
    <a:srgbClr val="DC732C"/>
    <a:srgbClr val="FAFAFA"/>
    <a:srgbClr val="E8E9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7" autoAdjust="0"/>
    <p:restoredTop sz="94947" autoAdjust="0"/>
  </p:normalViewPr>
  <p:slideViewPr>
    <p:cSldViewPr snapToGrid="0" showGuides="1">
      <p:cViewPr varScale="1">
        <p:scale>
          <a:sx n="75" d="100"/>
          <a:sy n="75" d="100"/>
        </p:scale>
        <p:origin x="120" y="534"/>
      </p:cViewPr>
      <p:guideLst>
        <p:guide pos="456"/>
        <p:guide pos="7216"/>
        <p:guide orient="horz" pos="432"/>
        <p:guide orient="horz" pos="388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bg2">
                <a:lumMod val="50000"/>
                <a:alpha val="10000"/>
              </a:schemeClr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</c:v>
                </c:pt>
                <c:pt idx="1">
                  <c:v>9</c:v>
                </c:pt>
                <c:pt idx="2">
                  <c:v>9</c:v>
                </c:pt>
                <c:pt idx="3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219-4BEF-BF29-0A8A3A7521C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3</c:v>
                </c:pt>
              </c:strCache>
            </c:strRef>
          </c:tx>
          <c:spPr>
            <a:gradFill>
              <a:gsLst>
                <a:gs pos="0">
                  <a:srgbClr val="3861E8">
                    <a:alpha val="0"/>
                  </a:srgbClr>
                </a:gs>
                <a:gs pos="100000">
                  <a:srgbClr val="3861E8"/>
                </a:gs>
              </a:gsLst>
              <a:lin ang="16200000" scaled="0"/>
            </a:gradFill>
            <a:ln>
              <a:noFill/>
            </a:ln>
            <a:effectLst/>
          </c:spPr>
          <c:invertIfNegative val="0"/>
          <c:dPt>
            <c:idx val="3"/>
            <c:invertIfNegative val="0"/>
            <c:bubble3D val="0"/>
            <c:spPr>
              <a:gradFill>
                <a:gsLst>
                  <a:gs pos="0">
                    <a:schemeClr val="accent4">
                      <a:alpha val="0"/>
                    </a:schemeClr>
                  </a:gs>
                  <a:gs pos="100000">
                    <a:schemeClr val="accent4"/>
                  </a:gs>
                </a:gsLst>
                <a:lin ang="16200000" scaled="0"/>
              </a:gra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A219-4BEF-BF29-0A8A3A7521C1}"/>
              </c:ext>
            </c:extLst>
          </c:dPt>
          <c:dLbls>
            <c:dLbl>
              <c:idx val="3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400" b="0" i="0" u="none" strike="noStrike" kern="1200" baseline="0">
                      <a:solidFill>
                        <a:schemeClr val="accent4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7-A219-4BEF-BF29-0A8A3A7521C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accent3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219-4BEF-BF29-0A8A3A7521C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100"/>
        <c:axId val="1061157151"/>
        <c:axId val="1061142175"/>
      </c:barChart>
      <c:catAx>
        <c:axId val="106115715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61142175"/>
        <c:crosses val="autoZero"/>
        <c:auto val="1"/>
        <c:lblAlgn val="ctr"/>
        <c:lblOffset val="100"/>
        <c:noMultiLvlLbl val="0"/>
      </c:catAx>
      <c:valAx>
        <c:axId val="106114217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75000"/>
                  <a:alpha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06115715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3A2C-4C27-B19E-93F3894E4C4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3A2C-4C27-B19E-93F3894E4C4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3A2C-4C27-B19E-93F3894E4C4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035230047"/>
        <c:axId val="2035225055"/>
      </c:lineChart>
      <c:catAx>
        <c:axId val="203523004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35225055"/>
        <c:crosses val="autoZero"/>
        <c:auto val="1"/>
        <c:lblAlgn val="ctr"/>
        <c:lblOffset val="100"/>
        <c:noMultiLvlLbl val="0"/>
      </c:catAx>
      <c:valAx>
        <c:axId val="203522505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03523004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021F2B42-CA2F-4174-938B-6632FBD6EE9C}" type="datetimeFigureOut">
              <a:rPr lang="zh-CN" altLang="en-US" smtClean="0"/>
              <a:pPr/>
              <a:t>2022/9/26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Bold" panose="020B0800000000000000" pitchFamily="34" charset="-122"/>
                <a:ea typeface="思源黑体 CN Bold" panose="020B0800000000000000" pitchFamily="34" charset="-122"/>
              </a:defRPr>
            </a:lvl1pPr>
          </a:lstStyle>
          <a:p>
            <a:fld id="{831A7878-EDBF-4147-843E-CF735D89F2F6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849242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Bold" panose="020B0800000000000000" pitchFamily="34" charset="-122"/>
        <a:ea typeface="思源黑体 CN Bold" panose="020B0800000000000000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A7878-EDBF-4147-843E-CF735D89F2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45920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A7878-EDBF-4147-843E-CF735D89F2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42242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A7878-EDBF-4147-843E-CF735D89F2F6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831409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A7878-EDBF-4147-843E-CF735D89F2F6}" type="slidenum">
              <a:rPr lang="zh-CN" altLang="en-US" smtClean="0"/>
              <a:pPr/>
              <a:t>12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06298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A7878-EDBF-4147-843E-CF735D89F2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2478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A7878-EDBF-4147-843E-CF735D89F2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734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A7878-EDBF-4147-843E-CF735D89F2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1602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A7878-EDBF-4147-843E-CF735D89F2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148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A7878-EDBF-4147-843E-CF735D89F2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4966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A7878-EDBF-4147-843E-CF735D89F2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70316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A7878-EDBF-4147-843E-CF735D89F2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14113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31A7878-EDBF-4147-843E-CF735D89F2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1440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B6FE41-C9D7-7971-E492-AE66C753EC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65D1492-E29A-67AA-295B-6063F14505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1C3701-16A7-8404-8B6F-352C58CCF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ADC6F-0237-4D43-BEC1-DA0D75551BCE}" type="datetimeFigureOut">
              <a:rPr lang="zh-CN" altLang="en-US" smtClean="0"/>
              <a:t>2022/9/26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41B9508-BEFB-5159-0FFD-57301DF79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D01F361-2216-B121-DAEF-AA4CB24F1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25AA4-07E1-4432-BDDA-ABE3D057BA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74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976464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20C0FEF5-4EAC-E336-8CEE-BD81F6A8F0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DBD57FE0-7849-8E89-6180-DD4FBA1179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22A1E82-0FEC-C4D9-268F-13AFFB3E2E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1ADC6F-0237-4D43-BEC1-DA0D75551BCE}" type="datetimeFigureOut">
              <a:rPr lang="zh-CN" altLang="en-US" smtClean="0"/>
              <a:t>2022/9/26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9881764-F859-25F3-B097-D0EA1D2BBC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6181E90-6269-C931-A137-7389E1CB177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25AA4-07E1-4432-BDDA-ABE3D057BAC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4244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56" userDrawn="1">
          <p15:clr>
            <a:srgbClr val="F26B43"/>
          </p15:clr>
        </p15:guide>
        <p15:guide id="2" pos="7216" userDrawn="1">
          <p15:clr>
            <a:srgbClr val="F26B43"/>
          </p15:clr>
        </p15:guide>
        <p15:guide id="3" orient="horz" pos="432" userDrawn="1">
          <p15:clr>
            <a:srgbClr val="F26B43"/>
          </p15:clr>
        </p15:guide>
        <p15:guide id="4" orient="horz" pos="3888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sv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8.svg"/><Relationship Id="rId12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7.png"/><Relationship Id="rId11" Type="http://schemas.openxmlformats.org/officeDocument/2006/relationships/image" Target="../media/image12.svg"/><Relationship Id="rId5" Type="http://schemas.openxmlformats.org/officeDocument/2006/relationships/image" Target="../media/image4.jpeg"/><Relationship Id="rId15" Type="http://schemas.openxmlformats.org/officeDocument/2006/relationships/image" Target="../media/image5.png"/><Relationship Id="rId10" Type="http://schemas.openxmlformats.org/officeDocument/2006/relationships/image" Target="../media/image11.png"/><Relationship Id="rId4" Type="http://schemas.openxmlformats.org/officeDocument/2006/relationships/image" Target="../media/image3.jpeg"/><Relationship Id="rId9" Type="http://schemas.openxmlformats.org/officeDocument/2006/relationships/image" Target="../media/image10.svg"/><Relationship Id="rId1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7.pn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chart" Target="../charts/char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18.jp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chart" Target="../charts/chart2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华美, 室内, 生日, 蛋糕&#10;&#10;描述已自动生成">
            <a:extLst>
              <a:ext uri="{FF2B5EF4-FFF2-40B4-BE49-F238E27FC236}">
                <a16:creationId xmlns:a16="http://schemas.microsoft.com/office/drawing/2014/main" id="{9AD01855-CFB4-A770-F77F-7F9859858DA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790" y="-648930"/>
            <a:ext cx="12233790" cy="8155860"/>
          </a:xfrm>
          <a:prstGeom prst="rect">
            <a:avLst/>
          </a:prstGeom>
        </p:spPr>
      </p:pic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D0EC7358-2597-4D6D-AB0D-0465D98994E1}"/>
              </a:ext>
            </a:extLst>
          </p:cNvPr>
          <p:cNvSpPr/>
          <p:nvPr/>
        </p:nvSpPr>
        <p:spPr>
          <a:xfrm>
            <a:off x="940589" y="1257232"/>
            <a:ext cx="10310822" cy="5152354"/>
          </a:xfrm>
          <a:prstGeom prst="roundRect">
            <a:avLst>
              <a:gd name="adj" fmla="val 4574"/>
            </a:avLst>
          </a:prstGeom>
          <a:solidFill>
            <a:srgbClr val="FFFFFF">
              <a:alpha val="50000"/>
            </a:srgbClr>
          </a:solidFill>
          <a:ln w="22225">
            <a:noFill/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B795E5BC-78CE-4A29-8B23-072571DD2331}"/>
              </a:ext>
            </a:extLst>
          </p:cNvPr>
          <p:cNvSpPr/>
          <p:nvPr/>
        </p:nvSpPr>
        <p:spPr>
          <a:xfrm>
            <a:off x="654661" y="661650"/>
            <a:ext cx="10882678" cy="5607400"/>
          </a:xfrm>
          <a:prstGeom prst="roundRect">
            <a:avLst>
              <a:gd name="adj" fmla="val 4574"/>
            </a:avLst>
          </a:prstGeom>
          <a:solidFill>
            <a:srgbClr val="FFFFFF"/>
          </a:solidFill>
          <a:ln w="31750">
            <a:solidFill>
              <a:schemeClr val="bg1">
                <a:lumMod val="75000"/>
              </a:schemeClr>
            </a:solidFill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54" name="矩形: 圆角 1553">
            <a:extLst>
              <a:ext uri="{FF2B5EF4-FFF2-40B4-BE49-F238E27FC236}">
                <a16:creationId xmlns:a16="http://schemas.microsoft.com/office/drawing/2014/main" id="{E78B02A9-F307-4A47-A00D-43161C6552F3}"/>
              </a:ext>
            </a:extLst>
          </p:cNvPr>
          <p:cNvSpPr/>
          <p:nvPr/>
        </p:nvSpPr>
        <p:spPr>
          <a:xfrm>
            <a:off x="654661" y="625300"/>
            <a:ext cx="10882678" cy="5607400"/>
          </a:xfrm>
          <a:prstGeom prst="roundRect">
            <a:avLst>
              <a:gd name="adj" fmla="val 4574"/>
            </a:avLst>
          </a:prstGeom>
          <a:blipFill dpi="0" rotWithShape="1">
            <a:blip r:embed="rId5">
              <a:alphaModFix amt="19000"/>
            </a:blip>
            <a:srcRect/>
            <a:tile tx="0" ty="0" sx="100000" sy="100000" flip="none" algn="tl"/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57" name="椭圆 1556">
            <a:extLst>
              <a:ext uri="{FF2B5EF4-FFF2-40B4-BE49-F238E27FC236}">
                <a16:creationId xmlns:a16="http://schemas.microsoft.com/office/drawing/2014/main" id="{F6C3DF0E-CE7E-4A57-9A3E-AE6087242EA2}"/>
              </a:ext>
            </a:extLst>
          </p:cNvPr>
          <p:cNvSpPr/>
          <p:nvPr/>
        </p:nvSpPr>
        <p:spPr>
          <a:xfrm>
            <a:off x="6934842" y="2287170"/>
            <a:ext cx="337632" cy="337632"/>
          </a:xfrm>
          <a:prstGeom prst="ellipse">
            <a:avLst/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1551" name="任意多边形: 形状 1550">
            <a:extLst>
              <a:ext uri="{FF2B5EF4-FFF2-40B4-BE49-F238E27FC236}">
                <a16:creationId xmlns:a16="http://schemas.microsoft.com/office/drawing/2014/main" id="{9E2F6AFF-10EB-4A8C-A7BB-6ADC07748425}"/>
              </a:ext>
            </a:extLst>
          </p:cNvPr>
          <p:cNvSpPr/>
          <p:nvPr/>
        </p:nvSpPr>
        <p:spPr>
          <a:xfrm>
            <a:off x="7446421" y="2119559"/>
            <a:ext cx="4145155" cy="4179641"/>
          </a:xfrm>
          <a:custGeom>
            <a:avLst/>
            <a:gdLst>
              <a:gd name="connsiteX0" fmla="*/ 4130794 w 4145155"/>
              <a:gd name="connsiteY0" fmla="*/ 0 h 4179641"/>
              <a:gd name="connsiteX1" fmla="*/ 4145155 w 4145155"/>
              <a:gd name="connsiteY1" fmla="*/ 1221625 h 4179641"/>
              <a:gd name="connsiteX2" fmla="*/ 1221709 w 4145155"/>
              <a:gd name="connsiteY2" fmla="*/ 4179641 h 4179641"/>
              <a:gd name="connsiteX3" fmla="*/ 0 w 4145155"/>
              <a:gd name="connsiteY3" fmla="*/ 4179641 h 4179641"/>
              <a:gd name="connsiteX4" fmla="*/ 4130794 w 4145155"/>
              <a:gd name="connsiteY4" fmla="*/ 0 h 4179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45155" h="4179641">
                <a:moveTo>
                  <a:pt x="4130794" y="0"/>
                </a:moveTo>
                <a:lnTo>
                  <a:pt x="4145155" y="1221625"/>
                </a:lnTo>
                <a:cubicBezTo>
                  <a:pt x="2525051" y="1240671"/>
                  <a:pt x="1221709" y="2559425"/>
                  <a:pt x="1221709" y="4179641"/>
                </a:cubicBezTo>
                <a:lnTo>
                  <a:pt x="0" y="4179641"/>
                </a:lnTo>
                <a:cubicBezTo>
                  <a:pt x="0" y="1890295"/>
                  <a:pt x="1841607" y="26911"/>
                  <a:pt x="4130794" y="0"/>
                </a:cubicBezTo>
                <a:close/>
              </a:path>
            </a:pathLst>
          </a:cu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3E7A0EE2-39F7-4DD0-A7CD-FF48F949A040}"/>
              </a:ext>
            </a:extLst>
          </p:cNvPr>
          <p:cNvSpPr/>
          <p:nvPr/>
        </p:nvSpPr>
        <p:spPr>
          <a:xfrm>
            <a:off x="9672798" y="1742597"/>
            <a:ext cx="738504" cy="738504"/>
          </a:xfrm>
          <a:prstGeom prst="ellipse">
            <a:avLst/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B638C0F4-B810-4988-9DA1-2CD84B5B9BCE}"/>
              </a:ext>
            </a:extLst>
          </p:cNvPr>
          <p:cNvSpPr/>
          <p:nvPr/>
        </p:nvSpPr>
        <p:spPr>
          <a:xfrm>
            <a:off x="10299447" y="4927461"/>
            <a:ext cx="327678" cy="327678"/>
          </a:xfrm>
          <a:prstGeom prst="ellipse">
            <a:avLst/>
          </a:prstGeom>
          <a:gradFill flip="none" rotWithShape="1">
            <a:gsLst>
              <a:gs pos="0">
                <a:srgbClr val="1035AA">
                  <a:alpha val="50000"/>
                </a:srgbClr>
              </a:gs>
              <a:gs pos="100000">
                <a:srgbClr val="3B65ED">
                  <a:alpha val="50000"/>
                </a:srgbClr>
              </a:gs>
            </a:gsLst>
            <a:lin ang="135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1558" name="椭圆 1557">
            <a:extLst>
              <a:ext uri="{FF2B5EF4-FFF2-40B4-BE49-F238E27FC236}">
                <a16:creationId xmlns:a16="http://schemas.microsoft.com/office/drawing/2014/main" id="{1DBBC7A4-FA5E-4D29-8E64-09810EF4F843}"/>
              </a:ext>
            </a:extLst>
          </p:cNvPr>
          <p:cNvSpPr/>
          <p:nvPr/>
        </p:nvSpPr>
        <p:spPr>
          <a:xfrm>
            <a:off x="10739657" y="4546806"/>
            <a:ext cx="173986" cy="173986"/>
          </a:xfrm>
          <a:prstGeom prst="ellipse">
            <a:avLst/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1559" name="文本框 1558">
            <a:extLst>
              <a:ext uri="{FF2B5EF4-FFF2-40B4-BE49-F238E27FC236}">
                <a16:creationId xmlns:a16="http://schemas.microsoft.com/office/drawing/2014/main" id="{0C8E2A82-7165-40A9-9709-8146F7943044}"/>
              </a:ext>
            </a:extLst>
          </p:cNvPr>
          <p:cNvSpPr txBox="1"/>
          <p:nvPr/>
        </p:nvSpPr>
        <p:spPr>
          <a:xfrm>
            <a:off x="24626" y="4719529"/>
            <a:ext cx="12142747" cy="22262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0" indent="0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6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9F99BE"/>
                    </a:gs>
                    <a:gs pos="100000">
                      <a:srgbClr val="514D6F"/>
                    </a:gs>
                  </a:gsLst>
                  <a:lin ang="2700000" scaled="0"/>
                </a:gradFill>
                <a:effectLst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 marL="0" marR="0" indent="4572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2pPr>
            <a:lvl3pPr marL="0" marR="0" indent="9144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3pPr>
            <a:lvl4pPr marL="0" marR="0" indent="13716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4pPr>
            <a:lvl5pPr marL="0" marR="0" indent="18288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5pPr>
            <a:lvl6pPr marL="0" marR="0" indent="22860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6pPr>
            <a:lvl7pPr marL="0" marR="0" indent="27432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7pPr>
            <a:lvl8pPr marL="0" marR="0" indent="32004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8pPr>
            <a:lvl9pPr marL="0" marR="0" indent="36576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9pPr>
          </a:lstStyle>
          <a:p>
            <a:pPr algn="ctr"/>
            <a:r>
              <a:rPr lang="zh-CN" altLang="en-US" sz="13800" dirty="0">
                <a:ln>
                  <a:solidFill>
                    <a:srgbClr val="7D7996">
                      <a:alpha val="10000"/>
                    </a:srgbClr>
                  </a:solidFill>
                </a:ln>
                <a:gradFill flip="none" rotWithShape="1">
                  <a:gsLst>
                    <a:gs pos="0">
                      <a:srgbClr val="9F99BE">
                        <a:alpha val="2000"/>
                      </a:srgbClr>
                    </a:gs>
                    <a:gs pos="100000">
                      <a:srgbClr val="514D6F">
                        <a:alpha val="10000"/>
                      </a:srgbClr>
                    </a:gs>
                  </a:gsLst>
                  <a:lin ang="2700000" scaled="0"/>
                </a:gradFill>
                <a:latin typeface="Manrope3 Bold" panose="00000800000000000000" pitchFamily="50" charset="0"/>
                <a:sym typeface="Manrope3 Bold" panose="00000800000000000000" pitchFamily="50" charset="0"/>
              </a:rPr>
              <a:t>GRADUATION</a:t>
            </a:r>
          </a:p>
        </p:txBody>
      </p:sp>
      <p:sp>
        <p:nvSpPr>
          <p:cNvPr id="1547" name="椭圆 1546">
            <a:extLst>
              <a:ext uri="{FF2B5EF4-FFF2-40B4-BE49-F238E27FC236}">
                <a16:creationId xmlns:a16="http://schemas.microsoft.com/office/drawing/2014/main" id="{949CA284-58EA-4D11-8F9C-DF51AB4A49C8}"/>
              </a:ext>
            </a:extLst>
          </p:cNvPr>
          <p:cNvSpPr/>
          <p:nvPr/>
        </p:nvSpPr>
        <p:spPr>
          <a:xfrm>
            <a:off x="7332204" y="1655162"/>
            <a:ext cx="448977" cy="448977"/>
          </a:xfrm>
          <a:prstGeom prst="ellipse">
            <a:avLst/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1552" name="椭圆 1551">
            <a:extLst>
              <a:ext uri="{FF2B5EF4-FFF2-40B4-BE49-F238E27FC236}">
                <a16:creationId xmlns:a16="http://schemas.microsoft.com/office/drawing/2014/main" id="{2B75CF4C-9DD8-4062-87C5-C00E2FDAE7BE}"/>
              </a:ext>
            </a:extLst>
          </p:cNvPr>
          <p:cNvSpPr/>
          <p:nvPr/>
        </p:nvSpPr>
        <p:spPr>
          <a:xfrm>
            <a:off x="10183066" y="3104767"/>
            <a:ext cx="1068345" cy="1068345"/>
          </a:xfrm>
          <a:prstGeom prst="ellipse">
            <a:avLst/>
          </a:prstGeom>
          <a:gradFill flip="none" rotWithShape="1">
            <a:gsLst>
              <a:gs pos="0">
                <a:srgbClr val="1035AA">
                  <a:alpha val="50000"/>
                </a:srgbClr>
              </a:gs>
              <a:gs pos="100000">
                <a:srgbClr val="3B65ED">
                  <a:alpha val="50000"/>
                </a:srgbClr>
              </a:gs>
            </a:gsLst>
            <a:lin ang="13500000" scaled="1"/>
            <a:tileRect/>
          </a:gradFill>
          <a:ln w="28575"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11303D0-EED4-4C4F-8682-4261809F28ED}"/>
              </a:ext>
            </a:extLst>
          </p:cNvPr>
          <p:cNvSpPr txBox="1"/>
          <p:nvPr/>
        </p:nvSpPr>
        <p:spPr>
          <a:xfrm>
            <a:off x="1117616" y="5120215"/>
            <a:ext cx="24656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M" panose="00020600040101010101" pitchFamily="18" charset="-122"/>
                <a:sym typeface="思源黑体 CN Medium" panose="020B0600000000000000" pitchFamily="34" charset="-122"/>
              </a:rPr>
              <a:t>Mob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M" panose="00020600040101010101" pitchFamily="18" charset="-122"/>
                <a:sym typeface="思源黑体 CN Medium" panose="020B0600000000000000" pitchFamily="34" charset="-122"/>
              </a:rPr>
              <a:t>研究院出品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F09132A-AF89-4D38-8406-FCA28E644F30}"/>
              </a:ext>
            </a:extLst>
          </p:cNvPr>
          <p:cNvSpPr/>
          <p:nvPr/>
        </p:nvSpPr>
        <p:spPr>
          <a:xfrm>
            <a:off x="1213599" y="3753190"/>
            <a:ext cx="5248884" cy="479425"/>
          </a:xfrm>
          <a:prstGeom prst="rect">
            <a:avLst/>
          </a:prstGeom>
          <a:gradFill>
            <a:gsLst>
              <a:gs pos="0">
                <a:srgbClr val="1035AA"/>
              </a:gs>
              <a:gs pos="100000">
                <a:srgbClr val="3B65ED">
                  <a:alpha val="0"/>
                </a:srgbClr>
              </a:gs>
            </a:gsLst>
            <a:lin ang="0" scaled="0"/>
          </a:gradFill>
          <a:ln w="28575">
            <a:gradFill>
              <a:gsLst>
                <a:gs pos="0">
                  <a:srgbClr val="173E87"/>
                </a:gs>
                <a:gs pos="100000">
                  <a:srgbClr val="1B499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OPPOSans M" panose="00020600040101010101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66AA8A2-4235-4BDE-9EFB-B4331D18438F}"/>
              </a:ext>
            </a:extLst>
          </p:cNvPr>
          <p:cNvSpPr txBox="1"/>
          <p:nvPr/>
        </p:nvSpPr>
        <p:spPr>
          <a:xfrm>
            <a:off x="1161464" y="2767764"/>
            <a:ext cx="5497980" cy="74789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5400" dirty="0">
                <a:ln w="25400">
                  <a:noFill/>
                </a:ln>
                <a:gradFill>
                  <a:gsLst>
                    <a:gs pos="0">
                      <a:srgbClr val="1648EA"/>
                    </a:gs>
                    <a:gs pos="100000">
                      <a:srgbClr val="567DF8"/>
                    </a:gs>
                  </a:gsLst>
                  <a:lin ang="10800000" scaled="0"/>
                </a:gradFill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+mj-ea"/>
                <a:ea typeface="+mj-ea"/>
                <a:cs typeface="OPPOSans H" panose="00020600040101010101" pitchFamily="18" charset="-122"/>
              </a:rPr>
              <a:t>蓝色答辩</a:t>
            </a:r>
            <a:r>
              <a:rPr lang="en-US" altLang="zh-CN" sz="5400" dirty="0">
                <a:ln w="25400">
                  <a:noFill/>
                </a:ln>
                <a:gradFill>
                  <a:gsLst>
                    <a:gs pos="0">
                      <a:srgbClr val="1648EA"/>
                    </a:gs>
                    <a:gs pos="100000">
                      <a:srgbClr val="567DF8"/>
                    </a:gs>
                  </a:gsLst>
                  <a:lin ang="10800000" scaled="0"/>
                </a:gradFill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+mj-ea"/>
                <a:ea typeface="+mj-ea"/>
                <a:cs typeface="OPPOSans H" panose="00020600040101010101" pitchFamily="18" charset="-122"/>
              </a:rPr>
              <a:t>PPT</a:t>
            </a:r>
            <a:r>
              <a:rPr lang="zh-CN" altLang="en-US" sz="5400" dirty="0">
                <a:ln w="25400">
                  <a:noFill/>
                </a:ln>
                <a:gradFill>
                  <a:gsLst>
                    <a:gs pos="0">
                      <a:srgbClr val="1648EA"/>
                    </a:gs>
                    <a:gs pos="100000">
                      <a:srgbClr val="567DF8"/>
                    </a:gs>
                  </a:gsLst>
                  <a:lin ang="10800000" scaled="0"/>
                </a:gradFill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+mj-ea"/>
                <a:ea typeface="+mj-ea"/>
                <a:cs typeface="OPPOSans H" panose="00020600040101010101" pitchFamily="18" charset="-122"/>
              </a:rPr>
              <a:t>模板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9438464-B6C1-4E8E-84DE-3CDF063D6493}"/>
              </a:ext>
            </a:extLst>
          </p:cNvPr>
          <p:cNvSpPr txBox="1"/>
          <p:nvPr/>
        </p:nvSpPr>
        <p:spPr>
          <a:xfrm>
            <a:off x="1299323" y="3854721"/>
            <a:ext cx="4515980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1200" dirty="0">
                <a:solidFill>
                  <a:schemeClr val="bg1"/>
                </a:solidFill>
                <a:ea typeface="OPPOSans M" panose="00020600040101010101" charset="-122"/>
                <a:cs typeface="OPPOSans B" panose="00020600040101010101" charset="-122"/>
              </a:rPr>
              <a:t>GRADUATION DEFENSE BUSINESS STYLE PPT TEMPLATE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AF9172B-FFA9-48B5-B3DF-001928173F79}"/>
              </a:ext>
            </a:extLst>
          </p:cNvPr>
          <p:cNvSpPr txBox="1"/>
          <p:nvPr/>
        </p:nvSpPr>
        <p:spPr>
          <a:xfrm>
            <a:off x="1197943" y="2098692"/>
            <a:ext cx="2971967" cy="55399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5400">
                <a:ln w="25400">
                  <a:solidFill>
                    <a:schemeClr val="bg1"/>
                  </a:solidFill>
                </a:ln>
                <a:gradFill>
                  <a:gsLst>
                    <a:gs pos="0">
                      <a:srgbClr val="1648EA"/>
                    </a:gs>
                    <a:gs pos="100000">
                      <a:srgbClr val="567DF8"/>
                    </a:gs>
                  </a:gsLst>
                  <a:lin ang="10800000" scaled="0"/>
                </a:gradFill>
                <a:effectLst>
                  <a:outerShdw blurRad="381000" dist="63500" dir="5400000" algn="t" rotWithShape="0">
                    <a:srgbClr val="0A1C56">
                      <a:alpha val="26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600" dirty="0">
                <a:ln w="19050">
                  <a:noFill/>
                </a:ln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+mj-ea"/>
                <a:ea typeface="+mj-ea"/>
              </a:rPr>
              <a:t>20XX</a:t>
            </a:r>
            <a:r>
              <a:rPr lang="zh-CN" altLang="en-US" sz="3600" dirty="0">
                <a:ln w="19050">
                  <a:noFill/>
                </a:ln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+mj-ea"/>
                <a:ea typeface="+mj-ea"/>
              </a:rPr>
              <a:t>毕业答辩</a:t>
            </a:r>
          </a:p>
        </p:txBody>
      </p:sp>
      <p:sp>
        <p:nvSpPr>
          <p:cNvPr id="38" name="矩形: 对角圆角 37">
            <a:extLst>
              <a:ext uri="{FF2B5EF4-FFF2-40B4-BE49-F238E27FC236}">
                <a16:creationId xmlns:a16="http://schemas.microsoft.com/office/drawing/2014/main" id="{B94115C3-403C-4246-8D9E-93851DA6C96D}"/>
              </a:ext>
            </a:extLst>
          </p:cNvPr>
          <p:cNvSpPr/>
          <p:nvPr/>
        </p:nvSpPr>
        <p:spPr>
          <a:xfrm>
            <a:off x="1213598" y="4927462"/>
            <a:ext cx="1890000" cy="479425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6200000" scaled="1"/>
            <a:tileRect/>
          </a:gradFill>
          <a:ln w="28575">
            <a:noFill/>
          </a:ln>
          <a:effectLst>
            <a:outerShdw blurRad="317500" dist="152400" dir="5400000" algn="t" rotWithShape="0">
              <a:srgbClr val="12329A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OPPOSans M" panose="00020600040101010101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C8A7F0A-4385-4D7E-9920-9415BF2EB909}"/>
              </a:ext>
            </a:extLst>
          </p:cNvPr>
          <p:cNvSpPr txBox="1"/>
          <p:nvPr/>
        </p:nvSpPr>
        <p:spPr>
          <a:xfrm>
            <a:off x="1348120" y="4997897"/>
            <a:ext cx="1620957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B" panose="00020600040101010101" charset="-122"/>
              </a:rPr>
              <a:t>演讲人：山道年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03BC7712-5DFA-4B75-96F7-2E1420522F7F}"/>
              </a:ext>
            </a:extLst>
          </p:cNvPr>
          <p:cNvSpPr/>
          <p:nvPr/>
        </p:nvSpPr>
        <p:spPr>
          <a:xfrm>
            <a:off x="1171575" y="2009790"/>
            <a:ext cx="4733925" cy="446196"/>
          </a:xfrm>
          <a:custGeom>
            <a:avLst/>
            <a:gdLst>
              <a:gd name="connsiteX0" fmla="*/ 0 w 5783580"/>
              <a:gd name="connsiteY0" fmla="*/ 0 h 739140"/>
              <a:gd name="connsiteX1" fmla="*/ 4015740 w 5783580"/>
              <a:gd name="connsiteY1" fmla="*/ 0 h 739140"/>
              <a:gd name="connsiteX2" fmla="*/ 4335780 w 5783580"/>
              <a:gd name="connsiteY2" fmla="*/ 739140 h 739140"/>
              <a:gd name="connsiteX3" fmla="*/ 5783580 w 5783580"/>
              <a:gd name="connsiteY3" fmla="*/ 739140 h 73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3580" h="739140">
                <a:moveTo>
                  <a:pt x="0" y="0"/>
                </a:moveTo>
                <a:lnTo>
                  <a:pt x="4015740" y="0"/>
                </a:lnTo>
                <a:lnTo>
                  <a:pt x="4335780" y="739140"/>
                </a:lnTo>
                <a:lnTo>
                  <a:pt x="5783580" y="739140"/>
                </a:lnTo>
              </a:path>
            </a:pathLst>
          </a:custGeom>
          <a:noFill/>
          <a:ln w="25400" cap="rnd">
            <a:solidFill>
              <a:srgbClr val="567DF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对角圆角 41">
            <a:extLst>
              <a:ext uri="{FF2B5EF4-FFF2-40B4-BE49-F238E27FC236}">
                <a16:creationId xmlns:a16="http://schemas.microsoft.com/office/drawing/2014/main" id="{05EA7102-5CEA-42EC-9526-E456FAC77EE5}"/>
              </a:ext>
            </a:extLst>
          </p:cNvPr>
          <p:cNvSpPr/>
          <p:nvPr/>
        </p:nvSpPr>
        <p:spPr>
          <a:xfrm>
            <a:off x="3377149" y="4927461"/>
            <a:ext cx="1890000" cy="479425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DC732C"/>
              </a:gs>
              <a:gs pos="100000">
                <a:srgbClr val="EAAC82"/>
              </a:gs>
            </a:gsLst>
            <a:lin ang="16200000" scaled="1"/>
            <a:tileRect/>
          </a:gradFill>
          <a:ln w="28575">
            <a:noFill/>
          </a:ln>
          <a:effectLst>
            <a:outerShdw blurRad="330200" dist="177800" dir="5400000" algn="t" rotWithShape="0">
              <a:srgbClr val="653311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OPPOSans M" panose="00020600040101010101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7FE85C0-6693-49B6-BCEE-116785753148}"/>
              </a:ext>
            </a:extLst>
          </p:cNvPr>
          <p:cNvSpPr txBox="1"/>
          <p:nvPr/>
        </p:nvSpPr>
        <p:spPr>
          <a:xfrm>
            <a:off x="3530907" y="4997897"/>
            <a:ext cx="1582484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B" panose="00020600040101010101" charset="-122"/>
              </a:rPr>
              <a:t>时间：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OPPOSans B" panose="00020600040101010101" charset="-122"/>
              </a:rPr>
              <a:t>20XX.XX</a:t>
            </a:r>
            <a:endParaRPr lang="zh-CN" altLang="en-US" sz="1600" dirty="0">
              <a:solidFill>
                <a:schemeClr val="bg1"/>
              </a:solidFill>
              <a:latin typeface="+mn-ea"/>
              <a:cs typeface="OPPOSans B" panose="00020600040101010101" charset="-122"/>
            </a:endParaRPr>
          </a:p>
        </p:txBody>
      </p:sp>
      <p:pic>
        <p:nvPicPr>
          <p:cNvPr id="1545" name="图片 1544" descr="图标&#10;&#10;描述已自动生成">
            <a:extLst>
              <a:ext uri="{FF2B5EF4-FFF2-40B4-BE49-F238E27FC236}">
                <a16:creationId xmlns:a16="http://schemas.microsoft.com/office/drawing/2014/main" id="{F3C0ACAD-16FE-CC87-0E70-8FF9CDB0A8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275" y="1447672"/>
            <a:ext cx="4035355" cy="4035355"/>
          </a:xfrm>
          <a:prstGeom prst="rect">
            <a:avLst/>
          </a:prstGeom>
        </p:spPr>
      </p:pic>
      <p:sp>
        <p:nvSpPr>
          <p:cNvPr id="45" name="椭圆 44">
            <a:extLst>
              <a:ext uri="{FF2B5EF4-FFF2-40B4-BE49-F238E27FC236}">
                <a16:creationId xmlns:a16="http://schemas.microsoft.com/office/drawing/2014/main" id="{88006597-2EC3-47A2-974F-B4D2C5F2B051}"/>
              </a:ext>
            </a:extLst>
          </p:cNvPr>
          <p:cNvSpPr/>
          <p:nvPr/>
        </p:nvSpPr>
        <p:spPr>
          <a:xfrm>
            <a:off x="7068461" y="4404981"/>
            <a:ext cx="605246" cy="605246"/>
          </a:xfrm>
          <a:prstGeom prst="ellipse">
            <a:avLst/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1546" name="椭圆 1545">
            <a:extLst>
              <a:ext uri="{FF2B5EF4-FFF2-40B4-BE49-F238E27FC236}">
                <a16:creationId xmlns:a16="http://schemas.microsoft.com/office/drawing/2014/main" id="{52C4210E-01B1-403C-8DC6-6901F35A8095}"/>
              </a:ext>
            </a:extLst>
          </p:cNvPr>
          <p:cNvSpPr/>
          <p:nvPr/>
        </p:nvSpPr>
        <p:spPr>
          <a:xfrm>
            <a:off x="6853266" y="4258755"/>
            <a:ext cx="279198" cy="279198"/>
          </a:xfrm>
          <a:prstGeom prst="ellipse">
            <a:avLst/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pic>
        <p:nvPicPr>
          <p:cNvPr id="6" name="图片 5" descr="紫色的卡通人物&#10;&#10;低可信度描述已自动生成">
            <a:extLst>
              <a:ext uri="{FF2B5EF4-FFF2-40B4-BE49-F238E27FC236}">
                <a16:creationId xmlns:a16="http://schemas.microsoft.com/office/drawing/2014/main" id="{A05CABB7-136C-4AB8-F0A8-E836172823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90237" y="5529204"/>
            <a:ext cx="2006321" cy="20063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8677313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华美, 室内, 生日, 蛋糕&#10;&#10;描述已自动生成">
            <a:extLst>
              <a:ext uri="{FF2B5EF4-FFF2-40B4-BE49-F238E27FC236}">
                <a16:creationId xmlns:a16="http://schemas.microsoft.com/office/drawing/2014/main" id="{9AD01855-CFB4-A770-F77F-7F9859858DA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790" y="-648930"/>
            <a:ext cx="12233790" cy="8155860"/>
          </a:xfrm>
          <a:prstGeom prst="rect">
            <a:avLst/>
          </a:prstGeom>
        </p:spPr>
      </p:pic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D0EC7358-2597-4D6D-AB0D-0465D98994E1}"/>
              </a:ext>
            </a:extLst>
          </p:cNvPr>
          <p:cNvSpPr/>
          <p:nvPr/>
        </p:nvSpPr>
        <p:spPr>
          <a:xfrm>
            <a:off x="940589" y="1257232"/>
            <a:ext cx="10310822" cy="5152354"/>
          </a:xfrm>
          <a:prstGeom prst="roundRect">
            <a:avLst>
              <a:gd name="adj" fmla="val 4574"/>
            </a:avLst>
          </a:prstGeom>
          <a:solidFill>
            <a:srgbClr val="FFFFFF">
              <a:alpha val="50000"/>
            </a:srgbClr>
          </a:solidFill>
          <a:ln w="22225">
            <a:noFill/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B795E5BC-78CE-4A29-8B23-072571DD2331}"/>
              </a:ext>
            </a:extLst>
          </p:cNvPr>
          <p:cNvSpPr/>
          <p:nvPr/>
        </p:nvSpPr>
        <p:spPr>
          <a:xfrm>
            <a:off x="654661" y="661650"/>
            <a:ext cx="10882678" cy="5607400"/>
          </a:xfrm>
          <a:prstGeom prst="roundRect">
            <a:avLst>
              <a:gd name="adj" fmla="val 4574"/>
            </a:avLst>
          </a:prstGeom>
          <a:solidFill>
            <a:srgbClr val="FFFFFF"/>
          </a:solidFill>
          <a:ln w="31750">
            <a:solidFill>
              <a:schemeClr val="bg1">
                <a:lumMod val="75000"/>
              </a:schemeClr>
            </a:solidFill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54" name="矩形: 圆角 1553">
            <a:extLst>
              <a:ext uri="{FF2B5EF4-FFF2-40B4-BE49-F238E27FC236}">
                <a16:creationId xmlns:a16="http://schemas.microsoft.com/office/drawing/2014/main" id="{E78B02A9-F307-4A47-A00D-43161C6552F3}"/>
              </a:ext>
            </a:extLst>
          </p:cNvPr>
          <p:cNvSpPr/>
          <p:nvPr/>
        </p:nvSpPr>
        <p:spPr>
          <a:xfrm>
            <a:off x="654661" y="625300"/>
            <a:ext cx="10882678" cy="5607400"/>
          </a:xfrm>
          <a:prstGeom prst="roundRect">
            <a:avLst>
              <a:gd name="adj" fmla="val 4574"/>
            </a:avLst>
          </a:prstGeom>
          <a:blipFill dpi="0" rotWithShape="1">
            <a:blip r:embed="rId5">
              <a:alphaModFix amt="19000"/>
            </a:blip>
            <a:srcRect/>
            <a:tile tx="0" ty="0" sx="100000" sy="100000" flip="none" algn="tl"/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57" name="椭圆 1556">
            <a:extLst>
              <a:ext uri="{FF2B5EF4-FFF2-40B4-BE49-F238E27FC236}">
                <a16:creationId xmlns:a16="http://schemas.microsoft.com/office/drawing/2014/main" id="{F6C3DF0E-CE7E-4A57-9A3E-AE6087242EA2}"/>
              </a:ext>
            </a:extLst>
          </p:cNvPr>
          <p:cNvSpPr/>
          <p:nvPr/>
        </p:nvSpPr>
        <p:spPr>
          <a:xfrm>
            <a:off x="6934842" y="2287170"/>
            <a:ext cx="337632" cy="337632"/>
          </a:xfrm>
          <a:prstGeom prst="ellipse">
            <a:avLst/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1551" name="任意多边形: 形状 1550">
            <a:extLst>
              <a:ext uri="{FF2B5EF4-FFF2-40B4-BE49-F238E27FC236}">
                <a16:creationId xmlns:a16="http://schemas.microsoft.com/office/drawing/2014/main" id="{9E2F6AFF-10EB-4A8C-A7BB-6ADC07748425}"/>
              </a:ext>
            </a:extLst>
          </p:cNvPr>
          <p:cNvSpPr/>
          <p:nvPr/>
        </p:nvSpPr>
        <p:spPr>
          <a:xfrm>
            <a:off x="7446421" y="2119559"/>
            <a:ext cx="4145155" cy="4179641"/>
          </a:xfrm>
          <a:custGeom>
            <a:avLst/>
            <a:gdLst>
              <a:gd name="connsiteX0" fmla="*/ 4130794 w 4145155"/>
              <a:gd name="connsiteY0" fmla="*/ 0 h 4179641"/>
              <a:gd name="connsiteX1" fmla="*/ 4145155 w 4145155"/>
              <a:gd name="connsiteY1" fmla="*/ 1221625 h 4179641"/>
              <a:gd name="connsiteX2" fmla="*/ 1221709 w 4145155"/>
              <a:gd name="connsiteY2" fmla="*/ 4179641 h 4179641"/>
              <a:gd name="connsiteX3" fmla="*/ 0 w 4145155"/>
              <a:gd name="connsiteY3" fmla="*/ 4179641 h 4179641"/>
              <a:gd name="connsiteX4" fmla="*/ 4130794 w 4145155"/>
              <a:gd name="connsiteY4" fmla="*/ 0 h 41796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45155" h="4179641">
                <a:moveTo>
                  <a:pt x="4130794" y="0"/>
                </a:moveTo>
                <a:lnTo>
                  <a:pt x="4145155" y="1221625"/>
                </a:lnTo>
                <a:cubicBezTo>
                  <a:pt x="2525051" y="1240671"/>
                  <a:pt x="1221709" y="2559425"/>
                  <a:pt x="1221709" y="4179641"/>
                </a:cubicBezTo>
                <a:lnTo>
                  <a:pt x="0" y="4179641"/>
                </a:lnTo>
                <a:cubicBezTo>
                  <a:pt x="0" y="1890295"/>
                  <a:pt x="1841607" y="26911"/>
                  <a:pt x="4130794" y="0"/>
                </a:cubicBezTo>
                <a:close/>
              </a:path>
            </a:pathLst>
          </a:cu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46" name="椭圆 45">
            <a:extLst>
              <a:ext uri="{FF2B5EF4-FFF2-40B4-BE49-F238E27FC236}">
                <a16:creationId xmlns:a16="http://schemas.microsoft.com/office/drawing/2014/main" id="{3E7A0EE2-39F7-4DD0-A7CD-FF48F949A040}"/>
              </a:ext>
            </a:extLst>
          </p:cNvPr>
          <p:cNvSpPr/>
          <p:nvPr/>
        </p:nvSpPr>
        <p:spPr>
          <a:xfrm>
            <a:off x="9672798" y="1742597"/>
            <a:ext cx="738504" cy="738504"/>
          </a:xfrm>
          <a:prstGeom prst="ellipse">
            <a:avLst/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  <a:effectLst>
            <a:softEdge rad="190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54" name="椭圆 53">
            <a:extLst>
              <a:ext uri="{FF2B5EF4-FFF2-40B4-BE49-F238E27FC236}">
                <a16:creationId xmlns:a16="http://schemas.microsoft.com/office/drawing/2014/main" id="{B638C0F4-B810-4988-9DA1-2CD84B5B9BCE}"/>
              </a:ext>
            </a:extLst>
          </p:cNvPr>
          <p:cNvSpPr/>
          <p:nvPr/>
        </p:nvSpPr>
        <p:spPr>
          <a:xfrm>
            <a:off x="10299447" y="4927461"/>
            <a:ext cx="327678" cy="327678"/>
          </a:xfrm>
          <a:prstGeom prst="ellipse">
            <a:avLst/>
          </a:prstGeom>
          <a:gradFill flip="none" rotWithShape="1">
            <a:gsLst>
              <a:gs pos="0">
                <a:srgbClr val="1035AA">
                  <a:alpha val="50000"/>
                </a:srgbClr>
              </a:gs>
              <a:gs pos="100000">
                <a:srgbClr val="3B65ED">
                  <a:alpha val="50000"/>
                </a:srgbClr>
              </a:gs>
            </a:gsLst>
            <a:lin ang="135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1558" name="椭圆 1557">
            <a:extLst>
              <a:ext uri="{FF2B5EF4-FFF2-40B4-BE49-F238E27FC236}">
                <a16:creationId xmlns:a16="http://schemas.microsoft.com/office/drawing/2014/main" id="{1DBBC7A4-FA5E-4D29-8E64-09810EF4F843}"/>
              </a:ext>
            </a:extLst>
          </p:cNvPr>
          <p:cNvSpPr/>
          <p:nvPr/>
        </p:nvSpPr>
        <p:spPr>
          <a:xfrm>
            <a:off x="10739657" y="4546806"/>
            <a:ext cx="173986" cy="173986"/>
          </a:xfrm>
          <a:prstGeom prst="ellipse">
            <a:avLst/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1559" name="文本框 1558">
            <a:extLst>
              <a:ext uri="{FF2B5EF4-FFF2-40B4-BE49-F238E27FC236}">
                <a16:creationId xmlns:a16="http://schemas.microsoft.com/office/drawing/2014/main" id="{0C8E2A82-7165-40A9-9709-8146F7943044}"/>
              </a:ext>
            </a:extLst>
          </p:cNvPr>
          <p:cNvSpPr txBox="1"/>
          <p:nvPr/>
        </p:nvSpPr>
        <p:spPr>
          <a:xfrm>
            <a:off x="24626" y="4719529"/>
            <a:ext cx="12142747" cy="22262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0" indent="0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6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9F99BE"/>
                    </a:gs>
                    <a:gs pos="100000">
                      <a:srgbClr val="514D6F"/>
                    </a:gs>
                  </a:gsLst>
                  <a:lin ang="2700000" scaled="0"/>
                </a:gradFill>
                <a:effectLst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 marL="0" marR="0" indent="4572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2pPr>
            <a:lvl3pPr marL="0" marR="0" indent="9144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3pPr>
            <a:lvl4pPr marL="0" marR="0" indent="13716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4pPr>
            <a:lvl5pPr marL="0" marR="0" indent="18288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5pPr>
            <a:lvl6pPr marL="0" marR="0" indent="22860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6pPr>
            <a:lvl7pPr marL="0" marR="0" indent="27432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7pPr>
            <a:lvl8pPr marL="0" marR="0" indent="32004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8pPr>
            <a:lvl9pPr marL="0" marR="0" indent="36576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9pPr>
          </a:lstStyle>
          <a:p>
            <a:pPr algn="ctr"/>
            <a:r>
              <a:rPr lang="zh-CN" altLang="en-US" sz="13800" dirty="0">
                <a:ln>
                  <a:solidFill>
                    <a:srgbClr val="7D7996">
                      <a:alpha val="10000"/>
                    </a:srgbClr>
                  </a:solidFill>
                </a:ln>
                <a:gradFill flip="none" rotWithShape="1">
                  <a:gsLst>
                    <a:gs pos="0">
                      <a:srgbClr val="9F99BE">
                        <a:alpha val="2000"/>
                      </a:srgbClr>
                    </a:gs>
                    <a:gs pos="100000">
                      <a:srgbClr val="514D6F">
                        <a:alpha val="10000"/>
                      </a:srgbClr>
                    </a:gs>
                  </a:gsLst>
                  <a:lin ang="2700000" scaled="0"/>
                </a:gradFill>
                <a:latin typeface="Manrope3 Bold" panose="00000800000000000000" pitchFamily="50" charset="0"/>
                <a:sym typeface="Manrope3 Bold" panose="00000800000000000000" pitchFamily="50" charset="0"/>
              </a:rPr>
              <a:t>GRADUATION</a:t>
            </a:r>
          </a:p>
        </p:txBody>
      </p:sp>
      <p:sp>
        <p:nvSpPr>
          <p:cNvPr id="1547" name="椭圆 1546">
            <a:extLst>
              <a:ext uri="{FF2B5EF4-FFF2-40B4-BE49-F238E27FC236}">
                <a16:creationId xmlns:a16="http://schemas.microsoft.com/office/drawing/2014/main" id="{949CA284-58EA-4D11-8F9C-DF51AB4A49C8}"/>
              </a:ext>
            </a:extLst>
          </p:cNvPr>
          <p:cNvSpPr/>
          <p:nvPr/>
        </p:nvSpPr>
        <p:spPr>
          <a:xfrm>
            <a:off x="7332204" y="1655162"/>
            <a:ext cx="448977" cy="448977"/>
          </a:xfrm>
          <a:prstGeom prst="ellipse">
            <a:avLst/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1552" name="椭圆 1551">
            <a:extLst>
              <a:ext uri="{FF2B5EF4-FFF2-40B4-BE49-F238E27FC236}">
                <a16:creationId xmlns:a16="http://schemas.microsoft.com/office/drawing/2014/main" id="{2B75CF4C-9DD8-4062-87C5-C00E2FDAE7BE}"/>
              </a:ext>
            </a:extLst>
          </p:cNvPr>
          <p:cNvSpPr/>
          <p:nvPr/>
        </p:nvSpPr>
        <p:spPr>
          <a:xfrm>
            <a:off x="10183066" y="3104767"/>
            <a:ext cx="1068345" cy="1068345"/>
          </a:xfrm>
          <a:prstGeom prst="ellipse">
            <a:avLst/>
          </a:prstGeom>
          <a:gradFill flip="none" rotWithShape="1">
            <a:gsLst>
              <a:gs pos="0">
                <a:srgbClr val="1035AA">
                  <a:alpha val="50000"/>
                </a:srgbClr>
              </a:gs>
              <a:gs pos="100000">
                <a:srgbClr val="3B65ED">
                  <a:alpha val="50000"/>
                </a:srgbClr>
              </a:gs>
            </a:gsLst>
            <a:lin ang="13500000" scaled="1"/>
            <a:tileRect/>
          </a:gradFill>
          <a:ln w="28575">
            <a:noFill/>
          </a:ln>
          <a:effectLst>
            <a:softEdge rad="368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11303D0-EED4-4C4F-8682-4261809F28ED}"/>
              </a:ext>
            </a:extLst>
          </p:cNvPr>
          <p:cNvSpPr txBox="1"/>
          <p:nvPr/>
        </p:nvSpPr>
        <p:spPr>
          <a:xfrm>
            <a:off x="1117616" y="5120215"/>
            <a:ext cx="24656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M" panose="00020600040101010101" pitchFamily="18" charset="-122"/>
                <a:sym typeface="思源黑体 CN Medium" panose="020B0600000000000000" pitchFamily="34" charset="-122"/>
              </a:rPr>
              <a:t>Mob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75000"/>
                  </a:prstClr>
                </a:soli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M" panose="00020600040101010101" pitchFamily="18" charset="-122"/>
                <a:sym typeface="思源黑体 CN Medium" panose="020B0600000000000000" pitchFamily="34" charset="-122"/>
              </a:rPr>
              <a:t>研究院出品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F09132A-AF89-4D38-8406-FCA28E644F30}"/>
              </a:ext>
            </a:extLst>
          </p:cNvPr>
          <p:cNvSpPr/>
          <p:nvPr/>
        </p:nvSpPr>
        <p:spPr>
          <a:xfrm>
            <a:off x="1213599" y="3753190"/>
            <a:ext cx="5248884" cy="479425"/>
          </a:xfrm>
          <a:prstGeom prst="rect">
            <a:avLst/>
          </a:prstGeom>
          <a:gradFill>
            <a:gsLst>
              <a:gs pos="0">
                <a:srgbClr val="1035AA"/>
              </a:gs>
              <a:gs pos="100000">
                <a:srgbClr val="3B65ED">
                  <a:alpha val="0"/>
                </a:srgbClr>
              </a:gs>
            </a:gsLst>
            <a:lin ang="0" scaled="0"/>
          </a:gradFill>
          <a:ln w="28575">
            <a:gradFill>
              <a:gsLst>
                <a:gs pos="0">
                  <a:srgbClr val="173E87"/>
                </a:gs>
                <a:gs pos="100000">
                  <a:srgbClr val="1B499F">
                    <a:alpha val="0"/>
                  </a:srgbClr>
                </a:gs>
              </a:gsLst>
              <a:lin ang="0" scaled="0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OPPOSans M" panose="00020600040101010101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A66AA8A2-4235-4BDE-9EFB-B4331D18438F}"/>
              </a:ext>
            </a:extLst>
          </p:cNvPr>
          <p:cNvSpPr txBox="1"/>
          <p:nvPr/>
        </p:nvSpPr>
        <p:spPr>
          <a:xfrm>
            <a:off x="1161464" y="2767764"/>
            <a:ext cx="5497980" cy="74789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5400" dirty="0">
                <a:ln w="25400">
                  <a:noFill/>
                </a:ln>
                <a:gradFill>
                  <a:gsLst>
                    <a:gs pos="0">
                      <a:srgbClr val="1648EA"/>
                    </a:gs>
                    <a:gs pos="100000">
                      <a:srgbClr val="567DF8"/>
                    </a:gs>
                  </a:gsLst>
                  <a:lin ang="10800000" scaled="0"/>
                </a:gradFill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+mj-ea"/>
                <a:ea typeface="+mj-ea"/>
                <a:cs typeface="OPPOSans H" panose="00020600040101010101" pitchFamily="18" charset="-122"/>
              </a:rPr>
              <a:t>蓝色答辩</a:t>
            </a:r>
            <a:r>
              <a:rPr lang="en-US" altLang="zh-CN" sz="5400" dirty="0">
                <a:ln w="25400">
                  <a:noFill/>
                </a:ln>
                <a:gradFill>
                  <a:gsLst>
                    <a:gs pos="0">
                      <a:srgbClr val="1648EA"/>
                    </a:gs>
                    <a:gs pos="100000">
                      <a:srgbClr val="567DF8"/>
                    </a:gs>
                  </a:gsLst>
                  <a:lin ang="10800000" scaled="0"/>
                </a:gradFill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+mj-ea"/>
                <a:ea typeface="+mj-ea"/>
                <a:cs typeface="OPPOSans H" panose="00020600040101010101" pitchFamily="18" charset="-122"/>
              </a:rPr>
              <a:t>PPT</a:t>
            </a:r>
            <a:r>
              <a:rPr lang="zh-CN" altLang="en-US" sz="5400" dirty="0">
                <a:ln w="25400">
                  <a:noFill/>
                </a:ln>
                <a:gradFill>
                  <a:gsLst>
                    <a:gs pos="0">
                      <a:srgbClr val="1648EA"/>
                    </a:gs>
                    <a:gs pos="100000">
                      <a:srgbClr val="567DF8"/>
                    </a:gs>
                  </a:gsLst>
                  <a:lin ang="10800000" scaled="0"/>
                </a:gradFill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+mj-ea"/>
                <a:ea typeface="+mj-ea"/>
                <a:cs typeface="OPPOSans H" panose="00020600040101010101" pitchFamily="18" charset="-122"/>
              </a:rPr>
              <a:t>模板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79438464-B6C1-4E8E-84DE-3CDF063D6493}"/>
              </a:ext>
            </a:extLst>
          </p:cNvPr>
          <p:cNvSpPr txBox="1"/>
          <p:nvPr/>
        </p:nvSpPr>
        <p:spPr>
          <a:xfrm>
            <a:off x="1299323" y="3854721"/>
            <a:ext cx="4515980" cy="276999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1200" dirty="0">
                <a:solidFill>
                  <a:schemeClr val="bg1"/>
                </a:solidFill>
                <a:ea typeface="OPPOSans M" panose="00020600040101010101" charset="-122"/>
                <a:cs typeface="OPPOSans B" panose="00020600040101010101" charset="-122"/>
              </a:rPr>
              <a:t>GRADUATION DEFENSE BUSINESS STYLE PPT TEMPLATE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AF9172B-FFA9-48B5-B3DF-001928173F79}"/>
              </a:ext>
            </a:extLst>
          </p:cNvPr>
          <p:cNvSpPr txBox="1"/>
          <p:nvPr/>
        </p:nvSpPr>
        <p:spPr>
          <a:xfrm>
            <a:off x="1197943" y="2098692"/>
            <a:ext cx="2971967" cy="55399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5400">
                <a:ln w="25400">
                  <a:solidFill>
                    <a:schemeClr val="bg1"/>
                  </a:solidFill>
                </a:ln>
                <a:gradFill>
                  <a:gsLst>
                    <a:gs pos="0">
                      <a:srgbClr val="1648EA"/>
                    </a:gs>
                    <a:gs pos="100000">
                      <a:srgbClr val="567DF8"/>
                    </a:gs>
                  </a:gsLst>
                  <a:lin ang="10800000" scaled="0"/>
                </a:gradFill>
                <a:effectLst>
                  <a:outerShdw blurRad="381000" dist="63500" dir="5400000" algn="t" rotWithShape="0">
                    <a:srgbClr val="0A1C56">
                      <a:alpha val="26000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en-US" altLang="zh-CN" sz="3600" dirty="0">
                <a:ln w="19050">
                  <a:noFill/>
                </a:ln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+mj-ea"/>
                <a:ea typeface="+mj-ea"/>
              </a:rPr>
              <a:t>20XX</a:t>
            </a:r>
            <a:r>
              <a:rPr lang="zh-CN" altLang="en-US" sz="3600" dirty="0">
                <a:ln w="19050">
                  <a:noFill/>
                </a:ln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+mj-ea"/>
                <a:ea typeface="+mj-ea"/>
              </a:rPr>
              <a:t>毕业答辩</a:t>
            </a:r>
          </a:p>
        </p:txBody>
      </p:sp>
      <p:sp>
        <p:nvSpPr>
          <p:cNvPr id="38" name="矩形: 对角圆角 37">
            <a:extLst>
              <a:ext uri="{FF2B5EF4-FFF2-40B4-BE49-F238E27FC236}">
                <a16:creationId xmlns:a16="http://schemas.microsoft.com/office/drawing/2014/main" id="{B94115C3-403C-4246-8D9E-93851DA6C96D}"/>
              </a:ext>
            </a:extLst>
          </p:cNvPr>
          <p:cNvSpPr/>
          <p:nvPr/>
        </p:nvSpPr>
        <p:spPr>
          <a:xfrm>
            <a:off x="1213598" y="4927462"/>
            <a:ext cx="1890000" cy="479425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6200000" scaled="1"/>
            <a:tileRect/>
          </a:gradFill>
          <a:ln w="28575">
            <a:noFill/>
          </a:ln>
          <a:effectLst>
            <a:outerShdw blurRad="317500" dist="152400" dir="5400000" algn="t" rotWithShape="0">
              <a:srgbClr val="12329A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OPPOSans M" panose="00020600040101010101" charset="-122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2C8A7F0A-4385-4D7E-9920-9415BF2EB909}"/>
              </a:ext>
            </a:extLst>
          </p:cNvPr>
          <p:cNvSpPr txBox="1"/>
          <p:nvPr/>
        </p:nvSpPr>
        <p:spPr>
          <a:xfrm>
            <a:off x="1348120" y="4997897"/>
            <a:ext cx="1620957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l"/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B" panose="00020600040101010101" charset="-122"/>
              </a:rPr>
              <a:t>演讲人：山道年</a:t>
            </a:r>
          </a:p>
        </p:txBody>
      </p:sp>
      <p:sp>
        <p:nvSpPr>
          <p:cNvPr id="40" name="任意多边形: 形状 39">
            <a:extLst>
              <a:ext uri="{FF2B5EF4-FFF2-40B4-BE49-F238E27FC236}">
                <a16:creationId xmlns:a16="http://schemas.microsoft.com/office/drawing/2014/main" id="{03BC7712-5DFA-4B75-96F7-2E1420522F7F}"/>
              </a:ext>
            </a:extLst>
          </p:cNvPr>
          <p:cNvSpPr/>
          <p:nvPr/>
        </p:nvSpPr>
        <p:spPr>
          <a:xfrm>
            <a:off x="1171575" y="2009790"/>
            <a:ext cx="4733925" cy="446196"/>
          </a:xfrm>
          <a:custGeom>
            <a:avLst/>
            <a:gdLst>
              <a:gd name="connsiteX0" fmla="*/ 0 w 5783580"/>
              <a:gd name="connsiteY0" fmla="*/ 0 h 739140"/>
              <a:gd name="connsiteX1" fmla="*/ 4015740 w 5783580"/>
              <a:gd name="connsiteY1" fmla="*/ 0 h 739140"/>
              <a:gd name="connsiteX2" fmla="*/ 4335780 w 5783580"/>
              <a:gd name="connsiteY2" fmla="*/ 739140 h 739140"/>
              <a:gd name="connsiteX3" fmla="*/ 5783580 w 5783580"/>
              <a:gd name="connsiteY3" fmla="*/ 739140 h 7391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3580" h="739140">
                <a:moveTo>
                  <a:pt x="0" y="0"/>
                </a:moveTo>
                <a:lnTo>
                  <a:pt x="4015740" y="0"/>
                </a:lnTo>
                <a:lnTo>
                  <a:pt x="4335780" y="739140"/>
                </a:lnTo>
                <a:lnTo>
                  <a:pt x="5783580" y="739140"/>
                </a:lnTo>
              </a:path>
            </a:pathLst>
          </a:custGeom>
          <a:noFill/>
          <a:ln w="25400" cap="rnd">
            <a:solidFill>
              <a:srgbClr val="567DF8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: 对角圆角 41">
            <a:extLst>
              <a:ext uri="{FF2B5EF4-FFF2-40B4-BE49-F238E27FC236}">
                <a16:creationId xmlns:a16="http://schemas.microsoft.com/office/drawing/2014/main" id="{05EA7102-5CEA-42EC-9526-E456FAC77EE5}"/>
              </a:ext>
            </a:extLst>
          </p:cNvPr>
          <p:cNvSpPr/>
          <p:nvPr/>
        </p:nvSpPr>
        <p:spPr>
          <a:xfrm>
            <a:off x="3377149" y="4927461"/>
            <a:ext cx="1890000" cy="479425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DC732C"/>
              </a:gs>
              <a:gs pos="100000">
                <a:srgbClr val="EAAC82"/>
              </a:gs>
            </a:gsLst>
            <a:lin ang="16200000" scaled="1"/>
            <a:tileRect/>
          </a:gradFill>
          <a:ln w="28575">
            <a:noFill/>
          </a:ln>
          <a:effectLst>
            <a:outerShdw blurRad="330200" dist="177800" dir="5400000" algn="t" rotWithShape="0">
              <a:srgbClr val="653311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OPPOSans M" panose="00020600040101010101" charset="-122"/>
            </a:endParaRP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67FE85C0-6693-49B6-BCEE-116785753148}"/>
              </a:ext>
            </a:extLst>
          </p:cNvPr>
          <p:cNvSpPr txBox="1"/>
          <p:nvPr/>
        </p:nvSpPr>
        <p:spPr>
          <a:xfrm>
            <a:off x="3530907" y="4997897"/>
            <a:ext cx="1582484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  <a:latin typeface="+mn-ea"/>
                <a:cs typeface="OPPOSans B" panose="00020600040101010101" charset="-122"/>
              </a:rPr>
              <a:t>时间：</a:t>
            </a:r>
            <a:r>
              <a:rPr lang="en-US" altLang="zh-CN" sz="1600" dirty="0">
                <a:solidFill>
                  <a:schemeClr val="bg1"/>
                </a:solidFill>
                <a:latin typeface="+mn-ea"/>
                <a:cs typeface="OPPOSans B" panose="00020600040101010101" charset="-122"/>
              </a:rPr>
              <a:t>20XX.XX</a:t>
            </a:r>
            <a:endParaRPr lang="zh-CN" altLang="en-US" sz="1600" dirty="0">
              <a:solidFill>
                <a:schemeClr val="bg1"/>
              </a:solidFill>
              <a:latin typeface="+mn-ea"/>
              <a:cs typeface="OPPOSans B" panose="00020600040101010101" charset="-122"/>
            </a:endParaRPr>
          </a:p>
        </p:txBody>
      </p:sp>
      <p:pic>
        <p:nvPicPr>
          <p:cNvPr id="1545" name="图片 1544" descr="图标&#10;&#10;描述已自动生成">
            <a:extLst>
              <a:ext uri="{FF2B5EF4-FFF2-40B4-BE49-F238E27FC236}">
                <a16:creationId xmlns:a16="http://schemas.microsoft.com/office/drawing/2014/main" id="{F3C0ACAD-16FE-CC87-0E70-8FF9CDB0A8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3275" y="1447672"/>
            <a:ext cx="4035355" cy="4035355"/>
          </a:xfrm>
          <a:prstGeom prst="rect">
            <a:avLst/>
          </a:prstGeom>
        </p:spPr>
      </p:pic>
      <p:sp>
        <p:nvSpPr>
          <p:cNvPr id="45" name="椭圆 44">
            <a:extLst>
              <a:ext uri="{FF2B5EF4-FFF2-40B4-BE49-F238E27FC236}">
                <a16:creationId xmlns:a16="http://schemas.microsoft.com/office/drawing/2014/main" id="{88006597-2EC3-47A2-974F-B4D2C5F2B051}"/>
              </a:ext>
            </a:extLst>
          </p:cNvPr>
          <p:cNvSpPr/>
          <p:nvPr/>
        </p:nvSpPr>
        <p:spPr>
          <a:xfrm>
            <a:off x="7068461" y="4404981"/>
            <a:ext cx="605246" cy="605246"/>
          </a:xfrm>
          <a:prstGeom prst="ellipse">
            <a:avLst/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1546" name="椭圆 1545">
            <a:extLst>
              <a:ext uri="{FF2B5EF4-FFF2-40B4-BE49-F238E27FC236}">
                <a16:creationId xmlns:a16="http://schemas.microsoft.com/office/drawing/2014/main" id="{52C4210E-01B1-403C-8DC6-6901F35A8095}"/>
              </a:ext>
            </a:extLst>
          </p:cNvPr>
          <p:cNvSpPr/>
          <p:nvPr/>
        </p:nvSpPr>
        <p:spPr>
          <a:xfrm>
            <a:off x="6853266" y="4258755"/>
            <a:ext cx="279198" cy="279198"/>
          </a:xfrm>
          <a:prstGeom prst="ellipse">
            <a:avLst/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pic>
        <p:nvPicPr>
          <p:cNvPr id="6" name="图片 5" descr="紫色的卡通人物&#10;&#10;低可信度描述已自动生成">
            <a:extLst>
              <a:ext uri="{FF2B5EF4-FFF2-40B4-BE49-F238E27FC236}">
                <a16:creationId xmlns:a16="http://schemas.microsoft.com/office/drawing/2014/main" id="{A05CABB7-136C-4AB8-F0A8-E836172823E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590237" y="5529204"/>
            <a:ext cx="2006321" cy="200632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37879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1072493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519477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anrope3 Medium" panose="00000606000000000000" pitchFamily="50" charset="0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Manrope3 Medium" panose="00000606000000000000" pitchFamily="50" charset="0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anrope3 Light" panose="00000400000000000000" pitchFamily="50" charset="0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824174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山道年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1024222"/>
            <a:ext cx="2052222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YAMATO YEAR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4" y="1397485"/>
            <a:ext cx="41588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一个进阶的</a:t>
            </a:r>
            <a:r>
              <a:rPr lang="en-US" altLang="zh-CN" spc="100" dirty="0" err="1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PPTer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，欢迎加微信交流</a:t>
            </a:r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z1103289236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656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z1103289236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 descr="图片包含 室内, 桌子, 玩具, 乐高&#10;&#10;描述已自动生成">
            <a:extLst>
              <a:ext uri="{FF2B5EF4-FFF2-40B4-BE49-F238E27FC236}">
                <a16:creationId xmlns:a16="http://schemas.microsoft.com/office/drawing/2014/main" id="{06825047-8D33-410A-2B49-2EB25BF7AF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514" y="691895"/>
            <a:ext cx="1821600" cy="182160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DC4088C-F501-7D68-5230-2A538E9C36F2}"/>
              </a:ext>
            </a:extLst>
          </p:cNvPr>
          <p:cNvSpPr/>
          <p:nvPr/>
        </p:nvSpPr>
        <p:spPr>
          <a:xfrm>
            <a:off x="695325" y="5110052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山道年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64D8E3A-BF7B-4AD8-B586-D9983BA6D08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802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华美, 室内, 生日, 蛋糕&#10;&#10;描述已自动生成">
            <a:extLst>
              <a:ext uri="{FF2B5EF4-FFF2-40B4-BE49-F238E27FC236}">
                <a16:creationId xmlns:a16="http://schemas.microsoft.com/office/drawing/2014/main" id="{9AD01855-CFB4-A770-F77F-7F9859858DA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790" y="-648930"/>
            <a:ext cx="12233790" cy="8155860"/>
          </a:xfrm>
          <a:prstGeom prst="rect">
            <a:avLst/>
          </a:prstGeom>
        </p:spPr>
      </p:pic>
      <p:sp>
        <p:nvSpPr>
          <p:cNvPr id="1550" name="任意多边形: 形状 1549">
            <a:extLst>
              <a:ext uri="{FF2B5EF4-FFF2-40B4-BE49-F238E27FC236}">
                <a16:creationId xmlns:a16="http://schemas.microsoft.com/office/drawing/2014/main" id="{D2D4C09D-E08B-4A8F-8D36-C2D82CCF4FFA}"/>
              </a:ext>
            </a:extLst>
          </p:cNvPr>
          <p:cNvSpPr/>
          <p:nvPr/>
        </p:nvSpPr>
        <p:spPr>
          <a:xfrm>
            <a:off x="6956221" y="6360213"/>
            <a:ext cx="5017080" cy="368287"/>
          </a:xfrm>
          <a:custGeom>
            <a:avLst/>
            <a:gdLst>
              <a:gd name="connsiteX0" fmla="*/ 2977150 w 5017080"/>
              <a:gd name="connsiteY0" fmla="*/ 0 h 368287"/>
              <a:gd name="connsiteX1" fmla="*/ 4870894 w 5017080"/>
              <a:gd name="connsiteY1" fmla="*/ 62257 h 368287"/>
              <a:gd name="connsiteX2" fmla="*/ 5017080 w 5017080"/>
              <a:gd name="connsiteY2" fmla="*/ 74424 h 368287"/>
              <a:gd name="connsiteX3" fmla="*/ 5017080 w 5017080"/>
              <a:gd name="connsiteY3" fmla="*/ 368287 h 368287"/>
              <a:gd name="connsiteX4" fmla="*/ 192114 w 5017080"/>
              <a:gd name="connsiteY4" fmla="*/ 368287 h 368287"/>
              <a:gd name="connsiteX5" fmla="*/ 133847 w 5017080"/>
              <a:gd name="connsiteY5" fmla="*/ 353709 h 368287"/>
              <a:gd name="connsiteX6" fmla="*/ 0 w 5017080"/>
              <a:gd name="connsiteY6" fmla="*/ 272635 h 368287"/>
              <a:gd name="connsiteX7" fmla="*/ 2977150 w 5017080"/>
              <a:gd name="connsiteY7" fmla="*/ 0 h 368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17080" h="368287">
                <a:moveTo>
                  <a:pt x="2977150" y="0"/>
                </a:moveTo>
                <a:cubicBezTo>
                  <a:pt x="3696503" y="0"/>
                  <a:pt x="4356267" y="23364"/>
                  <a:pt x="4870894" y="62257"/>
                </a:cubicBezTo>
                <a:lnTo>
                  <a:pt x="5017080" y="74424"/>
                </a:lnTo>
                <a:lnTo>
                  <a:pt x="5017080" y="368287"/>
                </a:lnTo>
                <a:lnTo>
                  <a:pt x="192114" y="368287"/>
                </a:lnTo>
                <a:lnTo>
                  <a:pt x="133847" y="353709"/>
                </a:lnTo>
                <a:cubicBezTo>
                  <a:pt x="46860" y="328097"/>
                  <a:pt x="0" y="300868"/>
                  <a:pt x="0" y="272635"/>
                </a:cubicBezTo>
                <a:cubicBezTo>
                  <a:pt x="0" y="122063"/>
                  <a:pt x="1332915" y="0"/>
                  <a:pt x="2977150" y="0"/>
                </a:cubicBezTo>
                <a:close/>
              </a:path>
            </a:pathLst>
          </a:custGeom>
          <a:gradFill flip="none" rotWithShape="1">
            <a:gsLst>
              <a:gs pos="100000">
                <a:srgbClr val="2C26CE">
                  <a:alpha val="0"/>
                </a:srgbClr>
              </a:gs>
              <a:gs pos="0">
                <a:srgbClr val="567DF8">
                  <a:alpha val="53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59" name="文本框 1558">
            <a:extLst>
              <a:ext uri="{FF2B5EF4-FFF2-40B4-BE49-F238E27FC236}">
                <a16:creationId xmlns:a16="http://schemas.microsoft.com/office/drawing/2014/main" id="{0C8E2A82-7165-40A9-9709-8146F7943044}"/>
              </a:ext>
            </a:extLst>
          </p:cNvPr>
          <p:cNvSpPr txBox="1"/>
          <p:nvPr/>
        </p:nvSpPr>
        <p:spPr>
          <a:xfrm>
            <a:off x="277420" y="4719529"/>
            <a:ext cx="11637160" cy="22262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0" indent="0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6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9F99BE"/>
                    </a:gs>
                    <a:gs pos="100000">
                      <a:srgbClr val="514D6F"/>
                    </a:gs>
                  </a:gsLst>
                  <a:lin ang="2700000" scaled="0"/>
                </a:gradFill>
                <a:effectLst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 marL="0" marR="0" indent="4572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2pPr>
            <a:lvl3pPr marL="0" marR="0" indent="9144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3pPr>
            <a:lvl4pPr marL="0" marR="0" indent="13716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4pPr>
            <a:lvl5pPr marL="0" marR="0" indent="18288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5pPr>
            <a:lvl6pPr marL="0" marR="0" indent="22860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6pPr>
            <a:lvl7pPr marL="0" marR="0" indent="27432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7pPr>
            <a:lvl8pPr marL="0" marR="0" indent="32004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8pPr>
            <a:lvl9pPr marL="0" marR="0" indent="36576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9pPr>
          </a:lstStyle>
          <a:p>
            <a:pPr algn="ctr"/>
            <a:r>
              <a:rPr lang="zh-CN" altLang="en-US" sz="13800" dirty="0">
                <a:ln>
                  <a:solidFill>
                    <a:srgbClr val="7D7996">
                      <a:alpha val="10000"/>
                    </a:srgbClr>
                  </a:solidFill>
                </a:ln>
                <a:gradFill flip="none" rotWithShape="1">
                  <a:gsLst>
                    <a:gs pos="0">
                      <a:srgbClr val="9F99BE">
                        <a:alpha val="2000"/>
                      </a:srgbClr>
                    </a:gs>
                    <a:gs pos="100000">
                      <a:srgbClr val="514D6F">
                        <a:alpha val="10000"/>
                      </a:srgbClr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Bold" panose="020B0800000000000000" pitchFamily="34" charset="-122"/>
              </a:rPr>
              <a:t>GRADUATION</a:t>
            </a: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AEFBF3E2-3988-AD34-6885-E738CB49EEC6}"/>
              </a:ext>
            </a:extLst>
          </p:cNvPr>
          <p:cNvSpPr/>
          <p:nvPr/>
        </p:nvSpPr>
        <p:spPr>
          <a:xfrm>
            <a:off x="10231605" y="1618457"/>
            <a:ext cx="1960395" cy="4334846"/>
          </a:xfrm>
          <a:custGeom>
            <a:avLst/>
            <a:gdLst>
              <a:gd name="connsiteX0" fmla="*/ 1960395 w 1960395"/>
              <a:gd name="connsiteY0" fmla="*/ 0 h 4334846"/>
              <a:gd name="connsiteX1" fmla="*/ 1960395 w 1960395"/>
              <a:gd name="connsiteY1" fmla="*/ 4334846 h 4334846"/>
              <a:gd name="connsiteX2" fmla="*/ 1955701 w 1960395"/>
              <a:gd name="connsiteY2" fmla="*/ 4334609 h 4334846"/>
              <a:gd name="connsiteX3" fmla="*/ 0 w 1960395"/>
              <a:gd name="connsiteY3" fmla="*/ 2167423 h 4334846"/>
              <a:gd name="connsiteX4" fmla="*/ 1955701 w 1960395"/>
              <a:gd name="connsiteY4" fmla="*/ 237 h 433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0395" h="4334846">
                <a:moveTo>
                  <a:pt x="1960395" y="0"/>
                </a:moveTo>
                <a:lnTo>
                  <a:pt x="1960395" y="4334846"/>
                </a:lnTo>
                <a:lnTo>
                  <a:pt x="1955701" y="4334609"/>
                </a:lnTo>
                <a:cubicBezTo>
                  <a:pt x="857213" y="4223052"/>
                  <a:pt x="0" y="3295344"/>
                  <a:pt x="0" y="2167423"/>
                </a:cubicBezTo>
                <a:cubicBezTo>
                  <a:pt x="0" y="1039503"/>
                  <a:pt x="857213" y="111795"/>
                  <a:pt x="1955701" y="237"/>
                </a:cubicBezTo>
                <a:close/>
              </a:path>
            </a:pathLst>
          </a:custGeom>
          <a:gradFill flip="none" rotWithShape="1">
            <a:gsLst>
              <a:gs pos="0">
                <a:srgbClr val="1035AA">
                  <a:alpha val="30000"/>
                </a:srgbClr>
              </a:gs>
              <a:gs pos="100000">
                <a:srgbClr val="3B65ED">
                  <a:alpha val="30000"/>
                </a:srgbClr>
              </a:gs>
            </a:gsLst>
            <a:lin ang="135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87C05CCB-7755-7ECE-C9D1-5890588CBEB8}"/>
              </a:ext>
            </a:extLst>
          </p:cNvPr>
          <p:cNvSpPr/>
          <p:nvPr/>
        </p:nvSpPr>
        <p:spPr>
          <a:xfrm>
            <a:off x="386812" y="546100"/>
            <a:ext cx="11463428" cy="5838500"/>
          </a:xfrm>
          <a:prstGeom prst="roundRect">
            <a:avLst>
              <a:gd name="adj" fmla="val 2317"/>
            </a:avLst>
          </a:prstGeom>
          <a:solidFill>
            <a:srgbClr val="FFFFFF"/>
          </a:solidFill>
          <a:ln w="31750">
            <a:solidFill>
              <a:schemeClr val="bg1">
                <a:lumMod val="75000"/>
              </a:schemeClr>
            </a:solidFill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E4926D2A-C754-554F-1440-97EE88BD78C8}"/>
              </a:ext>
            </a:extLst>
          </p:cNvPr>
          <p:cNvSpPr/>
          <p:nvPr/>
        </p:nvSpPr>
        <p:spPr>
          <a:xfrm>
            <a:off x="364286" y="509750"/>
            <a:ext cx="11463428" cy="5838500"/>
          </a:xfrm>
          <a:prstGeom prst="roundRect">
            <a:avLst>
              <a:gd name="adj" fmla="val 2317"/>
            </a:avLst>
          </a:prstGeom>
          <a:blipFill dpi="0" rotWithShape="1">
            <a:blip r:embed="rId5">
              <a:alphaModFix amt="20000"/>
            </a:blip>
            <a:srcRect/>
            <a:tile tx="0" ty="0" sx="100000" sy="100000" flip="none" algn="tl"/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CBC8B9F8-A1C8-99FE-A438-EC22F92D4025}"/>
              </a:ext>
            </a:extLst>
          </p:cNvPr>
          <p:cNvSpPr txBox="1"/>
          <p:nvPr/>
        </p:nvSpPr>
        <p:spPr>
          <a:xfrm>
            <a:off x="1130538" y="1604064"/>
            <a:ext cx="9930924" cy="221599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0" indent="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3800" b="0" i="0" u="none" strike="noStrike" cap="none" spc="0" normalizeH="0" baseline="0">
                <a:ln>
                  <a:solidFill>
                    <a:srgbClr val="7D7996">
                      <a:alpha val="10000"/>
                    </a:srgbClr>
                  </a:solidFill>
                </a:ln>
                <a:gradFill flip="none" rotWithShape="1">
                  <a:gsLst>
                    <a:gs pos="0">
                      <a:srgbClr val="9F99BE">
                        <a:alpha val="2000"/>
                      </a:srgbClr>
                    </a:gs>
                    <a:gs pos="100000">
                      <a:srgbClr val="514D6F">
                        <a:alpha val="10000"/>
                      </a:srgbClr>
                    </a:gs>
                  </a:gsLst>
                  <a:lin ang="2700000" scaled="0"/>
                </a:gradFill>
                <a:effectLst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 marL="0" marR="0" indent="4572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2pPr>
            <a:lvl3pPr marL="0" marR="0" indent="9144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3pPr>
            <a:lvl4pPr marL="0" marR="0" indent="13716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4pPr>
            <a:lvl5pPr marL="0" marR="0" indent="18288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5pPr>
            <a:lvl6pPr marL="0" marR="0" indent="22860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6pPr>
            <a:lvl7pPr marL="0" marR="0" indent="27432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7pPr>
            <a:lvl8pPr marL="0" marR="0" indent="32004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8pPr>
            <a:lvl9pPr marL="0" marR="0" indent="36576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9pPr>
          </a:lstStyle>
          <a:p>
            <a:r>
              <a:rPr lang="en-US" altLang="zh-CN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Bold" panose="020B0800000000000000" pitchFamily="34" charset="-122"/>
              </a:rPr>
              <a:t>CONTENTS</a:t>
            </a:r>
            <a:endParaRPr lang="zh-CN" altLang="en-US" dirty="0">
              <a:latin typeface="思源黑体 CN Bold" panose="020B0800000000000000" pitchFamily="34" charset="-122"/>
              <a:ea typeface="思源黑体 CN Bold" panose="020B0800000000000000" pitchFamily="34" charset="-122"/>
              <a:sym typeface="思源黑体 CN Bold" panose="020B0800000000000000" pitchFamily="34" charset="-122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B754251B-6239-5C4D-8CAE-16B619402CAA}"/>
              </a:ext>
            </a:extLst>
          </p:cNvPr>
          <p:cNvSpPr/>
          <p:nvPr/>
        </p:nvSpPr>
        <p:spPr>
          <a:xfrm>
            <a:off x="5403503" y="879997"/>
            <a:ext cx="1384995" cy="830997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/>
          <a:p>
            <a:r>
              <a:rPr lang="zh-CN" altLang="en-US" sz="5400" dirty="0">
                <a:ln w="25400">
                  <a:noFill/>
                </a:ln>
                <a:gradFill>
                  <a:gsLst>
                    <a:gs pos="0">
                      <a:srgbClr val="1648EA"/>
                    </a:gs>
                    <a:gs pos="100000">
                      <a:srgbClr val="567DF8"/>
                    </a:gs>
                  </a:gsLst>
                  <a:lin ang="10800000" scaled="0"/>
                </a:gradFill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+mj-ea"/>
                <a:ea typeface="+mj-ea"/>
                <a:cs typeface="OPPOSans H" panose="00020600040101010101" pitchFamily="18" charset="-122"/>
              </a:rPr>
              <a:t>目录</a:t>
            </a:r>
          </a:p>
        </p:txBody>
      </p:sp>
      <p:sp>
        <p:nvSpPr>
          <p:cNvPr id="48" name="椭圆 47">
            <a:extLst>
              <a:ext uri="{FF2B5EF4-FFF2-40B4-BE49-F238E27FC236}">
                <a16:creationId xmlns:a16="http://schemas.microsoft.com/office/drawing/2014/main" id="{0C3BB7F7-B427-2E57-EF20-BF90913FE5BB}"/>
              </a:ext>
            </a:extLst>
          </p:cNvPr>
          <p:cNvSpPr/>
          <p:nvPr/>
        </p:nvSpPr>
        <p:spPr>
          <a:xfrm>
            <a:off x="4995719" y="1192206"/>
            <a:ext cx="106360" cy="106360"/>
          </a:xfrm>
          <a:prstGeom prst="ellipse">
            <a:avLst/>
          </a:prstGeom>
          <a:noFill/>
          <a:ln w="6350">
            <a:solidFill>
              <a:srgbClr val="0937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OPPOSans M" panose="00020600040101010101" charset="-122"/>
              <a:sym typeface="思源黑体 CN Medium" panose="020B0600000000000000" pitchFamily="34" charset="-122"/>
            </a:endParaRPr>
          </a:p>
        </p:txBody>
      </p: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820A4607-333C-4848-6A7B-E14D2D2E4F0C}"/>
              </a:ext>
            </a:extLst>
          </p:cNvPr>
          <p:cNvCxnSpPr/>
          <p:nvPr/>
        </p:nvCxnSpPr>
        <p:spPr>
          <a:xfrm flipH="1">
            <a:off x="2841478" y="1250439"/>
            <a:ext cx="2152650" cy="0"/>
          </a:xfrm>
          <a:prstGeom prst="line">
            <a:avLst/>
          </a:prstGeom>
          <a:ln>
            <a:gradFill>
              <a:gsLst>
                <a:gs pos="70000">
                  <a:srgbClr val="0937BE">
                    <a:alpha val="0"/>
                  </a:srgbClr>
                </a:gs>
                <a:gs pos="0">
                  <a:srgbClr val="0937BE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>
            <a:extLst>
              <a:ext uri="{FF2B5EF4-FFF2-40B4-BE49-F238E27FC236}">
                <a16:creationId xmlns:a16="http://schemas.microsoft.com/office/drawing/2014/main" id="{480F1481-D0BC-38BB-C126-13FB0E438CC1}"/>
              </a:ext>
            </a:extLst>
          </p:cNvPr>
          <p:cNvSpPr/>
          <p:nvPr/>
        </p:nvSpPr>
        <p:spPr>
          <a:xfrm flipH="1">
            <a:off x="7089922" y="1192206"/>
            <a:ext cx="106360" cy="106360"/>
          </a:xfrm>
          <a:prstGeom prst="ellipse">
            <a:avLst/>
          </a:prstGeom>
          <a:noFill/>
          <a:ln w="6350">
            <a:solidFill>
              <a:srgbClr val="0937B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cs typeface="OPPOSans M" panose="00020600040101010101" charset="-122"/>
              <a:sym typeface="思源黑体 CN Medium" panose="020B0600000000000000" pitchFamily="34" charset="-122"/>
            </a:endParaRPr>
          </a:p>
        </p:txBody>
      </p: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142A0536-1F92-A6CF-5AAB-8A8DC90CF5FF}"/>
              </a:ext>
            </a:extLst>
          </p:cNvPr>
          <p:cNvCxnSpPr/>
          <p:nvPr/>
        </p:nvCxnSpPr>
        <p:spPr>
          <a:xfrm>
            <a:off x="7197873" y="1250439"/>
            <a:ext cx="2152650" cy="0"/>
          </a:xfrm>
          <a:prstGeom prst="line">
            <a:avLst/>
          </a:prstGeom>
          <a:ln>
            <a:gradFill>
              <a:gsLst>
                <a:gs pos="70000">
                  <a:srgbClr val="0937BE">
                    <a:alpha val="0"/>
                  </a:srgbClr>
                </a:gs>
                <a:gs pos="0">
                  <a:srgbClr val="0937BE"/>
                </a:gs>
              </a:gsLst>
              <a:lin ang="0" scaled="0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5ABCE589-5D91-2CE4-7ED7-B9774ED3883B}"/>
              </a:ext>
            </a:extLst>
          </p:cNvPr>
          <p:cNvSpPr/>
          <p:nvPr/>
        </p:nvSpPr>
        <p:spPr>
          <a:xfrm>
            <a:off x="839341" y="2528449"/>
            <a:ext cx="2379662" cy="3140500"/>
          </a:xfrm>
          <a:prstGeom prst="roundRect">
            <a:avLst>
              <a:gd name="adj" fmla="val 4790"/>
            </a:avLst>
          </a:prstGeom>
          <a:solidFill>
            <a:schemeClr val="bg1"/>
          </a:solidFill>
          <a:ln w="44450">
            <a:gradFill flip="none" rotWithShape="1">
              <a:gsLst>
                <a:gs pos="0">
                  <a:srgbClr val="7393F9"/>
                </a:gs>
                <a:gs pos="100000">
                  <a:srgbClr val="12329A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OPPOSans M" panose="00020600040101010101" charset="-122"/>
            </a:endParaRPr>
          </a:p>
        </p:txBody>
      </p:sp>
      <p:sp>
        <p:nvSpPr>
          <p:cNvPr id="55" name="椭圆 54">
            <a:extLst>
              <a:ext uri="{FF2B5EF4-FFF2-40B4-BE49-F238E27FC236}">
                <a16:creationId xmlns:a16="http://schemas.microsoft.com/office/drawing/2014/main" id="{DF6D88CD-3CF5-AE4C-453F-7766F56FBD2D}"/>
              </a:ext>
            </a:extLst>
          </p:cNvPr>
          <p:cNvSpPr/>
          <p:nvPr/>
        </p:nvSpPr>
        <p:spPr>
          <a:xfrm>
            <a:off x="1571970" y="2748093"/>
            <a:ext cx="914400" cy="914400"/>
          </a:xfrm>
          <a:prstGeom prst="ellipse">
            <a:avLst/>
          </a:prstGeom>
          <a:gradFill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OPPOSans M" panose="00020600040101010101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460BF0C7-D5BD-C448-AD01-0BB03E6C7A1B}"/>
              </a:ext>
            </a:extLst>
          </p:cNvPr>
          <p:cNvSpPr txBox="1"/>
          <p:nvPr/>
        </p:nvSpPr>
        <p:spPr>
          <a:xfrm>
            <a:off x="1823986" y="2989850"/>
            <a:ext cx="410369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OPPOSans B" panose="00020600040101010101" charset="-122"/>
                <a:cs typeface="OPPOSans M" panose="00020600040101010101" charset="-122"/>
                <a:sym typeface="Manrope3 Medium" panose="00000606000000000000" pitchFamily="50" charset="0"/>
              </a:rPr>
              <a:t>01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OPPOSans B" panose="00020600040101010101" charset="-122"/>
              <a:cs typeface="OPPOSans M" panose="00020600040101010101" charset="-122"/>
              <a:sym typeface="Manrope3 Medium" panose="00000606000000000000" pitchFamily="50" charset="0"/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AC811831-B9D7-2F8E-F83B-904B1C564682}"/>
              </a:ext>
            </a:extLst>
          </p:cNvPr>
          <p:cNvSpPr/>
          <p:nvPr/>
        </p:nvSpPr>
        <p:spPr>
          <a:xfrm>
            <a:off x="1413620" y="3855739"/>
            <a:ext cx="1231106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035AA"/>
                    </a:gs>
                    <a:gs pos="100000">
                      <a:srgbClr val="3B65ED"/>
                    </a:gs>
                  </a:gsLst>
                  <a:lin ang="135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H" panose="00020600040101010101" pitchFamily="18" charset="-122"/>
                <a:sym typeface="思源黑体 CN Medium" panose="020B0600000000000000" pitchFamily="34" charset="-122"/>
              </a:rPr>
              <a:t>毕业答辩</a:t>
            </a:r>
          </a:p>
        </p:txBody>
      </p:sp>
      <p:sp>
        <p:nvSpPr>
          <p:cNvPr id="58" name="矩形: 圆角 57">
            <a:extLst>
              <a:ext uri="{FF2B5EF4-FFF2-40B4-BE49-F238E27FC236}">
                <a16:creationId xmlns:a16="http://schemas.microsoft.com/office/drawing/2014/main" id="{232E7FA2-5C60-493F-DC3C-110AC2F6014C}"/>
              </a:ext>
            </a:extLst>
          </p:cNvPr>
          <p:cNvSpPr/>
          <p:nvPr/>
        </p:nvSpPr>
        <p:spPr>
          <a:xfrm>
            <a:off x="3550668" y="2528449"/>
            <a:ext cx="2379662" cy="3140500"/>
          </a:xfrm>
          <a:prstGeom prst="roundRect">
            <a:avLst>
              <a:gd name="adj" fmla="val 4790"/>
            </a:avLst>
          </a:prstGeom>
          <a:solidFill>
            <a:schemeClr val="bg1"/>
          </a:solidFill>
          <a:ln w="44450">
            <a:gradFill flip="none" rotWithShape="1">
              <a:gsLst>
                <a:gs pos="0">
                  <a:srgbClr val="7393F9"/>
                </a:gs>
                <a:gs pos="100000">
                  <a:srgbClr val="12329A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OPPOSans M" panose="00020600040101010101" charset="-122"/>
            </a:endParaRPr>
          </a:p>
        </p:txBody>
      </p:sp>
      <p:sp>
        <p:nvSpPr>
          <p:cNvPr id="59" name="椭圆 58">
            <a:extLst>
              <a:ext uri="{FF2B5EF4-FFF2-40B4-BE49-F238E27FC236}">
                <a16:creationId xmlns:a16="http://schemas.microsoft.com/office/drawing/2014/main" id="{FE97FB68-9C91-22E6-657E-3B32561FF414}"/>
              </a:ext>
            </a:extLst>
          </p:cNvPr>
          <p:cNvSpPr/>
          <p:nvPr/>
        </p:nvSpPr>
        <p:spPr>
          <a:xfrm>
            <a:off x="4283299" y="2763168"/>
            <a:ext cx="914400" cy="884250"/>
          </a:xfrm>
          <a:prstGeom prst="ellipse">
            <a:avLst/>
          </a:prstGeom>
          <a:gradFill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OPPOSans M" panose="00020600040101010101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ED0D677E-4B64-374B-024D-4B80FFD807C1}"/>
              </a:ext>
            </a:extLst>
          </p:cNvPr>
          <p:cNvSpPr txBox="1"/>
          <p:nvPr/>
        </p:nvSpPr>
        <p:spPr>
          <a:xfrm>
            <a:off x="4490344" y="2989850"/>
            <a:ext cx="471283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OPPOSans B" panose="00020600040101010101" charset="-122"/>
                <a:cs typeface="OPPOSans M" panose="00020600040101010101" charset="-122"/>
                <a:sym typeface="Manrope3 Medium" panose="00000606000000000000" pitchFamily="50" charset="0"/>
              </a:rPr>
              <a:t>02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OPPOSans B" panose="00020600040101010101" charset="-122"/>
              <a:cs typeface="OPPOSans M" panose="00020600040101010101" charset="-122"/>
              <a:sym typeface="Manrope3 Medium" panose="00000606000000000000" pitchFamily="50" charset="0"/>
            </a:endParaRPr>
          </a:p>
        </p:txBody>
      </p:sp>
      <p:sp>
        <p:nvSpPr>
          <p:cNvPr id="61" name="矩形 60">
            <a:extLst>
              <a:ext uri="{FF2B5EF4-FFF2-40B4-BE49-F238E27FC236}">
                <a16:creationId xmlns:a16="http://schemas.microsoft.com/office/drawing/2014/main" id="{653492F8-8144-2FAB-4F1D-83FDB95DB7EB}"/>
              </a:ext>
            </a:extLst>
          </p:cNvPr>
          <p:cNvSpPr/>
          <p:nvPr/>
        </p:nvSpPr>
        <p:spPr>
          <a:xfrm>
            <a:off x="4124946" y="3855739"/>
            <a:ext cx="1231106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035AA"/>
                    </a:gs>
                    <a:gs pos="100000">
                      <a:srgbClr val="3B65ED"/>
                    </a:gs>
                  </a:gsLst>
                  <a:lin ang="135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H" panose="00020600040101010101" pitchFamily="18" charset="-122"/>
                <a:sym typeface="思源黑体 CN Medium" panose="020B0600000000000000" pitchFamily="34" charset="-122"/>
              </a:rPr>
              <a:t>毕业答辩</a:t>
            </a:r>
          </a:p>
        </p:txBody>
      </p:sp>
      <p:sp>
        <p:nvSpPr>
          <p:cNvPr id="62" name="矩形: 圆角 61">
            <a:extLst>
              <a:ext uri="{FF2B5EF4-FFF2-40B4-BE49-F238E27FC236}">
                <a16:creationId xmlns:a16="http://schemas.microsoft.com/office/drawing/2014/main" id="{0CC41AE9-603E-9637-367E-572CD9F04F66}"/>
              </a:ext>
            </a:extLst>
          </p:cNvPr>
          <p:cNvSpPr/>
          <p:nvPr/>
        </p:nvSpPr>
        <p:spPr>
          <a:xfrm>
            <a:off x="8973321" y="2528449"/>
            <a:ext cx="2379662" cy="3140500"/>
          </a:xfrm>
          <a:prstGeom prst="roundRect">
            <a:avLst>
              <a:gd name="adj" fmla="val 4790"/>
            </a:avLst>
          </a:prstGeom>
          <a:solidFill>
            <a:schemeClr val="bg1"/>
          </a:solidFill>
          <a:ln w="44450">
            <a:gradFill flip="none" rotWithShape="1">
              <a:gsLst>
                <a:gs pos="0">
                  <a:srgbClr val="7393F9"/>
                </a:gs>
                <a:gs pos="100000">
                  <a:srgbClr val="12329A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OPPOSans M" panose="00020600040101010101" charset="-122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0489CF04-06C3-216F-8D85-51061B7E554C}"/>
              </a:ext>
            </a:extLst>
          </p:cNvPr>
          <p:cNvSpPr/>
          <p:nvPr/>
        </p:nvSpPr>
        <p:spPr>
          <a:xfrm>
            <a:off x="9705630" y="2763168"/>
            <a:ext cx="914400" cy="884250"/>
          </a:xfrm>
          <a:prstGeom prst="ellipse">
            <a:avLst/>
          </a:prstGeom>
          <a:gradFill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OPPOSans M" panose="00020600040101010101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AFC1E964-8BA7-9159-41BE-9CFE871780DB}"/>
              </a:ext>
            </a:extLst>
          </p:cNvPr>
          <p:cNvSpPr txBox="1"/>
          <p:nvPr/>
        </p:nvSpPr>
        <p:spPr>
          <a:xfrm>
            <a:off x="9911072" y="2989850"/>
            <a:ext cx="474489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OPPOSans B" panose="00020600040101010101" charset="-122"/>
                <a:cs typeface="OPPOSans M" panose="00020600040101010101" charset="-122"/>
                <a:sym typeface="Manrope3 Medium" panose="00000606000000000000" pitchFamily="50" charset="0"/>
              </a:rPr>
              <a:t>04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OPPOSans B" panose="00020600040101010101" charset="-122"/>
              <a:cs typeface="OPPOSans M" panose="00020600040101010101" charset="-122"/>
              <a:sym typeface="Manrope3 Medium" panose="00000606000000000000" pitchFamily="50" charset="0"/>
            </a:endParaRPr>
          </a:p>
        </p:txBody>
      </p:sp>
      <p:sp>
        <p:nvSpPr>
          <p:cNvPr id="65" name="矩形 64">
            <a:extLst>
              <a:ext uri="{FF2B5EF4-FFF2-40B4-BE49-F238E27FC236}">
                <a16:creationId xmlns:a16="http://schemas.microsoft.com/office/drawing/2014/main" id="{0EFD304D-67B5-DA3B-7C5E-94AB93E2703E}"/>
              </a:ext>
            </a:extLst>
          </p:cNvPr>
          <p:cNvSpPr/>
          <p:nvPr/>
        </p:nvSpPr>
        <p:spPr>
          <a:xfrm>
            <a:off x="9547599" y="3855739"/>
            <a:ext cx="1231106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035AA"/>
                    </a:gs>
                    <a:gs pos="100000">
                      <a:srgbClr val="3B65ED"/>
                    </a:gs>
                  </a:gsLst>
                  <a:lin ang="135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H" panose="00020600040101010101" pitchFamily="18" charset="-122"/>
                <a:sym typeface="思源黑体 CN Medium" panose="020B0600000000000000" pitchFamily="34" charset="-122"/>
              </a:rPr>
              <a:t>毕业答辩</a:t>
            </a:r>
          </a:p>
        </p:txBody>
      </p:sp>
      <p:sp>
        <p:nvSpPr>
          <p:cNvPr id="66" name="矩形: 圆角 65">
            <a:extLst>
              <a:ext uri="{FF2B5EF4-FFF2-40B4-BE49-F238E27FC236}">
                <a16:creationId xmlns:a16="http://schemas.microsoft.com/office/drawing/2014/main" id="{D3029331-336E-E322-1FCD-B9E2039DA33D}"/>
              </a:ext>
            </a:extLst>
          </p:cNvPr>
          <p:cNvSpPr/>
          <p:nvPr/>
        </p:nvSpPr>
        <p:spPr>
          <a:xfrm>
            <a:off x="6261995" y="2528449"/>
            <a:ext cx="2379662" cy="3140500"/>
          </a:xfrm>
          <a:prstGeom prst="roundRect">
            <a:avLst>
              <a:gd name="adj" fmla="val 4790"/>
            </a:avLst>
          </a:prstGeom>
          <a:solidFill>
            <a:schemeClr val="bg1"/>
          </a:solidFill>
          <a:ln w="44450">
            <a:gradFill flip="none" rotWithShape="1">
              <a:gsLst>
                <a:gs pos="0">
                  <a:srgbClr val="7393F9"/>
                </a:gs>
                <a:gs pos="100000">
                  <a:srgbClr val="12329A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OPPOSans M" panose="00020600040101010101" charset="-122"/>
            </a:endParaRP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2C47E485-F426-DD7D-6BDA-63E39FDFCF0A}"/>
              </a:ext>
            </a:extLst>
          </p:cNvPr>
          <p:cNvSpPr/>
          <p:nvPr/>
        </p:nvSpPr>
        <p:spPr>
          <a:xfrm>
            <a:off x="6994626" y="2763168"/>
            <a:ext cx="914400" cy="884250"/>
          </a:xfrm>
          <a:prstGeom prst="ellipse">
            <a:avLst/>
          </a:prstGeom>
          <a:gradFill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zh-CN" altLang="en-US">
              <a:solidFill>
                <a:schemeClr val="tx1"/>
              </a:solidFill>
              <a:cs typeface="OPPOSans M" panose="00020600040101010101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ED099E5A-996B-06CA-7DD7-6A6135A106D3}"/>
              </a:ext>
            </a:extLst>
          </p:cNvPr>
          <p:cNvSpPr txBox="1"/>
          <p:nvPr/>
        </p:nvSpPr>
        <p:spPr>
          <a:xfrm>
            <a:off x="7204877" y="2989850"/>
            <a:ext cx="464871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OPPOSans B" panose="00020600040101010101" charset="-122"/>
                <a:cs typeface="OPPOSans M" panose="00020600040101010101" charset="-122"/>
                <a:sym typeface="Manrope3 Medium" panose="00000606000000000000" pitchFamily="50" charset="0"/>
              </a:rPr>
              <a:t>03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OPPOSans B" panose="00020600040101010101" charset="-122"/>
              <a:cs typeface="OPPOSans M" panose="00020600040101010101" charset="-122"/>
              <a:sym typeface="Manrope3 Medium" panose="00000606000000000000" pitchFamily="50" charset="0"/>
            </a:endParaRPr>
          </a:p>
        </p:txBody>
      </p:sp>
      <p:sp>
        <p:nvSpPr>
          <p:cNvPr id="69" name="矩形 68">
            <a:extLst>
              <a:ext uri="{FF2B5EF4-FFF2-40B4-BE49-F238E27FC236}">
                <a16:creationId xmlns:a16="http://schemas.microsoft.com/office/drawing/2014/main" id="{2202357F-0FC6-7973-602E-DE78687BF541}"/>
              </a:ext>
            </a:extLst>
          </p:cNvPr>
          <p:cNvSpPr/>
          <p:nvPr/>
        </p:nvSpPr>
        <p:spPr>
          <a:xfrm>
            <a:off x="6836273" y="3855739"/>
            <a:ext cx="1231106" cy="369332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srgbClr val="1035AA"/>
                    </a:gs>
                    <a:gs pos="100000">
                      <a:srgbClr val="3B65ED"/>
                    </a:gs>
                  </a:gsLst>
                  <a:lin ang="13500000" scaled="1"/>
                </a:gradFill>
                <a:effectLst/>
                <a:uLnTx/>
                <a:uFillTx/>
                <a:latin typeface="思源黑体 CN Medium" panose="020B0600000000000000" pitchFamily="34" charset="-122"/>
                <a:ea typeface="思源黑体 CN Medium" panose="020B0600000000000000" pitchFamily="34" charset="-122"/>
                <a:cs typeface="OPPOSans H" panose="00020600040101010101" pitchFamily="18" charset="-122"/>
                <a:sym typeface="思源黑体 CN Medium" panose="020B0600000000000000" pitchFamily="34" charset="-122"/>
              </a:rPr>
              <a:t>毕业答辩</a:t>
            </a:r>
          </a:p>
        </p:txBody>
      </p:sp>
      <p:pic>
        <p:nvPicPr>
          <p:cNvPr id="70" name="图片 2" descr="31393935333132383b31393939333838353bb4b4d2e2">
            <a:extLst>
              <a:ext uri="{FF2B5EF4-FFF2-40B4-BE49-F238E27FC236}">
                <a16:creationId xmlns:a16="http://schemas.microsoft.com/office/drawing/2014/main" id="{A1E1AB03-8546-3003-271E-5F96F4B5E46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396646" y="4723710"/>
            <a:ext cx="687705" cy="687705"/>
          </a:xfrm>
          <a:prstGeom prst="rect">
            <a:avLst/>
          </a:prstGeom>
        </p:spPr>
      </p:pic>
      <p:pic>
        <p:nvPicPr>
          <p:cNvPr id="71" name="图片 3" descr="31393935333132383b31393939333839323bb9a4d7f7bcc6bbae">
            <a:extLst>
              <a:ext uri="{FF2B5EF4-FFF2-40B4-BE49-F238E27FC236}">
                <a16:creationId xmlns:a16="http://schemas.microsoft.com/office/drawing/2014/main" id="{AB6B82A3-3B26-A8AA-45BF-D9E9F1464A6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685319" y="4723710"/>
            <a:ext cx="687705" cy="687705"/>
          </a:xfrm>
          <a:prstGeom prst="rect">
            <a:avLst/>
          </a:prstGeom>
        </p:spPr>
      </p:pic>
      <p:pic>
        <p:nvPicPr>
          <p:cNvPr id="72" name="图片 4" descr="31393935333132383b31393939333839393bd7dcbde1d1ddbdb2">
            <a:extLst>
              <a:ext uri="{FF2B5EF4-FFF2-40B4-BE49-F238E27FC236}">
                <a16:creationId xmlns:a16="http://schemas.microsoft.com/office/drawing/2014/main" id="{6023BA77-EE53-8B90-B99D-0CD366565C3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107973" y="4723710"/>
            <a:ext cx="687705" cy="687705"/>
          </a:xfrm>
          <a:prstGeom prst="rect">
            <a:avLst/>
          </a:prstGeom>
        </p:spPr>
      </p:pic>
      <p:pic>
        <p:nvPicPr>
          <p:cNvPr id="73" name="图片 5" descr="31393935333132383b31393939333839303bb9a4d7f7bbe3b1a8">
            <a:extLst>
              <a:ext uri="{FF2B5EF4-FFF2-40B4-BE49-F238E27FC236}">
                <a16:creationId xmlns:a16="http://schemas.microsoft.com/office/drawing/2014/main" id="{E1A6BDE2-A57E-37AE-2B8C-0E23B3CF04C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819300" y="4723710"/>
            <a:ext cx="687705" cy="687705"/>
          </a:xfrm>
          <a:prstGeom prst="rect">
            <a:avLst/>
          </a:prstGeom>
        </p:spPr>
      </p:pic>
      <p:sp>
        <p:nvSpPr>
          <p:cNvPr id="74" name="矩形 73">
            <a:extLst>
              <a:ext uri="{FF2B5EF4-FFF2-40B4-BE49-F238E27FC236}">
                <a16:creationId xmlns:a16="http://schemas.microsoft.com/office/drawing/2014/main" id="{A6014851-546A-6A82-EE86-F1BF917E0940}"/>
              </a:ext>
            </a:extLst>
          </p:cNvPr>
          <p:cNvSpPr/>
          <p:nvPr/>
        </p:nvSpPr>
        <p:spPr>
          <a:xfrm>
            <a:off x="1121551" y="4241172"/>
            <a:ext cx="1814599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Manrope3 Medium" panose="00000606000000000000" pitchFamily="50" charset="0"/>
                <a:ea typeface="OPPOSans M" panose="00020600040101010101" charset="-122"/>
                <a:cs typeface="OPPOSans H" panose="00020600040101010101" pitchFamily="18" charset="-122"/>
                <a:sym typeface="Manrope3 Medium" panose="00000606000000000000" pitchFamily="50" charset="0"/>
              </a:rPr>
              <a:t>Graduation Defense</a:t>
            </a:r>
          </a:p>
        </p:txBody>
      </p:sp>
      <p:sp>
        <p:nvSpPr>
          <p:cNvPr id="75" name="矩形 74">
            <a:extLst>
              <a:ext uri="{FF2B5EF4-FFF2-40B4-BE49-F238E27FC236}">
                <a16:creationId xmlns:a16="http://schemas.microsoft.com/office/drawing/2014/main" id="{184117C8-2DF7-236F-8958-DD2AA587C2BB}"/>
              </a:ext>
            </a:extLst>
          </p:cNvPr>
          <p:cNvSpPr/>
          <p:nvPr/>
        </p:nvSpPr>
        <p:spPr>
          <a:xfrm>
            <a:off x="3779579" y="4241172"/>
            <a:ext cx="1814599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Manrope3 Medium" panose="00000606000000000000" pitchFamily="50" charset="0"/>
                <a:ea typeface="OPPOSans M" panose="00020600040101010101" charset="-122"/>
                <a:cs typeface="OPPOSans H" panose="00020600040101010101" pitchFamily="18" charset="-122"/>
                <a:sym typeface="Manrope3 Medium" panose="00000606000000000000" pitchFamily="50" charset="0"/>
              </a:rPr>
              <a:t>Graduation Defense</a:t>
            </a:r>
          </a:p>
        </p:txBody>
      </p:sp>
      <p:sp>
        <p:nvSpPr>
          <p:cNvPr id="76" name="矩形 75">
            <a:extLst>
              <a:ext uri="{FF2B5EF4-FFF2-40B4-BE49-F238E27FC236}">
                <a16:creationId xmlns:a16="http://schemas.microsoft.com/office/drawing/2014/main" id="{8E2310B5-46EC-CF69-EDF5-9D2097C6B04C}"/>
              </a:ext>
            </a:extLst>
          </p:cNvPr>
          <p:cNvSpPr/>
          <p:nvPr/>
        </p:nvSpPr>
        <p:spPr>
          <a:xfrm>
            <a:off x="6544525" y="4241172"/>
            <a:ext cx="1814599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Manrope3 Medium" panose="00000606000000000000" pitchFamily="50" charset="0"/>
                <a:ea typeface="OPPOSans M" panose="00020600040101010101" charset="-122"/>
                <a:cs typeface="OPPOSans H" panose="00020600040101010101" pitchFamily="18" charset="-122"/>
                <a:sym typeface="Manrope3 Medium" panose="00000606000000000000" pitchFamily="50" charset="0"/>
              </a:rPr>
              <a:t>Graduation Defense</a:t>
            </a:r>
          </a:p>
        </p:txBody>
      </p:sp>
      <p:sp>
        <p:nvSpPr>
          <p:cNvPr id="77" name="矩形 76">
            <a:extLst>
              <a:ext uri="{FF2B5EF4-FFF2-40B4-BE49-F238E27FC236}">
                <a16:creationId xmlns:a16="http://schemas.microsoft.com/office/drawing/2014/main" id="{16C9F5D2-1B15-9C7F-7AB2-E8D2B9673C5B}"/>
              </a:ext>
            </a:extLst>
          </p:cNvPr>
          <p:cNvSpPr/>
          <p:nvPr/>
        </p:nvSpPr>
        <p:spPr>
          <a:xfrm>
            <a:off x="9253011" y="4241172"/>
            <a:ext cx="1814599" cy="215444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Manrope3 Medium" panose="00000606000000000000" pitchFamily="50" charset="0"/>
                <a:ea typeface="OPPOSans M" panose="00020600040101010101" charset="-122"/>
                <a:cs typeface="OPPOSans H" panose="00020600040101010101" pitchFamily="18" charset="-122"/>
                <a:sym typeface="Manrope3 Medium" panose="00000606000000000000" pitchFamily="50" charset="0"/>
              </a:rPr>
              <a:t>Graduation Defense</a:t>
            </a:r>
          </a:p>
        </p:txBody>
      </p:sp>
      <p:pic>
        <p:nvPicPr>
          <p:cNvPr id="78" name="图片 77" descr="紫色的卡通人物&#10;&#10;低可信度描述已自动生成">
            <a:extLst>
              <a:ext uri="{FF2B5EF4-FFF2-40B4-BE49-F238E27FC236}">
                <a16:creationId xmlns:a16="http://schemas.microsoft.com/office/drawing/2014/main" id="{2E06508A-D2AC-86BF-54DC-D13EF6FAC5A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454728" y="17767"/>
            <a:ext cx="2006321" cy="2006321"/>
          </a:xfrm>
          <a:prstGeom prst="rect">
            <a:avLst/>
          </a:prstGeom>
        </p:spPr>
      </p:pic>
      <p:pic>
        <p:nvPicPr>
          <p:cNvPr id="79" name="图片 78" descr="图标&#10;&#10;描述已自动生成">
            <a:extLst>
              <a:ext uri="{FF2B5EF4-FFF2-40B4-BE49-F238E27FC236}">
                <a16:creationId xmlns:a16="http://schemas.microsoft.com/office/drawing/2014/main" id="{867603B8-A29B-CF62-6435-927FD60ED527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97601" y="5246859"/>
            <a:ext cx="2995743" cy="299574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1637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华美, 室内, 生日, 蛋糕&#10;&#10;描述已自动生成">
            <a:extLst>
              <a:ext uri="{FF2B5EF4-FFF2-40B4-BE49-F238E27FC236}">
                <a16:creationId xmlns:a16="http://schemas.microsoft.com/office/drawing/2014/main" id="{9AD01855-CFB4-A770-F77F-7F9859858DA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790" y="-648930"/>
            <a:ext cx="12233790" cy="8155860"/>
          </a:xfrm>
          <a:prstGeom prst="rect">
            <a:avLst/>
          </a:prstGeom>
        </p:spPr>
      </p:pic>
      <p:sp>
        <p:nvSpPr>
          <p:cNvPr id="1559" name="文本框 1558">
            <a:extLst>
              <a:ext uri="{FF2B5EF4-FFF2-40B4-BE49-F238E27FC236}">
                <a16:creationId xmlns:a16="http://schemas.microsoft.com/office/drawing/2014/main" id="{0C8E2A82-7165-40A9-9709-8146F7943044}"/>
              </a:ext>
            </a:extLst>
          </p:cNvPr>
          <p:cNvSpPr txBox="1"/>
          <p:nvPr/>
        </p:nvSpPr>
        <p:spPr>
          <a:xfrm>
            <a:off x="277420" y="4719529"/>
            <a:ext cx="11637160" cy="22262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def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sz="18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FillTx/>
              </a:defRPr>
            </a:defPPr>
            <a:lvl1pPr marR="0" indent="0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6600" b="0" i="0" u="none" strike="noStrike" cap="none" spc="0" normalizeH="0" baseline="0">
                <a:ln>
                  <a:noFill/>
                </a:ln>
                <a:gradFill flip="none" rotWithShape="1">
                  <a:gsLst>
                    <a:gs pos="0">
                      <a:srgbClr val="9F99BE"/>
                    </a:gs>
                    <a:gs pos="100000">
                      <a:srgbClr val="514D6F"/>
                    </a:gs>
                  </a:gsLst>
                  <a:lin ang="2700000" scaled="0"/>
                </a:gradFill>
                <a:effectLst/>
                <a:uFillTx/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defRPr>
            </a:lvl1pPr>
            <a:lvl2pPr marL="0" marR="0" indent="4572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2pPr>
            <a:lvl3pPr marL="0" marR="0" indent="9144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3pPr>
            <a:lvl4pPr marL="0" marR="0" indent="13716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4pPr>
            <a:lvl5pPr marL="0" marR="0" indent="18288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5pPr>
            <a:lvl6pPr marL="0" marR="0" indent="22860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6pPr>
            <a:lvl7pPr marL="0" marR="0" indent="27432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7pPr>
            <a:lvl8pPr marL="0" marR="0" indent="32004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8pPr>
            <a:lvl9pPr marL="0" marR="0" indent="3657600" algn="ctr" defTabSz="2438338" fontAlgn="auto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400" b="0" i="0" u="none" strike="noStrike" cap="none" spc="0" normalizeH="0" baseline="0">
                <a:ln>
                  <a:noFill/>
                </a:ln>
                <a:solidFill>
                  <a:srgbClr val="5E5E5E"/>
                </a:solidFill>
                <a:effectLst/>
                <a:uFillTx/>
              </a:defRPr>
            </a:lvl9pPr>
          </a:lstStyle>
          <a:p>
            <a:pPr algn="ctr"/>
            <a:r>
              <a:rPr lang="zh-CN" altLang="en-US" sz="13800" dirty="0">
                <a:ln>
                  <a:solidFill>
                    <a:srgbClr val="7D7996">
                      <a:alpha val="10000"/>
                    </a:srgbClr>
                  </a:solidFill>
                </a:ln>
                <a:gradFill flip="none" rotWithShape="1">
                  <a:gsLst>
                    <a:gs pos="0">
                      <a:srgbClr val="9F99BE">
                        <a:alpha val="2000"/>
                      </a:srgbClr>
                    </a:gs>
                    <a:gs pos="100000">
                      <a:srgbClr val="514D6F">
                        <a:alpha val="10000"/>
                      </a:srgbClr>
                    </a:gs>
                  </a:gsLst>
                  <a:lin ang="2700000" scaled="0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Bold" panose="020B0800000000000000" pitchFamily="34" charset="-122"/>
              </a:rPr>
              <a:t>GRADUATION</a:t>
            </a: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230D5A57-FFA7-9316-1087-28CDBE490033}"/>
              </a:ext>
            </a:extLst>
          </p:cNvPr>
          <p:cNvSpPr/>
          <p:nvPr/>
        </p:nvSpPr>
        <p:spPr>
          <a:xfrm>
            <a:off x="940589" y="1257232"/>
            <a:ext cx="10310822" cy="5152354"/>
          </a:xfrm>
          <a:prstGeom prst="roundRect">
            <a:avLst>
              <a:gd name="adj" fmla="val 4574"/>
            </a:avLst>
          </a:prstGeom>
          <a:solidFill>
            <a:srgbClr val="FFFFFF">
              <a:alpha val="50000"/>
            </a:srgbClr>
          </a:solidFill>
          <a:ln w="22225">
            <a:noFill/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6B5BC075-0919-20F1-B83A-1EEBDE296C33}"/>
              </a:ext>
            </a:extLst>
          </p:cNvPr>
          <p:cNvSpPr/>
          <p:nvPr/>
        </p:nvSpPr>
        <p:spPr>
          <a:xfrm>
            <a:off x="654661" y="661650"/>
            <a:ext cx="10882678" cy="5607400"/>
          </a:xfrm>
          <a:prstGeom prst="roundRect">
            <a:avLst>
              <a:gd name="adj" fmla="val 2938"/>
            </a:avLst>
          </a:prstGeom>
          <a:solidFill>
            <a:srgbClr val="FFFFFF"/>
          </a:solidFill>
          <a:ln w="31750">
            <a:solidFill>
              <a:schemeClr val="bg1">
                <a:lumMod val="75000"/>
              </a:schemeClr>
            </a:solidFill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pic>
        <p:nvPicPr>
          <p:cNvPr id="43" name="图片 42" descr="&amp;pky97110481903&amp;">
            <a:extLst>
              <a:ext uri="{FF2B5EF4-FFF2-40B4-BE49-F238E27FC236}">
                <a16:creationId xmlns:a16="http://schemas.microsoft.com/office/drawing/2014/main" id="{67A43A04-2E28-0F97-E2D0-3CB11AB5850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15000"/>
          </a:blip>
          <a:srcRect b="11265"/>
          <a:stretch/>
        </p:blipFill>
        <p:spPr>
          <a:xfrm>
            <a:off x="665997" y="657052"/>
            <a:ext cx="10860006" cy="5543896"/>
          </a:xfrm>
          <a:prstGeom prst="rect">
            <a:avLst/>
          </a:prstGeom>
        </p:spPr>
      </p:pic>
      <p:sp>
        <p:nvSpPr>
          <p:cNvPr id="50" name="文本框 49">
            <a:extLst>
              <a:ext uri="{FF2B5EF4-FFF2-40B4-BE49-F238E27FC236}">
                <a16:creationId xmlns:a16="http://schemas.microsoft.com/office/drawing/2014/main" id="{36FCD3E9-54E2-369D-E827-EA335D8323E9}"/>
              </a:ext>
            </a:extLst>
          </p:cNvPr>
          <p:cNvSpPr txBox="1"/>
          <p:nvPr/>
        </p:nvSpPr>
        <p:spPr>
          <a:xfrm>
            <a:off x="4044157" y="2225200"/>
            <a:ext cx="4103688" cy="1231106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spAutoFit/>
          </a:bodyPr>
          <a:lstStyle>
            <a:defPPr>
              <a:defRPr lang="zh-CN"/>
            </a:defPPr>
            <a:lvl1pPr>
              <a:lnSpc>
                <a:spcPct val="90000"/>
              </a:lnSpc>
              <a:defRPr sz="5400">
                <a:ln w="25400">
                  <a:noFill/>
                </a:ln>
                <a:gradFill>
                  <a:gsLst>
                    <a:gs pos="0">
                      <a:srgbClr val="1648EA"/>
                    </a:gs>
                    <a:gs pos="100000">
                      <a:srgbClr val="567DF8"/>
                    </a:gs>
                  </a:gsLst>
                  <a:lin ang="10800000" scaled="0"/>
                </a:gradFill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+mj-ea"/>
                <a:ea typeface="+mj-ea"/>
                <a:cs typeface="OPPOSans H" panose="00020600040101010101" pitchFamily="18" charset="-122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zh-CN" altLang="en-US" sz="8000" dirty="0"/>
              <a:t>毕业答辩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4BD3A4CD-BA0A-C39F-DE23-C2A41FB58312}"/>
              </a:ext>
            </a:extLst>
          </p:cNvPr>
          <p:cNvSpPr txBox="1"/>
          <p:nvPr/>
        </p:nvSpPr>
        <p:spPr>
          <a:xfrm>
            <a:off x="4778973" y="1277864"/>
            <a:ext cx="2634054" cy="830997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altLang="zh-CN" sz="4800" dirty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noFill/>
                <a:latin typeface="Manrope3 Bold" panose="00000800000000000000" pitchFamily="50" charset="0"/>
                <a:ea typeface="OPPOSans B" panose="00020600040101010101" charset="-122"/>
                <a:cs typeface="OPPOSans B" panose="00020600040101010101" charset="-122"/>
                <a:sym typeface="Manrope3 Bold" panose="00000800000000000000" pitchFamily="50" charset="0"/>
              </a:rPr>
              <a:t>TATR 01</a:t>
            </a:r>
            <a:endParaRPr lang="zh-CN" altLang="en-US" sz="4800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noFill/>
              <a:latin typeface="Manrope3 Bold" panose="00000800000000000000" pitchFamily="50" charset="0"/>
              <a:ea typeface="OPPOSans B" panose="00020600040101010101" charset="-122"/>
              <a:cs typeface="OPPOSans B" panose="00020600040101010101" charset="-122"/>
              <a:sym typeface="Manrope3 Bold" panose="00000800000000000000" pitchFamily="50" charset="0"/>
            </a:endParaRPr>
          </a:p>
        </p:txBody>
      </p:sp>
      <p:sp>
        <p:nvSpPr>
          <p:cNvPr id="80" name="矩形: 对角圆角 79">
            <a:extLst>
              <a:ext uri="{FF2B5EF4-FFF2-40B4-BE49-F238E27FC236}">
                <a16:creationId xmlns:a16="http://schemas.microsoft.com/office/drawing/2014/main" id="{B4C6B9A7-801F-9E85-B4A1-BD8B489C10A2}"/>
              </a:ext>
            </a:extLst>
          </p:cNvPr>
          <p:cNvSpPr/>
          <p:nvPr/>
        </p:nvSpPr>
        <p:spPr>
          <a:xfrm>
            <a:off x="5124000" y="3523330"/>
            <a:ext cx="1944000" cy="151019"/>
          </a:xfrm>
          <a:prstGeom prst="round2DiagRect">
            <a:avLst>
              <a:gd name="adj1" fmla="val 0"/>
              <a:gd name="adj2" fmla="val 0"/>
            </a:avLst>
          </a:prstGeom>
          <a:gradFill flip="none" rotWithShape="1">
            <a:gsLst>
              <a:gs pos="0">
                <a:srgbClr val="DC732C"/>
              </a:gs>
              <a:gs pos="100000">
                <a:srgbClr val="EAAC82"/>
              </a:gs>
            </a:gsLst>
            <a:lin ang="16200000" scaled="1"/>
            <a:tileRect/>
          </a:gradFill>
          <a:ln w="28575">
            <a:noFill/>
          </a:ln>
          <a:effectLst>
            <a:outerShdw blurRad="330200" dist="177800" dir="5400000" algn="t" rotWithShape="0">
              <a:srgbClr val="653311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OPPOSans M" panose="00020600040101010101" charset="-122"/>
            </a:endParaRPr>
          </a:p>
        </p:txBody>
      </p:sp>
      <p:pic>
        <p:nvPicPr>
          <p:cNvPr id="3" name="图片 2" descr="卡通人物&#10;&#10;低可信度描述已自动生成">
            <a:extLst>
              <a:ext uri="{FF2B5EF4-FFF2-40B4-BE49-F238E27FC236}">
                <a16:creationId xmlns:a16="http://schemas.microsoft.com/office/drawing/2014/main" id="{E86EEEAB-2258-AC55-EB94-3495C4ABF5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8361" y="4045387"/>
            <a:ext cx="2835278" cy="2835278"/>
          </a:xfrm>
          <a:prstGeom prst="rect">
            <a:avLst/>
          </a:prstGeom>
        </p:spPr>
      </p:pic>
      <p:pic>
        <p:nvPicPr>
          <p:cNvPr id="88" name="图片 87" descr="图标&#10;&#10;描述已自动生成">
            <a:extLst>
              <a:ext uri="{FF2B5EF4-FFF2-40B4-BE49-F238E27FC236}">
                <a16:creationId xmlns:a16="http://schemas.microsoft.com/office/drawing/2014/main" id="{395A9A51-1831-E7D2-CEA0-7D3ECDC14ED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189"/>
          <a:stretch>
            <a:fillRect/>
          </a:stretch>
        </p:blipFill>
        <p:spPr>
          <a:xfrm rot="1944354">
            <a:off x="-102380" y="3741496"/>
            <a:ext cx="2440548" cy="2191890"/>
          </a:xfrm>
          <a:custGeom>
            <a:avLst/>
            <a:gdLst>
              <a:gd name="connsiteX0" fmla="*/ 0 w 3652100"/>
              <a:gd name="connsiteY0" fmla="*/ 0 h 3280001"/>
              <a:gd name="connsiteX1" fmla="*/ 3652100 w 3652100"/>
              <a:gd name="connsiteY1" fmla="*/ 0 h 3280001"/>
              <a:gd name="connsiteX2" fmla="*/ 3652100 w 3652100"/>
              <a:gd name="connsiteY2" fmla="*/ 2326209 h 3280001"/>
              <a:gd name="connsiteX3" fmla="*/ 2189955 w 3652100"/>
              <a:gd name="connsiteY3" fmla="*/ 3254325 h 3280001"/>
              <a:gd name="connsiteX4" fmla="*/ 1962577 w 3652100"/>
              <a:gd name="connsiteY4" fmla="*/ 3203525 h 3280001"/>
              <a:gd name="connsiteX5" fmla="*/ 0 w 3652100"/>
              <a:gd name="connsiteY5" fmla="*/ 111703 h 3280001"/>
              <a:gd name="connsiteX6" fmla="*/ 0 w 3652100"/>
              <a:gd name="connsiteY6" fmla="*/ 0 h 328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652100" h="3280001">
                <a:moveTo>
                  <a:pt x="0" y="0"/>
                </a:moveTo>
                <a:lnTo>
                  <a:pt x="3652100" y="0"/>
                </a:lnTo>
                <a:lnTo>
                  <a:pt x="3652100" y="2326209"/>
                </a:lnTo>
                <a:lnTo>
                  <a:pt x="2189955" y="3254325"/>
                </a:lnTo>
                <a:cubicBezTo>
                  <a:pt x="2113138" y="3303086"/>
                  <a:pt x="2011337" y="3280342"/>
                  <a:pt x="1962577" y="3203525"/>
                </a:cubicBezTo>
                <a:lnTo>
                  <a:pt x="0" y="11170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89" name="图片 88" descr="紫色的卡通人物&#10;&#10;低可信度描述已自动生成">
            <a:extLst>
              <a:ext uri="{FF2B5EF4-FFF2-40B4-BE49-F238E27FC236}">
                <a16:creationId xmlns:a16="http://schemas.microsoft.com/office/drawing/2014/main" id="{33BAE273-7B9A-51C1-4D5E-763A22F3B301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31"/>
          <a:stretch/>
        </p:blipFill>
        <p:spPr>
          <a:xfrm>
            <a:off x="9281373" y="4363119"/>
            <a:ext cx="2174027" cy="1905931"/>
          </a:xfrm>
          <a:prstGeom prst="rect">
            <a:avLst/>
          </a:prstGeom>
        </p:spPr>
      </p:pic>
      <p:sp>
        <p:nvSpPr>
          <p:cNvPr id="90" name="矩形 89">
            <a:extLst>
              <a:ext uri="{FF2B5EF4-FFF2-40B4-BE49-F238E27FC236}">
                <a16:creationId xmlns:a16="http://schemas.microsoft.com/office/drawing/2014/main" id="{5F099502-BE58-395C-C640-58AD408B228A}"/>
              </a:ext>
            </a:extLst>
          </p:cNvPr>
          <p:cNvSpPr/>
          <p:nvPr/>
        </p:nvSpPr>
        <p:spPr>
          <a:xfrm>
            <a:off x="686667" y="4424274"/>
            <a:ext cx="10818666" cy="222625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/>
          <a:p>
            <a:pPr algn="ctr" defTabSz="2438338" hangingPunct="0"/>
            <a:r>
              <a:rPr lang="en-US" altLang="zh-CN" sz="13800" dirty="0">
                <a:ln>
                  <a:solidFill>
                    <a:srgbClr val="7D7996">
                      <a:alpha val="10000"/>
                    </a:srgbClr>
                  </a:solidFill>
                </a:ln>
                <a:gradFill flip="none" rotWithShape="1">
                  <a:gsLst>
                    <a:gs pos="0">
                      <a:srgbClr val="9F99BE">
                        <a:alpha val="2000"/>
                      </a:srgbClr>
                    </a:gs>
                    <a:gs pos="100000">
                      <a:srgbClr val="514D6F">
                        <a:alpha val="10000"/>
                      </a:srgbClr>
                    </a:gs>
                  </a:gsLst>
                  <a:lin ang="2700000" scaled="0"/>
                </a:gradFill>
                <a:latin typeface="Manrope3 Bold" panose="00000800000000000000" pitchFamily="50" charset="0"/>
                <a:ea typeface="OPPOSans H" panose="00020600040101010101" pitchFamily="18" charset="-122"/>
                <a:cs typeface="OPPOSans H" panose="00020600040101010101" pitchFamily="18" charset="-122"/>
                <a:sym typeface="Manrope3 Bold" panose="00000800000000000000" pitchFamily="50" charset="0"/>
              </a:rPr>
              <a:t>GRADUATIO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867096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华美, 室内, 生日, 蛋糕&#10;&#10;描述已自动生成">
            <a:extLst>
              <a:ext uri="{FF2B5EF4-FFF2-40B4-BE49-F238E27FC236}">
                <a16:creationId xmlns:a16="http://schemas.microsoft.com/office/drawing/2014/main" id="{9AD01855-CFB4-A770-F77F-7F9859858DA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790" y="-648930"/>
            <a:ext cx="12233790" cy="8155860"/>
          </a:xfrm>
          <a:prstGeom prst="rect">
            <a:avLst/>
          </a:prstGeom>
        </p:spPr>
      </p:pic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230D5A57-FFA7-9316-1087-28CDBE490033}"/>
              </a:ext>
            </a:extLst>
          </p:cNvPr>
          <p:cNvSpPr/>
          <p:nvPr/>
        </p:nvSpPr>
        <p:spPr>
          <a:xfrm>
            <a:off x="940589" y="1257232"/>
            <a:ext cx="10310822" cy="5152354"/>
          </a:xfrm>
          <a:prstGeom prst="roundRect">
            <a:avLst>
              <a:gd name="adj" fmla="val 4574"/>
            </a:avLst>
          </a:prstGeom>
          <a:solidFill>
            <a:srgbClr val="FFFFFF">
              <a:alpha val="50000"/>
            </a:srgbClr>
          </a:solidFill>
          <a:ln w="22225">
            <a:noFill/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879FD599-42AD-A5DD-B5E9-02A711887440}"/>
              </a:ext>
            </a:extLst>
          </p:cNvPr>
          <p:cNvSpPr/>
          <p:nvPr/>
        </p:nvSpPr>
        <p:spPr>
          <a:xfrm>
            <a:off x="10231605" y="1618457"/>
            <a:ext cx="1960395" cy="4334846"/>
          </a:xfrm>
          <a:custGeom>
            <a:avLst/>
            <a:gdLst>
              <a:gd name="connsiteX0" fmla="*/ 1960395 w 1960395"/>
              <a:gd name="connsiteY0" fmla="*/ 0 h 4334846"/>
              <a:gd name="connsiteX1" fmla="*/ 1960395 w 1960395"/>
              <a:gd name="connsiteY1" fmla="*/ 4334846 h 4334846"/>
              <a:gd name="connsiteX2" fmla="*/ 1955701 w 1960395"/>
              <a:gd name="connsiteY2" fmla="*/ 4334609 h 4334846"/>
              <a:gd name="connsiteX3" fmla="*/ 0 w 1960395"/>
              <a:gd name="connsiteY3" fmla="*/ 2167423 h 4334846"/>
              <a:gd name="connsiteX4" fmla="*/ 1955701 w 1960395"/>
              <a:gd name="connsiteY4" fmla="*/ 237 h 433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0395" h="4334846">
                <a:moveTo>
                  <a:pt x="1960395" y="0"/>
                </a:moveTo>
                <a:lnTo>
                  <a:pt x="1960395" y="4334846"/>
                </a:lnTo>
                <a:lnTo>
                  <a:pt x="1955701" y="4334609"/>
                </a:lnTo>
                <a:cubicBezTo>
                  <a:pt x="857213" y="4223052"/>
                  <a:pt x="0" y="3295344"/>
                  <a:pt x="0" y="2167423"/>
                </a:cubicBezTo>
                <a:cubicBezTo>
                  <a:pt x="0" y="1039503"/>
                  <a:pt x="857213" y="111795"/>
                  <a:pt x="1955701" y="237"/>
                </a:cubicBezTo>
                <a:close/>
              </a:path>
            </a:pathLst>
          </a:custGeom>
          <a:gradFill flip="none" rotWithShape="1">
            <a:gsLst>
              <a:gs pos="0">
                <a:srgbClr val="1035AA">
                  <a:alpha val="30000"/>
                </a:srgbClr>
              </a:gs>
              <a:gs pos="100000">
                <a:srgbClr val="3B65ED">
                  <a:alpha val="30000"/>
                </a:srgbClr>
              </a:gs>
            </a:gsLst>
            <a:lin ang="135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CF8FA811-786F-8A59-5DE8-71966A1B4BD2}"/>
              </a:ext>
            </a:extLst>
          </p:cNvPr>
          <p:cNvSpPr/>
          <p:nvPr/>
        </p:nvSpPr>
        <p:spPr>
          <a:xfrm>
            <a:off x="341760" y="587500"/>
            <a:ext cx="11463428" cy="5838500"/>
          </a:xfrm>
          <a:prstGeom prst="roundRect">
            <a:avLst>
              <a:gd name="adj" fmla="val 2317"/>
            </a:avLst>
          </a:prstGeom>
          <a:solidFill>
            <a:srgbClr val="FFFFFF"/>
          </a:solidFill>
          <a:ln w="31750">
            <a:solidFill>
              <a:schemeClr val="bg1">
                <a:lumMod val="75000"/>
              </a:schemeClr>
            </a:solidFill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9FD0169-439D-7147-D8CB-0774FBF29D65}"/>
              </a:ext>
            </a:extLst>
          </p:cNvPr>
          <p:cNvSpPr/>
          <p:nvPr/>
        </p:nvSpPr>
        <p:spPr>
          <a:xfrm>
            <a:off x="364286" y="509750"/>
            <a:ext cx="11463428" cy="5838500"/>
          </a:xfrm>
          <a:prstGeom prst="roundRect">
            <a:avLst>
              <a:gd name="adj" fmla="val 2317"/>
            </a:avLst>
          </a:prstGeom>
          <a:blipFill dpi="0" rotWithShape="1">
            <a:blip r:embed="rId5">
              <a:alphaModFix amt="20000"/>
            </a:blip>
            <a:srcRect/>
            <a:tile tx="0" ty="0" sx="100000" sy="100000" flip="none" algn="tl"/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34C820F-03AA-FB04-ACA9-01E56E61844A}"/>
              </a:ext>
            </a:extLst>
          </p:cNvPr>
          <p:cNvSpPr/>
          <p:nvPr/>
        </p:nvSpPr>
        <p:spPr>
          <a:xfrm>
            <a:off x="461640" y="819052"/>
            <a:ext cx="2441694" cy="71314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400" dirty="0">
                <a:ln w="19050">
                  <a:noFill/>
                </a:ln>
                <a:gradFill>
                  <a:gsLst>
                    <a:gs pos="0">
                      <a:srgbClr val="1648EA">
                        <a:lumMod val="88000"/>
                      </a:srgbClr>
                    </a:gs>
                    <a:gs pos="100000">
                      <a:srgbClr val="567DF8"/>
                    </a:gs>
                  </a:gsLst>
                  <a:lin ang="10800000" scaled="0"/>
                </a:gradFill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H" panose="00020600040101010101" pitchFamily="18" charset="-122"/>
                <a:sym typeface="思源黑体 CN Bold" panose="020B0800000000000000" pitchFamily="34" charset="-122"/>
              </a:rPr>
              <a:t>毕业答辩</a:t>
            </a: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5121AD3D-CE03-3A69-28F2-2E3ADD0C7B6B}"/>
              </a:ext>
            </a:extLst>
          </p:cNvPr>
          <p:cNvSpPr/>
          <p:nvPr/>
        </p:nvSpPr>
        <p:spPr>
          <a:xfrm>
            <a:off x="10113802" y="5131066"/>
            <a:ext cx="789098" cy="789098"/>
          </a:xfrm>
          <a:prstGeom prst="ellipse">
            <a:avLst/>
          </a:prstGeom>
          <a:gradFill flip="none" rotWithShape="1">
            <a:gsLst>
              <a:gs pos="0">
                <a:srgbClr val="1035AA">
                  <a:alpha val="0"/>
                </a:srgbClr>
              </a:gs>
              <a:gs pos="91000">
                <a:srgbClr val="3B65ED">
                  <a:alpha val="5000"/>
                </a:srgbClr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OPPOSans M" panose="00020600040101010101" charset="-122"/>
            </a:endParaRPr>
          </a:p>
        </p:txBody>
      </p:sp>
      <p:sp>
        <p:nvSpPr>
          <p:cNvPr id="19" name="1">
            <a:extLst>
              <a:ext uri="{FF2B5EF4-FFF2-40B4-BE49-F238E27FC236}">
                <a16:creationId xmlns:a16="http://schemas.microsoft.com/office/drawing/2014/main" id="{602A787A-20E0-4B8E-712B-A76955E33DFA}"/>
              </a:ext>
            </a:extLst>
          </p:cNvPr>
          <p:cNvSpPr/>
          <p:nvPr/>
        </p:nvSpPr>
        <p:spPr>
          <a:xfrm>
            <a:off x="5496600" y="2480376"/>
            <a:ext cx="5850970" cy="1198800"/>
          </a:xfrm>
          <a:prstGeom prst="roundRect">
            <a:avLst>
              <a:gd name="adj" fmla="val 9500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3861E8">
                    <a:alpha val="0"/>
                  </a:srgbClr>
                </a:gs>
                <a:gs pos="100000">
                  <a:srgbClr val="3861E8"/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rgbClr val="12329A">
                <a:alpha val="1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0" name="2">
            <a:extLst>
              <a:ext uri="{FF2B5EF4-FFF2-40B4-BE49-F238E27FC236}">
                <a16:creationId xmlns:a16="http://schemas.microsoft.com/office/drawing/2014/main" id="{7425BD08-41DE-F68D-B8BC-7D0156AFFB6A}"/>
              </a:ext>
            </a:extLst>
          </p:cNvPr>
          <p:cNvSpPr/>
          <p:nvPr/>
        </p:nvSpPr>
        <p:spPr>
          <a:xfrm>
            <a:off x="5565652" y="2062201"/>
            <a:ext cx="1849028" cy="61478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  <a:effectLst>
            <a:outerShdw blurRad="381000" dist="241300" dir="5400000" algn="t" rotWithShape="0">
              <a:srgbClr val="3861E8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OPPOSans M" panose="00020600040101010101" charset="-122"/>
              <a:sym typeface="+mn-lt"/>
            </a:endParaRPr>
          </a:p>
        </p:txBody>
      </p:sp>
      <p:sp>
        <p:nvSpPr>
          <p:cNvPr id="21" name="10">
            <a:extLst>
              <a:ext uri="{FF2B5EF4-FFF2-40B4-BE49-F238E27FC236}">
                <a16:creationId xmlns:a16="http://schemas.microsoft.com/office/drawing/2014/main" id="{DEE05574-1881-F5D0-DD73-4745207FF1A9}"/>
              </a:ext>
            </a:extLst>
          </p:cNvPr>
          <p:cNvSpPr/>
          <p:nvPr/>
        </p:nvSpPr>
        <p:spPr>
          <a:xfrm>
            <a:off x="5644478" y="2845200"/>
            <a:ext cx="5468261" cy="63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 sz="1400" dirty="0">
                <a:solidFill>
                  <a:srgbClr val="010103"/>
                </a:solidFill>
                <a:cs typeface="+mn-ea"/>
                <a:sym typeface="+mn-lt"/>
              </a:rPr>
              <a:t>圆满完成全市重大政治、经贸等重要活动保电工作圆满完成全市重大政治、经贸等重要活动保电工作圆满完成全市重大政治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310FE48-4CA0-40D6-617A-7B1266138D0B}"/>
              </a:ext>
            </a:extLst>
          </p:cNvPr>
          <p:cNvSpPr txBox="1"/>
          <p:nvPr/>
        </p:nvSpPr>
        <p:spPr>
          <a:xfrm>
            <a:off x="5782280" y="2138763"/>
            <a:ext cx="1415772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charset="-122"/>
                <a:sym typeface="思源黑体 CN Bold" panose="020B0800000000000000" pitchFamily="34" charset="-122"/>
              </a:rPr>
              <a:t>毕业答辩</a:t>
            </a:r>
          </a:p>
        </p:txBody>
      </p:sp>
      <p:sp>
        <p:nvSpPr>
          <p:cNvPr id="23" name="1">
            <a:extLst>
              <a:ext uri="{FF2B5EF4-FFF2-40B4-BE49-F238E27FC236}">
                <a16:creationId xmlns:a16="http://schemas.microsoft.com/office/drawing/2014/main" id="{31231C1C-9725-1F16-B2FE-C7E57FC75EE6}"/>
              </a:ext>
            </a:extLst>
          </p:cNvPr>
          <p:cNvSpPr/>
          <p:nvPr/>
        </p:nvSpPr>
        <p:spPr>
          <a:xfrm>
            <a:off x="5496600" y="4638215"/>
            <a:ext cx="5850970" cy="1198800"/>
          </a:xfrm>
          <a:prstGeom prst="roundRect">
            <a:avLst>
              <a:gd name="adj" fmla="val 9500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DC732C">
                    <a:alpha val="0"/>
                  </a:srgbClr>
                </a:gs>
                <a:gs pos="100000">
                  <a:srgbClr val="DC732C"/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rgbClr val="653311">
                <a:alpha val="1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4" name="2">
            <a:extLst>
              <a:ext uri="{FF2B5EF4-FFF2-40B4-BE49-F238E27FC236}">
                <a16:creationId xmlns:a16="http://schemas.microsoft.com/office/drawing/2014/main" id="{0DBEEEC5-2888-0EC9-815F-F6F24AD3604F}"/>
              </a:ext>
            </a:extLst>
          </p:cNvPr>
          <p:cNvSpPr/>
          <p:nvPr/>
        </p:nvSpPr>
        <p:spPr>
          <a:xfrm>
            <a:off x="5565652" y="4220040"/>
            <a:ext cx="1849028" cy="61478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DC732C"/>
              </a:gs>
              <a:gs pos="100000">
                <a:srgbClr val="E59863"/>
              </a:gs>
            </a:gsLst>
            <a:lin ang="16200000" scaled="1"/>
            <a:tileRect/>
          </a:gradFill>
          <a:ln w="28575">
            <a:noFill/>
          </a:ln>
          <a:effectLst>
            <a:outerShdw blurRad="330200" dist="177800" dir="5400000" algn="t" rotWithShape="0">
              <a:srgbClr val="653311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OPPOSans M" panose="00020600040101010101" charset="-122"/>
              <a:sym typeface="+mn-lt"/>
            </a:endParaRPr>
          </a:p>
        </p:txBody>
      </p:sp>
      <p:sp>
        <p:nvSpPr>
          <p:cNvPr id="25" name="10">
            <a:extLst>
              <a:ext uri="{FF2B5EF4-FFF2-40B4-BE49-F238E27FC236}">
                <a16:creationId xmlns:a16="http://schemas.microsoft.com/office/drawing/2014/main" id="{9D43D0D2-AE2A-8090-2647-47534D42B483}"/>
              </a:ext>
            </a:extLst>
          </p:cNvPr>
          <p:cNvSpPr/>
          <p:nvPr/>
        </p:nvSpPr>
        <p:spPr>
          <a:xfrm>
            <a:off x="5644478" y="5003039"/>
            <a:ext cx="5468261" cy="63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 sz="1400" dirty="0">
                <a:solidFill>
                  <a:srgbClr val="010103"/>
                </a:solidFill>
                <a:cs typeface="+mn-ea"/>
                <a:sym typeface="+mn-lt"/>
              </a:rPr>
              <a:t>圆满完成全市重大政治、经贸等重要活动保电工作圆满完成全市重大政治、经贸等重要活动保电工作圆满完成全市重大政治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6B18CE7E-DD7D-6797-70DE-61C6A35FE30C}"/>
              </a:ext>
            </a:extLst>
          </p:cNvPr>
          <p:cNvSpPr txBox="1"/>
          <p:nvPr/>
        </p:nvSpPr>
        <p:spPr>
          <a:xfrm>
            <a:off x="5782280" y="4296602"/>
            <a:ext cx="1415772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charset="-122"/>
                <a:sym typeface="思源黑体 CN Bold" panose="020B0800000000000000" pitchFamily="34" charset="-122"/>
              </a:rPr>
              <a:t>毕业答辩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81C226F-C871-32A8-AA56-28A3DB4B4EE6}"/>
              </a:ext>
            </a:extLst>
          </p:cNvPr>
          <p:cNvSpPr/>
          <p:nvPr/>
        </p:nvSpPr>
        <p:spPr>
          <a:xfrm>
            <a:off x="581520" y="671760"/>
            <a:ext cx="550151" cy="43095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dirty="0">
                <a:ln w="1905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50000">
                        <a:srgbClr val="0D0D0D"/>
                      </a:gs>
                      <a:gs pos="50000">
                        <a:srgbClr val="0D0D0D">
                          <a:alpha val="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Manrope3 Bold" panose="00000800000000000000" pitchFamily="50" charset="0"/>
                <a:ea typeface="OPPOSans H" panose="00020600040101010101" pitchFamily="18" charset="-122"/>
                <a:cs typeface="OPPOSans H" panose="00020600040101010101" pitchFamily="18" charset="-122"/>
                <a:sym typeface="Manrope3 Bold" panose="00000800000000000000" pitchFamily="50" charset="0"/>
              </a:rPr>
              <a:t>01</a:t>
            </a:r>
            <a:endParaRPr lang="zh-CN" altLang="en-US" sz="2400" dirty="0">
              <a:ln w="1905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50000">
                      <a:srgbClr val="0D0D0D"/>
                    </a:gs>
                    <a:gs pos="50000">
                      <a:srgbClr val="0D0D0D">
                        <a:alpha val="0"/>
                      </a:srgbClr>
                    </a:gs>
                    <a:gs pos="100000">
                      <a:schemeClr val="tx1">
                        <a:lumMod val="95000"/>
                        <a:lumOff val="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381000" dist="63500" dir="5400000" algn="t" rotWithShape="0">
                  <a:srgbClr val="0A1C56">
                    <a:alpha val="15000"/>
                  </a:srgbClr>
                </a:outerShdw>
              </a:effectLst>
              <a:latin typeface="Manrope3 Bold" panose="00000800000000000000" pitchFamily="50" charset="0"/>
              <a:ea typeface="OPPOSans H" panose="00020600040101010101" pitchFamily="18" charset="-122"/>
              <a:cs typeface="OPPOSans H" panose="00020600040101010101" pitchFamily="18" charset="-122"/>
              <a:sym typeface="Manrope3 Bold" panose="00000800000000000000" pitchFamily="50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130AD52-2BD9-AE8F-2111-63D9088F80BB}"/>
              </a:ext>
            </a:extLst>
          </p:cNvPr>
          <p:cNvSpPr txBox="1"/>
          <p:nvPr/>
        </p:nvSpPr>
        <p:spPr>
          <a:xfrm>
            <a:off x="532032" y="1391040"/>
            <a:ext cx="2262158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3 Medium" panose="00000606000000000000" pitchFamily="50" charset="0"/>
                <a:ea typeface="OPPOSans M" panose="00020600040101010101" charset="-122"/>
                <a:cs typeface="OPPOSans B" panose="00020600040101010101" charset="-122"/>
                <a:sym typeface="Manrope3 Medium" panose="00000606000000000000" pitchFamily="50" charset="0"/>
              </a:rPr>
              <a:t>Graduation Defense</a:t>
            </a:r>
          </a:p>
        </p:txBody>
      </p:sp>
      <p:sp>
        <p:nvSpPr>
          <p:cNvPr id="29" name="椭圆 28">
            <a:extLst>
              <a:ext uri="{FF2B5EF4-FFF2-40B4-BE49-F238E27FC236}">
                <a16:creationId xmlns:a16="http://schemas.microsoft.com/office/drawing/2014/main" id="{94132AF4-6F8B-FDA1-02B7-66B379773BE1}"/>
              </a:ext>
            </a:extLst>
          </p:cNvPr>
          <p:cNvSpPr/>
          <p:nvPr/>
        </p:nvSpPr>
        <p:spPr>
          <a:xfrm>
            <a:off x="813595" y="2080079"/>
            <a:ext cx="3958869" cy="3958869"/>
          </a:xfrm>
          <a:prstGeom prst="ellipse">
            <a:avLst/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  <a:effectLst>
            <a:outerShdw blurRad="381000" dist="241300" dir="5400000" algn="t" rotWithShape="0">
              <a:srgbClr val="3861E8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OPPOSans M" panose="00020600040101010101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1FBE2F8-7DC6-B57D-FBB9-A245C8123B70}"/>
              </a:ext>
            </a:extLst>
          </p:cNvPr>
          <p:cNvGrpSpPr/>
          <p:nvPr/>
        </p:nvGrpSpPr>
        <p:grpSpPr>
          <a:xfrm>
            <a:off x="10773673" y="972654"/>
            <a:ext cx="808727" cy="405940"/>
            <a:chOff x="8863100" y="1084424"/>
            <a:chExt cx="808727" cy="405940"/>
          </a:xfrm>
          <a:gradFill>
            <a:gsLst>
              <a:gs pos="0">
                <a:srgbClr val="2C26CE">
                  <a:alpha val="45000"/>
                </a:srgbClr>
              </a:gs>
              <a:gs pos="100000">
                <a:srgbClr val="3B65ED"/>
              </a:gs>
            </a:gsLst>
            <a:lin ang="16200000" scaled="1"/>
          </a:gradFill>
        </p:grpSpPr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id="{91F149E0-6814-AFE4-A857-DA2C4F7B4487}"/>
                </a:ext>
              </a:extLst>
            </p:cNvPr>
            <p:cNvSpPr/>
            <p:nvPr/>
          </p:nvSpPr>
          <p:spPr>
            <a:xfrm>
              <a:off x="8863100" y="1198065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id="{F3D3A176-D705-5B3C-6473-BA7EC4E92FFE}"/>
                </a:ext>
              </a:extLst>
            </p:cNvPr>
            <p:cNvSpPr/>
            <p:nvPr/>
          </p:nvSpPr>
          <p:spPr>
            <a:xfrm rot="10800000">
              <a:off x="9097930" y="1084424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:a16="http://schemas.microsoft.com/office/drawing/2014/main" id="{1CE0B778-5476-90D3-3BF3-F4F2626FEA0B}"/>
                </a:ext>
              </a:extLst>
            </p:cNvPr>
            <p:cNvSpPr/>
            <p:nvPr/>
          </p:nvSpPr>
          <p:spPr>
            <a:xfrm>
              <a:off x="9332760" y="1198065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</p:grpSp>
      <p:pic>
        <p:nvPicPr>
          <p:cNvPr id="5" name="图片 4">
            <a:extLst>
              <a:ext uri="{FF2B5EF4-FFF2-40B4-BE49-F238E27FC236}">
                <a16:creationId xmlns:a16="http://schemas.microsoft.com/office/drawing/2014/main" id="{36F4CDC7-089C-34A9-E555-D24E16F263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27" y="1636596"/>
            <a:ext cx="4607253" cy="460725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552205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华美, 室内, 生日, 蛋糕&#10;&#10;描述已自动生成">
            <a:extLst>
              <a:ext uri="{FF2B5EF4-FFF2-40B4-BE49-F238E27FC236}">
                <a16:creationId xmlns:a16="http://schemas.microsoft.com/office/drawing/2014/main" id="{9AD01855-CFB4-A770-F77F-7F9859858DA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790" y="-648930"/>
            <a:ext cx="12233790" cy="8155860"/>
          </a:xfrm>
          <a:prstGeom prst="rect">
            <a:avLst/>
          </a:prstGeom>
        </p:spPr>
      </p:pic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230D5A57-FFA7-9316-1087-28CDBE490033}"/>
              </a:ext>
            </a:extLst>
          </p:cNvPr>
          <p:cNvSpPr/>
          <p:nvPr/>
        </p:nvSpPr>
        <p:spPr>
          <a:xfrm>
            <a:off x="940589" y="1257232"/>
            <a:ext cx="10310822" cy="5152354"/>
          </a:xfrm>
          <a:prstGeom prst="roundRect">
            <a:avLst>
              <a:gd name="adj" fmla="val 4574"/>
            </a:avLst>
          </a:prstGeom>
          <a:solidFill>
            <a:srgbClr val="FFFFFF">
              <a:alpha val="50000"/>
            </a:srgbClr>
          </a:solidFill>
          <a:ln w="22225">
            <a:noFill/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CF8FA811-786F-8A59-5DE8-71966A1B4BD2}"/>
              </a:ext>
            </a:extLst>
          </p:cNvPr>
          <p:cNvSpPr/>
          <p:nvPr/>
        </p:nvSpPr>
        <p:spPr>
          <a:xfrm>
            <a:off x="341760" y="587500"/>
            <a:ext cx="11463428" cy="5838500"/>
          </a:xfrm>
          <a:prstGeom prst="roundRect">
            <a:avLst>
              <a:gd name="adj" fmla="val 2317"/>
            </a:avLst>
          </a:prstGeom>
          <a:solidFill>
            <a:srgbClr val="FFFFFF"/>
          </a:solidFill>
          <a:ln w="31750">
            <a:solidFill>
              <a:schemeClr val="bg1">
                <a:lumMod val="75000"/>
              </a:schemeClr>
            </a:solidFill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9FD0169-439D-7147-D8CB-0774FBF29D65}"/>
              </a:ext>
            </a:extLst>
          </p:cNvPr>
          <p:cNvSpPr/>
          <p:nvPr/>
        </p:nvSpPr>
        <p:spPr>
          <a:xfrm>
            <a:off x="364286" y="509750"/>
            <a:ext cx="11463428" cy="5838500"/>
          </a:xfrm>
          <a:prstGeom prst="roundRect">
            <a:avLst>
              <a:gd name="adj" fmla="val 2317"/>
            </a:avLst>
          </a:prstGeom>
          <a:blipFill dpi="0" rotWithShape="1">
            <a:blip r:embed="rId5">
              <a:alphaModFix amt="20000"/>
            </a:blip>
            <a:srcRect/>
            <a:tile tx="0" ty="0" sx="100000" sy="100000" flip="none" algn="tl"/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34C820F-03AA-FB04-ACA9-01E56E61844A}"/>
              </a:ext>
            </a:extLst>
          </p:cNvPr>
          <p:cNvSpPr/>
          <p:nvPr/>
        </p:nvSpPr>
        <p:spPr>
          <a:xfrm>
            <a:off x="461640" y="819052"/>
            <a:ext cx="2441694" cy="71314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400" dirty="0">
                <a:ln w="19050">
                  <a:noFill/>
                </a:ln>
                <a:gradFill>
                  <a:gsLst>
                    <a:gs pos="0">
                      <a:srgbClr val="1648EA">
                        <a:lumMod val="88000"/>
                      </a:srgbClr>
                    </a:gs>
                    <a:gs pos="100000">
                      <a:srgbClr val="567DF8"/>
                    </a:gs>
                  </a:gsLst>
                  <a:lin ang="10800000" scaled="0"/>
                </a:gradFill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H" panose="00020600040101010101" pitchFamily="18" charset="-122"/>
                <a:sym typeface="思源黑体 CN Bold" panose="020B0800000000000000" pitchFamily="34" charset="-122"/>
              </a:rPr>
              <a:t>毕业答辩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81C226F-C871-32A8-AA56-28A3DB4B4EE6}"/>
              </a:ext>
            </a:extLst>
          </p:cNvPr>
          <p:cNvSpPr/>
          <p:nvPr/>
        </p:nvSpPr>
        <p:spPr>
          <a:xfrm>
            <a:off x="581520" y="671760"/>
            <a:ext cx="550151" cy="43095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dirty="0">
                <a:ln w="1905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50000">
                        <a:srgbClr val="0D0D0D"/>
                      </a:gs>
                      <a:gs pos="50000">
                        <a:srgbClr val="0D0D0D">
                          <a:alpha val="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Manrope3 Bold" panose="00000800000000000000" pitchFamily="50" charset="0"/>
                <a:ea typeface="OPPOSans H" panose="00020600040101010101" pitchFamily="18" charset="-122"/>
                <a:cs typeface="OPPOSans H" panose="00020600040101010101" pitchFamily="18" charset="-122"/>
                <a:sym typeface="Manrope3 Bold" panose="00000800000000000000" pitchFamily="50" charset="0"/>
              </a:rPr>
              <a:t>01</a:t>
            </a:r>
            <a:endParaRPr lang="zh-CN" altLang="en-US" sz="2400" dirty="0">
              <a:ln w="1905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50000">
                      <a:srgbClr val="0D0D0D"/>
                    </a:gs>
                    <a:gs pos="50000">
                      <a:srgbClr val="0D0D0D">
                        <a:alpha val="0"/>
                      </a:srgbClr>
                    </a:gs>
                    <a:gs pos="100000">
                      <a:schemeClr val="tx1">
                        <a:lumMod val="95000"/>
                        <a:lumOff val="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381000" dist="63500" dir="5400000" algn="t" rotWithShape="0">
                  <a:srgbClr val="0A1C56">
                    <a:alpha val="15000"/>
                  </a:srgbClr>
                </a:outerShdw>
              </a:effectLst>
              <a:latin typeface="Manrope3 Bold" panose="00000800000000000000" pitchFamily="50" charset="0"/>
              <a:ea typeface="OPPOSans H" panose="00020600040101010101" pitchFamily="18" charset="-122"/>
              <a:cs typeface="OPPOSans H" panose="00020600040101010101" pitchFamily="18" charset="-122"/>
              <a:sym typeface="Manrope3 Bold" panose="00000800000000000000" pitchFamily="50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130AD52-2BD9-AE8F-2111-63D9088F80BB}"/>
              </a:ext>
            </a:extLst>
          </p:cNvPr>
          <p:cNvSpPr txBox="1"/>
          <p:nvPr/>
        </p:nvSpPr>
        <p:spPr>
          <a:xfrm>
            <a:off x="532032" y="1391040"/>
            <a:ext cx="2262158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3 Medium" panose="00000606000000000000" pitchFamily="50" charset="0"/>
                <a:ea typeface="OPPOSans M" panose="00020600040101010101" charset="-122"/>
                <a:cs typeface="OPPOSans B" panose="00020600040101010101" charset="-122"/>
                <a:sym typeface="Manrope3 Medium" panose="00000606000000000000" pitchFamily="50" charset="0"/>
              </a:rPr>
              <a:t>Graduation Defense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1FBE2F8-7DC6-B57D-FBB9-A245C8123B70}"/>
              </a:ext>
            </a:extLst>
          </p:cNvPr>
          <p:cNvGrpSpPr/>
          <p:nvPr/>
        </p:nvGrpSpPr>
        <p:grpSpPr>
          <a:xfrm>
            <a:off x="10773673" y="972654"/>
            <a:ext cx="808727" cy="405940"/>
            <a:chOff x="8863100" y="1084424"/>
            <a:chExt cx="808727" cy="405940"/>
          </a:xfrm>
          <a:gradFill>
            <a:gsLst>
              <a:gs pos="0">
                <a:srgbClr val="2C26CE">
                  <a:alpha val="45000"/>
                </a:srgbClr>
              </a:gs>
              <a:gs pos="100000">
                <a:srgbClr val="3B65ED"/>
              </a:gs>
            </a:gsLst>
            <a:lin ang="16200000" scaled="1"/>
          </a:gradFill>
        </p:grpSpPr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id="{91F149E0-6814-AFE4-A857-DA2C4F7B4487}"/>
                </a:ext>
              </a:extLst>
            </p:cNvPr>
            <p:cNvSpPr/>
            <p:nvPr/>
          </p:nvSpPr>
          <p:spPr>
            <a:xfrm>
              <a:off x="8863100" y="1198065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id="{F3D3A176-D705-5B3C-6473-BA7EC4E92FFE}"/>
                </a:ext>
              </a:extLst>
            </p:cNvPr>
            <p:cNvSpPr/>
            <p:nvPr/>
          </p:nvSpPr>
          <p:spPr>
            <a:xfrm rot="10800000">
              <a:off x="9097930" y="1084424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:a16="http://schemas.microsoft.com/office/drawing/2014/main" id="{1CE0B778-5476-90D3-3BF3-F4F2626FEA0B}"/>
                </a:ext>
              </a:extLst>
            </p:cNvPr>
            <p:cNvSpPr/>
            <p:nvPr/>
          </p:nvSpPr>
          <p:spPr>
            <a:xfrm>
              <a:off x="9332760" y="1198065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</p:grpSp>
      <p:sp>
        <p:nvSpPr>
          <p:cNvPr id="76" name="椭圆 75">
            <a:extLst>
              <a:ext uri="{FF2B5EF4-FFF2-40B4-BE49-F238E27FC236}">
                <a16:creationId xmlns:a16="http://schemas.microsoft.com/office/drawing/2014/main" id="{B09B3B82-7775-121D-89A7-295864D4C706}"/>
              </a:ext>
            </a:extLst>
          </p:cNvPr>
          <p:cNvSpPr/>
          <p:nvPr/>
        </p:nvSpPr>
        <p:spPr>
          <a:xfrm>
            <a:off x="2241459" y="1628019"/>
            <a:ext cx="603977" cy="603977"/>
          </a:xfrm>
          <a:prstGeom prst="ellipse">
            <a:avLst/>
          </a:prstGeom>
          <a:gradFill flip="none" rotWithShape="1">
            <a:gsLst>
              <a:gs pos="1000">
                <a:srgbClr val="1035AA">
                  <a:alpha val="0"/>
                </a:srgbClr>
              </a:gs>
              <a:gs pos="100000">
                <a:srgbClr val="3B65ED">
                  <a:alpha val="10000"/>
                </a:srgbClr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OPPOSans M" panose="00020600040101010101" charset="-122"/>
            </a:endParaRPr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6B65DB10-59C8-575B-B8BC-1EF9388729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3494306"/>
              </p:ext>
            </p:extLst>
          </p:nvPr>
        </p:nvGraphicFramePr>
        <p:xfrm>
          <a:off x="4861168" y="1877389"/>
          <a:ext cx="6594231" cy="42609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9" name="1">
            <a:extLst>
              <a:ext uri="{FF2B5EF4-FFF2-40B4-BE49-F238E27FC236}">
                <a16:creationId xmlns:a16="http://schemas.microsoft.com/office/drawing/2014/main" id="{3AFEABFF-7A79-B3E8-01E3-FE2250717CEA}"/>
              </a:ext>
            </a:extLst>
          </p:cNvPr>
          <p:cNvSpPr/>
          <p:nvPr/>
        </p:nvSpPr>
        <p:spPr>
          <a:xfrm>
            <a:off x="736601" y="2605501"/>
            <a:ext cx="3640014" cy="1198800"/>
          </a:xfrm>
          <a:prstGeom prst="roundRect">
            <a:avLst>
              <a:gd name="adj" fmla="val 9500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3861E8">
                    <a:alpha val="0"/>
                  </a:srgbClr>
                </a:gs>
                <a:gs pos="100000">
                  <a:srgbClr val="3861E8"/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rgbClr val="12329A">
                <a:alpha val="1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1" name="2">
            <a:extLst>
              <a:ext uri="{FF2B5EF4-FFF2-40B4-BE49-F238E27FC236}">
                <a16:creationId xmlns:a16="http://schemas.microsoft.com/office/drawing/2014/main" id="{E065E6C5-C1F0-0022-A3EC-03088504506D}"/>
              </a:ext>
            </a:extLst>
          </p:cNvPr>
          <p:cNvSpPr/>
          <p:nvPr/>
        </p:nvSpPr>
        <p:spPr>
          <a:xfrm>
            <a:off x="805653" y="2187326"/>
            <a:ext cx="1849028" cy="61478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  <a:effectLst>
            <a:outerShdw blurRad="381000" dist="241300" dir="5400000" algn="t" rotWithShape="0">
              <a:srgbClr val="3861E8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OPPOSans M" panose="00020600040101010101" charset="-122"/>
              <a:sym typeface="+mn-lt"/>
            </a:endParaRPr>
          </a:p>
        </p:txBody>
      </p:sp>
      <p:sp>
        <p:nvSpPr>
          <p:cNvPr id="42" name="10">
            <a:extLst>
              <a:ext uri="{FF2B5EF4-FFF2-40B4-BE49-F238E27FC236}">
                <a16:creationId xmlns:a16="http://schemas.microsoft.com/office/drawing/2014/main" id="{7A55A84A-1509-72CC-5519-0BBA6197B417}"/>
              </a:ext>
            </a:extLst>
          </p:cNvPr>
          <p:cNvSpPr/>
          <p:nvPr/>
        </p:nvSpPr>
        <p:spPr>
          <a:xfrm>
            <a:off x="884480" y="2970325"/>
            <a:ext cx="3163890" cy="631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 sz="1400" dirty="0">
                <a:solidFill>
                  <a:srgbClr val="010103"/>
                </a:solidFill>
                <a:cs typeface="+mn-ea"/>
                <a:sym typeface="+mn-lt"/>
              </a:rPr>
              <a:t>圆满完成全市重大政治、经贸等重要活动保电工作圆满完成全市重大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2441190D-547E-FEEC-EF8F-DBEB3811D574}"/>
              </a:ext>
            </a:extLst>
          </p:cNvPr>
          <p:cNvSpPr txBox="1"/>
          <p:nvPr/>
        </p:nvSpPr>
        <p:spPr>
          <a:xfrm>
            <a:off x="1022281" y="2263888"/>
            <a:ext cx="1415772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charset="-122"/>
                <a:sym typeface="思源黑体 CN Bold" panose="020B0800000000000000" pitchFamily="34" charset="-122"/>
              </a:rPr>
              <a:t>毕业答辩</a:t>
            </a:r>
          </a:p>
        </p:txBody>
      </p:sp>
      <p:sp>
        <p:nvSpPr>
          <p:cNvPr id="44" name="1">
            <a:extLst>
              <a:ext uri="{FF2B5EF4-FFF2-40B4-BE49-F238E27FC236}">
                <a16:creationId xmlns:a16="http://schemas.microsoft.com/office/drawing/2014/main" id="{6228317E-A5A2-A7AF-1A37-1C0520B53E28}"/>
              </a:ext>
            </a:extLst>
          </p:cNvPr>
          <p:cNvSpPr/>
          <p:nvPr/>
        </p:nvSpPr>
        <p:spPr>
          <a:xfrm>
            <a:off x="736601" y="4585016"/>
            <a:ext cx="3640014" cy="1198800"/>
          </a:xfrm>
          <a:prstGeom prst="roundRect">
            <a:avLst>
              <a:gd name="adj" fmla="val 9500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DC732C">
                    <a:alpha val="0"/>
                  </a:srgbClr>
                </a:gs>
                <a:gs pos="100000">
                  <a:srgbClr val="DC732C"/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rgbClr val="653311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5" name="2">
            <a:extLst>
              <a:ext uri="{FF2B5EF4-FFF2-40B4-BE49-F238E27FC236}">
                <a16:creationId xmlns:a16="http://schemas.microsoft.com/office/drawing/2014/main" id="{8DCC2748-658C-A2BD-C591-7BE50689CDD2}"/>
              </a:ext>
            </a:extLst>
          </p:cNvPr>
          <p:cNvSpPr/>
          <p:nvPr/>
        </p:nvSpPr>
        <p:spPr>
          <a:xfrm>
            <a:off x="805653" y="4166841"/>
            <a:ext cx="1849028" cy="61478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DC732C"/>
              </a:gs>
              <a:gs pos="100000">
                <a:srgbClr val="E59863"/>
              </a:gs>
            </a:gsLst>
            <a:lin ang="16200000" scaled="1"/>
            <a:tileRect/>
          </a:gradFill>
          <a:ln w="28575">
            <a:noFill/>
          </a:ln>
          <a:effectLst>
            <a:outerShdw blurRad="330200" dist="177800" dir="5400000" algn="t" rotWithShape="0">
              <a:srgbClr val="653311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OPPOSans M" panose="00020600040101010101" charset="-122"/>
              <a:sym typeface="+mn-lt"/>
            </a:endParaRPr>
          </a:p>
        </p:txBody>
      </p:sp>
      <p:sp>
        <p:nvSpPr>
          <p:cNvPr id="46" name="10">
            <a:extLst>
              <a:ext uri="{FF2B5EF4-FFF2-40B4-BE49-F238E27FC236}">
                <a16:creationId xmlns:a16="http://schemas.microsoft.com/office/drawing/2014/main" id="{8666ED68-BA78-389D-E33E-2EECBEF9D746}"/>
              </a:ext>
            </a:extLst>
          </p:cNvPr>
          <p:cNvSpPr/>
          <p:nvPr/>
        </p:nvSpPr>
        <p:spPr>
          <a:xfrm>
            <a:off x="884480" y="4949840"/>
            <a:ext cx="3163890" cy="631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 sz="1400" dirty="0">
                <a:solidFill>
                  <a:srgbClr val="010103"/>
                </a:solidFill>
                <a:cs typeface="+mn-ea"/>
                <a:sym typeface="+mn-lt"/>
              </a:rPr>
              <a:t>圆满完成全市重大政治、经贸等重要活动保电工作圆满完成全市重大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E3DD7DB8-1182-140C-DE7C-BAF110B4EBDD}"/>
              </a:ext>
            </a:extLst>
          </p:cNvPr>
          <p:cNvSpPr txBox="1"/>
          <p:nvPr/>
        </p:nvSpPr>
        <p:spPr>
          <a:xfrm>
            <a:off x="1022281" y="4243403"/>
            <a:ext cx="1415772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charset="-122"/>
                <a:sym typeface="思源黑体 CN Bold" panose="020B0800000000000000" pitchFamily="34" charset="-122"/>
              </a:rPr>
              <a:t>毕业答辩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75182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华美, 室内, 生日, 蛋糕&#10;&#10;描述已自动生成">
            <a:extLst>
              <a:ext uri="{FF2B5EF4-FFF2-40B4-BE49-F238E27FC236}">
                <a16:creationId xmlns:a16="http://schemas.microsoft.com/office/drawing/2014/main" id="{9AD01855-CFB4-A770-F77F-7F9859858DA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790" y="-648930"/>
            <a:ext cx="12233790" cy="8155860"/>
          </a:xfrm>
          <a:prstGeom prst="rect">
            <a:avLst/>
          </a:prstGeom>
        </p:spPr>
      </p:pic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230D5A57-FFA7-9316-1087-28CDBE490033}"/>
              </a:ext>
            </a:extLst>
          </p:cNvPr>
          <p:cNvSpPr/>
          <p:nvPr/>
        </p:nvSpPr>
        <p:spPr>
          <a:xfrm>
            <a:off x="940589" y="1257232"/>
            <a:ext cx="10310822" cy="5152354"/>
          </a:xfrm>
          <a:prstGeom prst="roundRect">
            <a:avLst>
              <a:gd name="adj" fmla="val 4574"/>
            </a:avLst>
          </a:prstGeom>
          <a:solidFill>
            <a:srgbClr val="FFFFFF">
              <a:alpha val="50000"/>
            </a:srgbClr>
          </a:solidFill>
          <a:ln w="22225">
            <a:noFill/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879FD599-42AD-A5DD-B5E9-02A711887440}"/>
              </a:ext>
            </a:extLst>
          </p:cNvPr>
          <p:cNvSpPr/>
          <p:nvPr/>
        </p:nvSpPr>
        <p:spPr>
          <a:xfrm>
            <a:off x="10231605" y="1618457"/>
            <a:ext cx="1960395" cy="4334846"/>
          </a:xfrm>
          <a:custGeom>
            <a:avLst/>
            <a:gdLst>
              <a:gd name="connsiteX0" fmla="*/ 1960395 w 1960395"/>
              <a:gd name="connsiteY0" fmla="*/ 0 h 4334846"/>
              <a:gd name="connsiteX1" fmla="*/ 1960395 w 1960395"/>
              <a:gd name="connsiteY1" fmla="*/ 4334846 h 4334846"/>
              <a:gd name="connsiteX2" fmla="*/ 1955701 w 1960395"/>
              <a:gd name="connsiteY2" fmla="*/ 4334609 h 4334846"/>
              <a:gd name="connsiteX3" fmla="*/ 0 w 1960395"/>
              <a:gd name="connsiteY3" fmla="*/ 2167423 h 4334846"/>
              <a:gd name="connsiteX4" fmla="*/ 1955701 w 1960395"/>
              <a:gd name="connsiteY4" fmla="*/ 237 h 4334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0395" h="4334846">
                <a:moveTo>
                  <a:pt x="1960395" y="0"/>
                </a:moveTo>
                <a:lnTo>
                  <a:pt x="1960395" y="4334846"/>
                </a:lnTo>
                <a:lnTo>
                  <a:pt x="1955701" y="4334609"/>
                </a:lnTo>
                <a:cubicBezTo>
                  <a:pt x="857213" y="4223052"/>
                  <a:pt x="0" y="3295344"/>
                  <a:pt x="0" y="2167423"/>
                </a:cubicBezTo>
                <a:cubicBezTo>
                  <a:pt x="0" y="1039503"/>
                  <a:pt x="857213" y="111795"/>
                  <a:pt x="1955701" y="237"/>
                </a:cubicBezTo>
                <a:close/>
              </a:path>
            </a:pathLst>
          </a:custGeom>
          <a:gradFill flip="none" rotWithShape="1">
            <a:gsLst>
              <a:gs pos="0">
                <a:srgbClr val="1035AA">
                  <a:alpha val="30000"/>
                </a:srgbClr>
              </a:gs>
              <a:gs pos="100000">
                <a:srgbClr val="3B65ED">
                  <a:alpha val="30000"/>
                </a:srgbClr>
              </a:gs>
            </a:gsLst>
            <a:lin ang="135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gradFill>
                <a:gsLst>
                  <a:gs pos="0">
                    <a:srgbClr val="7393F9"/>
                  </a:gs>
                  <a:gs pos="100000">
                    <a:srgbClr val="12329A">
                      <a:alpha val="0"/>
                    </a:srgbClr>
                  </a:gs>
                </a:gsLst>
                <a:lin ang="5400000" scaled="1"/>
              </a:gradFill>
              <a:cs typeface="OPPOSans M" panose="00020600040101010101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CF8FA811-786F-8A59-5DE8-71966A1B4BD2}"/>
              </a:ext>
            </a:extLst>
          </p:cNvPr>
          <p:cNvSpPr/>
          <p:nvPr/>
        </p:nvSpPr>
        <p:spPr>
          <a:xfrm>
            <a:off x="341760" y="587500"/>
            <a:ext cx="11463428" cy="5838500"/>
          </a:xfrm>
          <a:prstGeom prst="roundRect">
            <a:avLst>
              <a:gd name="adj" fmla="val 2317"/>
            </a:avLst>
          </a:prstGeom>
          <a:solidFill>
            <a:srgbClr val="FFFFFF"/>
          </a:solidFill>
          <a:ln w="31750">
            <a:solidFill>
              <a:schemeClr val="bg1">
                <a:lumMod val="75000"/>
              </a:schemeClr>
            </a:solidFill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9FD0169-439D-7147-D8CB-0774FBF29D65}"/>
              </a:ext>
            </a:extLst>
          </p:cNvPr>
          <p:cNvSpPr/>
          <p:nvPr/>
        </p:nvSpPr>
        <p:spPr>
          <a:xfrm>
            <a:off x="364286" y="509750"/>
            <a:ext cx="11463428" cy="5838500"/>
          </a:xfrm>
          <a:prstGeom prst="roundRect">
            <a:avLst>
              <a:gd name="adj" fmla="val 2317"/>
            </a:avLst>
          </a:prstGeom>
          <a:blipFill dpi="0" rotWithShape="1">
            <a:blip r:embed="rId5">
              <a:alphaModFix amt="20000"/>
            </a:blip>
            <a:srcRect/>
            <a:tile tx="0" ty="0" sx="100000" sy="100000" flip="none" algn="tl"/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34C820F-03AA-FB04-ACA9-01E56E61844A}"/>
              </a:ext>
            </a:extLst>
          </p:cNvPr>
          <p:cNvSpPr/>
          <p:nvPr/>
        </p:nvSpPr>
        <p:spPr>
          <a:xfrm>
            <a:off x="461640" y="819052"/>
            <a:ext cx="2441694" cy="71314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400" dirty="0">
                <a:ln w="19050">
                  <a:noFill/>
                </a:ln>
                <a:gradFill>
                  <a:gsLst>
                    <a:gs pos="0">
                      <a:srgbClr val="1648EA">
                        <a:lumMod val="88000"/>
                      </a:srgbClr>
                    </a:gs>
                    <a:gs pos="100000">
                      <a:srgbClr val="567DF8"/>
                    </a:gs>
                  </a:gsLst>
                  <a:lin ang="10800000" scaled="0"/>
                </a:gradFill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H" panose="00020600040101010101" pitchFamily="18" charset="-122"/>
                <a:sym typeface="思源黑体 CN Bold" panose="020B0800000000000000" pitchFamily="34" charset="-122"/>
              </a:rPr>
              <a:t>毕业答辩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81C226F-C871-32A8-AA56-28A3DB4B4EE6}"/>
              </a:ext>
            </a:extLst>
          </p:cNvPr>
          <p:cNvSpPr/>
          <p:nvPr/>
        </p:nvSpPr>
        <p:spPr>
          <a:xfrm>
            <a:off x="581520" y="671760"/>
            <a:ext cx="550151" cy="43095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dirty="0">
                <a:ln w="1905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50000">
                        <a:srgbClr val="0D0D0D"/>
                      </a:gs>
                      <a:gs pos="50000">
                        <a:srgbClr val="0D0D0D">
                          <a:alpha val="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Manrope3 Bold" panose="00000800000000000000" pitchFamily="50" charset="0"/>
                <a:ea typeface="OPPOSans H" panose="00020600040101010101" pitchFamily="18" charset="-122"/>
                <a:cs typeface="OPPOSans H" panose="00020600040101010101" pitchFamily="18" charset="-122"/>
                <a:sym typeface="Manrope3 Bold" panose="00000800000000000000" pitchFamily="50" charset="0"/>
              </a:rPr>
              <a:t>01</a:t>
            </a:r>
            <a:endParaRPr lang="zh-CN" altLang="en-US" sz="2400" dirty="0">
              <a:ln w="1905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50000">
                      <a:srgbClr val="0D0D0D"/>
                    </a:gs>
                    <a:gs pos="50000">
                      <a:srgbClr val="0D0D0D">
                        <a:alpha val="0"/>
                      </a:srgbClr>
                    </a:gs>
                    <a:gs pos="100000">
                      <a:schemeClr val="tx1">
                        <a:lumMod val="95000"/>
                        <a:lumOff val="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381000" dist="63500" dir="5400000" algn="t" rotWithShape="0">
                  <a:srgbClr val="0A1C56">
                    <a:alpha val="15000"/>
                  </a:srgbClr>
                </a:outerShdw>
              </a:effectLst>
              <a:latin typeface="Manrope3 Bold" panose="00000800000000000000" pitchFamily="50" charset="0"/>
              <a:ea typeface="OPPOSans H" panose="00020600040101010101" pitchFamily="18" charset="-122"/>
              <a:cs typeface="OPPOSans H" panose="00020600040101010101" pitchFamily="18" charset="-122"/>
              <a:sym typeface="Manrope3 Bold" panose="00000800000000000000" pitchFamily="50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130AD52-2BD9-AE8F-2111-63D9088F80BB}"/>
              </a:ext>
            </a:extLst>
          </p:cNvPr>
          <p:cNvSpPr txBox="1"/>
          <p:nvPr/>
        </p:nvSpPr>
        <p:spPr>
          <a:xfrm>
            <a:off x="532032" y="1391040"/>
            <a:ext cx="2262158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3 Medium" panose="00000606000000000000" pitchFamily="50" charset="0"/>
                <a:ea typeface="OPPOSans M" panose="00020600040101010101" charset="-122"/>
                <a:cs typeface="OPPOSans B" panose="00020600040101010101" charset="-122"/>
                <a:sym typeface="Manrope3 Medium" panose="00000606000000000000" pitchFamily="50" charset="0"/>
              </a:rPr>
              <a:t>Graduation Defense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1FBE2F8-7DC6-B57D-FBB9-A245C8123B70}"/>
              </a:ext>
            </a:extLst>
          </p:cNvPr>
          <p:cNvGrpSpPr/>
          <p:nvPr/>
        </p:nvGrpSpPr>
        <p:grpSpPr>
          <a:xfrm>
            <a:off x="10773673" y="972654"/>
            <a:ext cx="808727" cy="405940"/>
            <a:chOff x="8863100" y="1084424"/>
            <a:chExt cx="808727" cy="405940"/>
          </a:xfrm>
          <a:gradFill>
            <a:gsLst>
              <a:gs pos="0">
                <a:srgbClr val="2C26CE">
                  <a:alpha val="45000"/>
                </a:srgbClr>
              </a:gs>
              <a:gs pos="100000">
                <a:srgbClr val="3B65ED"/>
              </a:gs>
            </a:gsLst>
            <a:lin ang="16200000" scaled="1"/>
          </a:gradFill>
        </p:grpSpPr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id="{91F149E0-6814-AFE4-A857-DA2C4F7B4487}"/>
                </a:ext>
              </a:extLst>
            </p:cNvPr>
            <p:cNvSpPr/>
            <p:nvPr/>
          </p:nvSpPr>
          <p:spPr>
            <a:xfrm>
              <a:off x="8863100" y="1198065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id="{F3D3A176-D705-5B3C-6473-BA7EC4E92FFE}"/>
                </a:ext>
              </a:extLst>
            </p:cNvPr>
            <p:cNvSpPr/>
            <p:nvPr/>
          </p:nvSpPr>
          <p:spPr>
            <a:xfrm rot="10800000">
              <a:off x="9097930" y="1084424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:a16="http://schemas.microsoft.com/office/drawing/2014/main" id="{1CE0B778-5476-90D3-3BF3-F4F2626FEA0B}"/>
                </a:ext>
              </a:extLst>
            </p:cNvPr>
            <p:cNvSpPr/>
            <p:nvPr/>
          </p:nvSpPr>
          <p:spPr>
            <a:xfrm>
              <a:off x="9332760" y="1198065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</p:grpSp>
      <p:sp>
        <p:nvSpPr>
          <p:cNvPr id="30" name="1">
            <a:extLst>
              <a:ext uri="{FF2B5EF4-FFF2-40B4-BE49-F238E27FC236}">
                <a16:creationId xmlns:a16="http://schemas.microsoft.com/office/drawing/2014/main" id="{2CFF1E11-647F-59A5-E533-487B7C788028}"/>
              </a:ext>
            </a:extLst>
          </p:cNvPr>
          <p:cNvSpPr/>
          <p:nvPr/>
        </p:nvSpPr>
        <p:spPr>
          <a:xfrm>
            <a:off x="1071332" y="4196268"/>
            <a:ext cx="3220470" cy="1789487"/>
          </a:xfrm>
          <a:prstGeom prst="roundRect">
            <a:avLst>
              <a:gd name="adj" fmla="val 9500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3861E8">
                    <a:alpha val="0"/>
                  </a:srgbClr>
                </a:gs>
                <a:gs pos="100000">
                  <a:srgbClr val="3861E8"/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rgbClr val="12329A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5" name="2">
            <a:extLst>
              <a:ext uri="{FF2B5EF4-FFF2-40B4-BE49-F238E27FC236}">
                <a16:creationId xmlns:a16="http://schemas.microsoft.com/office/drawing/2014/main" id="{34AF4901-3AED-AC57-C59E-7D27834DACED}"/>
              </a:ext>
            </a:extLst>
          </p:cNvPr>
          <p:cNvSpPr/>
          <p:nvPr/>
        </p:nvSpPr>
        <p:spPr>
          <a:xfrm>
            <a:off x="1185954" y="3980824"/>
            <a:ext cx="1233493" cy="430888"/>
          </a:xfrm>
          <a:prstGeom prst="round2DiagRect">
            <a:avLst>
              <a:gd name="adj1" fmla="val 47000"/>
              <a:gd name="adj2" fmla="val 0"/>
            </a:avLst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  <a:effectLst>
            <a:outerShdw blurRad="381000" dist="241300" dir="5400000" algn="t" rotWithShape="0">
              <a:srgbClr val="3861E8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OPPOSans M" panose="00020600040101010101" charset="-122"/>
              <a:sym typeface="+mn-lt"/>
            </a:endParaRPr>
          </a:p>
        </p:txBody>
      </p:sp>
      <p:sp>
        <p:nvSpPr>
          <p:cNvPr id="36" name="1">
            <a:extLst>
              <a:ext uri="{FF2B5EF4-FFF2-40B4-BE49-F238E27FC236}">
                <a16:creationId xmlns:a16="http://schemas.microsoft.com/office/drawing/2014/main" id="{F10BCF6F-AB34-8ADB-438F-C7B52E690673}"/>
              </a:ext>
            </a:extLst>
          </p:cNvPr>
          <p:cNvSpPr/>
          <p:nvPr/>
        </p:nvSpPr>
        <p:spPr>
          <a:xfrm>
            <a:off x="4485764" y="4183480"/>
            <a:ext cx="3220470" cy="1789487"/>
          </a:xfrm>
          <a:prstGeom prst="roundRect">
            <a:avLst>
              <a:gd name="adj" fmla="val 9500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DC732C">
                    <a:alpha val="0"/>
                  </a:srgbClr>
                </a:gs>
                <a:gs pos="100000">
                  <a:srgbClr val="DC732C"/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rgbClr val="653311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7" name="2">
            <a:extLst>
              <a:ext uri="{FF2B5EF4-FFF2-40B4-BE49-F238E27FC236}">
                <a16:creationId xmlns:a16="http://schemas.microsoft.com/office/drawing/2014/main" id="{BCAE2419-3DBF-EFD1-4CA1-3C705133F527}"/>
              </a:ext>
            </a:extLst>
          </p:cNvPr>
          <p:cNvSpPr/>
          <p:nvPr/>
        </p:nvSpPr>
        <p:spPr>
          <a:xfrm>
            <a:off x="4635286" y="3980824"/>
            <a:ext cx="1233493" cy="430888"/>
          </a:xfrm>
          <a:prstGeom prst="round2DiagRect">
            <a:avLst>
              <a:gd name="adj1" fmla="val 47000"/>
              <a:gd name="adj2" fmla="val 0"/>
            </a:avLst>
          </a:prstGeom>
          <a:gradFill flip="none" rotWithShape="1">
            <a:gsLst>
              <a:gs pos="0">
                <a:srgbClr val="DC732C"/>
              </a:gs>
              <a:gs pos="100000">
                <a:srgbClr val="E59863"/>
              </a:gs>
            </a:gsLst>
            <a:lin ang="16200000" scaled="1"/>
            <a:tileRect/>
          </a:gradFill>
          <a:ln w="28575">
            <a:noFill/>
          </a:ln>
          <a:effectLst>
            <a:outerShdw blurRad="330200" dist="177800" dir="5400000" algn="t" rotWithShape="0">
              <a:srgbClr val="653311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OPPOSans M" panose="00020600040101010101" charset="-122"/>
              <a:sym typeface="+mn-lt"/>
            </a:endParaRPr>
          </a:p>
        </p:txBody>
      </p:sp>
      <p:sp>
        <p:nvSpPr>
          <p:cNvPr id="38" name="1">
            <a:extLst>
              <a:ext uri="{FF2B5EF4-FFF2-40B4-BE49-F238E27FC236}">
                <a16:creationId xmlns:a16="http://schemas.microsoft.com/office/drawing/2014/main" id="{020CF898-AA77-EB62-7720-2F394B08D204}"/>
              </a:ext>
            </a:extLst>
          </p:cNvPr>
          <p:cNvSpPr/>
          <p:nvPr/>
        </p:nvSpPr>
        <p:spPr>
          <a:xfrm>
            <a:off x="7935097" y="4183480"/>
            <a:ext cx="3220470" cy="1789487"/>
          </a:xfrm>
          <a:prstGeom prst="roundRect">
            <a:avLst>
              <a:gd name="adj" fmla="val 9500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3861E8">
                    <a:alpha val="0"/>
                  </a:srgbClr>
                </a:gs>
                <a:gs pos="100000">
                  <a:srgbClr val="3861E8"/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rgbClr val="12329A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9" name="2">
            <a:extLst>
              <a:ext uri="{FF2B5EF4-FFF2-40B4-BE49-F238E27FC236}">
                <a16:creationId xmlns:a16="http://schemas.microsoft.com/office/drawing/2014/main" id="{18AA8937-59B4-1898-3C02-530F72EE3170}"/>
              </a:ext>
            </a:extLst>
          </p:cNvPr>
          <p:cNvSpPr/>
          <p:nvPr/>
        </p:nvSpPr>
        <p:spPr>
          <a:xfrm>
            <a:off x="8084619" y="3980824"/>
            <a:ext cx="1233493" cy="430888"/>
          </a:xfrm>
          <a:prstGeom prst="round2DiagRect">
            <a:avLst>
              <a:gd name="adj1" fmla="val 47000"/>
              <a:gd name="adj2" fmla="val 0"/>
            </a:avLst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  <a:effectLst>
            <a:outerShdw blurRad="381000" dist="241300" dir="5400000" algn="t" rotWithShape="0">
              <a:srgbClr val="3861E8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OPPOSans M" panose="00020600040101010101" charset="-122"/>
              <a:sym typeface="+mn-lt"/>
            </a:endParaRPr>
          </a:p>
        </p:txBody>
      </p:sp>
      <p:sp>
        <p:nvSpPr>
          <p:cNvPr id="41" name="10">
            <a:extLst>
              <a:ext uri="{FF2B5EF4-FFF2-40B4-BE49-F238E27FC236}">
                <a16:creationId xmlns:a16="http://schemas.microsoft.com/office/drawing/2014/main" id="{D924E630-ACBB-0E4B-97BF-BAC35FE65FE9}"/>
              </a:ext>
            </a:extLst>
          </p:cNvPr>
          <p:cNvSpPr/>
          <p:nvPr/>
        </p:nvSpPr>
        <p:spPr>
          <a:xfrm>
            <a:off x="1531273" y="2604343"/>
            <a:ext cx="9129455" cy="709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一年的工作就结束了，突然觉得一年的时间好像也不是很漫长了。在这一年中我在工作中是有着很好的表现的，虽然说也是有很多的不足的地方的，但是进步的还是比较的多的，工作能力也提高了很多</a:t>
            </a:r>
          </a:p>
        </p:txBody>
      </p:sp>
      <p:sp>
        <p:nvSpPr>
          <p:cNvPr id="42" name="9">
            <a:extLst>
              <a:ext uri="{FF2B5EF4-FFF2-40B4-BE49-F238E27FC236}">
                <a16:creationId xmlns:a16="http://schemas.microsoft.com/office/drawing/2014/main" id="{BDBDE7D5-4D1B-E6A6-DC8A-AF7FDA208F3D}"/>
              </a:ext>
            </a:extLst>
          </p:cNvPr>
          <p:cNvSpPr/>
          <p:nvPr/>
        </p:nvSpPr>
        <p:spPr>
          <a:xfrm>
            <a:off x="1219211" y="4679407"/>
            <a:ext cx="2115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dirty="0">
                <a:gradFill>
                  <a:gsLst>
                    <a:gs pos="0">
                      <a:srgbClr val="1035AA"/>
                    </a:gs>
                    <a:gs pos="100000">
                      <a:srgbClr val="3B65ED"/>
                    </a:gs>
                  </a:gsLst>
                  <a:lin ang="13500000" scaled="1"/>
                </a:gradFill>
                <a:latin typeface="+mj-ea"/>
                <a:ea typeface="+mj-ea"/>
                <a:cs typeface="+mn-ea"/>
                <a:sym typeface="+mn-lt"/>
              </a:rPr>
              <a:t>毕业答辩</a:t>
            </a:r>
          </a:p>
        </p:txBody>
      </p:sp>
      <p:sp>
        <p:nvSpPr>
          <p:cNvPr id="43" name="10">
            <a:extLst>
              <a:ext uri="{FF2B5EF4-FFF2-40B4-BE49-F238E27FC236}">
                <a16:creationId xmlns:a16="http://schemas.microsoft.com/office/drawing/2014/main" id="{E6477870-E598-D321-7A1D-AB62E0293C57}"/>
              </a:ext>
            </a:extLst>
          </p:cNvPr>
          <p:cNvSpPr/>
          <p:nvPr/>
        </p:nvSpPr>
        <p:spPr>
          <a:xfrm>
            <a:off x="1219211" y="5103524"/>
            <a:ext cx="2925688" cy="63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10103"/>
                </a:solidFill>
                <a:effectLst/>
                <a:uLnTx/>
                <a:uFillTx/>
                <a:cs typeface="+mn-ea"/>
                <a:sym typeface="+mn-lt"/>
              </a:rPr>
              <a:t>圆满完成全市重大政治、经贸等重要活动保电工作</a:t>
            </a:r>
          </a:p>
        </p:txBody>
      </p:sp>
      <p:sp>
        <p:nvSpPr>
          <p:cNvPr id="44" name="9">
            <a:extLst>
              <a:ext uri="{FF2B5EF4-FFF2-40B4-BE49-F238E27FC236}">
                <a16:creationId xmlns:a16="http://schemas.microsoft.com/office/drawing/2014/main" id="{5A17586D-1DB3-549B-8758-977C134A7BDA}"/>
              </a:ext>
            </a:extLst>
          </p:cNvPr>
          <p:cNvSpPr/>
          <p:nvPr/>
        </p:nvSpPr>
        <p:spPr>
          <a:xfrm>
            <a:off x="4668544" y="4679407"/>
            <a:ext cx="2115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dirty="0">
                <a:gradFill>
                  <a:gsLst>
                    <a:gs pos="0">
                      <a:srgbClr val="DC732C"/>
                    </a:gs>
                    <a:gs pos="100000">
                      <a:srgbClr val="E59863"/>
                    </a:gs>
                  </a:gsLst>
                  <a:lin ang="16200000" scaled="1"/>
                </a:gradFill>
                <a:latin typeface="+mj-ea"/>
                <a:ea typeface="+mj-ea"/>
                <a:cs typeface="+mn-ea"/>
                <a:sym typeface="+mn-lt"/>
              </a:rPr>
              <a:t>毕业答辩</a:t>
            </a:r>
          </a:p>
        </p:txBody>
      </p:sp>
      <p:sp>
        <p:nvSpPr>
          <p:cNvPr id="45" name="10">
            <a:extLst>
              <a:ext uri="{FF2B5EF4-FFF2-40B4-BE49-F238E27FC236}">
                <a16:creationId xmlns:a16="http://schemas.microsoft.com/office/drawing/2014/main" id="{6BC34AD2-F0DC-893B-1451-3EFA73AF7B53}"/>
              </a:ext>
            </a:extLst>
          </p:cNvPr>
          <p:cNvSpPr/>
          <p:nvPr/>
        </p:nvSpPr>
        <p:spPr>
          <a:xfrm>
            <a:off x="4668544" y="5103524"/>
            <a:ext cx="2925688" cy="63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10103"/>
                </a:solidFill>
                <a:effectLst/>
                <a:uLnTx/>
                <a:uFillTx/>
                <a:cs typeface="+mn-ea"/>
                <a:sym typeface="+mn-lt"/>
              </a:rPr>
              <a:t>确保了全市电力供应。市行风建设工作督查组来公司视察并给予</a:t>
            </a:r>
          </a:p>
        </p:txBody>
      </p:sp>
      <p:sp>
        <p:nvSpPr>
          <p:cNvPr id="46" name="9">
            <a:extLst>
              <a:ext uri="{FF2B5EF4-FFF2-40B4-BE49-F238E27FC236}">
                <a16:creationId xmlns:a16="http://schemas.microsoft.com/office/drawing/2014/main" id="{1C872FA9-3BCF-2CB9-2541-5A72EA31A8DA}"/>
              </a:ext>
            </a:extLst>
          </p:cNvPr>
          <p:cNvSpPr/>
          <p:nvPr/>
        </p:nvSpPr>
        <p:spPr>
          <a:xfrm>
            <a:off x="8117877" y="4679407"/>
            <a:ext cx="2115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/>
            <a:r>
              <a:rPr lang="zh-CN" altLang="en-US" sz="2400" dirty="0">
                <a:gradFill>
                  <a:gsLst>
                    <a:gs pos="0">
                      <a:srgbClr val="1035AA"/>
                    </a:gs>
                    <a:gs pos="100000">
                      <a:srgbClr val="3B65ED"/>
                    </a:gs>
                  </a:gsLst>
                  <a:lin ang="13500000" scaled="1"/>
                </a:gradFill>
                <a:latin typeface="+mj-ea"/>
                <a:ea typeface="+mj-ea"/>
                <a:cs typeface="+mn-ea"/>
                <a:sym typeface="+mn-lt"/>
              </a:rPr>
              <a:t>毕业答辩</a:t>
            </a:r>
          </a:p>
        </p:txBody>
      </p:sp>
      <p:sp>
        <p:nvSpPr>
          <p:cNvPr id="47" name="10">
            <a:extLst>
              <a:ext uri="{FF2B5EF4-FFF2-40B4-BE49-F238E27FC236}">
                <a16:creationId xmlns:a16="http://schemas.microsoft.com/office/drawing/2014/main" id="{2C1011B6-477B-A9E4-7F8E-A9D5ABFF0201}"/>
              </a:ext>
            </a:extLst>
          </p:cNvPr>
          <p:cNvSpPr/>
          <p:nvPr/>
        </p:nvSpPr>
        <p:spPr>
          <a:xfrm>
            <a:off x="8117877" y="5103524"/>
            <a:ext cx="2925688" cy="634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10103"/>
                </a:solidFill>
                <a:effectLst/>
                <a:uLnTx/>
                <a:uFillTx/>
                <a:cs typeface="+mn-ea"/>
                <a:sym typeface="+mn-lt"/>
              </a:rPr>
              <a:t>服务文化被国家电网公司推荐在国资委召开的中央企业企业</a:t>
            </a:r>
          </a:p>
        </p:txBody>
      </p:sp>
      <p:sp>
        <p:nvSpPr>
          <p:cNvPr id="48" name="9">
            <a:extLst>
              <a:ext uri="{FF2B5EF4-FFF2-40B4-BE49-F238E27FC236}">
                <a16:creationId xmlns:a16="http://schemas.microsoft.com/office/drawing/2014/main" id="{E089508D-3966-564B-363C-E12E195AD848}"/>
              </a:ext>
            </a:extLst>
          </p:cNvPr>
          <p:cNvSpPr/>
          <p:nvPr/>
        </p:nvSpPr>
        <p:spPr>
          <a:xfrm>
            <a:off x="5038074" y="1765750"/>
            <a:ext cx="21158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ea"/>
                <a:sym typeface="+mn-lt"/>
              </a:rPr>
              <a:t>毕业答辩</a:t>
            </a:r>
          </a:p>
        </p:txBody>
      </p:sp>
      <p:sp>
        <p:nvSpPr>
          <p:cNvPr id="49" name="文本框 48">
            <a:extLst>
              <a:ext uri="{FF2B5EF4-FFF2-40B4-BE49-F238E27FC236}">
                <a16:creationId xmlns:a16="http://schemas.microsoft.com/office/drawing/2014/main" id="{18C2620A-A31D-72E4-8365-D47AE46C41D0}"/>
              </a:ext>
            </a:extLst>
          </p:cNvPr>
          <p:cNvSpPr txBox="1"/>
          <p:nvPr/>
        </p:nvSpPr>
        <p:spPr>
          <a:xfrm>
            <a:off x="4964921" y="2137891"/>
            <a:ext cx="2262158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3 Medium" panose="00000606000000000000" pitchFamily="50" charset="0"/>
                <a:ea typeface="OPPOSans M" panose="00020600040101010101" charset="-122"/>
                <a:cs typeface="OPPOSans B" panose="00020600040101010101" charset="-122"/>
                <a:sym typeface="Manrope3 Medium" panose="00000606000000000000" pitchFamily="50" charset="0"/>
              </a:rPr>
              <a:t>Graduation Defense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343DC507-A4CD-7C2A-374F-5F72858FAF7F}"/>
              </a:ext>
            </a:extLst>
          </p:cNvPr>
          <p:cNvSpPr txBox="1"/>
          <p:nvPr/>
        </p:nvSpPr>
        <p:spPr>
          <a:xfrm>
            <a:off x="1300800" y="4026991"/>
            <a:ext cx="1003800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Manrope3 Medium" panose="00000606000000000000" pitchFamily="50" charset="0"/>
                <a:ea typeface="OPPOSans M" panose="00020600040101010101" charset="-122"/>
                <a:cs typeface="OPPOSans B" panose="00020600040101010101" charset="-122"/>
                <a:sym typeface="Manrope3 Medium" panose="00000606000000000000" pitchFamily="50" charset="0"/>
              </a:rPr>
              <a:t>TATR 01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0B1D4F8-E613-D24B-653D-DAFC6842AFBB}"/>
              </a:ext>
            </a:extLst>
          </p:cNvPr>
          <p:cNvSpPr txBox="1"/>
          <p:nvPr/>
        </p:nvSpPr>
        <p:spPr>
          <a:xfrm>
            <a:off x="4730895" y="4026991"/>
            <a:ext cx="1042273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Manrope3 Medium" panose="00000606000000000000" pitchFamily="50" charset="0"/>
                <a:ea typeface="OPPOSans M" panose="00020600040101010101" charset="-122"/>
                <a:cs typeface="OPPOSans B" panose="00020600040101010101" charset="-122"/>
                <a:sym typeface="Manrope3 Medium" panose="00000606000000000000" pitchFamily="50" charset="0"/>
              </a:rPr>
              <a:t>TATR 02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E4F7A1EB-F576-EA1E-589D-122776FECD28}"/>
              </a:ext>
            </a:extLst>
          </p:cNvPr>
          <p:cNvSpPr txBox="1"/>
          <p:nvPr/>
        </p:nvSpPr>
        <p:spPr>
          <a:xfrm>
            <a:off x="8180228" y="4026991"/>
            <a:ext cx="1042273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Manrope3 Medium" panose="00000606000000000000" pitchFamily="50" charset="0"/>
                <a:ea typeface="OPPOSans M" panose="00020600040101010101" charset="-122"/>
                <a:cs typeface="OPPOSans B" panose="00020600040101010101" charset="-122"/>
                <a:sym typeface="Manrope3 Medium" panose="00000606000000000000" pitchFamily="50" charset="0"/>
              </a:rPr>
              <a:t>TATR 03</a:t>
            </a:r>
          </a:p>
        </p:txBody>
      </p:sp>
      <p:sp>
        <p:nvSpPr>
          <p:cNvPr id="53" name="椭圆 52">
            <a:extLst>
              <a:ext uri="{FF2B5EF4-FFF2-40B4-BE49-F238E27FC236}">
                <a16:creationId xmlns:a16="http://schemas.microsoft.com/office/drawing/2014/main" id="{4E76C426-1486-4120-25EA-A25C35B21897}"/>
              </a:ext>
            </a:extLst>
          </p:cNvPr>
          <p:cNvSpPr/>
          <p:nvPr/>
        </p:nvSpPr>
        <p:spPr>
          <a:xfrm>
            <a:off x="6575520" y="1760628"/>
            <a:ext cx="208876" cy="208876"/>
          </a:xfrm>
          <a:prstGeom prst="ellipse">
            <a:avLst/>
          </a:prstGeom>
          <a:gradFill flip="none" rotWithShape="1">
            <a:gsLst>
              <a:gs pos="19000">
                <a:srgbClr val="1035AA">
                  <a:alpha val="0"/>
                </a:srgbClr>
              </a:gs>
              <a:gs pos="100000">
                <a:srgbClr val="3B65ED">
                  <a:alpha val="42000"/>
                </a:srgbClr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OPPOSans M" panose="00020600040101010101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00047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华美, 室内, 生日, 蛋糕&#10;&#10;描述已自动生成">
            <a:extLst>
              <a:ext uri="{FF2B5EF4-FFF2-40B4-BE49-F238E27FC236}">
                <a16:creationId xmlns:a16="http://schemas.microsoft.com/office/drawing/2014/main" id="{9AD01855-CFB4-A770-F77F-7F9859858DA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790" y="-648930"/>
            <a:ext cx="12233790" cy="8155860"/>
          </a:xfrm>
          <a:prstGeom prst="rect">
            <a:avLst/>
          </a:prstGeom>
        </p:spPr>
      </p:pic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230D5A57-FFA7-9316-1087-28CDBE490033}"/>
              </a:ext>
            </a:extLst>
          </p:cNvPr>
          <p:cNvSpPr/>
          <p:nvPr/>
        </p:nvSpPr>
        <p:spPr>
          <a:xfrm>
            <a:off x="940589" y="1257232"/>
            <a:ext cx="10310822" cy="5152354"/>
          </a:xfrm>
          <a:prstGeom prst="roundRect">
            <a:avLst>
              <a:gd name="adj" fmla="val 4574"/>
            </a:avLst>
          </a:prstGeom>
          <a:solidFill>
            <a:srgbClr val="FFFFFF">
              <a:alpha val="50000"/>
            </a:srgbClr>
          </a:solidFill>
          <a:ln w="22225">
            <a:noFill/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CF8FA811-786F-8A59-5DE8-71966A1B4BD2}"/>
              </a:ext>
            </a:extLst>
          </p:cNvPr>
          <p:cNvSpPr/>
          <p:nvPr/>
        </p:nvSpPr>
        <p:spPr>
          <a:xfrm>
            <a:off x="341760" y="587500"/>
            <a:ext cx="11463428" cy="5838500"/>
          </a:xfrm>
          <a:prstGeom prst="roundRect">
            <a:avLst>
              <a:gd name="adj" fmla="val 2317"/>
            </a:avLst>
          </a:prstGeom>
          <a:solidFill>
            <a:srgbClr val="FFFFFF"/>
          </a:solidFill>
          <a:ln w="31750">
            <a:solidFill>
              <a:schemeClr val="bg1">
                <a:lumMod val="75000"/>
              </a:schemeClr>
            </a:solidFill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9FD0169-439D-7147-D8CB-0774FBF29D65}"/>
              </a:ext>
            </a:extLst>
          </p:cNvPr>
          <p:cNvSpPr/>
          <p:nvPr/>
        </p:nvSpPr>
        <p:spPr>
          <a:xfrm>
            <a:off x="364286" y="509750"/>
            <a:ext cx="11463428" cy="5838500"/>
          </a:xfrm>
          <a:prstGeom prst="roundRect">
            <a:avLst>
              <a:gd name="adj" fmla="val 2317"/>
            </a:avLst>
          </a:prstGeom>
          <a:blipFill dpi="0" rotWithShape="1">
            <a:blip r:embed="rId5">
              <a:alphaModFix amt="20000"/>
            </a:blip>
            <a:srcRect/>
            <a:tile tx="0" ty="0" sx="100000" sy="100000" flip="none" algn="tl"/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34C820F-03AA-FB04-ACA9-01E56E61844A}"/>
              </a:ext>
            </a:extLst>
          </p:cNvPr>
          <p:cNvSpPr/>
          <p:nvPr/>
        </p:nvSpPr>
        <p:spPr>
          <a:xfrm>
            <a:off x="461640" y="819052"/>
            <a:ext cx="2441694" cy="71314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400" dirty="0">
                <a:ln w="19050">
                  <a:noFill/>
                </a:ln>
                <a:gradFill>
                  <a:gsLst>
                    <a:gs pos="0">
                      <a:srgbClr val="1648EA">
                        <a:lumMod val="88000"/>
                      </a:srgbClr>
                    </a:gs>
                    <a:gs pos="100000">
                      <a:srgbClr val="567DF8"/>
                    </a:gs>
                  </a:gsLst>
                  <a:lin ang="10800000" scaled="0"/>
                </a:gradFill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H" panose="00020600040101010101" pitchFamily="18" charset="-122"/>
                <a:sym typeface="思源黑体 CN Bold" panose="020B0800000000000000" pitchFamily="34" charset="-122"/>
              </a:rPr>
              <a:t>毕业答辩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81C226F-C871-32A8-AA56-28A3DB4B4EE6}"/>
              </a:ext>
            </a:extLst>
          </p:cNvPr>
          <p:cNvSpPr/>
          <p:nvPr/>
        </p:nvSpPr>
        <p:spPr>
          <a:xfrm>
            <a:off x="581520" y="671760"/>
            <a:ext cx="550151" cy="43095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dirty="0">
                <a:ln w="1905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50000">
                        <a:srgbClr val="0D0D0D"/>
                      </a:gs>
                      <a:gs pos="50000">
                        <a:srgbClr val="0D0D0D">
                          <a:alpha val="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Manrope3 Bold" panose="00000800000000000000" pitchFamily="50" charset="0"/>
                <a:ea typeface="OPPOSans H" panose="00020600040101010101" pitchFamily="18" charset="-122"/>
                <a:cs typeface="OPPOSans H" panose="00020600040101010101" pitchFamily="18" charset="-122"/>
                <a:sym typeface="Manrope3 Bold" panose="00000800000000000000" pitchFamily="50" charset="0"/>
              </a:rPr>
              <a:t>01</a:t>
            </a:r>
            <a:endParaRPr lang="zh-CN" altLang="en-US" sz="2400" dirty="0">
              <a:ln w="1905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50000">
                      <a:srgbClr val="0D0D0D"/>
                    </a:gs>
                    <a:gs pos="50000">
                      <a:srgbClr val="0D0D0D">
                        <a:alpha val="0"/>
                      </a:srgbClr>
                    </a:gs>
                    <a:gs pos="100000">
                      <a:schemeClr val="tx1">
                        <a:lumMod val="95000"/>
                        <a:lumOff val="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381000" dist="63500" dir="5400000" algn="t" rotWithShape="0">
                  <a:srgbClr val="0A1C56">
                    <a:alpha val="15000"/>
                  </a:srgbClr>
                </a:outerShdw>
              </a:effectLst>
              <a:latin typeface="Manrope3 Bold" panose="00000800000000000000" pitchFamily="50" charset="0"/>
              <a:ea typeface="OPPOSans H" panose="00020600040101010101" pitchFamily="18" charset="-122"/>
              <a:cs typeface="OPPOSans H" panose="00020600040101010101" pitchFamily="18" charset="-122"/>
              <a:sym typeface="Manrope3 Bold" panose="00000800000000000000" pitchFamily="50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130AD52-2BD9-AE8F-2111-63D9088F80BB}"/>
              </a:ext>
            </a:extLst>
          </p:cNvPr>
          <p:cNvSpPr txBox="1"/>
          <p:nvPr/>
        </p:nvSpPr>
        <p:spPr>
          <a:xfrm>
            <a:off x="532032" y="1391040"/>
            <a:ext cx="2262158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3 Medium" panose="00000606000000000000" pitchFamily="50" charset="0"/>
                <a:ea typeface="OPPOSans M" panose="00020600040101010101" charset="-122"/>
                <a:cs typeface="OPPOSans B" panose="00020600040101010101" charset="-122"/>
                <a:sym typeface="Manrope3 Medium" panose="00000606000000000000" pitchFamily="50" charset="0"/>
              </a:rPr>
              <a:t>Graduation Defense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1FBE2F8-7DC6-B57D-FBB9-A245C8123B70}"/>
              </a:ext>
            </a:extLst>
          </p:cNvPr>
          <p:cNvGrpSpPr/>
          <p:nvPr/>
        </p:nvGrpSpPr>
        <p:grpSpPr>
          <a:xfrm>
            <a:off x="10773673" y="972654"/>
            <a:ext cx="808727" cy="405940"/>
            <a:chOff x="8863100" y="1084424"/>
            <a:chExt cx="808727" cy="405940"/>
          </a:xfrm>
          <a:gradFill>
            <a:gsLst>
              <a:gs pos="0">
                <a:srgbClr val="2C26CE">
                  <a:alpha val="45000"/>
                </a:srgbClr>
              </a:gs>
              <a:gs pos="100000">
                <a:srgbClr val="3B65ED"/>
              </a:gs>
            </a:gsLst>
            <a:lin ang="16200000" scaled="1"/>
          </a:gradFill>
        </p:grpSpPr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id="{91F149E0-6814-AFE4-A857-DA2C4F7B4487}"/>
                </a:ext>
              </a:extLst>
            </p:cNvPr>
            <p:cNvSpPr/>
            <p:nvPr/>
          </p:nvSpPr>
          <p:spPr>
            <a:xfrm>
              <a:off x="8863100" y="1198065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id="{F3D3A176-D705-5B3C-6473-BA7EC4E92FFE}"/>
                </a:ext>
              </a:extLst>
            </p:cNvPr>
            <p:cNvSpPr/>
            <p:nvPr/>
          </p:nvSpPr>
          <p:spPr>
            <a:xfrm rot="10800000">
              <a:off x="9097930" y="1084424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:a16="http://schemas.microsoft.com/office/drawing/2014/main" id="{1CE0B778-5476-90D3-3BF3-F4F2626FEA0B}"/>
                </a:ext>
              </a:extLst>
            </p:cNvPr>
            <p:cNvSpPr/>
            <p:nvPr/>
          </p:nvSpPr>
          <p:spPr>
            <a:xfrm>
              <a:off x="9332760" y="1198065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</p:grpSp>
      <p:sp>
        <p:nvSpPr>
          <p:cNvPr id="54" name="矩形: 圆角 53">
            <a:extLst>
              <a:ext uri="{FF2B5EF4-FFF2-40B4-BE49-F238E27FC236}">
                <a16:creationId xmlns:a16="http://schemas.microsoft.com/office/drawing/2014/main" id="{83B56C98-91F1-375B-54E2-44A0A8284D84}"/>
              </a:ext>
            </a:extLst>
          </p:cNvPr>
          <p:cNvSpPr/>
          <p:nvPr/>
        </p:nvSpPr>
        <p:spPr>
          <a:xfrm>
            <a:off x="645616" y="3615716"/>
            <a:ext cx="2351454" cy="2438400"/>
          </a:xfrm>
          <a:prstGeom prst="roundRect">
            <a:avLst>
              <a:gd name="adj" fmla="val 4445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3861E8">
                    <a:alpha val="0"/>
                  </a:srgbClr>
                </a:gs>
                <a:gs pos="100000">
                  <a:srgbClr val="3861E8"/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rgbClr val="12329A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</a:endParaRPr>
          </a:p>
        </p:txBody>
      </p:sp>
      <p:sp>
        <p:nvSpPr>
          <p:cNvPr id="55" name="矩形: 圆角 54">
            <a:extLst>
              <a:ext uri="{FF2B5EF4-FFF2-40B4-BE49-F238E27FC236}">
                <a16:creationId xmlns:a16="http://schemas.microsoft.com/office/drawing/2014/main" id="{2514F0F5-9515-247D-6DAF-866D52C0E76E}"/>
              </a:ext>
            </a:extLst>
          </p:cNvPr>
          <p:cNvSpPr/>
          <p:nvPr/>
        </p:nvSpPr>
        <p:spPr>
          <a:xfrm>
            <a:off x="3502630" y="3104316"/>
            <a:ext cx="2351454" cy="2949800"/>
          </a:xfrm>
          <a:prstGeom prst="roundRect">
            <a:avLst>
              <a:gd name="adj" fmla="val 4445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3861E8">
                    <a:alpha val="0"/>
                  </a:srgbClr>
                </a:gs>
                <a:gs pos="100000">
                  <a:srgbClr val="3861E8"/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rgbClr val="12329A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</a:endParaRPr>
          </a:p>
        </p:txBody>
      </p:sp>
      <p:sp>
        <p:nvSpPr>
          <p:cNvPr id="56" name="矩形: 圆角 55">
            <a:extLst>
              <a:ext uri="{FF2B5EF4-FFF2-40B4-BE49-F238E27FC236}">
                <a16:creationId xmlns:a16="http://schemas.microsoft.com/office/drawing/2014/main" id="{3C937D81-F2FC-4755-54B4-C245DC442578}"/>
              </a:ext>
            </a:extLst>
          </p:cNvPr>
          <p:cNvSpPr/>
          <p:nvPr/>
        </p:nvSpPr>
        <p:spPr>
          <a:xfrm>
            <a:off x="6359644" y="2644723"/>
            <a:ext cx="2351454" cy="3461264"/>
          </a:xfrm>
          <a:prstGeom prst="roundRect">
            <a:avLst>
              <a:gd name="adj" fmla="val 4445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DC732C">
                    <a:alpha val="0"/>
                  </a:srgbClr>
                </a:gs>
                <a:gs pos="100000">
                  <a:srgbClr val="DC732C"/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rgbClr val="653311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</a:endParaRPr>
          </a:p>
        </p:txBody>
      </p:sp>
      <p:sp>
        <p:nvSpPr>
          <p:cNvPr id="57" name="矩形: 圆角 56">
            <a:extLst>
              <a:ext uri="{FF2B5EF4-FFF2-40B4-BE49-F238E27FC236}">
                <a16:creationId xmlns:a16="http://schemas.microsoft.com/office/drawing/2014/main" id="{3858B10B-67D5-6175-A4EA-F96FC0CCD32F}"/>
              </a:ext>
            </a:extLst>
          </p:cNvPr>
          <p:cNvSpPr/>
          <p:nvPr/>
        </p:nvSpPr>
        <p:spPr>
          <a:xfrm>
            <a:off x="9216659" y="2066629"/>
            <a:ext cx="2351454" cy="3987487"/>
          </a:xfrm>
          <a:prstGeom prst="roundRect">
            <a:avLst>
              <a:gd name="adj" fmla="val 4445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3861E8">
                    <a:alpha val="0"/>
                  </a:srgbClr>
                </a:gs>
                <a:gs pos="100000">
                  <a:srgbClr val="3861E8"/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rgbClr val="12329A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 kern="0">
              <a:solidFill>
                <a:prstClr val="white"/>
              </a:solidFill>
              <a:cs typeface="+mn-ea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43D8317C-D639-F85B-ECA2-3C603D52BB26}"/>
              </a:ext>
            </a:extLst>
          </p:cNvPr>
          <p:cNvSpPr txBox="1"/>
          <p:nvPr/>
        </p:nvSpPr>
        <p:spPr>
          <a:xfrm>
            <a:off x="789593" y="4156302"/>
            <a:ext cx="1415772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1035AA"/>
                    </a:gs>
                    <a:gs pos="100000">
                      <a:srgbClr val="3B65ED"/>
                    </a:gs>
                  </a:gsLst>
                  <a:lin ang="13500000" scaled="1"/>
                </a:gradFill>
                <a:effectLst/>
                <a:uLnTx/>
                <a:uFillTx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/>
              <a:t>服务水平</a:t>
            </a: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id="{F5397BF8-FF72-CF0A-7107-CF36295AE703}"/>
              </a:ext>
            </a:extLst>
          </p:cNvPr>
          <p:cNvSpPr txBox="1"/>
          <p:nvPr/>
        </p:nvSpPr>
        <p:spPr>
          <a:xfrm>
            <a:off x="803702" y="4537640"/>
            <a:ext cx="2035282" cy="11946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010103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>
                <a:solidFill>
                  <a:srgbClr val="010103">
                    <a:alpha val="50000"/>
                  </a:srgbClr>
                </a:solidFill>
              </a:rPr>
              <a:t>圆满完成全市重大政治、经贸等重要活动保电工作圆满完成全市重大政治、经贸等</a:t>
            </a:r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7AFCE7B6-7E12-6FAB-202C-B0EFAF05FC16}"/>
              </a:ext>
            </a:extLst>
          </p:cNvPr>
          <p:cNvSpPr txBox="1"/>
          <p:nvPr/>
        </p:nvSpPr>
        <p:spPr>
          <a:xfrm>
            <a:off x="3646607" y="3637229"/>
            <a:ext cx="172354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1035AA"/>
                    </a:gs>
                    <a:gs pos="100000">
                      <a:srgbClr val="3B65ED"/>
                    </a:gs>
                  </a:gsLst>
                  <a:lin ang="13500000" scaled="1"/>
                </a:gradFill>
                <a:effectLst/>
                <a:uLnTx/>
                <a:uFillTx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/>
              <a:t>订单履行率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3CE259AF-5745-647C-CCEB-FB059C5E3D0A}"/>
              </a:ext>
            </a:extLst>
          </p:cNvPr>
          <p:cNvSpPr txBox="1"/>
          <p:nvPr/>
        </p:nvSpPr>
        <p:spPr>
          <a:xfrm>
            <a:off x="3660716" y="4018567"/>
            <a:ext cx="2035282" cy="1474763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010103"/>
                </a:solidFill>
                <a:effectLst/>
                <a:uLnTx/>
                <a:uFillTx/>
                <a:cs typeface="+mn-ea"/>
              </a:defRPr>
            </a:lvl1pPr>
          </a:lstStyle>
          <a:p>
            <a:pPr latinLnBrk="1">
              <a:lnSpc>
                <a:spcPct val="130000"/>
              </a:lnSpc>
            </a:pPr>
            <a:r>
              <a:rPr lang="zh-CN" altLang="en-US" sz="1400" dirty="0">
                <a:solidFill>
                  <a:srgbClr val="010103">
                    <a:alpha val="50000"/>
                  </a:srgbClr>
                </a:solidFill>
                <a:cs typeface="+mn-ea"/>
                <a:sym typeface="+mn-lt"/>
              </a:rPr>
              <a:t>圆满完成全市重大政治、经贸等重要活动保电工作圆满完成全市重大政治、经贸等重要活动保电工作圆满</a:t>
            </a:r>
          </a:p>
        </p:txBody>
      </p:sp>
      <p:sp>
        <p:nvSpPr>
          <p:cNvPr id="62" name="文本框 61">
            <a:extLst>
              <a:ext uri="{FF2B5EF4-FFF2-40B4-BE49-F238E27FC236}">
                <a16:creationId xmlns:a16="http://schemas.microsoft.com/office/drawing/2014/main" id="{82C5758C-965F-EB13-F348-EE8297B3FD29}"/>
              </a:ext>
            </a:extLst>
          </p:cNvPr>
          <p:cNvSpPr txBox="1"/>
          <p:nvPr/>
        </p:nvSpPr>
        <p:spPr>
          <a:xfrm>
            <a:off x="6503621" y="3177691"/>
            <a:ext cx="172354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DC732C"/>
                    </a:gs>
                    <a:gs pos="100000">
                      <a:srgbClr val="E59863"/>
                    </a:gs>
                  </a:gsLst>
                  <a:lin ang="16200000" scaled="1"/>
                </a:gradFill>
                <a:effectLst/>
                <a:uLnTx/>
                <a:uFillTx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/>
              <a:t>准时交货率</a:t>
            </a:r>
          </a:p>
        </p:txBody>
      </p:sp>
      <p:sp>
        <p:nvSpPr>
          <p:cNvPr id="63" name="文本框 62">
            <a:extLst>
              <a:ext uri="{FF2B5EF4-FFF2-40B4-BE49-F238E27FC236}">
                <a16:creationId xmlns:a16="http://schemas.microsoft.com/office/drawing/2014/main" id="{E7A9217F-801A-3639-01A7-EB151595E2C8}"/>
              </a:ext>
            </a:extLst>
          </p:cNvPr>
          <p:cNvSpPr txBox="1"/>
          <p:nvPr/>
        </p:nvSpPr>
        <p:spPr>
          <a:xfrm>
            <a:off x="6517730" y="3559029"/>
            <a:ext cx="2035282" cy="17548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010103"/>
                </a:solidFill>
                <a:effectLst/>
                <a:uLnTx/>
                <a:uFillTx/>
                <a:cs typeface="+mn-ea"/>
              </a:defRPr>
            </a:lvl1pPr>
          </a:lstStyle>
          <a:p>
            <a:r>
              <a:rPr lang="zh-CN" altLang="en-US" dirty="0"/>
              <a:t>圆满完成全市重大政治、经贸等重要活动保电工作圆满完成全市重大政治、经贸等重要活动保电工作圆满完成全市重大政治</a:t>
            </a:r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87BC9089-1B66-7753-0AF3-76C488A47359}"/>
              </a:ext>
            </a:extLst>
          </p:cNvPr>
          <p:cNvSpPr txBox="1"/>
          <p:nvPr/>
        </p:nvSpPr>
        <p:spPr>
          <a:xfrm>
            <a:off x="9360636" y="2598727"/>
            <a:ext cx="1723549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 latinLnBrk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400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1035AA"/>
                    </a:gs>
                    <a:gs pos="100000">
                      <a:srgbClr val="3B65ED"/>
                    </a:gs>
                  </a:gsLst>
                  <a:lin ang="13500000" scaled="1"/>
                </a:gradFill>
                <a:effectLst/>
                <a:uLnTx/>
                <a:uFillTx/>
                <a:latin typeface="+mj-ea"/>
                <a:ea typeface="+mj-ea"/>
                <a:cs typeface="+mn-ea"/>
              </a:defRPr>
            </a:lvl1pPr>
          </a:lstStyle>
          <a:p>
            <a:r>
              <a:rPr lang="zh-CN" altLang="en-US" dirty="0"/>
              <a:t>预测准确性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4EC123F1-12BD-7891-993B-0A8532836739}"/>
              </a:ext>
            </a:extLst>
          </p:cNvPr>
          <p:cNvSpPr txBox="1"/>
          <p:nvPr/>
        </p:nvSpPr>
        <p:spPr>
          <a:xfrm>
            <a:off x="9374745" y="2980065"/>
            <a:ext cx="2035282" cy="17548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fontAlgn="auto" latinLnBrk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400" b="0" i="0" u="none" strike="noStrike" cap="none" spc="0" normalizeH="0" baseline="0">
                <a:ln>
                  <a:noFill/>
                </a:ln>
                <a:solidFill>
                  <a:srgbClr val="010103"/>
                </a:solidFill>
                <a:effectLst/>
                <a:uLnTx/>
                <a:uFillTx/>
                <a:cs typeface="+mn-ea"/>
              </a:defRPr>
            </a:lvl1pPr>
          </a:lstStyle>
          <a:p>
            <a:pPr latinLnBrk="1">
              <a:lnSpc>
                <a:spcPct val="130000"/>
              </a:lnSpc>
            </a:pPr>
            <a:r>
              <a:rPr lang="zh-CN" altLang="en-US" sz="1400" dirty="0">
                <a:solidFill>
                  <a:srgbClr val="010103">
                    <a:alpha val="50000"/>
                  </a:srgbClr>
                </a:solidFill>
                <a:cs typeface="+mn-ea"/>
                <a:sym typeface="+mn-lt"/>
              </a:rPr>
              <a:t>圆满完成全市重大政治、经贸等重要活动保电工作圆满完成全市重大政治、经贸等重要活动保电工作圆满完成全市重大政治</a:t>
            </a:r>
          </a:p>
        </p:txBody>
      </p:sp>
      <p:sp>
        <p:nvSpPr>
          <p:cNvPr id="66" name="矩形: 对角圆角 65">
            <a:extLst>
              <a:ext uri="{FF2B5EF4-FFF2-40B4-BE49-F238E27FC236}">
                <a16:creationId xmlns:a16="http://schemas.microsoft.com/office/drawing/2014/main" id="{EE1EDA78-6994-E6F4-E615-63B6C9481C38}"/>
              </a:ext>
            </a:extLst>
          </p:cNvPr>
          <p:cNvSpPr/>
          <p:nvPr/>
        </p:nvSpPr>
        <p:spPr>
          <a:xfrm>
            <a:off x="918628" y="3418087"/>
            <a:ext cx="1322831" cy="474787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  <a:effectLst>
            <a:outerShdw blurRad="381000" dist="241300" dir="5400000" algn="t" rotWithShape="0">
              <a:srgbClr val="3861E8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OPPOSans M" panose="00020600040101010101" charset="-122"/>
            </a:endParaRPr>
          </a:p>
        </p:txBody>
      </p:sp>
      <p:sp>
        <p:nvSpPr>
          <p:cNvPr id="67" name="矩形: 对角圆角 66">
            <a:extLst>
              <a:ext uri="{FF2B5EF4-FFF2-40B4-BE49-F238E27FC236}">
                <a16:creationId xmlns:a16="http://schemas.microsoft.com/office/drawing/2014/main" id="{4AF454F7-E009-319D-5DD4-E865C0E31892}"/>
              </a:ext>
            </a:extLst>
          </p:cNvPr>
          <p:cNvSpPr/>
          <p:nvPr/>
        </p:nvSpPr>
        <p:spPr>
          <a:xfrm>
            <a:off x="3775642" y="2906219"/>
            <a:ext cx="1322831" cy="474787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  <a:effectLst>
            <a:outerShdw blurRad="381000" dist="241300" dir="5400000" algn="t" rotWithShape="0">
              <a:srgbClr val="3861E8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OPPOSans M" panose="00020600040101010101" charset="-122"/>
            </a:endParaRPr>
          </a:p>
        </p:txBody>
      </p:sp>
      <p:sp>
        <p:nvSpPr>
          <p:cNvPr id="68" name="矩形: 对角圆角 67">
            <a:extLst>
              <a:ext uri="{FF2B5EF4-FFF2-40B4-BE49-F238E27FC236}">
                <a16:creationId xmlns:a16="http://schemas.microsoft.com/office/drawing/2014/main" id="{383112B6-D3AB-A516-0A41-59AB5D59F4BC}"/>
              </a:ext>
            </a:extLst>
          </p:cNvPr>
          <p:cNvSpPr/>
          <p:nvPr/>
        </p:nvSpPr>
        <p:spPr>
          <a:xfrm>
            <a:off x="9489671" y="1865460"/>
            <a:ext cx="1322831" cy="474787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  <a:effectLst>
            <a:outerShdw blurRad="381000" dist="241300" dir="5400000" algn="t" rotWithShape="0">
              <a:srgbClr val="3861E8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OPPOSans M" panose="00020600040101010101" charset="-122"/>
            </a:endParaRPr>
          </a:p>
        </p:txBody>
      </p:sp>
      <p:sp>
        <p:nvSpPr>
          <p:cNvPr id="69" name="矩形: 对角圆角 68">
            <a:extLst>
              <a:ext uri="{FF2B5EF4-FFF2-40B4-BE49-F238E27FC236}">
                <a16:creationId xmlns:a16="http://schemas.microsoft.com/office/drawing/2014/main" id="{3BA74F16-D2D6-072A-7433-898760C588ED}"/>
              </a:ext>
            </a:extLst>
          </p:cNvPr>
          <p:cNvSpPr/>
          <p:nvPr/>
        </p:nvSpPr>
        <p:spPr>
          <a:xfrm>
            <a:off x="6632656" y="2443554"/>
            <a:ext cx="1322831" cy="474787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DC732C"/>
              </a:gs>
              <a:gs pos="100000">
                <a:srgbClr val="E59863"/>
              </a:gs>
            </a:gsLst>
            <a:lin ang="16200000" scaled="1"/>
            <a:tileRect/>
          </a:gradFill>
          <a:ln w="28575">
            <a:noFill/>
          </a:ln>
          <a:effectLst>
            <a:outerShdw blurRad="330200" dist="177800" dir="5400000" algn="t" rotWithShape="0">
              <a:srgbClr val="653311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cs typeface="OPPOSans M" panose="00020600040101010101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:a16="http://schemas.microsoft.com/office/drawing/2014/main" id="{34AE04F0-08D9-D201-10FA-7DC7BD816105}"/>
              </a:ext>
            </a:extLst>
          </p:cNvPr>
          <p:cNvSpPr txBox="1"/>
          <p:nvPr/>
        </p:nvSpPr>
        <p:spPr>
          <a:xfrm>
            <a:off x="1020127" y="3486203"/>
            <a:ext cx="1119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3F3920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Manrope3 Medium" panose="00000606000000000000" pitchFamily="50" charset="0"/>
                <a:ea typeface="OPPOSans M" panose="00020600040101010101" charset="-122"/>
                <a:cs typeface="OPPOSans M" panose="00020600040101010101" charset="-122"/>
                <a:sym typeface="Manrope3 Medium" panose="00000606000000000000" pitchFamily="50" charset="0"/>
              </a:rPr>
              <a:t>TATR 01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9CC8F0CE-C8EB-ADB6-63B2-DA7BACE5805B}"/>
              </a:ext>
            </a:extLst>
          </p:cNvPr>
          <p:cNvSpPr txBox="1"/>
          <p:nvPr/>
        </p:nvSpPr>
        <p:spPr>
          <a:xfrm>
            <a:off x="3877141" y="2974335"/>
            <a:ext cx="1119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3F3920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Manrope3 Medium" panose="00000606000000000000" pitchFamily="50" charset="0"/>
                <a:ea typeface="OPPOSans M" panose="00020600040101010101" charset="-122"/>
                <a:cs typeface="OPPOSans B" panose="00020600040101010101" charset="-122"/>
                <a:sym typeface="Manrope3 Medium" panose="00000606000000000000" pitchFamily="50" charset="0"/>
              </a:rPr>
              <a:t>TATR 02</a:t>
            </a: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97F054B5-FE73-8B97-9D0F-4068D6E32AC1}"/>
              </a:ext>
            </a:extLst>
          </p:cNvPr>
          <p:cNvSpPr txBox="1"/>
          <p:nvPr/>
        </p:nvSpPr>
        <p:spPr>
          <a:xfrm>
            <a:off x="6734155" y="2511670"/>
            <a:ext cx="1119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3F3920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Manrope3 Medium" panose="00000606000000000000" pitchFamily="50" charset="0"/>
                <a:ea typeface="OPPOSans M" panose="00020600040101010101" charset="-122"/>
                <a:cs typeface="OPPOSans M" panose="00020600040101010101" charset="-122"/>
                <a:sym typeface="Manrope3 Medium" panose="00000606000000000000" pitchFamily="50" charset="0"/>
              </a:rPr>
              <a:t>TATR 03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A6571CF7-7D5F-DD63-60FB-2AADF9631EFF}"/>
              </a:ext>
            </a:extLst>
          </p:cNvPr>
          <p:cNvSpPr txBox="1"/>
          <p:nvPr/>
        </p:nvSpPr>
        <p:spPr>
          <a:xfrm>
            <a:off x="9591170" y="1933576"/>
            <a:ext cx="11198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>
                <a:solidFill>
                  <a:srgbClr val="3F3920"/>
                </a:solidFill>
                <a:latin typeface="OPPOSans B" panose="00020600040101010101" charset="-122"/>
                <a:ea typeface="OPPOSans B" panose="00020600040101010101" charset="-122"/>
                <a:cs typeface="OPPOSans B" panose="00020600040101010101" charset="-122"/>
              </a:defRPr>
            </a:lvl1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Manrope3 Medium" panose="00000606000000000000" pitchFamily="50" charset="0"/>
                <a:ea typeface="OPPOSans M" panose="00020600040101010101" charset="-122"/>
                <a:cs typeface="OPPOSans B" panose="00020600040101010101" charset="-122"/>
                <a:sym typeface="Manrope3 Medium" panose="00000606000000000000" pitchFamily="50" charset="0"/>
              </a:rPr>
              <a:t>TATR 04</a:t>
            </a:r>
          </a:p>
        </p:txBody>
      </p:sp>
      <p:sp>
        <p:nvSpPr>
          <p:cNvPr id="74" name="椭圆 73">
            <a:extLst>
              <a:ext uri="{FF2B5EF4-FFF2-40B4-BE49-F238E27FC236}">
                <a16:creationId xmlns:a16="http://schemas.microsoft.com/office/drawing/2014/main" id="{6BE629CA-B4A6-2942-C731-925F2E4B81DA}"/>
              </a:ext>
            </a:extLst>
          </p:cNvPr>
          <p:cNvSpPr/>
          <p:nvPr/>
        </p:nvSpPr>
        <p:spPr>
          <a:xfrm>
            <a:off x="-48812" y="3091293"/>
            <a:ext cx="1283196" cy="1283196"/>
          </a:xfrm>
          <a:prstGeom prst="ellipse">
            <a:avLst/>
          </a:prstGeom>
          <a:gradFill flip="none" rotWithShape="1">
            <a:gsLst>
              <a:gs pos="1000">
                <a:srgbClr val="1035AA">
                  <a:alpha val="0"/>
                </a:srgbClr>
              </a:gs>
              <a:gs pos="100000">
                <a:srgbClr val="3B65ED">
                  <a:alpha val="12000"/>
                </a:srgbClr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OPPOSans M" panose="00020600040101010101" charset="-122"/>
            </a:endParaRPr>
          </a:p>
        </p:txBody>
      </p:sp>
      <p:sp>
        <p:nvSpPr>
          <p:cNvPr id="75" name="椭圆 74">
            <a:extLst>
              <a:ext uri="{FF2B5EF4-FFF2-40B4-BE49-F238E27FC236}">
                <a16:creationId xmlns:a16="http://schemas.microsoft.com/office/drawing/2014/main" id="{BA12B9EA-C2F3-EBA9-5A9B-B8E67220CEEA}"/>
              </a:ext>
            </a:extLst>
          </p:cNvPr>
          <p:cNvSpPr/>
          <p:nvPr/>
        </p:nvSpPr>
        <p:spPr>
          <a:xfrm>
            <a:off x="8476176" y="2316692"/>
            <a:ext cx="603977" cy="603977"/>
          </a:xfrm>
          <a:prstGeom prst="ellipse">
            <a:avLst/>
          </a:prstGeom>
          <a:gradFill flip="none" rotWithShape="1">
            <a:gsLst>
              <a:gs pos="1000">
                <a:srgbClr val="1035AA">
                  <a:alpha val="0"/>
                </a:srgbClr>
              </a:gs>
              <a:gs pos="100000">
                <a:srgbClr val="3B65ED">
                  <a:alpha val="12000"/>
                </a:srgbClr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OPPOSans M" panose="00020600040101010101" charset="-122"/>
            </a:endParaRPr>
          </a:p>
        </p:txBody>
      </p:sp>
      <p:sp>
        <p:nvSpPr>
          <p:cNvPr id="76" name="椭圆 75">
            <a:extLst>
              <a:ext uri="{FF2B5EF4-FFF2-40B4-BE49-F238E27FC236}">
                <a16:creationId xmlns:a16="http://schemas.microsoft.com/office/drawing/2014/main" id="{B09B3B82-7775-121D-89A7-295864D4C706}"/>
              </a:ext>
            </a:extLst>
          </p:cNvPr>
          <p:cNvSpPr/>
          <p:nvPr/>
        </p:nvSpPr>
        <p:spPr>
          <a:xfrm>
            <a:off x="2241459" y="1628019"/>
            <a:ext cx="603977" cy="603977"/>
          </a:xfrm>
          <a:prstGeom prst="ellipse">
            <a:avLst/>
          </a:prstGeom>
          <a:gradFill flip="none" rotWithShape="1">
            <a:gsLst>
              <a:gs pos="1000">
                <a:srgbClr val="1035AA">
                  <a:alpha val="0"/>
                </a:srgbClr>
              </a:gs>
              <a:gs pos="100000">
                <a:srgbClr val="3B65ED">
                  <a:alpha val="10000"/>
                </a:srgbClr>
              </a:gs>
            </a:gsLst>
            <a:lin ang="18900000" scaled="1"/>
            <a:tileRect/>
          </a:gra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OPPOSans M" panose="00020600040101010101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422615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华美, 室内, 生日, 蛋糕&#10;&#10;描述已自动生成">
            <a:extLst>
              <a:ext uri="{FF2B5EF4-FFF2-40B4-BE49-F238E27FC236}">
                <a16:creationId xmlns:a16="http://schemas.microsoft.com/office/drawing/2014/main" id="{9AD01855-CFB4-A770-F77F-7F9859858DA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790" y="-648930"/>
            <a:ext cx="12233790" cy="8155860"/>
          </a:xfrm>
          <a:prstGeom prst="rect">
            <a:avLst/>
          </a:prstGeom>
        </p:spPr>
      </p:pic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230D5A57-FFA7-9316-1087-28CDBE490033}"/>
              </a:ext>
            </a:extLst>
          </p:cNvPr>
          <p:cNvSpPr/>
          <p:nvPr/>
        </p:nvSpPr>
        <p:spPr>
          <a:xfrm>
            <a:off x="940589" y="1257232"/>
            <a:ext cx="10310822" cy="5152354"/>
          </a:xfrm>
          <a:prstGeom prst="roundRect">
            <a:avLst>
              <a:gd name="adj" fmla="val 4574"/>
            </a:avLst>
          </a:prstGeom>
          <a:solidFill>
            <a:srgbClr val="FFFFFF">
              <a:alpha val="50000"/>
            </a:srgbClr>
          </a:solidFill>
          <a:ln w="22225">
            <a:noFill/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CF8FA811-786F-8A59-5DE8-71966A1B4BD2}"/>
              </a:ext>
            </a:extLst>
          </p:cNvPr>
          <p:cNvSpPr/>
          <p:nvPr/>
        </p:nvSpPr>
        <p:spPr>
          <a:xfrm>
            <a:off x="341760" y="587500"/>
            <a:ext cx="11463428" cy="5838500"/>
          </a:xfrm>
          <a:prstGeom prst="roundRect">
            <a:avLst>
              <a:gd name="adj" fmla="val 2317"/>
            </a:avLst>
          </a:prstGeom>
          <a:solidFill>
            <a:srgbClr val="FFFFFF"/>
          </a:solidFill>
          <a:ln w="31750">
            <a:solidFill>
              <a:schemeClr val="bg1">
                <a:lumMod val="75000"/>
              </a:schemeClr>
            </a:solidFill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9FD0169-439D-7147-D8CB-0774FBF29D65}"/>
              </a:ext>
            </a:extLst>
          </p:cNvPr>
          <p:cNvSpPr/>
          <p:nvPr/>
        </p:nvSpPr>
        <p:spPr>
          <a:xfrm>
            <a:off x="364286" y="509750"/>
            <a:ext cx="11463428" cy="5838500"/>
          </a:xfrm>
          <a:prstGeom prst="roundRect">
            <a:avLst>
              <a:gd name="adj" fmla="val 2317"/>
            </a:avLst>
          </a:prstGeom>
          <a:blipFill dpi="0" rotWithShape="1">
            <a:blip r:embed="rId5">
              <a:alphaModFix amt="20000"/>
            </a:blip>
            <a:srcRect/>
            <a:tile tx="0" ty="0" sx="100000" sy="100000" flip="none" algn="tl"/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34C820F-03AA-FB04-ACA9-01E56E61844A}"/>
              </a:ext>
            </a:extLst>
          </p:cNvPr>
          <p:cNvSpPr/>
          <p:nvPr/>
        </p:nvSpPr>
        <p:spPr>
          <a:xfrm>
            <a:off x="461640" y="819052"/>
            <a:ext cx="2441694" cy="71314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400" dirty="0">
                <a:ln w="19050">
                  <a:noFill/>
                </a:ln>
                <a:gradFill>
                  <a:gsLst>
                    <a:gs pos="0">
                      <a:srgbClr val="1648EA">
                        <a:lumMod val="88000"/>
                      </a:srgbClr>
                    </a:gs>
                    <a:gs pos="100000">
                      <a:srgbClr val="567DF8"/>
                    </a:gs>
                  </a:gsLst>
                  <a:lin ang="10800000" scaled="0"/>
                </a:gradFill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H" panose="00020600040101010101" pitchFamily="18" charset="-122"/>
                <a:sym typeface="思源黑体 CN Bold" panose="020B0800000000000000" pitchFamily="34" charset="-122"/>
              </a:rPr>
              <a:t>毕业答辩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81C226F-C871-32A8-AA56-28A3DB4B4EE6}"/>
              </a:ext>
            </a:extLst>
          </p:cNvPr>
          <p:cNvSpPr/>
          <p:nvPr/>
        </p:nvSpPr>
        <p:spPr>
          <a:xfrm>
            <a:off x="581520" y="671760"/>
            <a:ext cx="550151" cy="43095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dirty="0">
                <a:ln w="1905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50000">
                        <a:srgbClr val="0D0D0D"/>
                      </a:gs>
                      <a:gs pos="50000">
                        <a:srgbClr val="0D0D0D">
                          <a:alpha val="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Manrope3 Bold" panose="00000800000000000000" pitchFamily="50" charset="0"/>
                <a:ea typeface="OPPOSans H" panose="00020600040101010101" pitchFamily="18" charset="-122"/>
                <a:cs typeface="OPPOSans H" panose="00020600040101010101" pitchFamily="18" charset="-122"/>
                <a:sym typeface="Manrope3 Bold" panose="00000800000000000000" pitchFamily="50" charset="0"/>
              </a:rPr>
              <a:t>01</a:t>
            </a:r>
            <a:endParaRPr lang="zh-CN" altLang="en-US" sz="2400" dirty="0">
              <a:ln w="1905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50000">
                      <a:srgbClr val="0D0D0D"/>
                    </a:gs>
                    <a:gs pos="50000">
                      <a:srgbClr val="0D0D0D">
                        <a:alpha val="0"/>
                      </a:srgbClr>
                    </a:gs>
                    <a:gs pos="100000">
                      <a:schemeClr val="tx1">
                        <a:lumMod val="95000"/>
                        <a:lumOff val="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381000" dist="63500" dir="5400000" algn="t" rotWithShape="0">
                  <a:srgbClr val="0A1C56">
                    <a:alpha val="15000"/>
                  </a:srgbClr>
                </a:outerShdw>
              </a:effectLst>
              <a:latin typeface="Manrope3 Bold" panose="00000800000000000000" pitchFamily="50" charset="0"/>
              <a:ea typeface="OPPOSans H" panose="00020600040101010101" pitchFamily="18" charset="-122"/>
              <a:cs typeface="OPPOSans H" panose="00020600040101010101" pitchFamily="18" charset="-122"/>
              <a:sym typeface="Manrope3 Bold" panose="00000800000000000000" pitchFamily="50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130AD52-2BD9-AE8F-2111-63D9088F80BB}"/>
              </a:ext>
            </a:extLst>
          </p:cNvPr>
          <p:cNvSpPr txBox="1"/>
          <p:nvPr/>
        </p:nvSpPr>
        <p:spPr>
          <a:xfrm>
            <a:off x="532032" y="1391040"/>
            <a:ext cx="2262158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3 Medium" panose="00000606000000000000" pitchFamily="50" charset="0"/>
                <a:ea typeface="OPPOSans M" panose="00020600040101010101" charset="-122"/>
                <a:cs typeface="OPPOSans B" panose="00020600040101010101" charset="-122"/>
                <a:sym typeface="Manrope3 Medium" panose="00000606000000000000" pitchFamily="50" charset="0"/>
              </a:rPr>
              <a:t>Graduation Defense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1FBE2F8-7DC6-B57D-FBB9-A245C8123B70}"/>
              </a:ext>
            </a:extLst>
          </p:cNvPr>
          <p:cNvGrpSpPr/>
          <p:nvPr/>
        </p:nvGrpSpPr>
        <p:grpSpPr>
          <a:xfrm>
            <a:off x="10773673" y="972654"/>
            <a:ext cx="808727" cy="405940"/>
            <a:chOff x="8863100" y="1084424"/>
            <a:chExt cx="808727" cy="405940"/>
          </a:xfrm>
          <a:gradFill>
            <a:gsLst>
              <a:gs pos="0">
                <a:srgbClr val="2C26CE">
                  <a:alpha val="45000"/>
                </a:srgbClr>
              </a:gs>
              <a:gs pos="100000">
                <a:srgbClr val="3B65ED"/>
              </a:gs>
            </a:gsLst>
            <a:lin ang="16200000" scaled="1"/>
          </a:gradFill>
        </p:grpSpPr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id="{91F149E0-6814-AFE4-A857-DA2C4F7B4487}"/>
                </a:ext>
              </a:extLst>
            </p:cNvPr>
            <p:cNvSpPr/>
            <p:nvPr/>
          </p:nvSpPr>
          <p:spPr>
            <a:xfrm>
              <a:off x="8863100" y="1198065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id="{F3D3A176-D705-5B3C-6473-BA7EC4E92FFE}"/>
                </a:ext>
              </a:extLst>
            </p:cNvPr>
            <p:cNvSpPr/>
            <p:nvPr/>
          </p:nvSpPr>
          <p:spPr>
            <a:xfrm rot="10800000">
              <a:off x="9097930" y="1084424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:a16="http://schemas.microsoft.com/office/drawing/2014/main" id="{1CE0B778-5476-90D3-3BF3-F4F2626FEA0B}"/>
                </a:ext>
              </a:extLst>
            </p:cNvPr>
            <p:cNvSpPr/>
            <p:nvPr/>
          </p:nvSpPr>
          <p:spPr>
            <a:xfrm>
              <a:off x="9332760" y="1198065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</p:grpSp>
      <p:pic>
        <p:nvPicPr>
          <p:cNvPr id="57" name="图片 56" descr="房间里的摆设布局&#10;&#10;描述已自动生成">
            <a:extLst>
              <a:ext uri="{FF2B5EF4-FFF2-40B4-BE49-F238E27FC236}">
                <a16:creationId xmlns:a16="http://schemas.microsoft.com/office/drawing/2014/main" id="{9F16ABBB-0B47-0FD3-947D-6AB3AD2E25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74" t="12286" r="598" b="39467"/>
          <a:stretch>
            <a:fillRect/>
          </a:stretch>
        </p:blipFill>
        <p:spPr>
          <a:xfrm>
            <a:off x="941860" y="1828499"/>
            <a:ext cx="6344920" cy="2356485"/>
          </a:xfrm>
          <a:custGeom>
            <a:avLst/>
            <a:gdLst>
              <a:gd name="connsiteX0" fmla="*/ 0 w 6344920"/>
              <a:gd name="connsiteY0" fmla="*/ 0 h 2356485"/>
              <a:gd name="connsiteX1" fmla="*/ 6344920 w 6344920"/>
              <a:gd name="connsiteY1" fmla="*/ 0 h 2356485"/>
              <a:gd name="connsiteX2" fmla="*/ 6344920 w 6344920"/>
              <a:gd name="connsiteY2" fmla="*/ 2356485 h 2356485"/>
              <a:gd name="connsiteX3" fmla="*/ 0 w 6344920"/>
              <a:gd name="connsiteY3" fmla="*/ 2356485 h 2356485"/>
              <a:gd name="connsiteX4" fmla="*/ 0 w 6344920"/>
              <a:gd name="connsiteY4" fmla="*/ 0 h 2356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344920" h="2356485">
                <a:moveTo>
                  <a:pt x="0" y="0"/>
                </a:moveTo>
                <a:lnTo>
                  <a:pt x="6344920" y="0"/>
                </a:lnTo>
                <a:lnTo>
                  <a:pt x="6344920" y="2356485"/>
                </a:lnTo>
                <a:lnTo>
                  <a:pt x="0" y="235648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6" name="图片 55" descr="房间里的摆设布局&#10;&#10;描述已自动生成">
            <a:extLst>
              <a:ext uri="{FF2B5EF4-FFF2-40B4-BE49-F238E27FC236}">
                <a16:creationId xmlns:a16="http://schemas.microsoft.com/office/drawing/2014/main" id="{5151BD3E-3935-E993-843B-628F006B9A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" t="62574" r="68696"/>
          <a:stretch>
            <a:fillRect/>
          </a:stretch>
        </p:blipFill>
        <p:spPr>
          <a:xfrm>
            <a:off x="940589" y="4284679"/>
            <a:ext cx="1911350" cy="1828009"/>
          </a:xfrm>
          <a:custGeom>
            <a:avLst/>
            <a:gdLst>
              <a:gd name="connsiteX0" fmla="*/ 0 w 1911350"/>
              <a:gd name="connsiteY0" fmla="*/ 0 h 1828009"/>
              <a:gd name="connsiteX1" fmla="*/ 1911350 w 1911350"/>
              <a:gd name="connsiteY1" fmla="*/ 0 h 1828009"/>
              <a:gd name="connsiteX2" fmla="*/ 1911350 w 1911350"/>
              <a:gd name="connsiteY2" fmla="*/ 1828009 h 1828009"/>
              <a:gd name="connsiteX3" fmla="*/ 0 w 1911350"/>
              <a:gd name="connsiteY3" fmla="*/ 1828009 h 1828009"/>
              <a:gd name="connsiteX4" fmla="*/ 0 w 1911350"/>
              <a:gd name="connsiteY4" fmla="*/ 0 h 18280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1350" h="1828009">
                <a:moveTo>
                  <a:pt x="0" y="0"/>
                </a:moveTo>
                <a:lnTo>
                  <a:pt x="1911350" y="0"/>
                </a:lnTo>
                <a:lnTo>
                  <a:pt x="1911350" y="1828009"/>
                </a:lnTo>
                <a:lnTo>
                  <a:pt x="0" y="1828009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4" name="图片 53" descr="房间里的摆设布局&#10;&#10;描述已自动生成">
            <a:extLst>
              <a:ext uri="{FF2B5EF4-FFF2-40B4-BE49-F238E27FC236}">
                <a16:creationId xmlns:a16="http://schemas.microsoft.com/office/drawing/2014/main" id="{E842F094-ED3F-DA72-8D4A-3FA9805A55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54" t="100000" r="68696" b="-1693"/>
          <a:stretch>
            <a:fillRect/>
          </a:stretch>
        </p:blipFill>
        <p:spPr>
          <a:xfrm>
            <a:off x="940589" y="6112688"/>
            <a:ext cx="1911350" cy="82706"/>
          </a:xfrm>
          <a:custGeom>
            <a:avLst/>
            <a:gdLst>
              <a:gd name="connsiteX0" fmla="*/ 0 w 1911350"/>
              <a:gd name="connsiteY0" fmla="*/ 0 h 82706"/>
              <a:gd name="connsiteX1" fmla="*/ 1911350 w 1911350"/>
              <a:gd name="connsiteY1" fmla="*/ 0 h 82706"/>
              <a:gd name="connsiteX2" fmla="*/ 1911350 w 1911350"/>
              <a:gd name="connsiteY2" fmla="*/ 82706 h 82706"/>
              <a:gd name="connsiteX3" fmla="*/ 0 w 1911350"/>
              <a:gd name="connsiteY3" fmla="*/ 82706 h 82706"/>
              <a:gd name="connsiteX4" fmla="*/ 0 w 1911350"/>
              <a:gd name="connsiteY4" fmla="*/ 0 h 82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1350" h="82706">
                <a:moveTo>
                  <a:pt x="0" y="0"/>
                </a:moveTo>
                <a:lnTo>
                  <a:pt x="1911350" y="0"/>
                </a:lnTo>
                <a:lnTo>
                  <a:pt x="1911350" y="82706"/>
                </a:lnTo>
                <a:lnTo>
                  <a:pt x="0" y="82706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50" name="矩形 49">
            <a:extLst>
              <a:ext uri="{FF2B5EF4-FFF2-40B4-BE49-F238E27FC236}">
                <a16:creationId xmlns:a16="http://schemas.microsoft.com/office/drawing/2014/main" id="{42C03A86-6B06-5673-37BA-8EDB8093EB86}"/>
              </a:ext>
            </a:extLst>
          </p:cNvPr>
          <p:cNvSpPr/>
          <p:nvPr/>
        </p:nvSpPr>
        <p:spPr>
          <a:xfrm>
            <a:off x="2873096" y="4284524"/>
            <a:ext cx="4413815" cy="1910687"/>
          </a:xfrm>
          <a:prstGeom prst="rect">
            <a:avLst/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  <a:effectLst>
            <a:outerShdw blurRad="381000" dist="241300" dir="5400000" algn="t" rotWithShape="0">
              <a:srgbClr val="3861E8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9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OPPOSans M" panose="00020600040101010101" charset="-122"/>
              <a:sym typeface="+mn-lt"/>
            </a:endParaRP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4FD58309-C778-A1C3-2D0F-15C938D1D0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4829" y="4466053"/>
            <a:ext cx="1369592" cy="438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73" tIns="34287" rIns="68573" bIns="34287">
            <a:sp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400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+mn-ea"/>
                <a:sym typeface="思源黑体 CN Bold" panose="020B0800000000000000" pitchFamily="34" charset="-122"/>
              </a:rPr>
              <a:t>活动筹备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78F21461-FD81-FA16-5BC7-40E04F7DA2AA}"/>
              </a:ext>
            </a:extLst>
          </p:cNvPr>
          <p:cNvSpPr/>
          <p:nvPr/>
        </p:nvSpPr>
        <p:spPr>
          <a:xfrm>
            <a:off x="3114829" y="4779344"/>
            <a:ext cx="3931920" cy="114460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200" dirty="0">
                <a:solidFill>
                  <a:schemeClr val="bg1"/>
                </a:solidFill>
                <a:cs typeface="+mn-ea"/>
                <a:sym typeface="+mn-lt"/>
              </a:rPr>
              <a:t>目前市场上，利用垃圾填埋后产生的沼气制取汽车燃料项目在香港、鞍山等个别地区进行了试点，效果卓著。但是并没有进行更深层次的推</a:t>
            </a:r>
          </a:p>
        </p:txBody>
      </p:sp>
      <p:sp>
        <p:nvSpPr>
          <p:cNvPr id="58" name="1">
            <a:extLst>
              <a:ext uri="{FF2B5EF4-FFF2-40B4-BE49-F238E27FC236}">
                <a16:creationId xmlns:a16="http://schemas.microsoft.com/office/drawing/2014/main" id="{77636EA1-4C6B-A60C-B863-A20B0BABF873}"/>
              </a:ext>
            </a:extLst>
          </p:cNvPr>
          <p:cNvSpPr/>
          <p:nvPr/>
        </p:nvSpPr>
        <p:spPr>
          <a:xfrm>
            <a:off x="7707556" y="2250200"/>
            <a:ext cx="3640014" cy="1198800"/>
          </a:xfrm>
          <a:prstGeom prst="roundRect">
            <a:avLst>
              <a:gd name="adj" fmla="val 9500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DC732C">
                    <a:alpha val="0"/>
                  </a:srgbClr>
                </a:gs>
                <a:gs pos="100000">
                  <a:srgbClr val="DC732C"/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rgbClr val="653311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9" name="2">
            <a:extLst>
              <a:ext uri="{FF2B5EF4-FFF2-40B4-BE49-F238E27FC236}">
                <a16:creationId xmlns:a16="http://schemas.microsoft.com/office/drawing/2014/main" id="{DC387E56-28CC-2209-BC2C-D3C23FA5096B}"/>
              </a:ext>
            </a:extLst>
          </p:cNvPr>
          <p:cNvSpPr/>
          <p:nvPr/>
        </p:nvSpPr>
        <p:spPr>
          <a:xfrm>
            <a:off x="7776608" y="1832025"/>
            <a:ext cx="1849028" cy="61478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DC732C"/>
              </a:gs>
              <a:gs pos="100000">
                <a:srgbClr val="E59863"/>
              </a:gs>
            </a:gsLst>
            <a:lin ang="16200000" scaled="1"/>
            <a:tileRect/>
          </a:gradFill>
          <a:ln w="28575">
            <a:noFill/>
          </a:ln>
          <a:effectLst>
            <a:outerShdw blurRad="330200" dist="177800" dir="5400000" algn="t" rotWithShape="0">
              <a:srgbClr val="653311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OPPOSans M" panose="00020600040101010101" charset="-122"/>
              <a:sym typeface="+mn-lt"/>
            </a:endParaRPr>
          </a:p>
        </p:txBody>
      </p:sp>
      <p:sp>
        <p:nvSpPr>
          <p:cNvPr id="60" name="10">
            <a:extLst>
              <a:ext uri="{FF2B5EF4-FFF2-40B4-BE49-F238E27FC236}">
                <a16:creationId xmlns:a16="http://schemas.microsoft.com/office/drawing/2014/main" id="{9AB713CB-7C8F-2CA8-B1BA-1729B37B6D33}"/>
              </a:ext>
            </a:extLst>
          </p:cNvPr>
          <p:cNvSpPr/>
          <p:nvPr/>
        </p:nvSpPr>
        <p:spPr>
          <a:xfrm>
            <a:off x="7855435" y="2615024"/>
            <a:ext cx="3163890" cy="631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 sz="1400" dirty="0">
                <a:solidFill>
                  <a:srgbClr val="010103"/>
                </a:solidFill>
                <a:cs typeface="+mn-ea"/>
                <a:sym typeface="+mn-lt"/>
              </a:rPr>
              <a:t>圆满完成全市重大政治、经贸等重要活动保电工作圆满完成全市重大</a:t>
            </a:r>
          </a:p>
        </p:txBody>
      </p:sp>
      <p:sp>
        <p:nvSpPr>
          <p:cNvPr id="61" name="文本框 60">
            <a:extLst>
              <a:ext uri="{FF2B5EF4-FFF2-40B4-BE49-F238E27FC236}">
                <a16:creationId xmlns:a16="http://schemas.microsoft.com/office/drawing/2014/main" id="{3905A58F-6BE8-164E-4819-0E7256F73309}"/>
              </a:ext>
            </a:extLst>
          </p:cNvPr>
          <p:cNvSpPr txBox="1"/>
          <p:nvPr/>
        </p:nvSpPr>
        <p:spPr>
          <a:xfrm>
            <a:off x="7993236" y="1908587"/>
            <a:ext cx="1415772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charset="-122"/>
                <a:sym typeface="思源黑体 CN Bold" panose="020B0800000000000000" pitchFamily="34" charset="-122"/>
              </a:rPr>
              <a:t>毕业答辩</a:t>
            </a:r>
          </a:p>
        </p:txBody>
      </p:sp>
      <p:pic>
        <p:nvPicPr>
          <p:cNvPr id="63" name="图片 62">
            <a:extLst>
              <a:ext uri="{FF2B5EF4-FFF2-40B4-BE49-F238E27FC236}">
                <a16:creationId xmlns:a16="http://schemas.microsoft.com/office/drawing/2014/main" id="{ACF10E04-2D13-2A44-69BA-2CB96BDE84A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197557" y="3439520"/>
            <a:ext cx="2970066" cy="297006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7930040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华美, 室内, 生日, 蛋糕&#10;&#10;描述已自动生成">
            <a:extLst>
              <a:ext uri="{FF2B5EF4-FFF2-40B4-BE49-F238E27FC236}">
                <a16:creationId xmlns:a16="http://schemas.microsoft.com/office/drawing/2014/main" id="{9AD01855-CFB4-A770-F77F-7F9859858DA3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1790" y="-648930"/>
            <a:ext cx="12233790" cy="8155860"/>
          </a:xfrm>
          <a:prstGeom prst="rect">
            <a:avLst/>
          </a:prstGeom>
        </p:spPr>
      </p:pic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230D5A57-FFA7-9316-1087-28CDBE490033}"/>
              </a:ext>
            </a:extLst>
          </p:cNvPr>
          <p:cNvSpPr/>
          <p:nvPr/>
        </p:nvSpPr>
        <p:spPr>
          <a:xfrm>
            <a:off x="940589" y="1257232"/>
            <a:ext cx="10310822" cy="5152354"/>
          </a:xfrm>
          <a:prstGeom prst="roundRect">
            <a:avLst>
              <a:gd name="adj" fmla="val 4574"/>
            </a:avLst>
          </a:prstGeom>
          <a:solidFill>
            <a:srgbClr val="FFFFFF">
              <a:alpha val="50000"/>
            </a:srgbClr>
          </a:solidFill>
          <a:ln w="22225">
            <a:noFill/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CF8FA811-786F-8A59-5DE8-71966A1B4BD2}"/>
              </a:ext>
            </a:extLst>
          </p:cNvPr>
          <p:cNvSpPr/>
          <p:nvPr/>
        </p:nvSpPr>
        <p:spPr>
          <a:xfrm>
            <a:off x="341760" y="587500"/>
            <a:ext cx="11463428" cy="5838500"/>
          </a:xfrm>
          <a:prstGeom prst="roundRect">
            <a:avLst>
              <a:gd name="adj" fmla="val 2317"/>
            </a:avLst>
          </a:prstGeom>
          <a:solidFill>
            <a:srgbClr val="FFFFFF"/>
          </a:solidFill>
          <a:ln w="31750">
            <a:solidFill>
              <a:schemeClr val="bg1">
                <a:lumMod val="75000"/>
              </a:schemeClr>
            </a:solidFill>
          </a:ln>
          <a:effectLst>
            <a:outerShdw blurRad="876300" dist="254000" dir="5400000" sx="94000" sy="94000" algn="t" rotWithShape="0">
              <a:srgbClr val="0A1C56">
                <a:alpha val="27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A9FD0169-439D-7147-D8CB-0774FBF29D65}"/>
              </a:ext>
            </a:extLst>
          </p:cNvPr>
          <p:cNvSpPr/>
          <p:nvPr/>
        </p:nvSpPr>
        <p:spPr>
          <a:xfrm>
            <a:off x="364286" y="509750"/>
            <a:ext cx="11463428" cy="5838500"/>
          </a:xfrm>
          <a:prstGeom prst="roundRect">
            <a:avLst>
              <a:gd name="adj" fmla="val 2317"/>
            </a:avLst>
          </a:prstGeom>
          <a:blipFill dpi="0" rotWithShape="1">
            <a:blip r:embed="rId5">
              <a:alphaModFix amt="20000"/>
            </a:blip>
            <a:srcRect/>
            <a:tile tx="0" ty="0" sx="100000" sy="100000" flip="none" algn="tl"/>
          </a:blipFill>
          <a:ln w="317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Medium" panose="020B0600000000000000" pitchFamily="34" charset="-122"/>
              <a:ea typeface="思源黑体 CN Medium" panose="020B0600000000000000" pitchFamily="34" charset="-122"/>
              <a:sym typeface="思源黑体 CN Medium" panose="020B0600000000000000" pitchFamily="34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C34C820F-03AA-FB04-ACA9-01E56E61844A}"/>
              </a:ext>
            </a:extLst>
          </p:cNvPr>
          <p:cNvSpPr/>
          <p:nvPr/>
        </p:nvSpPr>
        <p:spPr>
          <a:xfrm>
            <a:off x="461640" y="819052"/>
            <a:ext cx="2441694" cy="71314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4400" dirty="0">
                <a:ln w="19050">
                  <a:noFill/>
                </a:ln>
                <a:gradFill>
                  <a:gsLst>
                    <a:gs pos="0">
                      <a:srgbClr val="1648EA">
                        <a:lumMod val="88000"/>
                      </a:srgbClr>
                    </a:gs>
                    <a:gs pos="100000">
                      <a:srgbClr val="567DF8"/>
                    </a:gs>
                  </a:gsLst>
                  <a:lin ang="10800000" scaled="0"/>
                </a:gradFill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H" panose="00020600040101010101" pitchFamily="18" charset="-122"/>
                <a:sym typeface="思源黑体 CN Bold" panose="020B0800000000000000" pitchFamily="34" charset="-122"/>
              </a:rPr>
              <a:t>毕业答辩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781C226F-C871-32A8-AA56-28A3DB4B4EE6}"/>
              </a:ext>
            </a:extLst>
          </p:cNvPr>
          <p:cNvSpPr/>
          <p:nvPr/>
        </p:nvSpPr>
        <p:spPr>
          <a:xfrm>
            <a:off x="581520" y="671760"/>
            <a:ext cx="550151" cy="43095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dirty="0">
                <a:ln w="19050">
                  <a:gradFill>
                    <a:gsLst>
                      <a:gs pos="0">
                        <a:schemeClr val="tx1">
                          <a:lumMod val="95000"/>
                          <a:lumOff val="5000"/>
                        </a:schemeClr>
                      </a:gs>
                      <a:gs pos="50000">
                        <a:srgbClr val="0D0D0D"/>
                      </a:gs>
                      <a:gs pos="50000">
                        <a:srgbClr val="0D0D0D">
                          <a:alpha val="0"/>
                        </a:srgbClr>
                      </a:gs>
                      <a:gs pos="100000">
                        <a:schemeClr val="tx1">
                          <a:lumMod val="95000"/>
                          <a:lumOff val="5000"/>
                          <a:alpha val="0"/>
                        </a:schemeClr>
                      </a:gs>
                    </a:gsLst>
                    <a:lin ang="5400000" scaled="1"/>
                  </a:gradFill>
                </a:ln>
                <a:noFill/>
                <a:effectLst>
                  <a:outerShdw blurRad="381000" dist="63500" dir="5400000" algn="t" rotWithShape="0">
                    <a:srgbClr val="0A1C56">
                      <a:alpha val="15000"/>
                    </a:srgbClr>
                  </a:outerShdw>
                </a:effectLst>
                <a:latin typeface="Manrope3 Bold" panose="00000800000000000000" pitchFamily="50" charset="0"/>
                <a:ea typeface="OPPOSans H" panose="00020600040101010101" pitchFamily="18" charset="-122"/>
                <a:cs typeface="OPPOSans H" panose="00020600040101010101" pitchFamily="18" charset="-122"/>
                <a:sym typeface="Manrope3 Bold" panose="00000800000000000000" pitchFamily="50" charset="0"/>
              </a:rPr>
              <a:t>01</a:t>
            </a:r>
            <a:endParaRPr lang="zh-CN" altLang="en-US" sz="2400" dirty="0">
              <a:ln w="19050">
                <a:gradFill>
                  <a:gsLst>
                    <a:gs pos="0">
                      <a:schemeClr val="tx1">
                        <a:lumMod val="95000"/>
                        <a:lumOff val="5000"/>
                      </a:schemeClr>
                    </a:gs>
                    <a:gs pos="50000">
                      <a:srgbClr val="0D0D0D"/>
                    </a:gs>
                    <a:gs pos="50000">
                      <a:srgbClr val="0D0D0D">
                        <a:alpha val="0"/>
                      </a:srgbClr>
                    </a:gs>
                    <a:gs pos="100000">
                      <a:schemeClr val="tx1">
                        <a:lumMod val="95000"/>
                        <a:lumOff val="5000"/>
                        <a:alpha val="0"/>
                      </a:schemeClr>
                    </a:gs>
                  </a:gsLst>
                  <a:lin ang="5400000" scaled="1"/>
                </a:gradFill>
              </a:ln>
              <a:noFill/>
              <a:effectLst>
                <a:outerShdw blurRad="381000" dist="63500" dir="5400000" algn="t" rotWithShape="0">
                  <a:srgbClr val="0A1C56">
                    <a:alpha val="15000"/>
                  </a:srgbClr>
                </a:outerShdw>
              </a:effectLst>
              <a:latin typeface="Manrope3 Bold" panose="00000800000000000000" pitchFamily="50" charset="0"/>
              <a:ea typeface="OPPOSans H" panose="00020600040101010101" pitchFamily="18" charset="-122"/>
              <a:cs typeface="OPPOSans H" panose="00020600040101010101" pitchFamily="18" charset="-122"/>
              <a:sym typeface="Manrope3 Bold" panose="00000800000000000000" pitchFamily="50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A130AD52-2BD9-AE8F-2111-63D9088F80BB}"/>
              </a:ext>
            </a:extLst>
          </p:cNvPr>
          <p:cNvSpPr txBox="1"/>
          <p:nvPr/>
        </p:nvSpPr>
        <p:spPr>
          <a:xfrm>
            <a:off x="532032" y="1391040"/>
            <a:ext cx="2262158" cy="338554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Manrope3 Medium" panose="00000606000000000000" pitchFamily="50" charset="0"/>
                <a:ea typeface="OPPOSans M" panose="00020600040101010101" charset="-122"/>
                <a:cs typeface="OPPOSans B" panose="00020600040101010101" charset="-122"/>
                <a:sym typeface="Manrope3 Medium" panose="00000606000000000000" pitchFamily="50" charset="0"/>
              </a:rPr>
              <a:t>Graduation Defense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21FBE2F8-7DC6-B57D-FBB9-A245C8123B70}"/>
              </a:ext>
            </a:extLst>
          </p:cNvPr>
          <p:cNvGrpSpPr/>
          <p:nvPr/>
        </p:nvGrpSpPr>
        <p:grpSpPr>
          <a:xfrm>
            <a:off x="10773673" y="972654"/>
            <a:ext cx="808727" cy="405940"/>
            <a:chOff x="8863100" y="1084424"/>
            <a:chExt cx="808727" cy="405940"/>
          </a:xfrm>
          <a:gradFill>
            <a:gsLst>
              <a:gs pos="0">
                <a:srgbClr val="2C26CE">
                  <a:alpha val="45000"/>
                </a:srgbClr>
              </a:gs>
              <a:gs pos="100000">
                <a:srgbClr val="3B65ED"/>
              </a:gs>
            </a:gsLst>
            <a:lin ang="16200000" scaled="1"/>
          </a:gradFill>
        </p:grpSpPr>
        <p:sp>
          <p:nvSpPr>
            <p:cNvPr id="32" name="等腰三角形 31">
              <a:extLst>
                <a:ext uri="{FF2B5EF4-FFF2-40B4-BE49-F238E27FC236}">
                  <a16:creationId xmlns:a16="http://schemas.microsoft.com/office/drawing/2014/main" id="{91F149E0-6814-AFE4-A857-DA2C4F7B4487}"/>
                </a:ext>
              </a:extLst>
            </p:cNvPr>
            <p:cNvSpPr/>
            <p:nvPr/>
          </p:nvSpPr>
          <p:spPr>
            <a:xfrm>
              <a:off x="8863100" y="1198065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id="{F3D3A176-D705-5B3C-6473-BA7EC4E92FFE}"/>
                </a:ext>
              </a:extLst>
            </p:cNvPr>
            <p:cNvSpPr/>
            <p:nvPr/>
          </p:nvSpPr>
          <p:spPr>
            <a:xfrm rot="10800000">
              <a:off x="9097930" y="1084424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:a16="http://schemas.microsoft.com/office/drawing/2014/main" id="{1CE0B778-5476-90D3-3BF3-F4F2626FEA0B}"/>
                </a:ext>
              </a:extLst>
            </p:cNvPr>
            <p:cNvSpPr/>
            <p:nvPr/>
          </p:nvSpPr>
          <p:spPr>
            <a:xfrm>
              <a:off x="9332760" y="1198065"/>
              <a:ext cx="339067" cy="292299"/>
            </a:xfrm>
            <a:prstGeom prst="triangle">
              <a:avLst/>
            </a:prstGeom>
            <a:grpFill/>
            <a:ln w="28575">
              <a:noFill/>
            </a:ln>
            <a:effectLst>
              <a:outerShdw blurRad="381000" dist="241300" dir="5400000" algn="t" rotWithShape="0">
                <a:srgbClr val="3861E8">
                  <a:alpha val="11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OPPOSans M" panose="00020600040101010101" charset="-122"/>
              </a:endParaRPr>
            </a:p>
          </p:txBody>
        </p:sp>
      </p:grpSp>
      <p:sp>
        <p:nvSpPr>
          <p:cNvPr id="43" name="文本框 42">
            <a:extLst>
              <a:ext uri="{FF2B5EF4-FFF2-40B4-BE49-F238E27FC236}">
                <a16:creationId xmlns:a16="http://schemas.microsoft.com/office/drawing/2014/main" id="{ECA95FA8-CE42-D02F-C669-55CD36B9FD3D}"/>
              </a:ext>
            </a:extLst>
          </p:cNvPr>
          <p:cNvSpPr txBox="1"/>
          <p:nvPr/>
        </p:nvSpPr>
        <p:spPr>
          <a:xfrm flipH="1">
            <a:off x="5158528" y="1577123"/>
            <a:ext cx="1874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spc="1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思源黑体 CN Bold" panose="020B0800000000000000" pitchFamily="34" charset="-122"/>
              </a:rPr>
              <a:t>活动流程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F419196C-6BB5-2DFC-A96D-56C6A9AA444C}"/>
              </a:ext>
            </a:extLst>
          </p:cNvPr>
          <p:cNvSpPr txBox="1"/>
          <p:nvPr/>
        </p:nvSpPr>
        <p:spPr>
          <a:xfrm flipH="1">
            <a:off x="1590339" y="1969320"/>
            <a:ext cx="9011323" cy="706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600" kern="2000" spc="100" dirty="0">
                <a:solidFill>
                  <a:schemeClr val="bg1"/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思源黑体 CN Medium" panose="020B0600000000000000" pitchFamily="34" charset="-122"/>
              </a:rPr>
              <a:t>总之，鉴于“垃圾填埋气制天然气”项目的技术优势及运作成本控制能力，以及环保行业和能源行业未来广阔的发展空间</a:t>
            </a:r>
          </a:p>
        </p:txBody>
      </p:sp>
      <p:graphicFrame>
        <p:nvGraphicFramePr>
          <p:cNvPr id="45" name="图表 44">
            <a:extLst>
              <a:ext uri="{FF2B5EF4-FFF2-40B4-BE49-F238E27FC236}">
                <a16:creationId xmlns:a16="http://schemas.microsoft.com/office/drawing/2014/main" id="{1C86F70E-1945-597D-6E77-3C774ED748B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6131103"/>
              </p:ext>
            </p:extLst>
          </p:nvPr>
        </p:nvGraphicFramePr>
        <p:xfrm>
          <a:off x="4991101" y="1698486"/>
          <a:ext cx="6464300" cy="46044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47" name="1">
            <a:extLst>
              <a:ext uri="{FF2B5EF4-FFF2-40B4-BE49-F238E27FC236}">
                <a16:creationId xmlns:a16="http://schemas.microsoft.com/office/drawing/2014/main" id="{532DEF4E-167C-5FEB-18CC-B86C0256D32D}"/>
              </a:ext>
            </a:extLst>
          </p:cNvPr>
          <p:cNvSpPr/>
          <p:nvPr/>
        </p:nvSpPr>
        <p:spPr>
          <a:xfrm>
            <a:off x="736601" y="2605501"/>
            <a:ext cx="3640014" cy="1198800"/>
          </a:xfrm>
          <a:prstGeom prst="roundRect">
            <a:avLst>
              <a:gd name="adj" fmla="val 9500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3861E8">
                    <a:alpha val="0"/>
                  </a:srgbClr>
                </a:gs>
                <a:gs pos="100000">
                  <a:srgbClr val="3861E8"/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rgbClr val="12329A">
                <a:alpha val="10000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2">
            <a:extLst>
              <a:ext uri="{FF2B5EF4-FFF2-40B4-BE49-F238E27FC236}">
                <a16:creationId xmlns:a16="http://schemas.microsoft.com/office/drawing/2014/main" id="{21933FEA-6569-AD56-835D-474864ACF5A1}"/>
              </a:ext>
            </a:extLst>
          </p:cNvPr>
          <p:cNvSpPr/>
          <p:nvPr/>
        </p:nvSpPr>
        <p:spPr>
          <a:xfrm>
            <a:off x="805653" y="2187326"/>
            <a:ext cx="1849028" cy="61478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1035AA"/>
              </a:gs>
              <a:gs pos="100000">
                <a:srgbClr val="3B65ED"/>
              </a:gs>
            </a:gsLst>
            <a:lin ang="13500000" scaled="1"/>
            <a:tileRect/>
          </a:gradFill>
          <a:ln w="28575">
            <a:noFill/>
          </a:ln>
          <a:effectLst>
            <a:outerShdw blurRad="381000" dist="241300" dir="5400000" algn="t" rotWithShape="0">
              <a:srgbClr val="3861E8">
                <a:alpha val="11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OPPOSans M" panose="00020600040101010101" charset="-122"/>
              <a:sym typeface="+mn-lt"/>
            </a:endParaRPr>
          </a:p>
        </p:txBody>
      </p:sp>
      <p:sp>
        <p:nvSpPr>
          <p:cNvPr id="49" name="10">
            <a:extLst>
              <a:ext uri="{FF2B5EF4-FFF2-40B4-BE49-F238E27FC236}">
                <a16:creationId xmlns:a16="http://schemas.microsoft.com/office/drawing/2014/main" id="{54681C26-8DBC-896A-57BD-50402911C6C4}"/>
              </a:ext>
            </a:extLst>
          </p:cNvPr>
          <p:cNvSpPr/>
          <p:nvPr/>
        </p:nvSpPr>
        <p:spPr>
          <a:xfrm>
            <a:off x="884480" y="2970325"/>
            <a:ext cx="3163890" cy="631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 sz="1400" dirty="0">
                <a:solidFill>
                  <a:srgbClr val="010103"/>
                </a:solidFill>
                <a:cs typeface="+mn-ea"/>
                <a:sym typeface="+mn-lt"/>
              </a:rPr>
              <a:t>圆满完成全市重大政治、经贸等重要活动保电工作圆满完成全市重大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9256FB8-E4A2-F8F7-E51C-F360C6319D7B}"/>
              </a:ext>
            </a:extLst>
          </p:cNvPr>
          <p:cNvSpPr txBox="1"/>
          <p:nvPr/>
        </p:nvSpPr>
        <p:spPr>
          <a:xfrm>
            <a:off x="1022281" y="2263888"/>
            <a:ext cx="1415772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charset="-122"/>
                <a:sym typeface="思源黑体 CN Bold" panose="020B0800000000000000" pitchFamily="34" charset="-122"/>
              </a:rPr>
              <a:t>毕业答辩</a:t>
            </a:r>
          </a:p>
        </p:txBody>
      </p:sp>
      <p:sp>
        <p:nvSpPr>
          <p:cNvPr id="51" name="1">
            <a:extLst>
              <a:ext uri="{FF2B5EF4-FFF2-40B4-BE49-F238E27FC236}">
                <a16:creationId xmlns:a16="http://schemas.microsoft.com/office/drawing/2014/main" id="{3798708B-34F6-6C96-6671-2D03F070A281}"/>
              </a:ext>
            </a:extLst>
          </p:cNvPr>
          <p:cNvSpPr/>
          <p:nvPr/>
        </p:nvSpPr>
        <p:spPr>
          <a:xfrm>
            <a:off x="736601" y="4585016"/>
            <a:ext cx="3640014" cy="1198800"/>
          </a:xfrm>
          <a:prstGeom prst="roundRect">
            <a:avLst>
              <a:gd name="adj" fmla="val 9500"/>
            </a:avLst>
          </a:prstGeom>
          <a:solidFill>
            <a:schemeClr val="bg1"/>
          </a:solidFill>
          <a:ln w="25400" cap="flat" cmpd="sng" algn="ctr">
            <a:gradFill>
              <a:gsLst>
                <a:gs pos="0">
                  <a:srgbClr val="DC732C">
                    <a:alpha val="0"/>
                  </a:srgbClr>
                </a:gs>
                <a:gs pos="100000">
                  <a:srgbClr val="DC732C"/>
                </a:gs>
              </a:gsLst>
              <a:lin ang="5400000" scaled="1"/>
            </a:gradFill>
            <a:prstDash val="solid"/>
            <a:miter lim="800000"/>
          </a:ln>
          <a:effectLst>
            <a:outerShdw blurRad="533400" dist="165100" dir="5400000" algn="t" rotWithShape="0">
              <a:srgbClr val="653311">
                <a:alpha val="10000"/>
              </a:srgbClr>
            </a:outerShdw>
          </a:effectLst>
        </p:spPr>
        <p:txBody>
          <a:bodyPr anchor="ctr"/>
          <a:lstStyle/>
          <a:p>
            <a:pPr algn="ctr"/>
            <a:endParaRPr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2" name="2">
            <a:extLst>
              <a:ext uri="{FF2B5EF4-FFF2-40B4-BE49-F238E27FC236}">
                <a16:creationId xmlns:a16="http://schemas.microsoft.com/office/drawing/2014/main" id="{CE7C2AB2-821D-3A4D-20A6-C6EBBDF8E62D}"/>
              </a:ext>
            </a:extLst>
          </p:cNvPr>
          <p:cNvSpPr/>
          <p:nvPr/>
        </p:nvSpPr>
        <p:spPr>
          <a:xfrm>
            <a:off x="805653" y="4166841"/>
            <a:ext cx="1849028" cy="614789"/>
          </a:xfrm>
          <a:prstGeom prst="round2DiagRect">
            <a:avLst>
              <a:gd name="adj1" fmla="val 50000"/>
              <a:gd name="adj2" fmla="val 0"/>
            </a:avLst>
          </a:prstGeom>
          <a:gradFill flip="none" rotWithShape="1">
            <a:gsLst>
              <a:gs pos="0">
                <a:srgbClr val="DC732C"/>
              </a:gs>
              <a:gs pos="100000">
                <a:srgbClr val="E59863"/>
              </a:gs>
            </a:gsLst>
            <a:lin ang="16200000" scaled="1"/>
            <a:tileRect/>
          </a:gradFill>
          <a:ln w="28575">
            <a:noFill/>
          </a:ln>
          <a:effectLst>
            <a:outerShdw blurRad="330200" dist="177800" dir="5400000" algn="t" rotWithShape="0">
              <a:srgbClr val="653311">
                <a:alpha val="15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cs typeface="OPPOSans M" panose="00020600040101010101" charset="-122"/>
              <a:sym typeface="+mn-lt"/>
            </a:endParaRPr>
          </a:p>
        </p:txBody>
      </p:sp>
      <p:sp>
        <p:nvSpPr>
          <p:cNvPr id="53" name="10">
            <a:extLst>
              <a:ext uri="{FF2B5EF4-FFF2-40B4-BE49-F238E27FC236}">
                <a16:creationId xmlns:a16="http://schemas.microsoft.com/office/drawing/2014/main" id="{695B56BD-A7BE-BC87-426C-39E7DBB33A14}"/>
              </a:ext>
            </a:extLst>
          </p:cNvPr>
          <p:cNvSpPr/>
          <p:nvPr/>
        </p:nvSpPr>
        <p:spPr>
          <a:xfrm>
            <a:off x="884480" y="4949840"/>
            <a:ext cx="3163890" cy="631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atinLnBrk="1">
              <a:lnSpc>
                <a:spcPct val="130000"/>
              </a:lnSpc>
            </a:pPr>
            <a:r>
              <a:rPr lang="zh-CN" altLang="en-US" sz="1400" dirty="0">
                <a:solidFill>
                  <a:srgbClr val="010103"/>
                </a:solidFill>
                <a:cs typeface="+mn-ea"/>
                <a:sym typeface="+mn-lt"/>
              </a:rPr>
              <a:t>圆满完成全市重大政治、经贸等重要活动保电工作圆满完成全市重大</a:t>
            </a: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9AECC509-4802-FE72-092F-632EE3B920C5}"/>
              </a:ext>
            </a:extLst>
          </p:cNvPr>
          <p:cNvSpPr txBox="1"/>
          <p:nvPr/>
        </p:nvSpPr>
        <p:spPr>
          <a:xfrm>
            <a:off x="1022281" y="4243403"/>
            <a:ext cx="1415772" cy="461665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OPPOSans B" panose="00020600040101010101" charset="-122"/>
                <a:sym typeface="思源黑体 CN Bold" panose="020B0800000000000000" pitchFamily="34" charset="-122"/>
              </a:rPr>
              <a:t>毕业答辩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0404890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e491a578-a6e9-4e48-9f9c-599fa239dfbc&quot;,&quot;Name&quot;:&quot;自定义看你们&quot;,&quot;Kind&quot;:&quot;Custom&quot;,&quot;OldGuidesSetting&quot;:{&quot;HeaderHeight&quot;:10.0,&quot;FooterHeight&quot;:10.0,&quot;SideMargin&quot;:6.0,&quot;TopMargin&quot;:0.0,&quot;BottomMargin&quot;:0.0,&quot;IntervalMargin&quot;:0.0}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heme/theme1.xml><?xml version="1.0" encoding="utf-8"?>
<a:theme xmlns:a="http://schemas.openxmlformats.org/drawingml/2006/main" name="51PPT模板网   www.51pptmoban.com">
  <a:themeElements>
    <a:clrScheme name="自定义 7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7AE61"/>
      </a:accent1>
      <a:accent2>
        <a:srgbClr val="FAFAFA"/>
      </a:accent2>
      <a:accent3>
        <a:srgbClr val="1A64EA"/>
      </a:accent3>
      <a:accent4>
        <a:srgbClr val="DC732C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免费商用">
      <a:majorFont>
        <a:latin typeface="Manrope3 Bold"/>
        <a:ea typeface="思源黑体 CN Bold"/>
        <a:cs typeface=""/>
      </a:majorFont>
      <a:minorFont>
        <a:latin typeface="Manrope3 Medium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1576</TotalTime>
  <Words>639</Words>
  <Application>Microsoft Office PowerPoint</Application>
  <PresentationFormat>宽屏</PresentationFormat>
  <Paragraphs>112</Paragraphs>
  <Slides>12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2" baseType="lpstr">
      <vt:lpstr>Manrope3 Bold</vt:lpstr>
      <vt:lpstr>Manrope3 Light</vt:lpstr>
      <vt:lpstr>Manrope3 Medium</vt:lpstr>
      <vt:lpstr>阿里巴巴普惠体 2.0 55 Regular</vt:lpstr>
      <vt:lpstr>汉仪雅酷黑 45W</vt:lpstr>
      <vt:lpstr>思源黑体 CN Bold</vt:lpstr>
      <vt:lpstr>思源黑体 CN Light</vt:lpstr>
      <vt:lpstr>思源黑体 CN Medium</vt:lpstr>
      <vt:lpstr>Arial</vt:lpstr>
      <vt:lpstr>51PPT模板网 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3D插画风蓝色毕业答辩ppt模板</dc:title>
  <dc:creator>山道年</dc:creator>
  <cp:keywords>P界达人</cp:keywords>
  <dc:description>www.51pptmoban.com</dc:description>
  <cp:lastModifiedBy>Win user</cp:lastModifiedBy>
  <cp:revision>26</cp:revision>
  <dcterms:created xsi:type="dcterms:W3CDTF">2022-06-21T07:04:18Z</dcterms:created>
  <dcterms:modified xsi:type="dcterms:W3CDTF">2022-09-26T12:36:20Z</dcterms:modified>
</cp:coreProperties>
</file>